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1505" r:id="rId4"/>
    <p:sldId id="261" r:id="rId5"/>
    <p:sldId id="258" r:id="rId6"/>
    <p:sldId id="259" r:id="rId7"/>
    <p:sldId id="414" r:id="rId8"/>
    <p:sldId id="262" r:id="rId9"/>
    <p:sldId id="264" r:id="rId10"/>
    <p:sldId id="1514" r:id="rId11"/>
    <p:sldId id="263" r:id="rId12"/>
    <p:sldId id="265" r:id="rId13"/>
    <p:sldId id="266" r:id="rId14"/>
    <p:sldId id="1513" r:id="rId15"/>
    <p:sldId id="1516" r:id="rId16"/>
    <p:sldId id="1517" r:id="rId17"/>
    <p:sldId id="1553" r:id="rId18"/>
    <p:sldId id="1503" r:id="rId19"/>
    <p:sldId id="1504" r:id="rId20"/>
    <p:sldId id="1506" r:id="rId21"/>
    <p:sldId id="1511" r:id="rId22"/>
    <p:sldId id="1510" r:id="rId23"/>
    <p:sldId id="151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7" autoAdjust="0"/>
    <p:restoredTop sz="96238" autoAdjust="0"/>
  </p:normalViewPr>
  <p:slideViewPr>
    <p:cSldViewPr snapToGrid="0">
      <p:cViewPr>
        <p:scale>
          <a:sx n="100" d="100"/>
          <a:sy n="100" d="100"/>
        </p:scale>
        <p:origin x="180" y="102"/>
      </p:cViewPr>
      <p:guideLst/>
    </p:cSldViewPr>
  </p:slideViewPr>
  <p:outlineViewPr>
    <p:cViewPr>
      <p:scale>
        <a:sx n="33" d="100"/>
        <a:sy n="33" d="100"/>
      </p:scale>
      <p:origin x="0" y="-2688"/>
    </p:cViewPr>
  </p:outlineViewPr>
  <p:notesTextViewPr>
    <p:cViewPr>
      <p:scale>
        <a:sx n="1" d="1"/>
        <a:sy n="1" d="1"/>
      </p:scale>
      <p:origin x="0" y="0"/>
    </p:cViewPr>
  </p:notesTextViewPr>
  <p:sorterViewPr>
    <p:cViewPr>
      <p:scale>
        <a:sx n="100" d="100"/>
        <a:sy n="100" d="100"/>
      </p:scale>
      <p:origin x="0" y="-7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3A2507-A6DE-4AF4-8872-1C6F603C4BE4}" type="datetimeFigureOut">
              <a:rPr lang="en-US" smtClean="0"/>
              <a:t>11/2/2022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24A42B-600C-4048-B982-EF639DFE4B14}" type="slidenum">
              <a:rPr lang="en-US" smtClean="0"/>
              <a:t>‹#›</a:t>
            </a:fld>
            <a:endParaRPr lang="en-US"/>
          </a:p>
        </p:txBody>
      </p:sp>
    </p:spTree>
    <p:extLst>
      <p:ext uri="{BB962C8B-B14F-4D97-AF65-F5344CB8AC3E}">
        <p14:creationId xmlns:p14="http://schemas.microsoft.com/office/powerpoint/2010/main" val="2382511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24A42B-600C-4048-B982-EF639DFE4B14}" type="slidenum">
              <a:rPr lang="en-US" smtClean="0"/>
              <a:t>9</a:t>
            </a:fld>
            <a:endParaRPr lang="en-US"/>
          </a:p>
        </p:txBody>
      </p:sp>
    </p:spTree>
    <p:extLst>
      <p:ext uri="{BB962C8B-B14F-4D97-AF65-F5344CB8AC3E}">
        <p14:creationId xmlns:p14="http://schemas.microsoft.com/office/powerpoint/2010/main" val="3679221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24A42B-600C-4048-B982-EF639DFE4B14}" type="slidenum">
              <a:rPr lang="en-US" smtClean="0"/>
              <a:t>10</a:t>
            </a:fld>
            <a:endParaRPr lang="en-US"/>
          </a:p>
        </p:txBody>
      </p:sp>
    </p:spTree>
    <p:extLst>
      <p:ext uri="{BB962C8B-B14F-4D97-AF65-F5344CB8AC3E}">
        <p14:creationId xmlns:p14="http://schemas.microsoft.com/office/powerpoint/2010/main" val="3571846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a:t>Jurat is Latin for “to swear.” A jurat is a certificate attached to an affidavit or deposition to signify that the affidavit or deposition was properly made before a duly authorized officer.</a:t>
            </a:r>
          </a:p>
          <a:p>
            <a:pPr marL="158750" indent="0">
              <a:buNone/>
            </a:pPr>
            <a:endParaRPr lang="en-US"/>
          </a:p>
        </p:txBody>
      </p:sp>
    </p:spTree>
    <p:extLst>
      <p:ext uri="{BB962C8B-B14F-4D97-AF65-F5344CB8AC3E}">
        <p14:creationId xmlns:p14="http://schemas.microsoft.com/office/powerpoint/2010/main" val="3539876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24A42B-600C-4048-B982-EF639DFE4B14}" type="slidenum">
              <a:rPr lang="en-US" smtClean="0"/>
              <a:t>21</a:t>
            </a:fld>
            <a:endParaRPr lang="en-US"/>
          </a:p>
        </p:txBody>
      </p:sp>
    </p:spTree>
    <p:extLst>
      <p:ext uri="{BB962C8B-B14F-4D97-AF65-F5344CB8AC3E}">
        <p14:creationId xmlns:p14="http://schemas.microsoft.com/office/powerpoint/2010/main" val="3271603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24A42B-600C-4048-B982-EF639DFE4B14}" type="slidenum">
              <a:rPr lang="en-US" smtClean="0"/>
              <a:t>22</a:t>
            </a:fld>
            <a:endParaRPr lang="en-US"/>
          </a:p>
        </p:txBody>
      </p:sp>
    </p:spTree>
    <p:extLst>
      <p:ext uri="{BB962C8B-B14F-4D97-AF65-F5344CB8AC3E}">
        <p14:creationId xmlns:p14="http://schemas.microsoft.com/office/powerpoint/2010/main" val="1782803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C72EA-E005-95AD-42CA-F1914B848D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6C3D9C-6D37-AA09-5C99-120D0688F1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06BC9B-2917-B3C2-B8C9-48601426E1F1}"/>
              </a:ext>
            </a:extLst>
          </p:cNvPr>
          <p:cNvSpPr>
            <a:spLocks noGrp="1"/>
          </p:cNvSpPr>
          <p:nvPr>
            <p:ph type="dt" sz="half" idx="10"/>
          </p:nvPr>
        </p:nvSpPr>
        <p:spPr/>
        <p:txBody>
          <a:bodyPr/>
          <a:lstStyle/>
          <a:p>
            <a:fld id="{0F4D4B8E-9017-45B3-9913-C871860BEA56}" type="datetimeFigureOut">
              <a:rPr lang="en-US" smtClean="0"/>
              <a:t>11/2/2022</a:t>
            </a:fld>
            <a:endParaRPr lang="en-US"/>
          </a:p>
        </p:txBody>
      </p:sp>
      <p:sp>
        <p:nvSpPr>
          <p:cNvPr id="5" name="Footer Placeholder 4">
            <a:extLst>
              <a:ext uri="{FF2B5EF4-FFF2-40B4-BE49-F238E27FC236}">
                <a16:creationId xmlns:a16="http://schemas.microsoft.com/office/drawing/2014/main" id="{0630B888-2290-B4B3-5916-14C95C3950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D6301B-5F42-D075-151C-328B9E7D3789}"/>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1917352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05C1B-3D65-E1A7-F45A-D0D3FC376F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6B5E9E-5BD6-3967-A4D3-6C806B5FF1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A4675D-3233-D83C-E4EF-6F52801FFFAD}"/>
              </a:ext>
            </a:extLst>
          </p:cNvPr>
          <p:cNvSpPr>
            <a:spLocks noGrp="1"/>
          </p:cNvSpPr>
          <p:nvPr>
            <p:ph type="dt" sz="half" idx="10"/>
          </p:nvPr>
        </p:nvSpPr>
        <p:spPr/>
        <p:txBody>
          <a:bodyPr/>
          <a:lstStyle/>
          <a:p>
            <a:fld id="{0F4D4B8E-9017-45B3-9913-C871860BEA56}" type="datetimeFigureOut">
              <a:rPr lang="en-US" smtClean="0"/>
              <a:t>11/2/2022</a:t>
            </a:fld>
            <a:endParaRPr lang="en-US"/>
          </a:p>
        </p:txBody>
      </p:sp>
      <p:sp>
        <p:nvSpPr>
          <p:cNvPr id="5" name="Footer Placeholder 4">
            <a:extLst>
              <a:ext uri="{FF2B5EF4-FFF2-40B4-BE49-F238E27FC236}">
                <a16:creationId xmlns:a16="http://schemas.microsoft.com/office/drawing/2014/main" id="{996152B4-30B3-5017-8734-AFF6D0CBD6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1870F8-57A9-4633-53A4-25B828A7645D}"/>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2414509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361866-1B67-FA13-9B46-88F6BDE981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ACDC7C-9A97-54B4-7BEC-3841878DFF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F619AE-E331-0047-9D7A-03E6C1D2247F}"/>
              </a:ext>
            </a:extLst>
          </p:cNvPr>
          <p:cNvSpPr>
            <a:spLocks noGrp="1"/>
          </p:cNvSpPr>
          <p:nvPr>
            <p:ph type="dt" sz="half" idx="10"/>
          </p:nvPr>
        </p:nvSpPr>
        <p:spPr/>
        <p:txBody>
          <a:bodyPr/>
          <a:lstStyle/>
          <a:p>
            <a:fld id="{0F4D4B8E-9017-45B3-9913-C871860BEA56}" type="datetimeFigureOut">
              <a:rPr lang="en-US" smtClean="0"/>
              <a:t>11/2/2022</a:t>
            </a:fld>
            <a:endParaRPr lang="en-US"/>
          </a:p>
        </p:txBody>
      </p:sp>
      <p:sp>
        <p:nvSpPr>
          <p:cNvPr id="5" name="Footer Placeholder 4">
            <a:extLst>
              <a:ext uri="{FF2B5EF4-FFF2-40B4-BE49-F238E27FC236}">
                <a16:creationId xmlns:a16="http://schemas.microsoft.com/office/drawing/2014/main" id="{53E192A7-DFAB-0246-76B8-50C812B1B9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EE2FE3-D103-C4BE-7A9A-81261EE254C1}"/>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3598102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Slide" userDrawn="1">
  <p:cSld name="1_Title Slide">
    <p:bg>
      <p:bgPr>
        <a:solidFill>
          <a:schemeClr val="lt1"/>
        </a:solidFill>
        <a:effectLst/>
      </p:bgPr>
    </p:bg>
    <p:spTree>
      <p:nvGrpSpPr>
        <p:cNvPr id="1" name="Shape 17"/>
        <p:cNvGrpSpPr/>
        <p:nvPr/>
      </p:nvGrpSpPr>
      <p:grpSpPr>
        <a:xfrm>
          <a:off x="0" y="0"/>
          <a:ext cx="0" cy="0"/>
          <a:chOff x="0" y="0"/>
          <a:chExt cx="0" cy="0"/>
        </a:xfrm>
      </p:grpSpPr>
      <p:sp>
        <p:nvSpPr>
          <p:cNvPr id="2" name="Google Shape;93;p6">
            <a:extLst>
              <a:ext uri="{FF2B5EF4-FFF2-40B4-BE49-F238E27FC236}">
                <a16:creationId xmlns:a16="http://schemas.microsoft.com/office/drawing/2014/main" id="{A7D2A620-A6FD-B88A-DE7F-4AC632247037}"/>
              </a:ext>
            </a:extLst>
          </p:cNvPr>
          <p:cNvSpPr txBox="1"/>
          <p:nvPr userDrawn="1"/>
        </p:nvSpPr>
        <p:spPr>
          <a:xfrm>
            <a:off x="403682" y="-103723"/>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lt1"/>
              </a:buClr>
              <a:buSzPts val="4400"/>
              <a:buFont typeface="Arial"/>
              <a:buNone/>
            </a:pPr>
            <a:r>
              <a:rPr lang="en-CA" sz="4400" b="1" i="0" u="none" strike="noStrike" cap="none">
                <a:solidFill>
                  <a:schemeClr val="lt1"/>
                </a:solidFill>
                <a:latin typeface="Arial"/>
                <a:ea typeface="Arial"/>
                <a:cs typeface="Arial"/>
                <a:sym typeface="Arial"/>
              </a:rPr>
              <a:t>Title</a:t>
            </a:r>
            <a:endParaRPr sz="1400" b="0" i="0" u="none" strike="noStrike" cap="none">
              <a:solidFill>
                <a:srgbClr val="000000"/>
              </a:solidFill>
              <a:latin typeface="Arial"/>
              <a:ea typeface="Arial"/>
              <a:cs typeface="Arial"/>
              <a:sym typeface="Arial"/>
            </a:endParaRPr>
          </a:p>
        </p:txBody>
      </p:sp>
      <p:sp>
        <p:nvSpPr>
          <p:cNvPr id="3" name="Title 2">
            <a:extLst>
              <a:ext uri="{FF2B5EF4-FFF2-40B4-BE49-F238E27FC236}">
                <a16:creationId xmlns:a16="http://schemas.microsoft.com/office/drawing/2014/main" id="{1091314D-73A0-C3D8-CF94-FA629696CC54}"/>
              </a:ext>
            </a:extLst>
          </p:cNvPr>
          <p:cNvSpPr>
            <a:spLocks noGrp="1"/>
          </p:cNvSpPr>
          <p:nvPr>
            <p:ph type="title"/>
          </p:nvPr>
        </p:nvSpPr>
        <p:spPr>
          <a:xfrm>
            <a:off x="209551" y="0"/>
            <a:ext cx="10515600" cy="1325563"/>
          </a:xfrm>
        </p:spPr>
        <p:txBody>
          <a:bodyPr>
            <a:normAutofit/>
          </a:bodyPr>
          <a:lstStyle>
            <a:lvl1pPr>
              <a:defRPr sz="3200" b="1">
                <a:latin typeface="Clarity City" panose="020B0604020202020204" charset="0"/>
              </a:defRPr>
            </a:lvl1pPr>
          </a:lstStyle>
          <a:p>
            <a:r>
              <a:rPr lang="en-US"/>
              <a:t>Click to edit Master title style</a:t>
            </a:r>
          </a:p>
        </p:txBody>
      </p:sp>
    </p:spTree>
    <p:extLst>
      <p:ext uri="{BB962C8B-B14F-4D97-AF65-F5344CB8AC3E}">
        <p14:creationId xmlns:p14="http://schemas.microsoft.com/office/powerpoint/2010/main" val="2349675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AF599-690D-A735-7D47-DA0AC58F8E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B4E4D8-C6FB-5096-E2C6-729D094221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933872-21A2-FA28-0F8F-41428166E82A}"/>
              </a:ext>
            </a:extLst>
          </p:cNvPr>
          <p:cNvSpPr>
            <a:spLocks noGrp="1"/>
          </p:cNvSpPr>
          <p:nvPr>
            <p:ph type="dt" sz="half" idx="10"/>
          </p:nvPr>
        </p:nvSpPr>
        <p:spPr/>
        <p:txBody>
          <a:bodyPr/>
          <a:lstStyle/>
          <a:p>
            <a:fld id="{0F4D4B8E-9017-45B3-9913-C871860BEA56}" type="datetimeFigureOut">
              <a:rPr lang="en-US" smtClean="0"/>
              <a:t>11/2/2022</a:t>
            </a:fld>
            <a:endParaRPr lang="en-US"/>
          </a:p>
        </p:txBody>
      </p:sp>
      <p:sp>
        <p:nvSpPr>
          <p:cNvPr id="5" name="Footer Placeholder 4">
            <a:extLst>
              <a:ext uri="{FF2B5EF4-FFF2-40B4-BE49-F238E27FC236}">
                <a16:creationId xmlns:a16="http://schemas.microsoft.com/office/drawing/2014/main" id="{9186C07F-64E2-9E06-01E9-B237B618B3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E36EF4-7354-AC76-38C1-79FB5B6E5219}"/>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2420935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5CAF4-21F0-47B2-9B00-0A3E0B2FF9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5F075B-1259-FA22-9670-F7B7B2599C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2757A6-8C00-5716-6548-51366F544232}"/>
              </a:ext>
            </a:extLst>
          </p:cNvPr>
          <p:cNvSpPr>
            <a:spLocks noGrp="1"/>
          </p:cNvSpPr>
          <p:nvPr>
            <p:ph type="dt" sz="half" idx="10"/>
          </p:nvPr>
        </p:nvSpPr>
        <p:spPr/>
        <p:txBody>
          <a:bodyPr/>
          <a:lstStyle/>
          <a:p>
            <a:fld id="{0F4D4B8E-9017-45B3-9913-C871860BEA56}" type="datetimeFigureOut">
              <a:rPr lang="en-US" smtClean="0"/>
              <a:t>11/2/2022</a:t>
            </a:fld>
            <a:endParaRPr lang="en-US"/>
          </a:p>
        </p:txBody>
      </p:sp>
      <p:sp>
        <p:nvSpPr>
          <p:cNvPr id="5" name="Footer Placeholder 4">
            <a:extLst>
              <a:ext uri="{FF2B5EF4-FFF2-40B4-BE49-F238E27FC236}">
                <a16:creationId xmlns:a16="http://schemas.microsoft.com/office/drawing/2014/main" id="{57A3A46E-8557-B340-2ED8-F1552D77E9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8B377F-DBAE-574B-7542-3A1FBDC27A68}"/>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1602498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3A488-9B4F-A8BF-3EB0-8C5020B4BD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7C7921-452B-90B1-6AD2-F69D30C816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D0013B-B845-78FB-AEE1-FFAC1B2C68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A2EFD2-7E8D-DBCE-0A9B-EBC77B9E7137}"/>
              </a:ext>
            </a:extLst>
          </p:cNvPr>
          <p:cNvSpPr>
            <a:spLocks noGrp="1"/>
          </p:cNvSpPr>
          <p:nvPr>
            <p:ph type="dt" sz="half" idx="10"/>
          </p:nvPr>
        </p:nvSpPr>
        <p:spPr/>
        <p:txBody>
          <a:bodyPr/>
          <a:lstStyle/>
          <a:p>
            <a:fld id="{0F4D4B8E-9017-45B3-9913-C871860BEA56}" type="datetimeFigureOut">
              <a:rPr lang="en-US" smtClean="0"/>
              <a:t>11/2/2022</a:t>
            </a:fld>
            <a:endParaRPr lang="en-US"/>
          </a:p>
        </p:txBody>
      </p:sp>
      <p:sp>
        <p:nvSpPr>
          <p:cNvPr id="6" name="Footer Placeholder 5">
            <a:extLst>
              <a:ext uri="{FF2B5EF4-FFF2-40B4-BE49-F238E27FC236}">
                <a16:creationId xmlns:a16="http://schemas.microsoft.com/office/drawing/2014/main" id="{1AFF38E3-4BD0-BFB1-19F2-9BB49EF923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B49DC7-CA74-06F9-B9D3-FF56A966EF8D}"/>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4227451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360EE-12F2-93FE-8947-2739000365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1B0BB3-6F91-2AFA-0BC7-D1058EF47E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EDFA14-DC48-9559-9DC0-3BE1F1CC2F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DC9526-F7F8-308F-53B5-0FD7F3D4EF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C8FC41-BF6C-B514-4D05-BFEBA3B5EB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2D268D-A4E3-94EB-B9FD-68E5E0F7D942}"/>
              </a:ext>
            </a:extLst>
          </p:cNvPr>
          <p:cNvSpPr>
            <a:spLocks noGrp="1"/>
          </p:cNvSpPr>
          <p:nvPr>
            <p:ph type="dt" sz="half" idx="10"/>
          </p:nvPr>
        </p:nvSpPr>
        <p:spPr/>
        <p:txBody>
          <a:bodyPr/>
          <a:lstStyle/>
          <a:p>
            <a:fld id="{0F4D4B8E-9017-45B3-9913-C871860BEA56}" type="datetimeFigureOut">
              <a:rPr lang="en-US" smtClean="0"/>
              <a:t>11/2/2022</a:t>
            </a:fld>
            <a:endParaRPr lang="en-US"/>
          </a:p>
        </p:txBody>
      </p:sp>
      <p:sp>
        <p:nvSpPr>
          <p:cNvPr id="8" name="Footer Placeholder 7">
            <a:extLst>
              <a:ext uri="{FF2B5EF4-FFF2-40B4-BE49-F238E27FC236}">
                <a16:creationId xmlns:a16="http://schemas.microsoft.com/office/drawing/2014/main" id="{A94E22C1-FA00-79F0-4CF4-1F7F8E4EB5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8DA85E-6272-9439-536F-0BEFA6A2B386}"/>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1693550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A938A-4CB5-2265-8A58-4DB74B5C0A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CBD942-68E1-D57B-E232-E9CF951A7A78}"/>
              </a:ext>
            </a:extLst>
          </p:cNvPr>
          <p:cNvSpPr>
            <a:spLocks noGrp="1"/>
          </p:cNvSpPr>
          <p:nvPr>
            <p:ph type="dt" sz="half" idx="10"/>
          </p:nvPr>
        </p:nvSpPr>
        <p:spPr/>
        <p:txBody>
          <a:bodyPr/>
          <a:lstStyle/>
          <a:p>
            <a:fld id="{0F4D4B8E-9017-45B3-9913-C871860BEA56}" type="datetimeFigureOut">
              <a:rPr lang="en-US" smtClean="0"/>
              <a:t>11/2/2022</a:t>
            </a:fld>
            <a:endParaRPr lang="en-US"/>
          </a:p>
        </p:txBody>
      </p:sp>
      <p:sp>
        <p:nvSpPr>
          <p:cNvPr id="4" name="Footer Placeholder 3">
            <a:extLst>
              <a:ext uri="{FF2B5EF4-FFF2-40B4-BE49-F238E27FC236}">
                <a16:creationId xmlns:a16="http://schemas.microsoft.com/office/drawing/2014/main" id="{17F7D4F6-EE6C-41D8-1C43-415EAF92E0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D76754-CF70-E03F-FBEA-E8F2B8CB289E}"/>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115765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E2A80D-E557-3F08-8FC6-2CD2B2A8FFE4}"/>
              </a:ext>
            </a:extLst>
          </p:cNvPr>
          <p:cNvSpPr>
            <a:spLocks noGrp="1"/>
          </p:cNvSpPr>
          <p:nvPr>
            <p:ph type="dt" sz="half" idx="10"/>
          </p:nvPr>
        </p:nvSpPr>
        <p:spPr/>
        <p:txBody>
          <a:bodyPr/>
          <a:lstStyle/>
          <a:p>
            <a:fld id="{0F4D4B8E-9017-45B3-9913-C871860BEA56}" type="datetimeFigureOut">
              <a:rPr lang="en-US" smtClean="0"/>
              <a:t>11/2/2022</a:t>
            </a:fld>
            <a:endParaRPr lang="en-US"/>
          </a:p>
        </p:txBody>
      </p:sp>
      <p:sp>
        <p:nvSpPr>
          <p:cNvPr id="3" name="Footer Placeholder 2">
            <a:extLst>
              <a:ext uri="{FF2B5EF4-FFF2-40B4-BE49-F238E27FC236}">
                <a16:creationId xmlns:a16="http://schemas.microsoft.com/office/drawing/2014/main" id="{C2A4B173-3911-C3CF-B110-A38CA40D7D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B922E2-5467-9C8C-CC38-F3751D1573FA}"/>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445283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62D2C-B711-442A-CF30-A30119B084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B86D76-BFBF-96C4-C4E8-60DD9A74C3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C34B4C-B460-603E-CCFB-D437D06ADD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A35471-36F5-26F3-119D-11C8720927C9}"/>
              </a:ext>
            </a:extLst>
          </p:cNvPr>
          <p:cNvSpPr>
            <a:spLocks noGrp="1"/>
          </p:cNvSpPr>
          <p:nvPr>
            <p:ph type="dt" sz="half" idx="10"/>
          </p:nvPr>
        </p:nvSpPr>
        <p:spPr/>
        <p:txBody>
          <a:bodyPr/>
          <a:lstStyle/>
          <a:p>
            <a:fld id="{0F4D4B8E-9017-45B3-9913-C871860BEA56}" type="datetimeFigureOut">
              <a:rPr lang="en-US" smtClean="0"/>
              <a:t>11/2/2022</a:t>
            </a:fld>
            <a:endParaRPr lang="en-US"/>
          </a:p>
        </p:txBody>
      </p:sp>
      <p:sp>
        <p:nvSpPr>
          <p:cNvPr id="6" name="Footer Placeholder 5">
            <a:extLst>
              <a:ext uri="{FF2B5EF4-FFF2-40B4-BE49-F238E27FC236}">
                <a16:creationId xmlns:a16="http://schemas.microsoft.com/office/drawing/2014/main" id="{84D8595E-A627-23A0-48A1-45EB3CFE5E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3AD8D0-F578-846D-CA99-2E5E8E51AECF}"/>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3198136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6E2C6-4076-1B0F-22F2-CF2E433F15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3F8397-01C2-8A69-C5E2-BDF60F8D6D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2EF17E-E9DA-4143-4F88-99A0C337A4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A349C3-52F3-68C6-221E-2569BBFE29A8}"/>
              </a:ext>
            </a:extLst>
          </p:cNvPr>
          <p:cNvSpPr>
            <a:spLocks noGrp="1"/>
          </p:cNvSpPr>
          <p:nvPr>
            <p:ph type="dt" sz="half" idx="10"/>
          </p:nvPr>
        </p:nvSpPr>
        <p:spPr/>
        <p:txBody>
          <a:bodyPr/>
          <a:lstStyle/>
          <a:p>
            <a:fld id="{0F4D4B8E-9017-45B3-9913-C871860BEA56}" type="datetimeFigureOut">
              <a:rPr lang="en-US" smtClean="0"/>
              <a:t>11/2/2022</a:t>
            </a:fld>
            <a:endParaRPr lang="en-US"/>
          </a:p>
        </p:txBody>
      </p:sp>
      <p:sp>
        <p:nvSpPr>
          <p:cNvPr id="6" name="Footer Placeholder 5">
            <a:extLst>
              <a:ext uri="{FF2B5EF4-FFF2-40B4-BE49-F238E27FC236}">
                <a16:creationId xmlns:a16="http://schemas.microsoft.com/office/drawing/2014/main" id="{4824E964-30C6-3822-151F-B3FF7611A7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4EEB93-1305-5DA6-AEA8-B5A2BEFE01F5}"/>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2915009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06E4C7-E953-C255-4D4C-1575849196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D1529F-6105-66D2-7CCF-9276F10740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BC38ED-99D1-B4B8-6018-EF7C2F8BB6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4D4B8E-9017-45B3-9913-C871860BEA56}" type="datetimeFigureOut">
              <a:rPr lang="en-US" smtClean="0"/>
              <a:t>11/2/2022</a:t>
            </a:fld>
            <a:endParaRPr lang="en-US"/>
          </a:p>
        </p:txBody>
      </p:sp>
      <p:sp>
        <p:nvSpPr>
          <p:cNvPr id="5" name="Footer Placeholder 4">
            <a:extLst>
              <a:ext uri="{FF2B5EF4-FFF2-40B4-BE49-F238E27FC236}">
                <a16:creationId xmlns:a16="http://schemas.microsoft.com/office/drawing/2014/main" id="{CD38EFE7-C9B7-1B4A-7395-B25CBF0381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FAE3F9-8A83-D6C1-A395-EA38F17B89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10F925-35F1-474B-8366-0DE8EC7BE6FF}" type="slidenum">
              <a:rPr lang="en-US" smtClean="0"/>
              <a:t>‹#›</a:t>
            </a:fld>
            <a:endParaRPr lang="en-US"/>
          </a:p>
        </p:txBody>
      </p:sp>
    </p:spTree>
    <p:extLst>
      <p:ext uri="{BB962C8B-B14F-4D97-AF65-F5344CB8AC3E}">
        <p14:creationId xmlns:p14="http://schemas.microsoft.com/office/powerpoint/2010/main" val="2179180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stevelasker/presentations"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image" Target="../media/image146.png"/><Relationship Id="rId13" Type="http://schemas.openxmlformats.org/officeDocument/2006/relationships/image" Target="../media/image144.png"/><Relationship Id="rId3" Type="http://schemas.openxmlformats.org/officeDocument/2006/relationships/image" Target="../media/image143.svg"/><Relationship Id="rId7" Type="http://schemas.openxmlformats.org/officeDocument/2006/relationships/image" Target="../media/image62.svg"/><Relationship Id="rId12" Type="http://schemas.openxmlformats.org/officeDocument/2006/relationships/image" Target="../media/image137.png"/><Relationship Id="rId2" Type="http://schemas.openxmlformats.org/officeDocument/2006/relationships/image" Target="../media/image142.png"/><Relationship Id="rId1" Type="http://schemas.openxmlformats.org/officeDocument/2006/relationships/slideLayout" Target="../slideLayouts/slideLayout6.xml"/><Relationship Id="rId6" Type="http://schemas.openxmlformats.org/officeDocument/2006/relationships/image" Target="../media/image61.png"/><Relationship Id="rId11" Type="http://schemas.openxmlformats.org/officeDocument/2006/relationships/image" Target="../media/image141.svg"/><Relationship Id="rId5" Type="http://schemas.openxmlformats.org/officeDocument/2006/relationships/image" Target="../media/image10.svg"/><Relationship Id="rId10" Type="http://schemas.openxmlformats.org/officeDocument/2006/relationships/image" Target="../media/image140.png"/><Relationship Id="rId4" Type="http://schemas.openxmlformats.org/officeDocument/2006/relationships/image" Target="../media/image9.png"/><Relationship Id="rId9" Type="http://schemas.openxmlformats.org/officeDocument/2006/relationships/image" Target="../media/image147.svg"/><Relationship Id="rId14" Type="http://schemas.openxmlformats.org/officeDocument/2006/relationships/image" Target="../media/image145.svg"/></Relationships>
</file>

<file path=ppt/slides/_rels/slide14.xml.rels><?xml version="1.0" encoding="UTF-8" standalone="yes"?>
<Relationships xmlns="http://schemas.openxmlformats.org/package/2006/relationships"><Relationship Id="rId8" Type="http://schemas.openxmlformats.org/officeDocument/2006/relationships/image" Target="../media/image141.svg"/><Relationship Id="rId13" Type="http://schemas.openxmlformats.org/officeDocument/2006/relationships/image" Target="../media/image146.png"/><Relationship Id="rId3" Type="http://schemas.openxmlformats.org/officeDocument/2006/relationships/image" Target="../media/image139.svg"/><Relationship Id="rId7" Type="http://schemas.openxmlformats.org/officeDocument/2006/relationships/image" Target="../media/image140.png"/><Relationship Id="rId12" Type="http://schemas.openxmlformats.org/officeDocument/2006/relationships/image" Target="../media/image145.svg"/><Relationship Id="rId2" Type="http://schemas.openxmlformats.org/officeDocument/2006/relationships/image" Target="../media/image138.png"/><Relationship Id="rId1" Type="http://schemas.openxmlformats.org/officeDocument/2006/relationships/slideLayout" Target="../slideLayouts/slideLayout6.xml"/><Relationship Id="rId6" Type="http://schemas.openxmlformats.org/officeDocument/2006/relationships/image" Target="../media/image120.svg"/><Relationship Id="rId11" Type="http://schemas.openxmlformats.org/officeDocument/2006/relationships/image" Target="../media/image144.png"/><Relationship Id="rId5" Type="http://schemas.openxmlformats.org/officeDocument/2006/relationships/image" Target="../media/image119.png"/><Relationship Id="rId10" Type="http://schemas.openxmlformats.org/officeDocument/2006/relationships/image" Target="../media/image143.svg"/><Relationship Id="rId4" Type="http://schemas.openxmlformats.org/officeDocument/2006/relationships/image" Target="../media/image137.png"/><Relationship Id="rId9" Type="http://schemas.openxmlformats.org/officeDocument/2006/relationships/image" Target="../media/image142.png"/><Relationship Id="rId14" Type="http://schemas.openxmlformats.org/officeDocument/2006/relationships/image" Target="../media/image147.svg"/></Relationships>
</file>

<file path=ppt/slides/_rels/slide15.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9.png"/><Relationship Id="rId18" Type="http://schemas.openxmlformats.org/officeDocument/2006/relationships/image" Target="../media/image152.svg"/><Relationship Id="rId26" Type="http://schemas.openxmlformats.org/officeDocument/2006/relationships/image" Target="../media/image143.svg"/><Relationship Id="rId3" Type="http://schemas.openxmlformats.org/officeDocument/2006/relationships/image" Target="../media/image71.png"/><Relationship Id="rId21" Type="http://schemas.openxmlformats.org/officeDocument/2006/relationships/image" Target="../media/image155.png"/><Relationship Id="rId7" Type="http://schemas.openxmlformats.org/officeDocument/2006/relationships/image" Target="../media/image5.png"/><Relationship Id="rId12" Type="http://schemas.openxmlformats.org/officeDocument/2006/relationships/image" Target="../media/image8.svg"/><Relationship Id="rId17" Type="http://schemas.openxmlformats.org/officeDocument/2006/relationships/image" Target="../media/image79.png"/><Relationship Id="rId25" Type="http://schemas.openxmlformats.org/officeDocument/2006/relationships/image" Target="../media/image142.png"/><Relationship Id="rId2" Type="http://schemas.openxmlformats.org/officeDocument/2006/relationships/image" Target="../media/image148.png"/><Relationship Id="rId16" Type="http://schemas.openxmlformats.org/officeDocument/2006/relationships/image" Target="../media/image62.svg"/><Relationship Id="rId20" Type="http://schemas.openxmlformats.org/officeDocument/2006/relationships/image" Target="../media/image154.svg"/><Relationship Id="rId1" Type="http://schemas.openxmlformats.org/officeDocument/2006/relationships/slideLayout" Target="../slideLayouts/slideLayout6.xml"/><Relationship Id="rId6" Type="http://schemas.openxmlformats.org/officeDocument/2006/relationships/image" Target="../media/image151.svg"/><Relationship Id="rId11" Type="http://schemas.openxmlformats.org/officeDocument/2006/relationships/image" Target="../media/image7.png"/><Relationship Id="rId24" Type="http://schemas.openxmlformats.org/officeDocument/2006/relationships/image" Target="../media/image158.svg"/><Relationship Id="rId5" Type="http://schemas.openxmlformats.org/officeDocument/2006/relationships/image" Target="../media/image150.png"/><Relationship Id="rId15" Type="http://schemas.openxmlformats.org/officeDocument/2006/relationships/image" Target="../media/image61.png"/><Relationship Id="rId23" Type="http://schemas.openxmlformats.org/officeDocument/2006/relationships/image" Target="../media/image157.png"/><Relationship Id="rId10" Type="http://schemas.openxmlformats.org/officeDocument/2006/relationships/image" Target="../media/image120.svg"/><Relationship Id="rId19" Type="http://schemas.openxmlformats.org/officeDocument/2006/relationships/image" Target="../media/image153.png"/><Relationship Id="rId4" Type="http://schemas.openxmlformats.org/officeDocument/2006/relationships/image" Target="../media/image149.svg"/><Relationship Id="rId9" Type="http://schemas.openxmlformats.org/officeDocument/2006/relationships/image" Target="../media/image119.png"/><Relationship Id="rId14" Type="http://schemas.openxmlformats.org/officeDocument/2006/relationships/image" Target="../media/image10.svg"/><Relationship Id="rId22" Type="http://schemas.openxmlformats.org/officeDocument/2006/relationships/image" Target="../media/image156.svg"/></Relationships>
</file>

<file path=ppt/slides/_rels/slide16.xml.rels><?xml version="1.0" encoding="UTF-8" standalone="yes"?>
<Relationships xmlns="http://schemas.openxmlformats.org/package/2006/relationships"><Relationship Id="rId2" Type="http://schemas.openxmlformats.org/officeDocument/2006/relationships/image" Target="../media/image15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19.png"/><Relationship Id="rId3" Type="http://schemas.openxmlformats.org/officeDocument/2006/relationships/image" Target="../media/image161.svg"/><Relationship Id="rId7" Type="http://schemas.openxmlformats.org/officeDocument/2006/relationships/image" Target="../media/image10.svg"/><Relationship Id="rId2" Type="http://schemas.openxmlformats.org/officeDocument/2006/relationships/image" Target="../media/image160.png"/><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74.svg"/><Relationship Id="rId5" Type="http://schemas.openxmlformats.org/officeDocument/2006/relationships/image" Target="../media/image62.svg"/><Relationship Id="rId10" Type="http://schemas.openxmlformats.org/officeDocument/2006/relationships/image" Target="../media/image73.png"/><Relationship Id="rId4" Type="http://schemas.openxmlformats.org/officeDocument/2006/relationships/image" Target="../media/image61.png"/><Relationship Id="rId9" Type="http://schemas.openxmlformats.org/officeDocument/2006/relationships/image" Target="../media/image120.svg"/></Relationships>
</file>

<file path=ppt/slides/_rels/slide19.xml.rels><?xml version="1.0" encoding="UTF-8" standalone="yes"?>
<Relationships xmlns="http://schemas.openxmlformats.org/package/2006/relationships"><Relationship Id="rId3" Type="http://schemas.openxmlformats.org/officeDocument/2006/relationships/image" Target="../media/image143.svg"/><Relationship Id="rId2" Type="http://schemas.openxmlformats.org/officeDocument/2006/relationships/image" Target="../media/image14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8" Type="http://schemas.openxmlformats.org/officeDocument/2006/relationships/image" Target="../media/image163.svg"/><Relationship Id="rId3" Type="http://schemas.openxmlformats.org/officeDocument/2006/relationships/image" Target="../media/image119.png"/><Relationship Id="rId7" Type="http://schemas.openxmlformats.org/officeDocument/2006/relationships/image" Target="../media/image61.png"/><Relationship Id="rId12" Type="http://schemas.openxmlformats.org/officeDocument/2006/relationships/image" Target="../media/image166.sv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62.svg"/><Relationship Id="rId11" Type="http://schemas.openxmlformats.org/officeDocument/2006/relationships/image" Target="../media/image165.png"/><Relationship Id="rId5" Type="http://schemas.openxmlformats.org/officeDocument/2006/relationships/image" Target="../media/image43.png"/><Relationship Id="rId10" Type="http://schemas.openxmlformats.org/officeDocument/2006/relationships/image" Target="../media/image164.svg"/><Relationship Id="rId4" Type="http://schemas.openxmlformats.org/officeDocument/2006/relationships/image" Target="../media/image120.svg"/><Relationship Id="rId9" Type="http://schemas.openxmlformats.org/officeDocument/2006/relationships/image" Target="../media/image97.png"/></Relationships>
</file>

<file path=ppt/slides/_rels/slide22.xml.rels><?xml version="1.0" encoding="UTF-8" standalone="yes"?>
<Relationships xmlns="http://schemas.openxmlformats.org/package/2006/relationships"><Relationship Id="rId8" Type="http://schemas.openxmlformats.org/officeDocument/2006/relationships/image" Target="../media/image141.svg"/><Relationship Id="rId13" Type="http://schemas.openxmlformats.org/officeDocument/2006/relationships/image" Target="../media/image165.png"/><Relationship Id="rId18" Type="http://schemas.openxmlformats.org/officeDocument/2006/relationships/image" Target="../media/image170.svg"/><Relationship Id="rId3" Type="http://schemas.openxmlformats.org/officeDocument/2006/relationships/image" Target="../media/image142.png"/><Relationship Id="rId7" Type="http://schemas.openxmlformats.org/officeDocument/2006/relationships/image" Target="../media/image140.png"/><Relationship Id="rId12" Type="http://schemas.openxmlformats.org/officeDocument/2006/relationships/image" Target="../media/image120.svg"/><Relationship Id="rId17" Type="http://schemas.openxmlformats.org/officeDocument/2006/relationships/image" Target="../media/image169.png"/><Relationship Id="rId2" Type="http://schemas.openxmlformats.org/officeDocument/2006/relationships/notesSlide" Target="../notesSlides/notesSlide5.xml"/><Relationship Id="rId16" Type="http://schemas.openxmlformats.org/officeDocument/2006/relationships/image" Target="../media/image168.svg"/><Relationship Id="rId20" Type="http://schemas.openxmlformats.org/officeDocument/2006/relationships/image" Target="../media/image172.svg"/><Relationship Id="rId1" Type="http://schemas.openxmlformats.org/officeDocument/2006/relationships/slideLayout" Target="../slideLayouts/slideLayout6.xml"/><Relationship Id="rId6" Type="http://schemas.openxmlformats.org/officeDocument/2006/relationships/image" Target="../media/image162.svg"/><Relationship Id="rId11" Type="http://schemas.openxmlformats.org/officeDocument/2006/relationships/image" Target="../media/image119.png"/><Relationship Id="rId5" Type="http://schemas.openxmlformats.org/officeDocument/2006/relationships/image" Target="../media/image43.png"/><Relationship Id="rId15" Type="http://schemas.openxmlformats.org/officeDocument/2006/relationships/image" Target="../media/image167.png"/><Relationship Id="rId10" Type="http://schemas.openxmlformats.org/officeDocument/2006/relationships/image" Target="../media/image164.svg"/><Relationship Id="rId19" Type="http://schemas.openxmlformats.org/officeDocument/2006/relationships/image" Target="../media/image171.png"/><Relationship Id="rId4" Type="http://schemas.openxmlformats.org/officeDocument/2006/relationships/image" Target="../media/image143.svg"/><Relationship Id="rId9" Type="http://schemas.openxmlformats.org/officeDocument/2006/relationships/image" Target="../media/image97.png"/><Relationship Id="rId14" Type="http://schemas.openxmlformats.org/officeDocument/2006/relationships/image" Target="../media/image166.svg"/></Relationships>
</file>

<file path=ppt/slides/_rels/slide23.xml.rels><?xml version="1.0" encoding="UTF-8" standalone="yes"?>
<Relationships xmlns="http://schemas.openxmlformats.org/package/2006/relationships"><Relationship Id="rId3" Type="http://schemas.openxmlformats.org/officeDocument/2006/relationships/image" Target="../media/image141.svg"/><Relationship Id="rId7" Type="http://schemas.openxmlformats.org/officeDocument/2006/relationships/image" Target="../media/image163.svg"/><Relationship Id="rId2" Type="http://schemas.openxmlformats.org/officeDocument/2006/relationships/image" Target="../media/image140.png"/><Relationship Id="rId1" Type="http://schemas.openxmlformats.org/officeDocument/2006/relationships/slideLayout" Target="../slideLayouts/slideLayout6.xml"/><Relationship Id="rId6" Type="http://schemas.openxmlformats.org/officeDocument/2006/relationships/image" Target="../media/image61.png"/><Relationship Id="rId5" Type="http://schemas.openxmlformats.org/officeDocument/2006/relationships/image" Target="../media/image166.svg"/><Relationship Id="rId4" Type="http://schemas.openxmlformats.org/officeDocument/2006/relationships/image" Target="../media/image16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hyperlink" Target="https://cncf-branding.netlify.app/projects/notary/" TargetMode="External"/></Relationships>
</file>

<file path=ppt/slides/_rels/slide7.xml.rels><?xml version="1.0" encoding="UTF-8" standalone="yes"?>
<Relationships xmlns="http://schemas.openxmlformats.org/package/2006/relationships"><Relationship Id="rId117" Type="http://schemas.openxmlformats.org/officeDocument/2006/relationships/image" Target="../media/image122.svg"/><Relationship Id="rId21" Type="http://schemas.openxmlformats.org/officeDocument/2006/relationships/image" Target="../media/image26.svg"/><Relationship Id="rId42" Type="http://schemas.openxmlformats.org/officeDocument/2006/relationships/image" Target="../media/image47.png"/><Relationship Id="rId47" Type="http://schemas.openxmlformats.org/officeDocument/2006/relationships/image" Target="../media/image52.svg"/><Relationship Id="rId63" Type="http://schemas.openxmlformats.org/officeDocument/2006/relationships/image" Target="../media/image68.svg"/><Relationship Id="rId68" Type="http://schemas.openxmlformats.org/officeDocument/2006/relationships/image" Target="../media/image73.png"/><Relationship Id="rId84" Type="http://schemas.openxmlformats.org/officeDocument/2006/relationships/image" Target="../media/image89.png"/><Relationship Id="rId89" Type="http://schemas.openxmlformats.org/officeDocument/2006/relationships/image" Target="../media/image94.svg"/><Relationship Id="rId112" Type="http://schemas.openxmlformats.org/officeDocument/2006/relationships/image" Target="../media/image117.png"/><Relationship Id="rId16" Type="http://schemas.openxmlformats.org/officeDocument/2006/relationships/image" Target="../media/image21.png"/><Relationship Id="rId107" Type="http://schemas.openxmlformats.org/officeDocument/2006/relationships/image" Target="../media/image112.svg"/><Relationship Id="rId11" Type="http://schemas.openxmlformats.org/officeDocument/2006/relationships/image" Target="../media/image16.svg"/><Relationship Id="rId32" Type="http://schemas.openxmlformats.org/officeDocument/2006/relationships/image" Target="../media/image37.png"/><Relationship Id="rId37" Type="http://schemas.openxmlformats.org/officeDocument/2006/relationships/image" Target="../media/image42.svg"/><Relationship Id="rId53" Type="http://schemas.openxmlformats.org/officeDocument/2006/relationships/image" Target="../media/image58.svg"/><Relationship Id="rId58" Type="http://schemas.openxmlformats.org/officeDocument/2006/relationships/image" Target="../media/image63.png"/><Relationship Id="rId74" Type="http://schemas.openxmlformats.org/officeDocument/2006/relationships/image" Target="../media/image79.png"/><Relationship Id="rId79" Type="http://schemas.openxmlformats.org/officeDocument/2006/relationships/image" Target="../media/image84.svg"/><Relationship Id="rId102" Type="http://schemas.openxmlformats.org/officeDocument/2006/relationships/image" Target="../media/image107.png"/><Relationship Id="rId123" Type="http://schemas.openxmlformats.org/officeDocument/2006/relationships/image" Target="../media/image128.svg"/><Relationship Id="rId128" Type="http://schemas.openxmlformats.org/officeDocument/2006/relationships/image" Target="../media/image133.png"/><Relationship Id="rId5" Type="http://schemas.openxmlformats.org/officeDocument/2006/relationships/image" Target="../media/image10.svg"/><Relationship Id="rId90" Type="http://schemas.openxmlformats.org/officeDocument/2006/relationships/image" Target="../media/image95.png"/><Relationship Id="rId95" Type="http://schemas.openxmlformats.org/officeDocument/2006/relationships/image" Target="../media/image100.svg"/><Relationship Id="rId22" Type="http://schemas.openxmlformats.org/officeDocument/2006/relationships/image" Target="../media/image27.png"/><Relationship Id="rId27" Type="http://schemas.openxmlformats.org/officeDocument/2006/relationships/image" Target="../media/image32.svg"/><Relationship Id="rId43" Type="http://schemas.openxmlformats.org/officeDocument/2006/relationships/image" Target="../media/image48.svg"/><Relationship Id="rId48" Type="http://schemas.openxmlformats.org/officeDocument/2006/relationships/image" Target="../media/image53.png"/><Relationship Id="rId64" Type="http://schemas.openxmlformats.org/officeDocument/2006/relationships/image" Target="../media/image69.png"/><Relationship Id="rId69" Type="http://schemas.openxmlformats.org/officeDocument/2006/relationships/image" Target="../media/image74.svg"/><Relationship Id="rId113" Type="http://schemas.openxmlformats.org/officeDocument/2006/relationships/image" Target="../media/image118.svg"/><Relationship Id="rId118" Type="http://schemas.openxmlformats.org/officeDocument/2006/relationships/image" Target="../media/image123.png"/><Relationship Id="rId80" Type="http://schemas.openxmlformats.org/officeDocument/2006/relationships/image" Target="../media/image85.png"/><Relationship Id="rId85" Type="http://schemas.openxmlformats.org/officeDocument/2006/relationships/image" Target="../media/image90.svg"/><Relationship Id="rId12" Type="http://schemas.openxmlformats.org/officeDocument/2006/relationships/image" Target="../media/image17.png"/><Relationship Id="rId17" Type="http://schemas.openxmlformats.org/officeDocument/2006/relationships/image" Target="../media/image22.svg"/><Relationship Id="rId33" Type="http://schemas.openxmlformats.org/officeDocument/2006/relationships/image" Target="../media/image38.svg"/><Relationship Id="rId38" Type="http://schemas.openxmlformats.org/officeDocument/2006/relationships/image" Target="../media/image43.png"/><Relationship Id="rId59" Type="http://schemas.openxmlformats.org/officeDocument/2006/relationships/image" Target="../media/image64.svg"/><Relationship Id="rId103" Type="http://schemas.openxmlformats.org/officeDocument/2006/relationships/image" Target="../media/image108.svg"/><Relationship Id="rId108" Type="http://schemas.openxmlformats.org/officeDocument/2006/relationships/image" Target="../media/image113.png"/><Relationship Id="rId124" Type="http://schemas.openxmlformats.org/officeDocument/2006/relationships/image" Target="../media/image129.png"/><Relationship Id="rId129" Type="http://schemas.openxmlformats.org/officeDocument/2006/relationships/image" Target="../media/image134.svg"/><Relationship Id="rId54" Type="http://schemas.openxmlformats.org/officeDocument/2006/relationships/image" Target="../media/image59.png"/><Relationship Id="rId70" Type="http://schemas.openxmlformats.org/officeDocument/2006/relationships/image" Target="../media/image75.png"/><Relationship Id="rId75" Type="http://schemas.openxmlformats.org/officeDocument/2006/relationships/image" Target="../media/image80.svg"/><Relationship Id="rId91" Type="http://schemas.openxmlformats.org/officeDocument/2006/relationships/image" Target="../media/image96.svg"/><Relationship Id="rId96" Type="http://schemas.openxmlformats.org/officeDocument/2006/relationships/image" Target="../media/image101.png"/><Relationship Id="rId1" Type="http://schemas.openxmlformats.org/officeDocument/2006/relationships/slideLayout" Target="../slideLayouts/slideLayout7.xml"/><Relationship Id="rId6" Type="http://schemas.openxmlformats.org/officeDocument/2006/relationships/image" Target="../media/image11.png"/><Relationship Id="rId23" Type="http://schemas.openxmlformats.org/officeDocument/2006/relationships/image" Target="../media/image28.svg"/><Relationship Id="rId28" Type="http://schemas.openxmlformats.org/officeDocument/2006/relationships/image" Target="../media/image33.png"/><Relationship Id="rId49" Type="http://schemas.openxmlformats.org/officeDocument/2006/relationships/image" Target="../media/image54.svg"/><Relationship Id="rId114" Type="http://schemas.openxmlformats.org/officeDocument/2006/relationships/image" Target="../media/image119.png"/><Relationship Id="rId119" Type="http://schemas.openxmlformats.org/officeDocument/2006/relationships/image" Target="../media/image124.svg"/><Relationship Id="rId44" Type="http://schemas.openxmlformats.org/officeDocument/2006/relationships/image" Target="../media/image49.png"/><Relationship Id="rId60" Type="http://schemas.openxmlformats.org/officeDocument/2006/relationships/image" Target="../media/image65.png"/><Relationship Id="rId65" Type="http://schemas.openxmlformats.org/officeDocument/2006/relationships/image" Target="../media/image70.svg"/><Relationship Id="rId81" Type="http://schemas.openxmlformats.org/officeDocument/2006/relationships/image" Target="../media/image86.svg"/><Relationship Id="rId86" Type="http://schemas.openxmlformats.org/officeDocument/2006/relationships/image" Target="../media/image91.png"/><Relationship Id="rId130" Type="http://schemas.openxmlformats.org/officeDocument/2006/relationships/image" Target="../media/image135.png"/><Relationship Id="rId13" Type="http://schemas.openxmlformats.org/officeDocument/2006/relationships/image" Target="../media/image18.svg"/><Relationship Id="rId18" Type="http://schemas.openxmlformats.org/officeDocument/2006/relationships/image" Target="../media/image23.png"/><Relationship Id="rId39" Type="http://schemas.openxmlformats.org/officeDocument/2006/relationships/image" Target="../media/image44.svg"/><Relationship Id="rId109" Type="http://schemas.openxmlformats.org/officeDocument/2006/relationships/image" Target="../media/image114.svg"/><Relationship Id="rId34" Type="http://schemas.openxmlformats.org/officeDocument/2006/relationships/image" Target="../media/image39.png"/><Relationship Id="rId50" Type="http://schemas.openxmlformats.org/officeDocument/2006/relationships/image" Target="../media/image55.png"/><Relationship Id="rId55" Type="http://schemas.openxmlformats.org/officeDocument/2006/relationships/image" Target="../media/image60.svg"/><Relationship Id="rId76" Type="http://schemas.openxmlformats.org/officeDocument/2006/relationships/image" Target="../media/image81.png"/><Relationship Id="rId97" Type="http://schemas.openxmlformats.org/officeDocument/2006/relationships/image" Target="../media/image102.svg"/><Relationship Id="rId104" Type="http://schemas.openxmlformats.org/officeDocument/2006/relationships/image" Target="../media/image109.png"/><Relationship Id="rId120" Type="http://schemas.openxmlformats.org/officeDocument/2006/relationships/image" Target="../media/image125.png"/><Relationship Id="rId125" Type="http://schemas.openxmlformats.org/officeDocument/2006/relationships/image" Target="../media/image130.svg"/><Relationship Id="rId7" Type="http://schemas.openxmlformats.org/officeDocument/2006/relationships/image" Target="../media/image12.svg"/><Relationship Id="rId71" Type="http://schemas.openxmlformats.org/officeDocument/2006/relationships/image" Target="../media/image76.svg"/><Relationship Id="rId92" Type="http://schemas.openxmlformats.org/officeDocument/2006/relationships/image" Target="../media/image97.png"/><Relationship Id="rId2" Type="http://schemas.openxmlformats.org/officeDocument/2006/relationships/image" Target="../media/image7.png"/><Relationship Id="rId29" Type="http://schemas.openxmlformats.org/officeDocument/2006/relationships/image" Target="../media/image34.svg"/><Relationship Id="rId24" Type="http://schemas.openxmlformats.org/officeDocument/2006/relationships/image" Target="../media/image29.png"/><Relationship Id="rId40" Type="http://schemas.openxmlformats.org/officeDocument/2006/relationships/image" Target="../media/image45.png"/><Relationship Id="rId45" Type="http://schemas.openxmlformats.org/officeDocument/2006/relationships/image" Target="../media/image50.svg"/><Relationship Id="rId66" Type="http://schemas.openxmlformats.org/officeDocument/2006/relationships/image" Target="../media/image71.png"/><Relationship Id="rId87" Type="http://schemas.openxmlformats.org/officeDocument/2006/relationships/image" Target="../media/image92.svg"/><Relationship Id="rId110" Type="http://schemas.openxmlformats.org/officeDocument/2006/relationships/image" Target="../media/image115.png"/><Relationship Id="rId115" Type="http://schemas.openxmlformats.org/officeDocument/2006/relationships/image" Target="../media/image120.svg"/><Relationship Id="rId131" Type="http://schemas.openxmlformats.org/officeDocument/2006/relationships/image" Target="../media/image136.svg"/><Relationship Id="rId61" Type="http://schemas.openxmlformats.org/officeDocument/2006/relationships/image" Target="../media/image66.svg"/><Relationship Id="rId82" Type="http://schemas.openxmlformats.org/officeDocument/2006/relationships/image" Target="../media/image87.png"/><Relationship Id="rId19" Type="http://schemas.openxmlformats.org/officeDocument/2006/relationships/image" Target="../media/image24.svg"/><Relationship Id="rId14" Type="http://schemas.openxmlformats.org/officeDocument/2006/relationships/image" Target="../media/image19.png"/><Relationship Id="rId30" Type="http://schemas.openxmlformats.org/officeDocument/2006/relationships/image" Target="../media/image35.png"/><Relationship Id="rId35" Type="http://schemas.openxmlformats.org/officeDocument/2006/relationships/image" Target="../media/image40.svg"/><Relationship Id="rId56" Type="http://schemas.openxmlformats.org/officeDocument/2006/relationships/image" Target="../media/image61.png"/><Relationship Id="rId77" Type="http://schemas.openxmlformats.org/officeDocument/2006/relationships/image" Target="../media/image82.svg"/><Relationship Id="rId100" Type="http://schemas.openxmlformats.org/officeDocument/2006/relationships/image" Target="../media/image105.png"/><Relationship Id="rId105" Type="http://schemas.openxmlformats.org/officeDocument/2006/relationships/image" Target="../media/image110.svg"/><Relationship Id="rId126" Type="http://schemas.openxmlformats.org/officeDocument/2006/relationships/image" Target="../media/image131.png"/><Relationship Id="rId8" Type="http://schemas.openxmlformats.org/officeDocument/2006/relationships/image" Target="../media/image13.png"/><Relationship Id="rId51" Type="http://schemas.openxmlformats.org/officeDocument/2006/relationships/image" Target="../media/image56.svg"/><Relationship Id="rId72" Type="http://schemas.openxmlformats.org/officeDocument/2006/relationships/image" Target="../media/image77.png"/><Relationship Id="rId93" Type="http://schemas.openxmlformats.org/officeDocument/2006/relationships/image" Target="../media/image98.svg"/><Relationship Id="rId98" Type="http://schemas.openxmlformats.org/officeDocument/2006/relationships/image" Target="../media/image103.png"/><Relationship Id="rId121" Type="http://schemas.openxmlformats.org/officeDocument/2006/relationships/image" Target="../media/image126.svg"/><Relationship Id="rId3" Type="http://schemas.openxmlformats.org/officeDocument/2006/relationships/image" Target="../media/image8.svg"/><Relationship Id="rId25" Type="http://schemas.openxmlformats.org/officeDocument/2006/relationships/image" Target="../media/image30.svg"/><Relationship Id="rId46" Type="http://schemas.openxmlformats.org/officeDocument/2006/relationships/image" Target="../media/image51.png"/><Relationship Id="rId67" Type="http://schemas.openxmlformats.org/officeDocument/2006/relationships/image" Target="../media/image72.svg"/><Relationship Id="rId116" Type="http://schemas.openxmlformats.org/officeDocument/2006/relationships/image" Target="../media/image121.png"/><Relationship Id="rId20" Type="http://schemas.openxmlformats.org/officeDocument/2006/relationships/image" Target="../media/image25.png"/><Relationship Id="rId41" Type="http://schemas.openxmlformats.org/officeDocument/2006/relationships/image" Target="../media/image46.svg"/><Relationship Id="rId62" Type="http://schemas.openxmlformats.org/officeDocument/2006/relationships/image" Target="../media/image67.png"/><Relationship Id="rId83" Type="http://schemas.openxmlformats.org/officeDocument/2006/relationships/image" Target="../media/image88.svg"/><Relationship Id="rId88" Type="http://schemas.openxmlformats.org/officeDocument/2006/relationships/image" Target="../media/image93.png"/><Relationship Id="rId111" Type="http://schemas.openxmlformats.org/officeDocument/2006/relationships/image" Target="../media/image116.svg"/><Relationship Id="rId132" Type="http://schemas.openxmlformats.org/officeDocument/2006/relationships/hyperlink" Target="https://github.com/opencontainers/artwork" TargetMode="External"/><Relationship Id="rId15" Type="http://schemas.openxmlformats.org/officeDocument/2006/relationships/image" Target="../media/image20.svg"/><Relationship Id="rId36" Type="http://schemas.openxmlformats.org/officeDocument/2006/relationships/image" Target="../media/image41.png"/><Relationship Id="rId57" Type="http://schemas.openxmlformats.org/officeDocument/2006/relationships/image" Target="../media/image62.svg"/><Relationship Id="rId106" Type="http://schemas.openxmlformats.org/officeDocument/2006/relationships/image" Target="../media/image111.png"/><Relationship Id="rId127" Type="http://schemas.openxmlformats.org/officeDocument/2006/relationships/image" Target="../media/image132.svg"/><Relationship Id="rId10" Type="http://schemas.openxmlformats.org/officeDocument/2006/relationships/image" Target="../media/image15.png"/><Relationship Id="rId31" Type="http://schemas.openxmlformats.org/officeDocument/2006/relationships/image" Target="../media/image36.svg"/><Relationship Id="rId52" Type="http://schemas.openxmlformats.org/officeDocument/2006/relationships/image" Target="../media/image57.png"/><Relationship Id="rId73" Type="http://schemas.openxmlformats.org/officeDocument/2006/relationships/image" Target="../media/image78.svg"/><Relationship Id="rId78" Type="http://schemas.openxmlformats.org/officeDocument/2006/relationships/image" Target="../media/image83.png"/><Relationship Id="rId94" Type="http://schemas.openxmlformats.org/officeDocument/2006/relationships/image" Target="../media/image99.png"/><Relationship Id="rId99" Type="http://schemas.openxmlformats.org/officeDocument/2006/relationships/image" Target="../media/image104.svg"/><Relationship Id="rId101" Type="http://schemas.openxmlformats.org/officeDocument/2006/relationships/image" Target="../media/image106.svg"/><Relationship Id="rId122" Type="http://schemas.openxmlformats.org/officeDocument/2006/relationships/image" Target="../media/image127.png"/><Relationship Id="rId4" Type="http://schemas.openxmlformats.org/officeDocument/2006/relationships/image" Target="../media/image9.png"/><Relationship Id="rId9" Type="http://schemas.openxmlformats.org/officeDocument/2006/relationships/image" Target="../media/image14.svg"/><Relationship Id="rId26" Type="http://schemas.openxmlformats.org/officeDocument/2006/relationships/image" Target="../media/image3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141.svg"/><Relationship Id="rId13" Type="http://schemas.openxmlformats.org/officeDocument/2006/relationships/image" Target="../media/image146.png"/><Relationship Id="rId3" Type="http://schemas.openxmlformats.org/officeDocument/2006/relationships/image" Target="../media/image137.png"/><Relationship Id="rId7" Type="http://schemas.openxmlformats.org/officeDocument/2006/relationships/image" Target="../media/image140.png"/><Relationship Id="rId12" Type="http://schemas.openxmlformats.org/officeDocument/2006/relationships/image" Target="../media/image145.sv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hyperlink" Target="https://github.com/stevelasker/presentations" TargetMode="External"/><Relationship Id="rId11" Type="http://schemas.openxmlformats.org/officeDocument/2006/relationships/image" Target="../media/image144.png"/><Relationship Id="rId5" Type="http://schemas.openxmlformats.org/officeDocument/2006/relationships/image" Target="../media/image139.svg"/><Relationship Id="rId10" Type="http://schemas.openxmlformats.org/officeDocument/2006/relationships/image" Target="../media/image143.svg"/><Relationship Id="rId4" Type="http://schemas.openxmlformats.org/officeDocument/2006/relationships/image" Target="../media/image138.png"/><Relationship Id="rId9" Type="http://schemas.openxmlformats.org/officeDocument/2006/relationships/image" Target="../media/image142.png"/><Relationship Id="rId14" Type="http://schemas.openxmlformats.org/officeDocument/2006/relationships/image" Target="../media/image14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49606-73F9-0FEE-3F2D-47B2CBB2CD7F}"/>
              </a:ext>
            </a:extLst>
          </p:cNvPr>
          <p:cNvSpPr>
            <a:spLocks noGrp="1"/>
          </p:cNvSpPr>
          <p:nvPr>
            <p:ph type="ctrTitle"/>
          </p:nvPr>
        </p:nvSpPr>
        <p:spPr/>
        <p:txBody>
          <a:bodyPr>
            <a:normAutofit fontScale="90000"/>
          </a:bodyPr>
          <a:lstStyle/>
          <a:p>
            <a:r>
              <a:rPr lang="en-US" dirty="0"/>
              <a:t>A collection of imagery and icons to be used for SCITT presentations and/or documents</a:t>
            </a:r>
          </a:p>
        </p:txBody>
      </p:sp>
      <p:sp>
        <p:nvSpPr>
          <p:cNvPr id="3" name="Subtitle 2">
            <a:extLst>
              <a:ext uri="{FF2B5EF4-FFF2-40B4-BE49-F238E27FC236}">
                <a16:creationId xmlns:a16="http://schemas.microsoft.com/office/drawing/2014/main" id="{53111234-E36B-406A-F195-047742BD51D4}"/>
              </a:ext>
            </a:extLst>
          </p:cNvPr>
          <p:cNvSpPr>
            <a:spLocks noGrp="1"/>
          </p:cNvSpPr>
          <p:nvPr>
            <p:ph type="subTitle" idx="1"/>
          </p:nvPr>
        </p:nvSpPr>
        <p:spPr/>
        <p:txBody>
          <a:bodyPr/>
          <a:lstStyle/>
          <a:p>
            <a:r>
              <a:rPr lang="en-US" dirty="0"/>
              <a:t>All imagery and icons must be free to distribute</a:t>
            </a:r>
          </a:p>
          <a:p>
            <a:r>
              <a:rPr lang="en-US" dirty="0"/>
              <a:t>For each image/icon, state the source and/or author</a:t>
            </a:r>
          </a:p>
        </p:txBody>
      </p:sp>
    </p:spTree>
    <p:extLst>
      <p:ext uri="{BB962C8B-B14F-4D97-AF65-F5344CB8AC3E}">
        <p14:creationId xmlns:p14="http://schemas.microsoft.com/office/powerpoint/2010/main" val="1917486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68587F-BA2E-474D-C5B0-36B1025790E4}"/>
              </a:ext>
            </a:extLst>
          </p:cNvPr>
          <p:cNvSpPr>
            <a:spLocks noGrp="1"/>
          </p:cNvSpPr>
          <p:nvPr>
            <p:ph type="title"/>
          </p:nvPr>
        </p:nvSpPr>
        <p:spPr/>
        <p:txBody>
          <a:bodyPr/>
          <a:lstStyle/>
          <a:p>
            <a:r>
              <a:rPr lang="en-US" dirty="0"/>
              <a:t>SCITT Logo</a:t>
            </a:r>
          </a:p>
        </p:txBody>
      </p:sp>
      <p:sp>
        <p:nvSpPr>
          <p:cNvPr id="40" name="TextBox 39">
            <a:extLst>
              <a:ext uri="{FF2B5EF4-FFF2-40B4-BE49-F238E27FC236}">
                <a16:creationId xmlns:a16="http://schemas.microsoft.com/office/drawing/2014/main" id="{FA047536-5F1A-A237-8739-EA80DBA5BD88}"/>
              </a:ext>
            </a:extLst>
          </p:cNvPr>
          <p:cNvSpPr txBox="1"/>
          <p:nvPr/>
        </p:nvSpPr>
        <p:spPr>
          <a:xfrm>
            <a:off x="7185241" y="6488668"/>
            <a:ext cx="4827860" cy="369332"/>
          </a:xfrm>
          <a:prstGeom prst="rect">
            <a:avLst/>
          </a:prstGeom>
          <a:noFill/>
        </p:spPr>
        <p:txBody>
          <a:bodyPr wrap="none" rtlCol="0">
            <a:spAutoFit/>
          </a:bodyPr>
          <a:lstStyle/>
          <a:p>
            <a:r>
              <a:rPr lang="en-US" dirty="0"/>
              <a:t>Free to use &amp; distribute, provided by </a:t>
            </a:r>
            <a:r>
              <a:rPr lang="en-US" dirty="0">
                <a:hlinkClick r:id="rId3"/>
              </a:rPr>
              <a:t>Steve Lasker</a:t>
            </a:r>
            <a:endParaRPr lang="en-US" dirty="0"/>
          </a:p>
        </p:txBody>
      </p:sp>
      <p:sp>
        <p:nvSpPr>
          <p:cNvPr id="3" name="TextBox 2">
            <a:extLst>
              <a:ext uri="{FF2B5EF4-FFF2-40B4-BE49-F238E27FC236}">
                <a16:creationId xmlns:a16="http://schemas.microsoft.com/office/drawing/2014/main" id="{CCC510E3-60C9-C800-260D-C68C14AD664B}"/>
              </a:ext>
            </a:extLst>
          </p:cNvPr>
          <p:cNvSpPr txBox="1"/>
          <p:nvPr/>
        </p:nvSpPr>
        <p:spPr>
          <a:xfrm>
            <a:off x="6096000" y="3459153"/>
            <a:ext cx="1266372" cy="553998"/>
          </a:xfrm>
          <a:prstGeom prst="rect">
            <a:avLst/>
          </a:prstGeom>
          <a:noFill/>
        </p:spPr>
        <p:txBody>
          <a:bodyPr wrap="none" lIns="0" tIns="0" rIns="0" bIns="0" rtlCol="0">
            <a:spAutoFit/>
          </a:bodyPr>
          <a:lstStyle/>
          <a:p>
            <a:r>
              <a:rPr lang="en-US" sz="3600" b="1" dirty="0">
                <a:latin typeface="Consolas" panose="020B0609020204030204" pitchFamily="49" charset="0"/>
                <a:ea typeface="Cascadia Code SemiBold" panose="020B0609020000020004" pitchFamily="49" charset="0"/>
                <a:cs typeface="Cascadia Code SemiBold" panose="020B0609020000020004" pitchFamily="49" charset="0"/>
              </a:rPr>
              <a:t>SCITT</a:t>
            </a:r>
          </a:p>
        </p:txBody>
      </p:sp>
      <p:sp>
        <p:nvSpPr>
          <p:cNvPr id="2" name="TextBox 1">
            <a:extLst>
              <a:ext uri="{FF2B5EF4-FFF2-40B4-BE49-F238E27FC236}">
                <a16:creationId xmlns:a16="http://schemas.microsoft.com/office/drawing/2014/main" id="{3B617EAD-C223-4F10-EC2F-781DD36E938F}"/>
              </a:ext>
            </a:extLst>
          </p:cNvPr>
          <p:cNvSpPr txBox="1"/>
          <p:nvPr/>
        </p:nvSpPr>
        <p:spPr>
          <a:xfrm>
            <a:off x="1531620" y="1367522"/>
            <a:ext cx="4531112" cy="1477328"/>
          </a:xfrm>
          <a:prstGeom prst="rect">
            <a:avLst/>
          </a:prstGeom>
          <a:noFill/>
        </p:spPr>
        <p:txBody>
          <a:bodyPr wrap="none" rtlCol="0">
            <a:spAutoFit/>
          </a:bodyPr>
          <a:lstStyle/>
          <a:p>
            <a:r>
              <a:rPr lang="en-US" dirty="0"/>
              <a:t>Currently using the </a:t>
            </a:r>
            <a:r>
              <a:rPr lang="en-US" b="1" dirty="0">
                <a:latin typeface="Consolas" panose="020B0609020204030204" pitchFamily="49" charset="0"/>
              </a:rPr>
              <a:t>Consolas</a:t>
            </a:r>
            <a:r>
              <a:rPr lang="en-US" dirty="0"/>
              <a:t> font, with bold.</a:t>
            </a:r>
          </a:p>
          <a:p>
            <a:pPr marL="342900" indent="-342900">
              <a:buFont typeface="+mj-lt"/>
              <a:buAutoNum type="arabicPeriod"/>
            </a:pPr>
            <a:r>
              <a:rPr lang="en-US" dirty="0"/>
              <a:t>Select just the SCITT text</a:t>
            </a:r>
          </a:p>
          <a:p>
            <a:pPr marL="342900" indent="-342900">
              <a:buFont typeface="+mj-lt"/>
              <a:buAutoNum type="arabicPeriod"/>
            </a:pPr>
            <a:r>
              <a:rPr lang="en-US" dirty="0"/>
              <a:t>Choose save as picture</a:t>
            </a:r>
          </a:p>
          <a:p>
            <a:pPr marL="342900" indent="-342900">
              <a:buFont typeface="+mj-lt"/>
              <a:buAutoNum type="arabicPeriod"/>
            </a:pPr>
            <a:r>
              <a:rPr lang="en-US" dirty="0"/>
              <a:t>Save as </a:t>
            </a:r>
            <a:r>
              <a:rPr lang="en-US" dirty="0" err="1"/>
              <a:t>svg</a:t>
            </a:r>
            <a:endParaRPr lang="en-US" dirty="0"/>
          </a:p>
          <a:p>
            <a:pPr marL="342900" indent="-342900">
              <a:buFont typeface="+mj-lt"/>
              <a:buAutoNum type="arabicPeriod"/>
            </a:pPr>
            <a:r>
              <a:rPr lang="en-US" dirty="0" err="1"/>
              <a:t>scitt-logo.svg</a:t>
            </a:r>
            <a:endParaRPr lang="en-US" dirty="0"/>
          </a:p>
        </p:txBody>
      </p:sp>
    </p:spTree>
    <p:extLst>
      <p:ext uri="{BB962C8B-B14F-4D97-AF65-F5344CB8AC3E}">
        <p14:creationId xmlns:p14="http://schemas.microsoft.com/office/powerpoint/2010/main" val="2362680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9736B-7DBF-88A6-A03A-8CFFC34AF325}"/>
              </a:ext>
            </a:extLst>
          </p:cNvPr>
          <p:cNvSpPr>
            <a:spLocks noGrp="1"/>
          </p:cNvSpPr>
          <p:nvPr>
            <p:ph type="title"/>
          </p:nvPr>
        </p:nvSpPr>
        <p:spPr/>
        <p:txBody>
          <a:bodyPr/>
          <a:lstStyle/>
          <a:p>
            <a:r>
              <a:rPr lang="en-US" dirty="0"/>
              <a:t>SCITT Compositions</a:t>
            </a:r>
          </a:p>
        </p:txBody>
      </p:sp>
      <p:sp>
        <p:nvSpPr>
          <p:cNvPr id="3" name="Text Placeholder 2">
            <a:extLst>
              <a:ext uri="{FF2B5EF4-FFF2-40B4-BE49-F238E27FC236}">
                <a16:creationId xmlns:a16="http://schemas.microsoft.com/office/drawing/2014/main" id="{D830902F-D730-355E-F6C5-E4F19A57A01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75064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145842F0-6AB0-3ED3-00F6-9F246050960A}"/>
              </a:ext>
            </a:extLst>
          </p:cNvPr>
          <p:cNvSpPr/>
          <p:nvPr/>
        </p:nvSpPr>
        <p:spPr>
          <a:xfrm>
            <a:off x="2156852" y="1823214"/>
            <a:ext cx="7948682" cy="44833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ysClr val="windowText" lastClr="000000"/>
                </a:solidFill>
                <a:latin typeface="Arial" panose="020B0604020202020204" pitchFamily="34" charset="0"/>
                <a:cs typeface="Arial" panose="020B0604020202020204" pitchFamily="34" charset="0"/>
              </a:rPr>
              <a:t>Consuming and </a:t>
            </a:r>
            <a:br>
              <a:rPr lang="en-US" dirty="0">
                <a:solidFill>
                  <a:sysClr val="windowText" lastClr="000000"/>
                </a:solidFill>
                <a:latin typeface="Arial" panose="020B0604020202020204" pitchFamily="34" charset="0"/>
                <a:cs typeface="Arial" panose="020B0604020202020204" pitchFamily="34" charset="0"/>
              </a:rPr>
            </a:br>
            <a:r>
              <a:rPr lang="en-US" dirty="0">
                <a:solidFill>
                  <a:sysClr val="windowText" lastClr="000000"/>
                </a:solidFill>
                <a:latin typeface="Arial" panose="020B0604020202020204" pitchFamily="34" charset="0"/>
                <a:cs typeface="Arial" panose="020B0604020202020204" pitchFamily="34" charset="0"/>
              </a:rPr>
              <a:t>Publishing Artifacts</a:t>
            </a:r>
            <a:endParaRPr lang="en-US" sz="1000" dirty="0">
              <a:solidFill>
                <a:sysClr val="windowText" lastClr="000000"/>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903338C8-E52F-653C-8F6B-AA258900B31B}"/>
              </a:ext>
            </a:extLst>
          </p:cNvPr>
          <p:cNvSpPr>
            <a:spLocks noGrp="1"/>
          </p:cNvSpPr>
          <p:nvPr>
            <p:ph type="title"/>
          </p:nvPr>
        </p:nvSpPr>
        <p:spPr/>
        <p:txBody>
          <a:bodyPr/>
          <a:lstStyle/>
          <a:p>
            <a:endParaRPr lang="en-US" dirty="0"/>
          </a:p>
        </p:txBody>
      </p:sp>
      <p:sp>
        <p:nvSpPr>
          <p:cNvPr id="3" name="Isosceles Triangle 2">
            <a:extLst>
              <a:ext uri="{FF2B5EF4-FFF2-40B4-BE49-F238E27FC236}">
                <a16:creationId xmlns:a16="http://schemas.microsoft.com/office/drawing/2014/main" id="{0969766B-25EB-1716-1B3A-0564DD21F966}"/>
              </a:ext>
            </a:extLst>
          </p:cNvPr>
          <p:cNvSpPr/>
          <p:nvPr/>
        </p:nvSpPr>
        <p:spPr>
          <a:xfrm rot="5400000">
            <a:off x="7003540" y="3737551"/>
            <a:ext cx="161929" cy="1395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4">
            <a:extLst>
              <a:ext uri="{FF2B5EF4-FFF2-40B4-BE49-F238E27FC236}">
                <a16:creationId xmlns:a16="http://schemas.microsoft.com/office/drawing/2014/main" id="{60B7B89C-DF76-F279-417A-691786BE1B51}"/>
              </a:ext>
            </a:extLst>
          </p:cNvPr>
          <p:cNvSpPr/>
          <p:nvPr/>
        </p:nvSpPr>
        <p:spPr>
          <a:xfrm>
            <a:off x="5241303" y="2842260"/>
            <a:ext cx="1917942" cy="1858259"/>
          </a:xfrm>
          <a:custGeom>
            <a:avLst/>
            <a:gdLst>
              <a:gd name="connsiteX0" fmla="*/ 0 w 1779025"/>
              <a:gd name="connsiteY0" fmla="*/ 0 h 1858259"/>
              <a:gd name="connsiteX1" fmla="*/ 1779025 w 1779025"/>
              <a:gd name="connsiteY1" fmla="*/ 0 h 1858259"/>
              <a:gd name="connsiteX2" fmla="*/ 1779025 w 1779025"/>
              <a:gd name="connsiteY2" fmla="*/ 1858259 h 1858259"/>
              <a:gd name="connsiteX3" fmla="*/ 0 w 1779025"/>
              <a:gd name="connsiteY3" fmla="*/ 1858259 h 1858259"/>
              <a:gd name="connsiteX4" fmla="*/ 0 w 1779025"/>
              <a:gd name="connsiteY4" fmla="*/ 0 h 1858259"/>
              <a:gd name="connsiteX0" fmla="*/ 8119 w 1787144"/>
              <a:gd name="connsiteY0" fmla="*/ 0 h 1858259"/>
              <a:gd name="connsiteX1" fmla="*/ 1787144 w 1787144"/>
              <a:gd name="connsiteY1" fmla="*/ 0 h 1858259"/>
              <a:gd name="connsiteX2" fmla="*/ 1787144 w 1787144"/>
              <a:gd name="connsiteY2" fmla="*/ 1858259 h 1858259"/>
              <a:gd name="connsiteX3" fmla="*/ 8119 w 1787144"/>
              <a:gd name="connsiteY3" fmla="*/ 1858259 h 1858259"/>
              <a:gd name="connsiteX4" fmla="*/ 0 w 1787144"/>
              <a:gd name="connsiteY4" fmla="*/ 535940 h 1858259"/>
              <a:gd name="connsiteX5" fmla="*/ 8119 w 1787144"/>
              <a:gd name="connsiteY5" fmla="*/ 0 h 1858259"/>
              <a:gd name="connsiteX0" fmla="*/ 138619 w 1917644"/>
              <a:gd name="connsiteY0" fmla="*/ 0 h 1858259"/>
              <a:gd name="connsiteX1" fmla="*/ 1917644 w 1917644"/>
              <a:gd name="connsiteY1" fmla="*/ 0 h 1858259"/>
              <a:gd name="connsiteX2" fmla="*/ 1917644 w 1917644"/>
              <a:gd name="connsiteY2" fmla="*/ 1858259 h 1858259"/>
              <a:gd name="connsiteX3" fmla="*/ 138619 w 1917644"/>
              <a:gd name="connsiteY3" fmla="*/ 1858259 h 1858259"/>
              <a:gd name="connsiteX4" fmla="*/ 117800 w 1917644"/>
              <a:gd name="connsiteY4" fmla="*/ 1316990 h 1858259"/>
              <a:gd name="connsiteX5" fmla="*/ 130500 w 1917644"/>
              <a:gd name="connsiteY5" fmla="*/ 535940 h 1858259"/>
              <a:gd name="connsiteX6" fmla="*/ 138619 w 1917644"/>
              <a:gd name="connsiteY6" fmla="*/ 0 h 1858259"/>
              <a:gd name="connsiteX0" fmla="*/ 20938 w 1799963"/>
              <a:gd name="connsiteY0" fmla="*/ 0 h 1858259"/>
              <a:gd name="connsiteX1" fmla="*/ 1799963 w 1799963"/>
              <a:gd name="connsiteY1" fmla="*/ 0 h 1858259"/>
              <a:gd name="connsiteX2" fmla="*/ 1799963 w 1799963"/>
              <a:gd name="connsiteY2" fmla="*/ 1858259 h 1858259"/>
              <a:gd name="connsiteX3" fmla="*/ 20938 w 1799963"/>
              <a:gd name="connsiteY3" fmla="*/ 1858259 h 1858259"/>
              <a:gd name="connsiteX4" fmla="*/ 119 w 1799963"/>
              <a:gd name="connsiteY4" fmla="*/ 1316990 h 1858259"/>
              <a:gd name="connsiteX5" fmla="*/ 12819 w 1799963"/>
              <a:gd name="connsiteY5" fmla="*/ 535940 h 1858259"/>
              <a:gd name="connsiteX6" fmla="*/ 20938 w 1799963"/>
              <a:gd name="connsiteY6" fmla="*/ 0 h 1858259"/>
              <a:gd name="connsiteX0" fmla="*/ 20937 w 1799962"/>
              <a:gd name="connsiteY0" fmla="*/ 0 h 1858259"/>
              <a:gd name="connsiteX1" fmla="*/ 1799962 w 1799962"/>
              <a:gd name="connsiteY1" fmla="*/ 0 h 1858259"/>
              <a:gd name="connsiteX2" fmla="*/ 1799962 w 1799962"/>
              <a:gd name="connsiteY2" fmla="*/ 1858259 h 1858259"/>
              <a:gd name="connsiteX3" fmla="*/ 20937 w 1799962"/>
              <a:gd name="connsiteY3" fmla="*/ 1858259 h 1858259"/>
              <a:gd name="connsiteX4" fmla="*/ 118 w 1799962"/>
              <a:gd name="connsiteY4" fmla="*/ 1316990 h 1858259"/>
              <a:gd name="connsiteX5" fmla="*/ 12818 w 1799962"/>
              <a:gd name="connsiteY5" fmla="*/ 535940 h 1858259"/>
              <a:gd name="connsiteX6" fmla="*/ 20937 w 1799962"/>
              <a:gd name="connsiteY6" fmla="*/ 0 h 1858259"/>
              <a:gd name="connsiteX0" fmla="*/ 138619 w 1917644"/>
              <a:gd name="connsiteY0" fmla="*/ 0 h 1858259"/>
              <a:gd name="connsiteX1" fmla="*/ 1917644 w 1917644"/>
              <a:gd name="connsiteY1" fmla="*/ 0 h 1858259"/>
              <a:gd name="connsiteX2" fmla="*/ 1917644 w 1917644"/>
              <a:gd name="connsiteY2" fmla="*/ 1858259 h 1858259"/>
              <a:gd name="connsiteX3" fmla="*/ 138619 w 1917644"/>
              <a:gd name="connsiteY3" fmla="*/ 1858259 h 1858259"/>
              <a:gd name="connsiteX4" fmla="*/ 117800 w 1917644"/>
              <a:gd name="connsiteY4" fmla="*/ 1316990 h 1858259"/>
              <a:gd name="connsiteX5" fmla="*/ 130500 w 1917644"/>
              <a:gd name="connsiteY5" fmla="*/ 535940 h 1858259"/>
              <a:gd name="connsiteX6" fmla="*/ 138619 w 1917644"/>
              <a:gd name="connsiteY6" fmla="*/ 0 h 1858259"/>
              <a:gd name="connsiteX0" fmla="*/ 20937 w 1799962"/>
              <a:gd name="connsiteY0" fmla="*/ 0 h 1858259"/>
              <a:gd name="connsiteX1" fmla="*/ 1799962 w 1799962"/>
              <a:gd name="connsiteY1" fmla="*/ 0 h 1858259"/>
              <a:gd name="connsiteX2" fmla="*/ 1799962 w 1799962"/>
              <a:gd name="connsiteY2" fmla="*/ 1858259 h 1858259"/>
              <a:gd name="connsiteX3" fmla="*/ 20937 w 1799962"/>
              <a:gd name="connsiteY3" fmla="*/ 1858259 h 1858259"/>
              <a:gd name="connsiteX4" fmla="*/ 118 w 1799962"/>
              <a:gd name="connsiteY4" fmla="*/ 1316990 h 1858259"/>
              <a:gd name="connsiteX5" fmla="*/ 12818 w 1799962"/>
              <a:gd name="connsiteY5" fmla="*/ 535940 h 1858259"/>
              <a:gd name="connsiteX6" fmla="*/ 20937 w 1799962"/>
              <a:gd name="connsiteY6" fmla="*/ 0 h 1858259"/>
              <a:gd name="connsiteX0" fmla="*/ 8410 w 1787435"/>
              <a:gd name="connsiteY0" fmla="*/ 0 h 1858259"/>
              <a:gd name="connsiteX1" fmla="*/ 1787435 w 1787435"/>
              <a:gd name="connsiteY1" fmla="*/ 0 h 1858259"/>
              <a:gd name="connsiteX2" fmla="*/ 1787435 w 1787435"/>
              <a:gd name="connsiteY2" fmla="*/ 1858259 h 1858259"/>
              <a:gd name="connsiteX3" fmla="*/ 8410 w 1787435"/>
              <a:gd name="connsiteY3" fmla="*/ 1858259 h 1858259"/>
              <a:gd name="connsiteX4" fmla="*/ 19341 w 1787435"/>
              <a:gd name="connsiteY4" fmla="*/ 1304290 h 1858259"/>
              <a:gd name="connsiteX5" fmla="*/ 291 w 1787435"/>
              <a:gd name="connsiteY5" fmla="*/ 535940 h 1858259"/>
              <a:gd name="connsiteX6" fmla="*/ 8410 w 1787435"/>
              <a:gd name="connsiteY6" fmla="*/ 0 h 1858259"/>
              <a:gd name="connsiteX0" fmla="*/ 9133 w 1788158"/>
              <a:gd name="connsiteY0" fmla="*/ 0 h 1858259"/>
              <a:gd name="connsiteX1" fmla="*/ 1788158 w 1788158"/>
              <a:gd name="connsiteY1" fmla="*/ 0 h 1858259"/>
              <a:gd name="connsiteX2" fmla="*/ 1788158 w 1788158"/>
              <a:gd name="connsiteY2" fmla="*/ 1858259 h 1858259"/>
              <a:gd name="connsiteX3" fmla="*/ 9133 w 1788158"/>
              <a:gd name="connsiteY3" fmla="*/ 1858259 h 1858259"/>
              <a:gd name="connsiteX4" fmla="*/ 1014 w 1788158"/>
              <a:gd name="connsiteY4" fmla="*/ 1304290 h 1858259"/>
              <a:gd name="connsiteX5" fmla="*/ 1014 w 1788158"/>
              <a:gd name="connsiteY5" fmla="*/ 535940 h 1858259"/>
              <a:gd name="connsiteX6" fmla="*/ 9133 w 1788158"/>
              <a:gd name="connsiteY6" fmla="*/ 0 h 1858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8158" h="1858259">
                <a:moveTo>
                  <a:pt x="9133" y="0"/>
                </a:moveTo>
                <a:lnTo>
                  <a:pt x="1788158" y="0"/>
                </a:lnTo>
                <a:lnTo>
                  <a:pt x="1788158" y="1858259"/>
                </a:lnTo>
                <a:lnTo>
                  <a:pt x="9133" y="1858259"/>
                </a:lnTo>
                <a:cubicBezTo>
                  <a:pt x="-1277" y="1587624"/>
                  <a:pt x="2367" y="1524676"/>
                  <a:pt x="1014" y="1304290"/>
                </a:cubicBezTo>
                <a:cubicBezTo>
                  <a:pt x="-339" y="1083904"/>
                  <a:pt x="-339" y="753322"/>
                  <a:pt x="1014" y="535940"/>
                </a:cubicBezTo>
                <a:cubicBezTo>
                  <a:pt x="2367" y="318558"/>
                  <a:pt x="6427" y="178647"/>
                  <a:pt x="9133"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en-US">
                <a:solidFill>
                  <a:sysClr val="windowText" lastClr="000000"/>
                </a:solidFill>
              </a:rPr>
              <a:t>Published Artifacts</a:t>
            </a:r>
          </a:p>
        </p:txBody>
      </p:sp>
      <p:sp>
        <p:nvSpPr>
          <p:cNvPr id="5" name="Rectangle 4">
            <a:extLst>
              <a:ext uri="{FF2B5EF4-FFF2-40B4-BE49-F238E27FC236}">
                <a16:creationId xmlns:a16="http://schemas.microsoft.com/office/drawing/2014/main" id="{2B95FBF7-BD8A-7FE4-C3B4-41A113C8DCB2}"/>
              </a:ext>
            </a:extLst>
          </p:cNvPr>
          <p:cNvSpPr/>
          <p:nvPr/>
        </p:nvSpPr>
        <p:spPr>
          <a:xfrm>
            <a:off x="5860795" y="3230361"/>
            <a:ext cx="845303" cy="6309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ysClr val="windowText" lastClr="000000"/>
                </a:solidFill>
              </a:rPr>
              <a:t>ISV Products</a:t>
            </a:r>
          </a:p>
        </p:txBody>
      </p:sp>
      <p:sp>
        <p:nvSpPr>
          <p:cNvPr id="6" name="Rectangle 5">
            <a:extLst>
              <a:ext uri="{FF2B5EF4-FFF2-40B4-BE49-F238E27FC236}">
                <a16:creationId xmlns:a16="http://schemas.microsoft.com/office/drawing/2014/main" id="{C222A7AE-AAD3-6DC8-CB30-945CCE193B00}"/>
              </a:ext>
            </a:extLst>
          </p:cNvPr>
          <p:cNvSpPr/>
          <p:nvPr/>
        </p:nvSpPr>
        <p:spPr>
          <a:xfrm>
            <a:off x="5860795" y="3941566"/>
            <a:ext cx="845303" cy="6309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ysClr val="windowText" lastClr="000000"/>
                </a:solidFill>
              </a:rPr>
              <a:t>Open Source Projects</a:t>
            </a:r>
          </a:p>
        </p:txBody>
      </p:sp>
      <p:sp>
        <p:nvSpPr>
          <p:cNvPr id="7" name="Rectangle 6">
            <a:extLst>
              <a:ext uri="{FF2B5EF4-FFF2-40B4-BE49-F238E27FC236}">
                <a16:creationId xmlns:a16="http://schemas.microsoft.com/office/drawing/2014/main" id="{D45DB346-1DAC-DDBF-533E-AC5FC975124F}"/>
              </a:ext>
            </a:extLst>
          </p:cNvPr>
          <p:cNvSpPr/>
          <p:nvPr/>
        </p:nvSpPr>
        <p:spPr>
          <a:xfrm>
            <a:off x="7911583" y="2523753"/>
            <a:ext cx="1788158" cy="1247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ysClr val="windowText" lastClr="000000"/>
                </a:solidFill>
              </a:rPr>
              <a:t>ISVs</a:t>
            </a:r>
          </a:p>
        </p:txBody>
      </p:sp>
      <p:sp>
        <p:nvSpPr>
          <p:cNvPr id="8" name="Rectangle 7">
            <a:extLst>
              <a:ext uri="{FF2B5EF4-FFF2-40B4-BE49-F238E27FC236}">
                <a16:creationId xmlns:a16="http://schemas.microsoft.com/office/drawing/2014/main" id="{A41348FF-95DA-1EA6-2C97-CCC7FCE1EEB5}"/>
              </a:ext>
            </a:extLst>
          </p:cNvPr>
          <p:cNvSpPr/>
          <p:nvPr/>
        </p:nvSpPr>
        <p:spPr>
          <a:xfrm>
            <a:off x="7911583" y="3883927"/>
            <a:ext cx="1788158" cy="1247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ysClr val="windowText" lastClr="000000"/>
                </a:solidFill>
              </a:rPr>
              <a:t>Businesses</a:t>
            </a:r>
          </a:p>
        </p:txBody>
      </p:sp>
      <p:cxnSp>
        <p:nvCxnSpPr>
          <p:cNvPr id="9" name="Connector: Elbow 8">
            <a:extLst>
              <a:ext uri="{FF2B5EF4-FFF2-40B4-BE49-F238E27FC236}">
                <a16:creationId xmlns:a16="http://schemas.microsoft.com/office/drawing/2014/main" id="{59C884D1-B1F3-D0D5-5BCB-268910D7BE6F}"/>
              </a:ext>
            </a:extLst>
          </p:cNvPr>
          <p:cNvCxnSpPr>
            <a:cxnSpLocks/>
            <a:stCxn id="7" idx="3"/>
            <a:endCxn id="4" idx="5"/>
          </p:cNvCxnSpPr>
          <p:nvPr/>
        </p:nvCxnSpPr>
        <p:spPr>
          <a:xfrm flipH="1">
            <a:off x="5242391" y="3147572"/>
            <a:ext cx="4457350" cy="230628"/>
          </a:xfrm>
          <a:prstGeom prst="bentConnector5">
            <a:avLst>
              <a:gd name="adj1" fmla="val -5129"/>
              <a:gd name="adj2" fmla="val -415182"/>
              <a:gd name="adj3" fmla="val 107138"/>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 name="Rectangle 13">
            <a:extLst>
              <a:ext uri="{FF2B5EF4-FFF2-40B4-BE49-F238E27FC236}">
                <a16:creationId xmlns:a16="http://schemas.microsoft.com/office/drawing/2014/main" id="{4FDCA6D7-4CB5-459A-422E-7DC84A0D3276}"/>
              </a:ext>
            </a:extLst>
          </p:cNvPr>
          <p:cNvSpPr/>
          <p:nvPr/>
        </p:nvSpPr>
        <p:spPr>
          <a:xfrm>
            <a:off x="8246974" y="2941838"/>
            <a:ext cx="1117376" cy="630937"/>
          </a:xfrm>
          <a:custGeom>
            <a:avLst/>
            <a:gdLst>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0 w 1115712"/>
              <a:gd name="connsiteY4" fmla="*/ 0 h 630937"/>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717 w 1115712"/>
              <a:gd name="connsiteY4" fmla="*/ 229019 h 630937"/>
              <a:gd name="connsiteX5" fmla="*/ 0 w 1115712"/>
              <a:gd name="connsiteY5" fmla="*/ 0 h 630937"/>
              <a:gd name="connsiteX0" fmla="*/ 1664 w 1117376"/>
              <a:gd name="connsiteY0" fmla="*/ 0 h 630937"/>
              <a:gd name="connsiteX1" fmla="*/ 1117376 w 1117376"/>
              <a:gd name="connsiteY1" fmla="*/ 0 h 630937"/>
              <a:gd name="connsiteX2" fmla="*/ 1117376 w 1117376"/>
              <a:gd name="connsiteY2" fmla="*/ 630937 h 630937"/>
              <a:gd name="connsiteX3" fmla="*/ 1664 w 1117376"/>
              <a:gd name="connsiteY3" fmla="*/ 630937 h 630937"/>
              <a:gd name="connsiteX4" fmla="*/ 0 w 1117376"/>
              <a:gd name="connsiteY4" fmla="*/ 552869 h 630937"/>
              <a:gd name="connsiteX5" fmla="*/ 2381 w 1117376"/>
              <a:gd name="connsiteY5" fmla="*/ 229019 h 630937"/>
              <a:gd name="connsiteX6" fmla="*/ 1664 w 1117376"/>
              <a:gd name="connsiteY6" fmla="*/ 0 h 630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7376" h="630937">
                <a:moveTo>
                  <a:pt x="1664" y="0"/>
                </a:moveTo>
                <a:lnTo>
                  <a:pt x="1117376" y="0"/>
                </a:lnTo>
                <a:lnTo>
                  <a:pt x="1117376" y="630937"/>
                </a:lnTo>
                <a:lnTo>
                  <a:pt x="1664" y="630937"/>
                </a:lnTo>
                <a:cubicBezTo>
                  <a:pt x="1109" y="604914"/>
                  <a:pt x="555" y="578892"/>
                  <a:pt x="0" y="552869"/>
                </a:cubicBezTo>
                <a:cubicBezTo>
                  <a:pt x="794" y="444919"/>
                  <a:pt x="1587" y="336969"/>
                  <a:pt x="2381" y="229019"/>
                </a:cubicBezTo>
                <a:lnTo>
                  <a:pt x="1664"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ysClr val="windowText" lastClr="000000"/>
                </a:solidFill>
              </a:rPr>
              <a:t>Product Engineering</a:t>
            </a:r>
          </a:p>
        </p:txBody>
      </p:sp>
      <p:cxnSp>
        <p:nvCxnSpPr>
          <p:cNvPr id="11" name="Connector: Elbow 10">
            <a:extLst>
              <a:ext uri="{FF2B5EF4-FFF2-40B4-BE49-F238E27FC236}">
                <a16:creationId xmlns:a16="http://schemas.microsoft.com/office/drawing/2014/main" id="{1ACD82A3-547D-3DF3-FF14-C36D0304E0A0}"/>
              </a:ext>
            </a:extLst>
          </p:cNvPr>
          <p:cNvCxnSpPr>
            <a:cxnSpLocks/>
            <a:stCxn id="3" idx="0"/>
            <a:endCxn id="7" idx="1"/>
          </p:cNvCxnSpPr>
          <p:nvPr/>
        </p:nvCxnSpPr>
        <p:spPr>
          <a:xfrm flipV="1">
            <a:off x="7154302" y="3147572"/>
            <a:ext cx="757281" cy="659777"/>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2C52D819-58DB-D443-D1A8-036DD40E364F}"/>
              </a:ext>
            </a:extLst>
          </p:cNvPr>
          <p:cNvCxnSpPr>
            <a:cxnSpLocks/>
            <a:stCxn id="3" idx="0"/>
            <a:endCxn id="8" idx="1"/>
          </p:cNvCxnSpPr>
          <p:nvPr/>
        </p:nvCxnSpPr>
        <p:spPr>
          <a:xfrm>
            <a:off x="7154302" y="3807349"/>
            <a:ext cx="757281" cy="700397"/>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Rectangle 13">
            <a:extLst>
              <a:ext uri="{FF2B5EF4-FFF2-40B4-BE49-F238E27FC236}">
                <a16:creationId xmlns:a16="http://schemas.microsoft.com/office/drawing/2014/main" id="{63C0B41B-7D6F-F9AF-FD08-87D1B99A9F8A}"/>
              </a:ext>
            </a:extLst>
          </p:cNvPr>
          <p:cNvSpPr/>
          <p:nvPr/>
        </p:nvSpPr>
        <p:spPr>
          <a:xfrm>
            <a:off x="8246974" y="4282946"/>
            <a:ext cx="1117376" cy="630937"/>
          </a:xfrm>
          <a:custGeom>
            <a:avLst/>
            <a:gdLst>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0 w 1115712"/>
              <a:gd name="connsiteY4" fmla="*/ 0 h 630937"/>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717 w 1115712"/>
              <a:gd name="connsiteY4" fmla="*/ 229019 h 630937"/>
              <a:gd name="connsiteX5" fmla="*/ 0 w 1115712"/>
              <a:gd name="connsiteY5" fmla="*/ 0 h 630937"/>
              <a:gd name="connsiteX0" fmla="*/ 1664 w 1117376"/>
              <a:gd name="connsiteY0" fmla="*/ 0 h 630937"/>
              <a:gd name="connsiteX1" fmla="*/ 1117376 w 1117376"/>
              <a:gd name="connsiteY1" fmla="*/ 0 h 630937"/>
              <a:gd name="connsiteX2" fmla="*/ 1117376 w 1117376"/>
              <a:gd name="connsiteY2" fmla="*/ 630937 h 630937"/>
              <a:gd name="connsiteX3" fmla="*/ 1664 w 1117376"/>
              <a:gd name="connsiteY3" fmla="*/ 630937 h 630937"/>
              <a:gd name="connsiteX4" fmla="*/ 0 w 1117376"/>
              <a:gd name="connsiteY4" fmla="*/ 552869 h 630937"/>
              <a:gd name="connsiteX5" fmla="*/ 2381 w 1117376"/>
              <a:gd name="connsiteY5" fmla="*/ 229019 h 630937"/>
              <a:gd name="connsiteX6" fmla="*/ 1664 w 1117376"/>
              <a:gd name="connsiteY6" fmla="*/ 0 h 630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7376" h="630937">
                <a:moveTo>
                  <a:pt x="1664" y="0"/>
                </a:moveTo>
                <a:lnTo>
                  <a:pt x="1117376" y="0"/>
                </a:lnTo>
                <a:lnTo>
                  <a:pt x="1117376" y="630937"/>
                </a:lnTo>
                <a:lnTo>
                  <a:pt x="1664" y="630937"/>
                </a:lnTo>
                <a:cubicBezTo>
                  <a:pt x="1109" y="604914"/>
                  <a:pt x="555" y="578892"/>
                  <a:pt x="0" y="552869"/>
                </a:cubicBezTo>
                <a:cubicBezTo>
                  <a:pt x="794" y="444919"/>
                  <a:pt x="1587" y="336969"/>
                  <a:pt x="2381" y="229019"/>
                </a:cubicBezTo>
                <a:lnTo>
                  <a:pt x="1664"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ysClr val="windowText" lastClr="000000"/>
                </a:solidFill>
              </a:rPr>
              <a:t>Internal Systems</a:t>
            </a:r>
          </a:p>
        </p:txBody>
      </p:sp>
      <p:sp>
        <p:nvSpPr>
          <p:cNvPr id="14" name="Rectangle 13">
            <a:extLst>
              <a:ext uri="{FF2B5EF4-FFF2-40B4-BE49-F238E27FC236}">
                <a16:creationId xmlns:a16="http://schemas.microsoft.com/office/drawing/2014/main" id="{80CA7C2C-9B4D-337A-BAEC-70D4E544E7F9}"/>
              </a:ext>
            </a:extLst>
          </p:cNvPr>
          <p:cNvSpPr/>
          <p:nvPr/>
        </p:nvSpPr>
        <p:spPr>
          <a:xfrm>
            <a:off x="2777591" y="2941839"/>
            <a:ext cx="1824394" cy="14538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ysClr val="windowText" lastClr="000000"/>
                </a:solidFill>
              </a:rPr>
              <a:t>Community Developers</a:t>
            </a:r>
          </a:p>
        </p:txBody>
      </p:sp>
      <p:sp>
        <p:nvSpPr>
          <p:cNvPr id="15" name="Rectangle 13">
            <a:extLst>
              <a:ext uri="{FF2B5EF4-FFF2-40B4-BE49-F238E27FC236}">
                <a16:creationId xmlns:a16="http://schemas.microsoft.com/office/drawing/2014/main" id="{614BD034-BD8E-4784-66EB-E1B90BEA2CFC}"/>
              </a:ext>
            </a:extLst>
          </p:cNvPr>
          <p:cNvSpPr/>
          <p:nvPr/>
        </p:nvSpPr>
        <p:spPr>
          <a:xfrm>
            <a:off x="2960546" y="3566154"/>
            <a:ext cx="1456820" cy="630937"/>
          </a:xfrm>
          <a:custGeom>
            <a:avLst/>
            <a:gdLst>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0 w 1115712"/>
              <a:gd name="connsiteY4" fmla="*/ 0 h 630937"/>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717 w 1115712"/>
              <a:gd name="connsiteY4" fmla="*/ 229019 h 630937"/>
              <a:gd name="connsiteX5" fmla="*/ 0 w 1115712"/>
              <a:gd name="connsiteY5" fmla="*/ 0 h 630937"/>
              <a:gd name="connsiteX0" fmla="*/ 1664 w 1117376"/>
              <a:gd name="connsiteY0" fmla="*/ 0 h 630937"/>
              <a:gd name="connsiteX1" fmla="*/ 1117376 w 1117376"/>
              <a:gd name="connsiteY1" fmla="*/ 0 h 630937"/>
              <a:gd name="connsiteX2" fmla="*/ 1117376 w 1117376"/>
              <a:gd name="connsiteY2" fmla="*/ 630937 h 630937"/>
              <a:gd name="connsiteX3" fmla="*/ 1664 w 1117376"/>
              <a:gd name="connsiteY3" fmla="*/ 630937 h 630937"/>
              <a:gd name="connsiteX4" fmla="*/ 0 w 1117376"/>
              <a:gd name="connsiteY4" fmla="*/ 552869 h 630937"/>
              <a:gd name="connsiteX5" fmla="*/ 2381 w 1117376"/>
              <a:gd name="connsiteY5" fmla="*/ 229019 h 630937"/>
              <a:gd name="connsiteX6" fmla="*/ 1664 w 1117376"/>
              <a:gd name="connsiteY6" fmla="*/ 0 h 630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7376" h="630937">
                <a:moveTo>
                  <a:pt x="1664" y="0"/>
                </a:moveTo>
                <a:lnTo>
                  <a:pt x="1117376" y="0"/>
                </a:lnTo>
                <a:lnTo>
                  <a:pt x="1117376" y="630937"/>
                </a:lnTo>
                <a:lnTo>
                  <a:pt x="1664" y="630937"/>
                </a:lnTo>
                <a:cubicBezTo>
                  <a:pt x="1109" y="604914"/>
                  <a:pt x="555" y="578892"/>
                  <a:pt x="0" y="552869"/>
                </a:cubicBezTo>
                <a:cubicBezTo>
                  <a:pt x="794" y="444919"/>
                  <a:pt x="1587" y="336969"/>
                  <a:pt x="2381" y="229019"/>
                </a:cubicBezTo>
                <a:lnTo>
                  <a:pt x="1664"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ysClr val="windowText" lastClr="000000"/>
                </a:solidFill>
              </a:rPr>
              <a:t>Personal Development</a:t>
            </a:r>
          </a:p>
        </p:txBody>
      </p:sp>
      <p:cxnSp>
        <p:nvCxnSpPr>
          <p:cNvPr id="16" name="Connector: Elbow 15">
            <a:extLst>
              <a:ext uri="{FF2B5EF4-FFF2-40B4-BE49-F238E27FC236}">
                <a16:creationId xmlns:a16="http://schemas.microsoft.com/office/drawing/2014/main" id="{9FFC938A-9E34-05A6-F930-D7F7C344C7CF}"/>
              </a:ext>
            </a:extLst>
          </p:cNvPr>
          <p:cNvCxnSpPr>
            <a:cxnSpLocks/>
            <a:stCxn id="14" idx="3"/>
            <a:endCxn id="4" idx="4"/>
          </p:cNvCxnSpPr>
          <p:nvPr/>
        </p:nvCxnSpPr>
        <p:spPr>
          <a:xfrm>
            <a:off x="4601985" y="3668773"/>
            <a:ext cx="640406" cy="477777"/>
          </a:xfrm>
          <a:prstGeom prst="bentConnector5">
            <a:avLst>
              <a:gd name="adj1" fmla="val 49915"/>
              <a:gd name="adj2" fmla="val 99928"/>
              <a:gd name="adj3" fmla="val 62096"/>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DACF432-232C-1C62-37DA-3EF90E2A863E}"/>
              </a:ext>
            </a:extLst>
          </p:cNvPr>
          <p:cNvSpPr/>
          <p:nvPr/>
        </p:nvSpPr>
        <p:spPr>
          <a:xfrm>
            <a:off x="7911583" y="5308587"/>
            <a:ext cx="1788158" cy="8727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ysClr val="windowText" lastClr="000000"/>
                </a:solidFill>
              </a:rPr>
              <a:t>Consumers</a:t>
            </a:r>
          </a:p>
        </p:txBody>
      </p:sp>
      <p:sp>
        <p:nvSpPr>
          <p:cNvPr id="18" name="Rectangle 13">
            <a:extLst>
              <a:ext uri="{FF2B5EF4-FFF2-40B4-BE49-F238E27FC236}">
                <a16:creationId xmlns:a16="http://schemas.microsoft.com/office/drawing/2014/main" id="{848C2D97-47EC-04C9-E90C-25DDB2345826}"/>
              </a:ext>
            </a:extLst>
          </p:cNvPr>
          <p:cNvSpPr/>
          <p:nvPr/>
        </p:nvSpPr>
        <p:spPr>
          <a:xfrm>
            <a:off x="8246974" y="5707605"/>
            <a:ext cx="1117376" cy="354867"/>
          </a:xfrm>
          <a:custGeom>
            <a:avLst/>
            <a:gdLst>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0 w 1115712"/>
              <a:gd name="connsiteY4" fmla="*/ 0 h 630937"/>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717 w 1115712"/>
              <a:gd name="connsiteY4" fmla="*/ 229019 h 630937"/>
              <a:gd name="connsiteX5" fmla="*/ 0 w 1115712"/>
              <a:gd name="connsiteY5" fmla="*/ 0 h 630937"/>
              <a:gd name="connsiteX0" fmla="*/ 1664 w 1117376"/>
              <a:gd name="connsiteY0" fmla="*/ 0 h 630937"/>
              <a:gd name="connsiteX1" fmla="*/ 1117376 w 1117376"/>
              <a:gd name="connsiteY1" fmla="*/ 0 h 630937"/>
              <a:gd name="connsiteX2" fmla="*/ 1117376 w 1117376"/>
              <a:gd name="connsiteY2" fmla="*/ 630937 h 630937"/>
              <a:gd name="connsiteX3" fmla="*/ 1664 w 1117376"/>
              <a:gd name="connsiteY3" fmla="*/ 630937 h 630937"/>
              <a:gd name="connsiteX4" fmla="*/ 0 w 1117376"/>
              <a:gd name="connsiteY4" fmla="*/ 552869 h 630937"/>
              <a:gd name="connsiteX5" fmla="*/ 2381 w 1117376"/>
              <a:gd name="connsiteY5" fmla="*/ 229019 h 630937"/>
              <a:gd name="connsiteX6" fmla="*/ 1664 w 1117376"/>
              <a:gd name="connsiteY6" fmla="*/ 0 h 630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7376" h="630937">
                <a:moveTo>
                  <a:pt x="1664" y="0"/>
                </a:moveTo>
                <a:lnTo>
                  <a:pt x="1117376" y="0"/>
                </a:lnTo>
                <a:lnTo>
                  <a:pt x="1117376" y="630937"/>
                </a:lnTo>
                <a:lnTo>
                  <a:pt x="1664" y="630937"/>
                </a:lnTo>
                <a:cubicBezTo>
                  <a:pt x="1109" y="604914"/>
                  <a:pt x="555" y="578892"/>
                  <a:pt x="0" y="552869"/>
                </a:cubicBezTo>
                <a:cubicBezTo>
                  <a:pt x="794" y="444919"/>
                  <a:pt x="1587" y="336969"/>
                  <a:pt x="2381" y="229019"/>
                </a:cubicBezTo>
                <a:lnTo>
                  <a:pt x="1664"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ysClr val="windowText" lastClr="000000"/>
                </a:solidFill>
              </a:rPr>
              <a:t>Apps</a:t>
            </a:r>
          </a:p>
        </p:txBody>
      </p:sp>
      <p:cxnSp>
        <p:nvCxnSpPr>
          <p:cNvPr id="19" name="Connector: Elbow 18">
            <a:extLst>
              <a:ext uri="{FF2B5EF4-FFF2-40B4-BE49-F238E27FC236}">
                <a16:creationId xmlns:a16="http://schemas.microsoft.com/office/drawing/2014/main" id="{DCD7E27D-1E64-E102-B578-BBC0BE68A1FD}"/>
              </a:ext>
            </a:extLst>
          </p:cNvPr>
          <p:cNvCxnSpPr>
            <a:cxnSpLocks/>
            <a:stCxn id="3" idx="0"/>
            <a:endCxn id="17" idx="1"/>
          </p:cNvCxnSpPr>
          <p:nvPr/>
        </p:nvCxnSpPr>
        <p:spPr>
          <a:xfrm>
            <a:off x="7154302" y="3807349"/>
            <a:ext cx="757281" cy="1937617"/>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60D32282-F3DB-0F37-7623-C5A43080BB2E}"/>
              </a:ext>
            </a:extLst>
          </p:cNvPr>
          <p:cNvCxnSpPr>
            <a:cxnSpLocks/>
            <a:endCxn id="14" idx="1"/>
          </p:cNvCxnSpPr>
          <p:nvPr/>
        </p:nvCxnSpPr>
        <p:spPr>
          <a:xfrm rot="10800000">
            <a:off x="2777592" y="3668774"/>
            <a:ext cx="4769243" cy="138577"/>
          </a:xfrm>
          <a:prstGeom prst="bentConnector5">
            <a:avLst>
              <a:gd name="adj1" fmla="val 4805"/>
              <a:gd name="adj2" fmla="val -794086"/>
              <a:gd name="adj3" fmla="val 105943"/>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C03945C9-7279-0525-C042-CB62383D8425}"/>
              </a:ext>
            </a:extLst>
          </p:cNvPr>
          <p:cNvSpPr/>
          <p:nvPr/>
        </p:nvSpPr>
        <p:spPr>
          <a:xfrm>
            <a:off x="5241303" y="263529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1</a:t>
            </a:r>
          </a:p>
        </p:txBody>
      </p:sp>
      <p:sp>
        <p:nvSpPr>
          <p:cNvPr id="22" name="Oval 21">
            <a:extLst>
              <a:ext uri="{FF2B5EF4-FFF2-40B4-BE49-F238E27FC236}">
                <a16:creationId xmlns:a16="http://schemas.microsoft.com/office/drawing/2014/main" id="{063888C1-F41A-1FDD-59A5-A24ADE5E0C40}"/>
              </a:ext>
            </a:extLst>
          </p:cNvPr>
          <p:cNvSpPr/>
          <p:nvPr/>
        </p:nvSpPr>
        <p:spPr>
          <a:xfrm>
            <a:off x="7911583" y="253514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2</a:t>
            </a:r>
          </a:p>
        </p:txBody>
      </p:sp>
      <p:sp>
        <p:nvSpPr>
          <p:cNvPr id="23" name="Oval 22">
            <a:extLst>
              <a:ext uri="{FF2B5EF4-FFF2-40B4-BE49-F238E27FC236}">
                <a16:creationId xmlns:a16="http://schemas.microsoft.com/office/drawing/2014/main" id="{CC1139D3-4FB8-A68C-6003-93EED777C3F3}"/>
              </a:ext>
            </a:extLst>
          </p:cNvPr>
          <p:cNvSpPr/>
          <p:nvPr/>
        </p:nvSpPr>
        <p:spPr>
          <a:xfrm>
            <a:off x="7911583" y="389853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3</a:t>
            </a:r>
          </a:p>
        </p:txBody>
      </p:sp>
      <p:sp>
        <p:nvSpPr>
          <p:cNvPr id="24" name="Oval 23">
            <a:extLst>
              <a:ext uri="{FF2B5EF4-FFF2-40B4-BE49-F238E27FC236}">
                <a16:creationId xmlns:a16="http://schemas.microsoft.com/office/drawing/2014/main" id="{0CB022EB-9D9F-0BCB-C0C2-1D8C1B37303F}"/>
              </a:ext>
            </a:extLst>
          </p:cNvPr>
          <p:cNvSpPr/>
          <p:nvPr/>
        </p:nvSpPr>
        <p:spPr>
          <a:xfrm>
            <a:off x="7911583" y="5345900"/>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4</a:t>
            </a:r>
          </a:p>
        </p:txBody>
      </p:sp>
      <p:sp>
        <p:nvSpPr>
          <p:cNvPr id="25" name="Oval 24">
            <a:extLst>
              <a:ext uri="{FF2B5EF4-FFF2-40B4-BE49-F238E27FC236}">
                <a16:creationId xmlns:a16="http://schemas.microsoft.com/office/drawing/2014/main" id="{C16ECF31-1E6A-13BB-EC3C-7D39A4B7039F}"/>
              </a:ext>
            </a:extLst>
          </p:cNvPr>
          <p:cNvSpPr/>
          <p:nvPr/>
        </p:nvSpPr>
        <p:spPr>
          <a:xfrm>
            <a:off x="2777591" y="2994864"/>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5</a:t>
            </a:r>
          </a:p>
        </p:txBody>
      </p:sp>
    </p:spTree>
    <p:extLst>
      <p:ext uri="{BB962C8B-B14F-4D97-AF65-F5344CB8AC3E}">
        <p14:creationId xmlns:p14="http://schemas.microsoft.com/office/powerpoint/2010/main" val="1644482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A1CB5-8202-BFAA-EDC6-754BA6983617}"/>
              </a:ext>
            </a:extLst>
          </p:cNvPr>
          <p:cNvSpPr>
            <a:spLocks noGrp="1"/>
          </p:cNvSpPr>
          <p:nvPr>
            <p:ph type="title"/>
          </p:nvPr>
        </p:nvSpPr>
        <p:spPr/>
        <p:txBody>
          <a:bodyPr/>
          <a:lstStyle/>
          <a:p>
            <a:r>
              <a:rPr lang="en-US" dirty="0"/>
              <a:t>eNotary</a:t>
            </a:r>
          </a:p>
        </p:txBody>
      </p:sp>
      <p:sp>
        <p:nvSpPr>
          <p:cNvPr id="55" name="Rectangle 54">
            <a:extLst>
              <a:ext uri="{FF2B5EF4-FFF2-40B4-BE49-F238E27FC236}">
                <a16:creationId xmlns:a16="http://schemas.microsoft.com/office/drawing/2014/main" id="{11905A5D-F955-BEE8-1727-D51E2EF1E77C}"/>
              </a:ext>
            </a:extLst>
          </p:cNvPr>
          <p:cNvSpPr/>
          <p:nvPr/>
        </p:nvSpPr>
        <p:spPr>
          <a:xfrm>
            <a:off x="6490912" y="2146039"/>
            <a:ext cx="4997450" cy="33083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ysClr val="windowText" lastClr="000000"/>
                </a:solidFill>
                <a:latin typeface="Arial" panose="020B0604020202020204" pitchFamily="34" charset="0"/>
                <a:cs typeface="Arial" panose="020B0604020202020204" pitchFamily="34" charset="0"/>
              </a:rPr>
              <a:t>eNotary</a:t>
            </a:r>
            <a:br>
              <a:rPr lang="en-US" dirty="0">
                <a:solidFill>
                  <a:sysClr val="windowText" lastClr="000000"/>
                </a:solidFill>
                <a:latin typeface="Arial" panose="020B0604020202020204" pitchFamily="34" charset="0"/>
                <a:cs typeface="Arial" panose="020B0604020202020204" pitchFamily="34" charset="0"/>
              </a:rPr>
            </a:br>
            <a:r>
              <a:rPr lang="en-US" sz="1000" dirty="0">
                <a:solidFill>
                  <a:sysClr val="windowText" lastClr="000000"/>
                </a:solidFill>
                <a:latin typeface="Arial" panose="020B0604020202020204" pitchFamily="34" charset="0"/>
                <a:cs typeface="Arial" panose="020B0604020202020204" pitchFamily="34" charset="0"/>
              </a:rPr>
              <a:t>Evidence</a:t>
            </a:r>
          </a:p>
        </p:txBody>
      </p:sp>
      <p:grpSp>
        <p:nvGrpSpPr>
          <p:cNvPr id="56" name="Group 55">
            <a:extLst>
              <a:ext uri="{FF2B5EF4-FFF2-40B4-BE49-F238E27FC236}">
                <a16:creationId xmlns:a16="http://schemas.microsoft.com/office/drawing/2014/main" id="{AB62E657-CC17-5C98-994A-2050F9AE6745}"/>
              </a:ext>
            </a:extLst>
          </p:cNvPr>
          <p:cNvGrpSpPr/>
          <p:nvPr/>
        </p:nvGrpSpPr>
        <p:grpSpPr>
          <a:xfrm>
            <a:off x="10232687" y="3464157"/>
            <a:ext cx="1131794" cy="1131794"/>
            <a:chOff x="6679050" y="4022771"/>
            <a:chExt cx="1361764" cy="1361764"/>
          </a:xfrm>
        </p:grpSpPr>
        <p:pic>
          <p:nvPicPr>
            <p:cNvPr id="57" name="Graphic 56">
              <a:extLst>
                <a:ext uri="{FF2B5EF4-FFF2-40B4-BE49-F238E27FC236}">
                  <a16:creationId xmlns:a16="http://schemas.microsoft.com/office/drawing/2014/main" id="{AC2D2AA1-3B22-800B-72BF-4EEC7D4CA0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679050" y="4022771"/>
              <a:ext cx="1361764" cy="1361764"/>
            </a:xfrm>
            <a:prstGeom prst="rect">
              <a:avLst/>
            </a:prstGeom>
          </p:spPr>
        </p:pic>
        <p:sp>
          <p:nvSpPr>
            <p:cNvPr id="58" name="TextBox 57">
              <a:extLst>
                <a:ext uri="{FF2B5EF4-FFF2-40B4-BE49-F238E27FC236}">
                  <a16:creationId xmlns:a16="http://schemas.microsoft.com/office/drawing/2014/main" id="{630AD78C-1BCB-DFF8-E902-F3EC0B8FAC18}"/>
                </a:ext>
              </a:extLst>
            </p:cNvPr>
            <p:cNvSpPr txBox="1"/>
            <p:nvPr/>
          </p:nvSpPr>
          <p:spPr>
            <a:xfrm>
              <a:off x="7148587" y="4211665"/>
              <a:ext cx="528469" cy="203673"/>
            </a:xfrm>
            <a:prstGeom prst="rect">
              <a:avLst/>
            </a:prstGeom>
            <a:solidFill>
              <a:schemeClr val="bg1"/>
            </a:solidFill>
          </p:spPr>
          <p:txBody>
            <a:bodyPr wrap="none" lIns="0" tIns="0" rIns="0" bIns="0" rtlCol="0">
              <a:spAutoFit/>
            </a:bodyPr>
            <a:lstStyle/>
            <a:p>
              <a:pPr algn="ctr"/>
              <a:r>
                <a:rPr lang="en-US" sz="1100" dirty="0">
                  <a:latin typeface="Arial" panose="020B0604020202020204" pitchFamily="34" charset="0"/>
                  <a:cs typeface="Arial" panose="020B0604020202020204" pitchFamily="34" charset="0"/>
                </a:rPr>
                <a:t>Ledger</a:t>
              </a:r>
            </a:p>
          </p:txBody>
        </p:sp>
      </p:grpSp>
      <p:sp>
        <p:nvSpPr>
          <p:cNvPr id="59" name="Rectangle 58">
            <a:extLst>
              <a:ext uri="{FF2B5EF4-FFF2-40B4-BE49-F238E27FC236}">
                <a16:creationId xmlns:a16="http://schemas.microsoft.com/office/drawing/2014/main" id="{D734C5B6-5421-D991-ED99-F94938A819CB}"/>
              </a:ext>
            </a:extLst>
          </p:cNvPr>
          <p:cNvSpPr/>
          <p:nvPr/>
        </p:nvSpPr>
        <p:spPr>
          <a:xfrm>
            <a:off x="8418572" y="2882935"/>
            <a:ext cx="2945909" cy="165616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a:solidFill>
                  <a:sysClr val="windowText" lastClr="000000"/>
                </a:solidFill>
                <a:latin typeface="Arial" panose="020B0604020202020204" pitchFamily="34" charset="0"/>
                <a:cs typeface="Arial" panose="020B0604020202020204" pitchFamily="34" charset="0"/>
              </a:rPr>
              <a:t>SCITT Instance</a:t>
            </a:r>
          </a:p>
        </p:txBody>
      </p:sp>
      <p:sp>
        <p:nvSpPr>
          <p:cNvPr id="60" name="Rectangle 13">
            <a:extLst>
              <a:ext uri="{FF2B5EF4-FFF2-40B4-BE49-F238E27FC236}">
                <a16:creationId xmlns:a16="http://schemas.microsoft.com/office/drawing/2014/main" id="{5ABBE8C6-598A-6CF7-AC6A-C46A2C1FBF98}"/>
              </a:ext>
            </a:extLst>
          </p:cNvPr>
          <p:cNvSpPr/>
          <p:nvPr/>
        </p:nvSpPr>
        <p:spPr>
          <a:xfrm>
            <a:off x="8421585" y="4792035"/>
            <a:ext cx="1456820" cy="575149"/>
          </a:xfrm>
          <a:custGeom>
            <a:avLst/>
            <a:gdLst>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0 w 1115712"/>
              <a:gd name="connsiteY4" fmla="*/ 0 h 630937"/>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717 w 1115712"/>
              <a:gd name="connsiteY4" fmla="*/ 229019 h 630937"/>
              <a:gd name="connsiteX5" fmla="*/ 0 w 1115712"/>
              <a:gd name="connsiteY5" fmla="*/ 0 h 630937"/>
              <a:gd name="connsiteX0" fmla="*/ 1664 w 1117376"/>
              <a:gd name="connsiteY0" fmla="*/ 0 h 630937"/>
              <a:gd name="connsiteX1" fmla="*/ 1117376 w 1117376"/>
              <a:gd name="connsiteY1" fmla="*/ 0 h 630937"/>
              <a:gd name="connsiteX2" fmla="*/ 1117376 w 1117376"/>
              <a:gd name="connsiteY2" fmla="*/ 630937 h 630937"/>
              <a:gd name="connsiteX3" fmla="*/ 1664 w 1117376"/>
              <a:gd name="connsiteY3" fmla="*/ 630937 h 630937"/>
              <a:gd name="connsiteX4" fmla="*/ 0 w 1117376"/>
              <a:gd name="connsiteY4" fmla="*/ 552869 h 630937"/>
              <a:gd name="connsiteX5" fmla="*/ 2381 w 1117376"/>
              <a:gd name="connsiteY5" fmla="*/ 229019 h 630937"/>
              <a:gd name="connsiteX6" fmla="*/ 1664 w 1117376"/>
              <a:gd name="connsiteY6" fmla="*/ 0 h 630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7376" h="630937">
                <a:moveTo>
                  <a:pt x="1664" y="0"/>
                </a:moveTo>
                <a:lnTo>
                  <a:pt x="1117376" y="0"/>
                </a:lnTo>
                <a:lnTo>
                  <a:pt x="1117376" y="630937"/>
                </a:lnTo>
                <a:lnTo>
                  <a:pt x="1664" y="630937"/>
                </a:lnTo>
                <a:cubicBezTo>
                  <a:pt x="1109" y="604914"/>
                  <a:pt x="555" y="578892"/>
                  <a:pt x="0" y="552869"/>
                </a:cubicBezTo>
                <a:cubicBezTo>
                  <a:pt x="794" y="444919"/>
                  <a:pt x="1587" y="336969"/>
                  <a:pt x="2381" y="229019"/>
                </a:cubicBezTo>
                <a:lnTo>
                  <a:pt x="1664"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ysClr val="windowText" lastClr="000000"/>
                </a:solidFill>
                <a:latin typeface="Arial" panose="020B0604020202020204" pitchFamily="34" charset="0"/>
                <a:cs typeface="Arial" panose="020B0604020202020204" pitchFamily="34" charset="0"/>
              </a:rPr>
              <a:t>Storage</a:t>
            </a:r>
          </a:p>
        </p:txBody>
      </p:sp>
      <p:cxnSp>
        <p:nvCxnSpPr>
          <p:cNvPr id="61" name="Connector: Elbow 60">
            <a:extLst>
              <a:ext uri="{FF2B5EF4-FFF2-40B4-BE49-F238E27FC236}">
                <a16:creationId xmlns:a16="http://schemas.microsoft.com/office/drawing/2014/main" id="{A8FC31C6-F38D-A396-49B1-42B5E6D26CEC}"/>
              </a:ext>
            </a:extLst>
          </p:cNvPr>
          <p:cNvCxnSpPr>
            <a:cxnSpLocks/>
            <a:stCxn id="64" idx="0"/>
            <a:endCxn id="69" idx="3"/>
          </p:cNvCxnSpPr>
          <p:nvPr/>
        </p:nvCxnSpPr>
        <p:spPr>
          <a:xfrm rot="16200000" flipH="1">
            <a:off x="9955651" y="3634397"/>
            <a:ext cx="98572" cy="921337"/>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75B7E012-B57F-CEDD-4777-6C62F3AB2F4E}"/>
              </a:ext>
            </a:extLst>
          </p:cNvPr>
          <p:cNvSpPr/>
          <p:nvPr/>
        </p:nvSpPr>
        <p:spPr>
          <a:xfrm>
            <a:off x="8421585" y="3297355"/>
            <a:ext cx="1456820" cy="6309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a:solidFill>
                  <a:sysClr val="windowText" lastClr="000000"/>
                </a:solidFill>
                <a:latin typeface="Arial" panose="020B0604020202020204" pitchFamily="34" charset="0"/>
                <a:cs typeface="Arial" panose="020B0604020202020204" pitchFamily="34" charset="0"/>
              </a:rPr>
              <a:t>eNotary</a:t>
            </a:r>
          </a:p>
        </p:txBody>
      </p:sp>
      <p:sp>
        <p:nvSpPr>
          <p:cNvPr id="63" name="Isosceles Triangle 62">
            <a:extLst>
              <a:ext uri="{FF2B5EF4-FFF2-40B4-BE49-F238E27FC236}">
                <a16:creationId xmlns:a16="http://schemas.microsoft.com/office/drawing/2014/main" id="{E2BD767B-D0E9-244A-A9AD-BE796C4BB19D}"/>
              </a:ext>
            </a:extLst>
          </p:cNvPr>
          <p:cNvSpPr/>
          <p:nvPr/>
        </p:nvSpPr>
        <p:spPr>
          <a:xfrm rot="5400000">
            <a:off x="8289985" y="3496138"/>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64" name="Isosceles Triangle 63">
            <a:extLst>
              <a:ext uri="{FF2B5EF4-FFF2-40B4-BE49-F238E27FC236}">
                <a16:creationId xmlns:a16="http://schemas.microsoft.com/office/drawing/2014/main" id="{A9CBE4BA-518E-4CDF-4A03-DEA94BB0D898}"/>
              </a:ext>
            </a:extLst>
          </p:cNvPr>
          <p:cNvSpPr/>
          <p:nvPr/>
        </p:nvSpPr>
        <p:spPr>
          <a:xfrm rot="10800000">
            <a:off x="9475213" y="3926718"/>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65" name="Connector: Elbow 64">
            <a:extLst>
              <a:ext uri="{FF2B5EF4-FFF2-40B4-BE49-F238E27FC236}">
                <a16:creationId xmlns:a16="http://schemas.microsoft.com/office/drawing/2014/main" id="{60878AD1-0499-ADA6-E369-A0C059543162}"/>
              </a:ext>
            </a:extLst>
          </p:cNvPr>
          <p:cNvCxnSpPr>
            <a:cxnSpLocks/>
            <a:stCxn id="67" idx="0"/>
            <a:endCxn id="66" idx="3"/>
          </p:cNvCxnSpPr>
          <p:nvPr/>
        </p:nvCxnSpPr>
        <p:spPr>
          <a:xfrm rot="5400000">
            <a:off x="8652497" y="4356882"/>
            <a:ext cx="622206" cy="1"/>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6" name="Isosceles Triangle 65">
            <a:extLst>
              <a:ext uri="{FF2B5EF4-FFF2-40B4-BE49-F238E27FC236}">
                <a16:creationId xmlns:a16="http://schemas.microsoft.com/office/drawing/2014/main" id="{56DB1DCE-9BF4-F7AB-3622-E99FE16D01D0}"/>
              </a:ext>
            </a:extLst>
          </p:cNvPr>
          <p:cNvSpPr/>
          <p:nvPr/>
        </p:nvSpPr>
        <p:spPr>
          <a:xfrm rot="10800000">
            <a:off x="8894543" y="4667985"/>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67" name="Isosceles Triangle 66">
            <a:extLst>
              <a:ext uri="{FF2B5EF4-FFF2-40B4-BE49-F238E27FC236}">
                <a16:creationId xmlns:a16="http://schemas.microsoft.com/office/drawing/2014/main" id="{962F8798-1659-EAED-BC9E-F7D6785D0340}"/>
              </a:ext>
            </a:extLst>
          </p:cNvPr>
          <p:cNvSpPr/>
          <p:nvPr/>
        </p:nvSpPr>
        <p:spPr>
          <a:xfrm rot="10800000">
            <a:off x="8894544" y="3926717"/>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69" name="Isosceles Triangle 68">
            <a:extLst>
              <a:ext uri="{FF2B5EF4-FFF2-40B4-BE49-F238E27FC236}">
                <a16:creationId xmlns:a16="http://schemas.microsoft.com/office/drawing/2014/main" id="{D4FE4FF0-926B-CF44-DF52-665C5A3D66BA}"/>
              </a:ext>
            </a:extLst>
          </p:cNvPr>
          <p:cNvSpPr/>
          <p:nvPr/>
        </p:nvSpPr>
        <p:spPr>
          <a:xfrm rot="5400000">
            <a:off x="10456081" y="4084821"/>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pic>
        <p:nvPicPr>
          <p:cNvPr id="70" name="Key">
            <a:extLst>
              <a:ext uri="{FF2B5EF4-FFF2-40B4-BE49-F238E27FC236}">
                <a16:creationId xmlns:a16="http://schemas.microsoft.com/office/drawing/2014/main" id="{021D3404-BFA5-0597-A373-D9626D29260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78600" y="3345102"/>
            <a:ext cx="145505" cy="145505"/>
          </a:xfrm>
          <a:prstGeom prst="rect">
            <a:avLst/>
          </a:prstGeom>
        </p:spPr>
      </p:pic>
      <p:cxnSp>
        <p:nvCxnSpPr>
          <p:cNvPr id="75" name="Connector: Elbow 74">
            <a:extLst>
              <a:ext uri="{FF2B5EF4-FFF2-40B4-BE49-F238E27FC236}">
                <a16:creationId xmlns:a16="http://schemas.microsoft.com/office/drawing/2014/main" id="{CB62F773-3B80-475B-6A66-A64B7281A3AA}"/>
              </a:ext>
            </a:extLst>
          </p:cNvPr>
          <p:cNvCxnSpPr>
            <a:cxnSpLocks/>
            <a:stCxn id="63" idx="0"/>
            <a:endCxn id="64" idx="3"/>
          </p:cNvCxnSpPr>
          <p:nvPr/>
        </p:nvCxnSpPr>
        <p:spPr>
          <a:xfrm>
            <a:off x="8418572" y="3555669"/>
            <a:ext cx="1125697" cy="37104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Connector: Elbow 77">
            <a:extLst>
              <a:ext uri="{FF2B5EF4-FFF2-40B4-BE49-F238E27FC236}">
                <a16:creationId xmlns:a16="http://schemas.microsoft.com/office/drawing/2014/main" id="{20D44B72-8079-613A-5E5D-C853684790ED}"/>
              </a:ext>
            </a:extLst>
          </p:cNvPr>
          <p:cNvCxnSpPr>
            <a:cxnSpLocks/>
            <a:stCxn id="111" idx="3"/>
            <a:endCxn id="63" idx="3"/>
          </p:cNvCxnSpPr>
          <p:nvPr/>
        </p:nvCxnSpPr>
        <p:spPr>
          <a:xfrm>
            <a:off x="7092433" y="3554745"/>
            <a:ext cx="1207077" cy="924"/>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B2F2FEE4-5E2E-3537-5BE3-30470D070382}"/>
              </a:ext>
            </a:extLst>
          </p:cNvPr>
          <p:cNvCxnSpPr>
            <a:cxnSpLocks/>
            <a:stCxn id="63" idx="0"/>
            <a:endCxn id="67" idx="3"/>
          </p:cNvCxnSpPr>
          <p:nvPr/>
        </p:nvCxnSpPr>
        <p:spPr>
          <a:xfrm>
            <a:off x="8418572" y="3555669"/>
            <a:ext cx="545028" cy="37104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80" name="Signature">
            <a:extLst>
              <a:ext uri="{FF2B5EF4-FFF2-40B4-BE49-F238E27FC236}">
                <a16:creationId xmlns:a16="http://schemas.microsoft.com/office/drawing/2014/main" id="{9DF60487-DFA5-1639-7775-3DC19419B7C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570918" y="3708511"/>
            <a:ext cx="122744" cy="122744"/>
          </a:xfrm>
          <a:prstGeom prst="rect">
            <a:avLst/>
          </a:prstGeom>
        </p:spPr>
      </p:pic>
      <p:sp>
        <p:nvSpPr>
          <p:cNvPr id="81" name="Rectangle 80">
            <a:extLst>
              <a:ext uri="{FF2B5EF4-FFF2-40B4-BE49-F238E27FC236}">
                <a16:creationId xmlns:a16="http://schemas.microsoft.com/office/drawing/2014/main" id="{F24FDB63-4BF6-DBD6-0DCD-9AEE9427F30A}"/>
              </a:ext>
            </a:extLst>
          </p:cNvPr>
          <p:cNvSpPr/>
          <p:nvPr/>
        </p:nvSpPr>
        <p:spPr>
          <a:xfrm>
            <a:off x="9208905" y="3541427"/>
            <a:ext cx="280482"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92" name="Connector: Elbow 92">
            <a:extLst>
              <a:ext uri="{FF2B5EF4-FFF2-40B4-BE49-F238E27FC236}">
                <a16:creationId xmlns:a16="http://schemas.microsoft.com/office/drawing/2014/main" id="{058C6D48-FB45-283B-D684-F03C1815FBE5}"/>
              </a:ext>
            </a:extLst>
          </p:cNvPr>
          <p:cNvCxnSpPr>
            <a:cxnSpLocks/>
            <a:stCxn id="66" idx="2"/>
            <a:endCxn id="69" idx="3"/>
          </p:cNvCxnSpPr>
          <p:nvPr/>
        </p:nvCxnSpPr>
        <p:spPr>
          <a:xfrm flipV="1">
            <a:off x="9032655" y="4144352"/>
            <a:ext cx="1432951" cy="523633"/>
          </a:xfrm>
          <a:prstGeom prst="straightConnector1">
            <a:avLst/>
          </a:prstGeom>
          <a:ln w="9525">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3" name="Oval 92">
            <a:extLst>
              <a:ext uri="{FF2B5EF4-FFF2-40B4-BE49-F238E27FC236}">
                <a16:creationId xmlns:a16="http://schemas.microsoft.com/office/drawing/2014/main" id="{307613C4-77E4-EEEB-6329-F747CAD247EA}"/>
              </a:ext>
            </a:extLst>
          </p:cNvPr>
          <p:cNvSpPr/>
          <p:nvPr/>
        </p:nvSpPr>
        <p:spPr>
          <a:xfrm>
            <a:off x="7355445" y="3637712"/>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1</a:t>
            </a:r>
          </a:p>
        </p:txBody>
      </p:sp>
      <p:sp>
        <p:nvSpPr>
          <p:cNvPr id="94" name="Oval 93">
            <a:extLst>
              <a:ext uri="{FF2B5EF4-FFF2-40B4-BE49-F238E27FC236}">
                <a16:creationId xmlns:a16="http://schemas.microsoft.com/office/drawing/2014/main" id="{170A4D1A-81E1-719A-0C28-3D70735BC044}"/>
              </a:ext>
            </a:extLst>
          </p:cNvPr>
          <p:cNvSpPr/>
          <p:nvPr/>
        </p:nvSpPr>
        <p:spPr>
          <a:xfrm>
            <a:off x="9230445" y="306623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2</a:t>
            </a:r>
          </a:p>
        </p:txBody>
      </p:sp>
      <p:sp>
        <p:nvSpPr>
          <p:cNvPr id="95" name="Isosceles Triangle 94">
            <a:extLst>
              <a:ext uri="{FF2B5EF4-FFF2-40B4-BE49-F238E27FC236}">
                <a16:creationId xmlns:a16="http://schemas.microsoft.com/office/drawing/2014/main" id="{739AEAA3-0CD7-2CA2-7CE0-5CF386ED7712}"/>
              </a:ext>
            </a:extLst>
          </p:cNvPr>
          <p:cNvSpPr/>
          <p:nvPr/>
        </p:nvSpPr>
        <p:spPr>
          <a:xfrm rot="10800000">
            <a:off x="8782766" y="3171254"/>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96" name="Connector: Elbow 95">
            <a:extLst>
              <a:ext uri="{FF2B5EF4-FFF2-40B4-BE49-F238E27FC236}">
                <a16:creationId xmlns:a16="http://schemas.microsoft.com/office/drawing/2014/main" id="{D21F6C87-9480-117B-937C-049C073C432A}"/>
              </a:ext>
            </a:extLst>
          </p:cNvPr>
          <p:cNvCxnSpPr>
            <a:cxnSpLocks/>
            <a:stCxn id="95" idx="3"/>
            <a:endCxn id="97" idx="4"/>
          </p:cNvCxnSpPr>
          <p:nvPr/>
        </p:nvCxnSpPr>
        <p:spPr>
          <a:xfrm rot="5400000" flipH="1" flipV="1">
            <a:off x="8599348" y="2918230"/>
            <a:ext cx="505498" cy="551"/>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7" name="Thought Bubble: Cloud 96">
            <a:extLst>
              <a:ext uri="{FF2B5EF4-FFF2-40B4-BE49-F238E27FC236}">
                <a16:creationId xmlns:a16="http://schemas.microsoft.com/office/drawing/2014/main" id="{D58558C2-FCED-3CE3-4DBF-6EA1E1B9FA85}"/>
              </a:ext>
            </a:extLst>
          </p:cNvPr>
          <p:cNvSpPr/>
          <p:nvPr/>
        </p:nvSpPr>
        <p:spPr>
          <a:xfrm>
            <a:off x="8420858" y="2229276"/>
            <a:ext cx="858992" cy="371049"/>
          </a:xfrm>
          <a:prstGeom prst="cloudCallout">
            <a:avLst>
              <a:gd name="adj1" fmla="val 235"/>
              <a:gd name="adj2" fmla="val 676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8" name="Oval 97">
            <a:extLst>
              <a:ext uri="{FF2B5EF4-FFF2-40B4-BE49-F238E27FC236}">
                <a16:creationId xmlns:a16="http://schemas.microsoft.com/office/drawing/2014/main" id="{55953005-9F92-6A7F-03D4-A13CB732EC67}"/>
              </a:ext>
            </a:extLst>
          </p:cNvPr>
          <p:cNvSpPr/>
          <p:nvPr/>
        </p:nvSpPr>
        <p:spPr>
          <a:xfrm>
            <a:off x="8610331" y="2890321"/>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3</a:t>
            </a:r>
          </a:p>
        </p:txBody>
      </p:sp>
      <p:sp>
        <p:nvSpPr>
          <p:cNvPr id="99" name="Oval 98">
            <a:extLst>
              <a:ext uri="{FF2B5EF4-FFF2-40B4-BE49-F238E27FC236}">
                <a16:creationId xmlns:a16="http://schemas.microsoft.com/office/drawing/2014/main" id="{D2117324-F4E5-B56B-F917-1F164487ED93}"/>
              </a:ext>
            </a:extLst>
          </p:cNvPr>
          <p:cNvSpPr/>
          <p:nvPr/>
        </p:nvSpPr>
        <p:spPr>
          <a:xfrm>
            <a:off x="8729053" y="428144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4</a:t>
            </a:r>
          </a:p>
        </p:txBody>
      </p:sp>
      <p:sp>
        <p:nvSpPr>
          <p:cNvPr id="100" name="Oval 99">
            <a:extLst>
              <a:ext uri="{FF2B5EF4-FFF2-40B4-BE49-F238E27FC236}">
                <a16:creationId xmlns:a16="http://schemas.microsoft.com/office/drawing/2014/main" id="{6B317B09-B6C5-396F-3413-55F941EDC696}"/>
              </a:ext>
            </a:extLst>
          </p:cNvPr>
          <p:cNvSpPr/>
          <p:nvPr/>
        </p:nvSpPr>
        <p:spPr>
          <a:xfrm>
            <a:off x="10137522" y="3907770"/>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5</a:t>
            </a:r>
          </a:p>
        </p:txBody>
      </p:sp>
      <p:sp>
        <p:nvSpPr>
          <p:cNvPr id="101" name="Oval 100">
            <a:extLst>
              <a:ext uri="{FF2B5EF4-FFF2-40B4-BE49-F238E27FC236}">
                <a16:creationId xmlns:a16="http://schemas.microsoft.com/office/drawing/2014/main" id="{488D43D6-B974-81AA-D9F7-E891BD3EDD35}"/>
              </a:ext>
            </a:extLst>
          </p:cNvPr>
          <p:cNvSpPr/>
          <p:nvPr/>
        </p:nvSpPr>
        <p:spPr>
          <a:xfrm>
            <a:off x="9032136" y="428058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6</a:t>
            </a:r>
          </a:p>
        </p:txBody>
      </p:sp>
      <p:pic>
        <p:nvPicPr>
          <p:cNvPr id="105" name="Policy">
            <a:extLst>
              <a:ext uri="{FF2B5EF4-FFF2-40B4-BE49-F238E27FC236}">
                <a16:creationId xmlns:a16="http://schemas.microsoft.com/office/drawing/2014/main" id="{59FA7190-F493-3377-1561-4EF9F29469C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142810" y="3349348"/>
            <a:ext cx="402383" cy="426556"/>
          </a:xfrm>
          <a:prstGeom prst="rect">
            <a:avLst/>
          </a:prstGeom>
        </p:spPr>
      </p:pic>
      <p:pic>
        <p:nvPicPr>
          <p:cNvPr id="106" name="Receipt">
            <a:extLst>
              <a:ext uri="{FF2B5EF4-FFF2-40B4-BE49-F238E27FC236}">
                <a16:creationId xmlns:a16="http://schemas.microsoft.com/office/drawing/2014/main" id="{F6B7D8B8-6363-E3CA-991B-130E687D3E2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095608" y="5062650"/>
            <a:ext cx="201982" cy="213348"/>
          </a:xfrm>
          <a:prstGeom prst="rect">
            <a:avLst/>
          </a:prstGeom>
        </p:spPr>
      </p:pic>
      <p:grpSp>
        <p:nvGrpSpPr>
          <p:cNvPr id="113" name="Group 112">
            <a:extLst>
              <a:ext uri="{FF2B5EF4-FFF2-40B4-BE49-F238E27FC236}">
                <a16:creationId xmlns:a16="http://schemas.microsoft.com/office/drawing/2014/main" id="{77D68D06-A93D-913E-EFF2-E34BFAD3F2CF}"/>
              </a:ext>
            </a:extLst>
          </p:cNvPr>
          <p:cNvGrpSpPr/>
          <p:nvPr/>
        </p:nvGrpSpPr>
        <p:grpSpPr>
          <a:xfrm>
            <a:off x="6511039" y="3322363"/>
            <a:ext cx="606255" cy="664251"/>
            <a:chOff x="2073595" y="4230450"/>
            <a:chExt cx="864673" cy="938007"/>
          </a:xfrm>
        </p:grpSpPr>
        <p:sp>
          <p:nvSpPr>
            <p:cNvPr id="107" name="Oval 106">
              <a:extLst>
                <a:ext uri="{FF2B5EF4-FFF2-40B4-BE49-F238E27FC236}">
                  <a16:creationId xmlns:a16="http://schemas.microsoft.com/office/drawing/2014/main" id="{5E6A3C77-CDD0-5D34-E99D-83D51206D0BB}"/>
                </a:ext>
              </a:extLst>
            </p:cNvPr>
            <p:cNvSpPr/>
            <p:nvPr/>
          </p:nvSpPr>
          <p:spPr>
            <a:xfrm>
              <a:off x="2591645" y="4369000"/>
              <a:ext cx="272058" cy="2720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8" name="Rectangle 107">
              <a:extLst>
                <a:ext uri="{FF2B5EF4-FFF2-40B4-BE49-F238E27FC236}">
                  <a16:creationId xmlns:a16="http://schemas.microsoft.com/office/drawing/2014/main" id="{F6BE754A-E452-7B39-A1DF-01989939A605}"/>
                </a:ext>
              </a:extLst>
            </p:cNvPr>
            <p:cNvSpPr/>
            <p:nvPr/>
          </p:nvSpPr>
          <p:spPr>
            <a:xfrm>
              <a:off x="2271713" y="4260056"/>
              <a:ext cx="404812" cy="5548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09" name="Rectangle 108">
              <a:extLst>
                <a:ext uri="{FF2B5EF4-FFF2-40B4-BE49-F238E27FC236}">
                  <a16:creationId xmlns:a16="http://schemas.microsoft.com/office/drawing/2014/main" id="{19D8460D-E8D7-4523-2B32-46B81CF72C17}"/>
                </a:ext>
              </a:extLst>
            </p:cNvPr>
            <p:cNvSpPr/>
            <p:nvPr/>
          </p:nvSpPr>
          <p:spPr>
            <a:xfrm rot="20808028">
              <a:off x="2417344" y="4734905"/>
              <a:ext cx="263611" cy="85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nvGrpSpPr>
            <p:cNvPr id="110" name="Evidence">
              <a:extLst>
                <a:ext uri="{FF2B5EF4-FFF2-40B4-BE49-F238E27FC236}">
                  <a16:creationId xmlns:a16="http://schemas.microsoft.com/office/drawing/2014/main" id="{88519228-D365-051D-CF53-8D7280967E65}"/>
                </a:ext>
              </a:extLst>
            </p:cNvPr>
            <p:cNvGrpSpPr/>
            <p:nvPr/>
          </p:nvGrpSpPr>
          <p:grpSpPr>
            <a:xfrm>
              <a:off x="2073595" y="4230450"/>
              <a:ext cx="864673" cy="938007"/>
              <a:chOff x="1930140" y="2637823"/>
              <a:chExt cx="1259739" cy="1366580"/>
            </a:xfrm>
          </p:grpSpPr>
          <p:pic>
            <p:nvPicPr>
              <p:cNvPr id="111" name="Picture 4" descr="Investigation free icon">
                <a:extLst>
                  <a:ext uri="{FF2B5EF4-FFF2-40B4-BE49-F238E27FC236}">
                    <a16:creationId xmlns:a16="http://schemas.microsoft.com/office/drawing/2014/main" id="{9B9BAB70-4B4E-8742-350D-725413F0C08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82050" y="2637823"/>
                <a:ext cx="956170" cy="956170"/>
              </a:xfrm>
              <a:prstGeom prst="rect">
                <a:avLst/>
              </a:prstGeom>
              <a:noFill/>
              <a:extLst>
                <a:ext uri="{909E8E84-426E-40DD-AFC4-6F175D3DCCD1}">
                  <a14:hiddenFill xmlns:a14="http://schemas.microsoft.com/office/drawing/2010/main">
                    <a:solidFill>
                      <a:srgbClr val="FFFFFF"/>
                    </a:solidFill>
                  </a14:hiddenFill>
                </a:ext>
              </a:extLst>
            </p:spPr>
          </p:pic>
          <p:sp>
            <p:nvSpPr>
              <p:cNvPr id="112" name="TextBox 111">
                <a:extLst>
                  <a:ext uri="{FF2B5EF4-FFF2-40B4-BE49-F238E27FC236}">
                    <a16:creationId xmlns:a16="http://schemas.microsoft.com/office/drawing/2014/main" id="{4C632B16-EEB9-5DCF-64AD-2CF4DF4EC925}"/>
                  </a:ext>
                </a:extLst>
              </p:cNvPr>
              <p:cNvSpPr txBox="1"/>
              <p:nvPr/>
            </p:nvSpPr>
            <p:spPr>
              <a:xfrm>
                <a:off x="1930140" y="3519960"/>
                <a:ext cx="1259739" cy="484443"/>
              </a:xfrm>
              <a:prstGeom prst="rect">
                <a:avLst/>
              </a:prstGeom>
              <a:noFill/>
            </p:spPr>
            <p:txBody>
              <a:bodyPr wrap="none" rtlCol="0">
                <a:spAutoFit/>
              </a:bodyPr>
              <a:lstStyle/>
              <a:p>
                <a:pPr algn="ctr"/>
                <a:r>
                  <a:rPr lang="en-US" sz="900" dirty="0"/>
                  <a:t>Evidence</a:t>
                </a:r>
              </a:p>
            </p:txBody>
          </p:sp>
        </p:grpSp>
      </p:grpSp>
      <p:grpSp>
        <p:nvGrpSpPr>
          <p:cNvPr id="117" name="Group 116">
            <a:extLst>
              <a:ext uri="{FF2B5EF4-FFF2-40B4-BE49-F238E27FC236}">
                <a16:creationId xmlns:a16="http://schemas.microsoft.com/office/drawing/2014/main" id="{8B43F574-050C-8498-392A-6435D347F9F9}"/>
              </a:ext>
            </a:extLst>
          </p:cNvPr>
          <p:cNvGrpSpPr/>
          <p:nvPr/>
        </p:nvGrpSpPr>
        <p:grpSpPr>
          <a:xfrm>
            <a:off x="8761682" y="5039981"/>
            <a:ext cx="317119" cy="313979"/>
            <a:chOff x="2246504" y="4230451"/>
            <a:chExt cx="656307" cy="656306"/>
          </a:xfrm>
        </p:grpSpPr>
        <p:sp>
          <p:nvSpPr>
            <p:cNvPr id="118" name="Oval 117">
              <a:extLst>
                <a:ext uri="{FF2B5EF4-FFF2-40B4-BE49-F238E27FC236}">
                  <a16:creationId xmlns:a16="http://schemas.microsoft.com/office/drawing/2014/main" id="{37228A7B-13A3-D82F-1D21-B9B7E202D6CE}"/>
                </a:ext>
              </a:extLst>
            </p:cNvPr>
            <p:cNvSpPr/>
            <p:nvPr/>
          </p:nvSpPr>
          <p:spPr>
            <a:xfrm>
              <a:off x="2591645" y="4369000"/>
              <a:ext cx="272058" cy="2720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9" name="Rectangle 118">
              <a:extLst>
                <a:ext uri="{FF2B5EF4-FFF2-40B4-BE49-F238E27FC236}">
                  <a16:creationId xmlns:a16="http://schemas.microsoft.com/office/drawing/2014/main" id="{7E970431-A6BB-C328-5333-BB9E4E89DB6C}"/>
                </a:ext>
              </a:extLst>
            </p:cNvPr>
            <p:cNvSpPr/>
            <p:nvPr/>
          </p:nvSpPr>
          <p:spPr>
            <a:xfrm>
              <a:off x="2271713" y="4260056"/>
              <a:ext cx="404812" cy="5548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20" name="Rectangle 119">
              <a:extLst>
                <a:ext uri="{FF2B5EF4-FFF2-40B4-BE49-F238E27FC236}">
                  <a16:creationId xmlns:a16="http://schemas.microsoft.com/office/drawing/2014/main" id="{45ABFA8B-472B-4AE8-1279-3029BD602AA7}"/>
                </a:ext>
              </a:extLst>
            </p:cNvPr>
            <p:cNvSpPr/>
            <p:nvPr/>
          </p:nvSpPr>
          <p:spPr>
            <a:xfrm rot="20808028">
              <a:off x="2417344" y="4734905"/>
              <a:ext cx="263611" cy="85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pic>
          <p:nvPicPr>
            <p:cNvPr id="122" name="Picture 4" descr="Investigation free icon">
              <a:extLst>
                <a:ext uri="{FF2B5EF4-FFF2-40B4-BE49-F238E27FC236}">
                  <a16:creationId xmlns:a16="http://schemas.microsoft.com/office/drawing/2014/main" id="{65735977-98C4-7B62-FBE4-F92297F9556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46504" y="4230451"/>
              <a:ext cx="656307" cy="656306"/>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Rectangle 2">
            <a:extLst>
              <a:ext uri="{FF2B5EF4-FFF2-40B4-BE49-F238E27FC236}">
                <a16:creationId xmlns:a16="http://schemas.microsoft.com/office/drawing/2014/main" id="{DF7C8923-C6C4-9FDD-6403-2BA039D10000}"/>
              </a:ext>
            </a:extLst>
          </p:cNvPr>
          <p:cNvSpPr/>
          <p:nvPr/>
        </p:nvSpPr>
        <p:spPr>
          <a:xfrm>
            <a:off x="472043" y="2146766"/>
            <a:ext cx="4997450" cy="33083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ysClr val="windowText" lastClr="000000"/>
                </a:solidFill>
                <a:latin typeface="Arial" panose="020B0604020202020204" pitchFamily="34" charset="0"/>
                <a:cs typeface="Arial" panose="020B0604020202020204" pitchFamily="34" charset="0"/>
              </a:rPr>
              <a:t>eNotary</a:t>
            </a:r>
            <a:br>
              <a:rPr lang="en-US" dirty="0">
                <a:solidFill>
                  <a:sysClr val="windowText" lastClr="000000"/>
                </a:solidFill>
                <a:latin typeface="Arial" panose="020B0604020202020204" pitchFamily="34" charset="0"/>
                <a:cs typeface="Arial" panose="020B0604020202020204" pitchFamily="34" charset="0"/>
              </a:rPr>
            </a:br>
            <a:r>
              <a:rPr lang="en-US" sz="1000" dirty="0">
                <a:solidFill>
                  <a:sysClr val="windowText" lastClr="000000"/>
                </a:solidFill>
                <a:latin typeface="Arial" panose="020B0604020202020204" pitchFamily="34" charset="0"/>
                <a:cs typeface="Arial" panose="020B0604020202020204" pitchFamily="34" charset="0"/>
              </a:rPr>
              <a:t>Claims:</a:t>
            </a:r>
          </a:p>
        </p:txBody>
      </p:sp>
      <p:grpSp>
        <p:nvGrpSpPr>
          <p:cNvPr id="4" name="Group 3">
            <a:extLst>
              <a:ext uri="{FF2B5EF4-FFF2-40B4-BE49-F238E27FC236}">
                <a16:creationId xmlns:a16="http://schemas.microsoft.com/office/drawing/2014/main" id="{A717B8C5-C378-6080-823F-EAD6F8EBCE5B}"/>
              </a:ext>
            </a:extLst>
          </p:cNvPr>
          <p:cNvGrpSpPr/>
          <p:nvPr/>
        </p:nvGrpSpPr>
        <p:grpSpPr>
          <a:xfrm>
            <a:off x="4213818" y="3464884"/>
            <a:ext cx="1131794" cy="1131794"/>
            <a:chOff x="6679050" y="4022771"/>
            <a:chExt cx="1361764" cy="1361764"/>
          </a:xfrm>
        </p:grpSpPr>
        <p:pic>
          <p:nvPicPr>
            <p:cNvPr id="5" name="Graphic 4">
              <a:extLst>
                <a:ext uri="{FF2B5EF4-FFF2-40B4-BE49-F238E27FC236}">
                  <a16:creationId xmlns:a16="http://schemas.microsoft.com/office/drawing/2014/main" id="{AFD73C9A-B34B-4333-C8F0-0A0E543AE4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679050" y="4022771"/>
              <a:ext cx="1361764" cy="1361764"/>
            </a:xfrm>
            <a:prstGeom prst="rect">
              <a:avLst/>
            </a:prstGeom>
          </p:spPr>
        </p:pic>
        <p:sp>
          <p:nvSpPr>
            <p:cNvPr id="6" name="TextBox 5">
              <a:extLst>
                <a:ext uri="{FF2B5EF4-FFF2-40B4-BE49-F238E27FC236}">
                  <a16:creationId xmlns:a16="http://schemas.microsoft.com/office/drawing/2014/main" id="{7357E7B0-4BDA-78FF-7855-AE5CAAC22141}"/>
                </a:ext>
              </a:extLst>
            </p:cNvPr>
            <p:cNvSpPr txBox="1"/>
            <p:nvPr/>
          </p:nvSpPr>
          <p:spPr>
            <a:xfrm>
              <a:off x="7148587" y="4211665"/>
              <a:ext cx="528469" cy="203673"/>
            </a:xfrm>
            <a:prstGeom prst="rect">
              <a:avLst/>
            </a:prstGeom>
            <a:solidFill>
              <a:schemeClr val="bg1"/>
            </a:solidFill>
          </p:spPr>
          <p:txBody>
            <a:bodyPr wrap="none" lIns="0" tIns="0" rIns="0" bIns="0" rtlCol="0">
              <a:spAutoFit/>
            </a:bodyPr>
            <a:lstStyle/>
            <a:p>
              <a:pPr algn="ctr"/>
              <a:r>
                <a:rPr lang="en-US" sz="1100" dirty="0">
                  <a:latin typeface="Arial" panose="020B0604020202020204" pitchFamily="34" charset="0"/>
                  <a:cs typeface="Arial" panose="020B0604020202020204" pitchFamily="34" charset="0"/>
                </a:rPr>
                <a:t>Ledger</a:t>
              </a:r>
            </a:p>
          </p:txBody>
        </p:sp>
      </p:grpSp>
      <p:sp>
        <p:nvSpPr>
          <p:cNvPr id="7" name="Rectangle 6">
            <a:extLst>
              <a:ext uri="{FF2B5EF4-FFF2-40B4-BE49-F238E27FC236}">
                <a16:creationId xmlns:a16="http://schemas.microsoft.com/office/drawing/2014/main" id="{47F7BE2C-C3EE-97C2-B035-D50457686E0A}"/>
              </a:ext>
            </a:extLst>
          </p:cNvPr>
          <p:cNvSpPr/>
          <p:nvPr/>
        </p:nvSpPr>
        <p:spPr>
          <a:xfrm>
            <a:off x="2399703" y="2883662"/>
            <a:ext cx="2945909" cy="165616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a:solidFill>
                  <a:sysClr val="windowText" lastClr="000000"/>
                </a:solidFill>
                <a:latin typeface="Arial" panose="020B0604020202020204" pitchFamily="34" charset="0"/>
                <a:cs typeface="Arial" panose="020B0604020202020204" pitchFamily="34" charset="0"/>
              </a:rPr>
              <a:t>SCITT Instance</a:t>
            </a:r>
          </a:p>
        </p:txBody>
      </p:sp>
      <p:sp>
        <p:nvSpPr>
          <p:cNvPr id="8" name="Rectangle 13">
            <a:extLst>
              <a:ext uri="{FF2B5EF4-FFF2-40B4-BE49-F238E27FC236}">
                <a16:creationId xmlns:a16="http://schemas.microsoft.com/office/drawing/2014/main" id="{360AEE64-1071-651C-CCD2-5C226FB33820}"/>
              </a:ext>
            </a:extLst>
          </p:cNvPr>
          <p:cNvSpPr/>
          <p:nvPr/>
        </p:nvSpPr>
        <p:spPr>
          <a:xfrm>
            <a:off x="2402716" y="4792762"/>
            <a:ext cx="1456820" cy="575149"/>
          </a:xfrm>
          <a:custGeom>
            <a:avLst/>
            <a:gdLst>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0 w 1115712"/>
              <a:gd name="connsiteY4" fmla="*/ 0 h 630937"/>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717 w 1115712"/>
              <a:gd name="connsiteY4" fmla="*/ 229019 h 630937"/>
              <a:gd name="connsiteX5" fmla="*/ 0 w 1115712"/>
              <a:gd name="connsiteY5" fmla="*/ 0 h 630937"/>
              <a:gd name="connsiteX0" fmla="*/ 1664 w 1117376"/>
              <a:gd name="connsiteY0" fmla="*/ 0 h 630937"/>
              <a:gd name="connsiteX1" fmla="*/ 1117376 w 1117376"/>
              <a:gd name="connsiteY1" fmla="*/ 0 h 630937"/>
              <a:gd name="connsiteX2" fmla="*/ 1117376 w 1117376"/>
              <a:gd name="connsiteY2" fmla="*/ 630937 h 630937"/>
              <a:gd name="connsiteX3" fmla="*/ 1664 w 1117376"/>
              <a:gd name="connsiteY3" fmla="*/ 630937 h 630937"/>
              <a:gd name="connsiteX4" fmla="*/ 0 w 1117376"/>
              <a:gd name="connsiteY4" fmla="*/ 552869 h 630937"/>
              <a:gd name="connsiteX5" fmla="*/ 2381 w 1117376"/>
              <a:gd name="connsiteY5" fmla="*/ 229019 h 630937"/>
              <a:gd name="connsiteX6" fmla="*/ 1664 w 1117376"/>
              <a:gd name="connsiteY6" fmla="*/ 0 h 630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7376" h="630937">
                <a:moveTo>
                  <a:pt x="1664" y="0"/>
                </a:moveTo>
                <a:lnTo>
                  <a:pt x="1117376" y="0"/>
                </a:lnTo>
                <a:lnTo>
                  <a:pt x="1117376" y="630937"/>
                </a:lnTo>
                <a:lnTo>
                  <a:pt x="1664" y="630937"/>
                </a:lnTo>
                <a:cubicBezTo>
                  <a:pt x="1109" y="604914"/>
                  <a:pt x="555" y="578892"/>
                  <a:pt x="0" y="552869"/>
                </a:cubicBezTo>
                <a:cubicBezTo>
                  <a:pt x="794" y="444919"/>
                  <a:pt x="1587" y="336969"/>
                  <a:pt x="2381" y="229019"/>
                </a:cubicBezTo>
                <a:lnTo>
                  <a:pt x="1664"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ysClr val="windowText" lastClr="000000"/>
                </a:solidFill>
                <a:latin typeface="Arial" panose="020B0604020202020204" pitchFamily="34" charset="0"/>
                <a:cs typeface="Arial" panose="020B0604020202020204" pitchFamily="34" charset="0"/>
              </a:rPr>
              <a:t>Storage</a:t>
            </a:r>
          </a:p>
        </p:txBody>
      </p:sp>
      <p:cxnSp>
        <p:nvCxnSpPr>
          <p:cNvPr id="9" name="Connector: Elbow 8">
            <a:extLst>
              <a:ext uri="{FF2B5EF4-FFF2-40B4-BE49-F238E27FC236}">
                <a16:creationId xmlns:a16="http://schemas.microsoft.com/office/drawing/2014/main" id="{56489C62-C91D-3995-7E55-D1D534730ED4}"/>
              </a:ext>
            </a:extLst>
          </p:cNvPr>
          <p:cNvCxnSpPr>
            <a:cxnSpLocks/>
            <a:stCxn id="12" idx="0"/>
            <a:endCxn id="16" idx="3"/>
          </p:cNvCxnSpPr>
          <p:nvPr/>
        </p:nvCxnSpPr>
        <p:spPr>
          <a:xfrm rot="16200000" flipH="1">
            <a:off x="3936782" y="3635124"/>
            <a:ext cx="98572" cy="921337"/>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724F39F-93A3-640E-CDB6-A8F85F205596}"/>
              </a:ext>
            </a:extLst>
          </p:cNvPr>
          <p:cNvSpPr/>
          <p:nvPr/>
        </p:nvSpPr>
        <p:spPr>
          <a:xfrm>
            <a:off x="2488441" y="3298082"/>
            <a:ext cx="1456820" cy="6309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ysClr val="windowText" lastClr="000000"/>
                </a:solidFill>
                <a:latin typeface="Arial" panose="020B0604020202020204" pitchFamily="34" charset="0"/>
                <a:cs typeface="Arial" panose="020B0604020202020204" pitchFamily="34" charset="0"/>
              </a:rPr>
              <a:t>eNotary</a:t>
            </a:r>
          </a:p>
        </p:txBody>
      </p:sp>
      <p:sp>
        <p:nvSpPr>
          <p:cNvPr id="11" name="Isosceles Triangle 10">
            <a:extLst>
              <a:ext uri="{FF2B5EF4-FFF2-40B4-BE49-F238E27FC236}">
                <a16:creationId xmlns:a16="http://schemas.microsoft.com/office/drawing/2014/main" id="{A6121062-AD2F-DD89-E9BA-9CA93515E962}"/>
              </a:ext>
            </a:extLst>
          </p:cNvPr>
          <p:cNvSpPr/>
          <p:nvPr/>
        </p:nvSpPr>
        <p:spPr>
          <a:xfrm rot="5400000">
            <a:off x="2271116" y="3496865"/>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2" name="Isosceles Triangle 11">
            <a:extLst>
              <a:ext uri="{FF2B5EF4-FFF2-40B4-BE49-F238E27FC236}">
                <a16:creationId xmlns:a16="http://schemas.microsoft.com/office/drawing/2014/main" id="{82570F99-35FC-C0EE-3166-45C475D2D14A}"/>
              </a:ext>
            </a:extLst>
          </p:cNvPr>
          <p:cNvSpPr/>
          <p:nvPr/>
        </p:nvSpPr>
        <p:spPr>
          <a:xfrm rot="10800000">
            <a:off x="3456344" y="3927445"/>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13" name="Connector: Elbow 12">
            <a:extLst>
              <a:ext uri="{FF2B5EF4-FFF2-40B4-BE49-F238E27FC236}">
                <a16:creationId xmlns:a16="http://schemas.microsoft.com/office/drawing/2014/main" id="{877D30B7-E0C3-5FFD-A925-3D75AC356ACF}"/>
              </a:ext>
            </a:extLst>
          </p:cNvPr>
          <p:cNvCxnSpPr>
            <a:cxnSpLocks/>
            <a:stCxn id="15" idx="0"/>
            <a:endCxn id="14" idx="3"/>
          </p:cNvCxnSpPr>
          <p:nvPr/>
        </p:nvCxnSpPr>
        <p:spPr>
          <a:xfrm rot="5400000">
            <a:off x="2633628" y="4357609"/>
            <a:ext cx="622206" cy="1"/>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Isosceles Triangle 13">
            <a:extLst>
              <a:ext uri="{FF2B5EF4-FFF2-40B4-BE49-F238E27FC236}">
                <a16:creationId xmlns:a16="http://schemas.microsoft.com/office/drawing/2014/main" id="{BF971ADF-1619-10FE-5486-30EE1784FAA2}"/>
              </a:ext>
            </a:extLst>
          </p:cNvPr>
          <p:cNvSpPr/>
          <p:nvPr/>
        </p:nvSpPr>
        <p:spPr>
          <a:xfrm rot="10800000">
            <a:off x="2875674" y="4668712"/>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5" name="Isosceles Triangle 14">
            <a:extLst>
              <a:ext uri="{FF2B5EF4-FFF2-40B4-BE49-F238E27FC236}">
                <a16:creationId xmlns:a16="http://schemas.microsoft.com/office/drawing/2014/main" id="{9BB37BE8-F605-01B7-F601-C4A5D1892856}"/>
              </a:ext>
            </a:extLst>
          </p:cNvPr>
          <p:cNvSpPr/>
          <p:nvPr/>
        </p:nvSpPr>
        <p:spPr>
          <a:xfrm rot="10800000">
            <a:off x="2875675" y="3927444"/>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6" name="Isosceles Triangle 15">
            <a:extLst>
              <a:ext uri="{FF2B5EF4-FFF2-40B4-BE49-F238E27FC236}">
                <a16:creationId xmlns:a16="http://schemas.microsoft.com/office/drawing/2014/main" id="{42A57962-9E96-B053-660F-A1DEC6CBF554}"/>
              </a:ext>
            </a:extLst>
          </p:cNvPr>
          <p:cNvSpPr/>
          <p:nvPr/>
        </p:nvSpPr>
        <p:spPr>
          <a:xfrm rot="5400000">
            <a:off x="4437212" y="4085548"/>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pic>
        <p:nvPicPr>
          <p:cNvPr id="17" name="Key">
            <a:extLst>
              <a:ext uri="{FF2B5EF4-FFF2-40B4-BE49-F238E27FC236}">
                <a16:creationId xmlns:a16="http://schemas.microsoft.com/office/drawing/2014/main" id="{6D8BB672-1A83-DD8B-836F-25483C5505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62906" y="3345829"/>
            <a:ext cx="145505" cy="145505"/>
          </a:xfrm>
          <a:prstGeom prst="rect">
            <a:avLst/>
          </a:prstGeom>
        </p:spPr>
      </p:pic>
      <p:cxnSp>
        <p:nvCxnSpPr>
          <p:cNvPr id="18" name="Connector: Elbow 17">
            <a:extLst>
              <a:ext uri="{FF2B5EF4-FFF2-40B4-BE49-F238E27FC236}">
                <a16:creationId xmlns:a16="http://schemas.microsoft.com/office/drawing/2014/main" id="{5ED4065B-E6C3-E816-3FB5-9416971CDAAD}"/>
              </a:ext>
            </a:extLst>
          </p:cNvPr>
          <p:cNvCxnSpPr>
            <a:cxnSpLocks/>
            <a:stCxn id="11" idx="0"/>
            <a:endCxn id="12" idx="3"/>
          </p:cNvCxnSpPr>
          <p:nvPr/>
        </p:nvCxnSpPr>
        <p:spPr>
          <a:xfrm>
            <a:off x="2399703" y="3556396"/>
            <a:ext cx="1125697" cy="37104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2F920E31-F804-2484-0DDF-6DA880F3BA2D}"/>
              </a:ext>
            </a:extLst>
          </p:cNvPr>
          <p:cNvCxnSpPr>
            <a:cxnSpLocks/>
            <a:stCxn id="45" idx="3"/>
            <a:endCxn id="11" idx="3"/>
          </p:cNvCxnSpPr>
          <p:nvPr/>
        </p:nvCxnSpPr>
        <p:spPr>
          <a:xfrm flipV="1">
            <a:off x="1031141" y="3556396"/>
            <a:ext cx="1249500" cy="126"/>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191E19EA-DF71-971F-AFE2-58F89E9A7C35}"/>
              </a:ext>
            </a:extLst>
          </p:cNvPr>
          <p:cNvCxnSpPr>
            <a:cxnSpLocks/>
            <a:stCxn id="11" idx="0"/>
            <a:endCxn id="15" idx="3"/>
          </p:cNvCxnSpPr>
          <p:nvPr/>
        </p:nvCxnSpPr>
        <p:spPr>
          <a:xfrm>
            <a:off x="2399703" y="3556396"/>
            <a:ext cx="545028" cy="37104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23" name="Signature">
            <a:extLst>
              <a:ext uri="{FF2B5EF4-FFF2-40B4-BE49-F238E27FC236}">
                <a16:creationId xmlns:a16="http://schemas.microsoft.com/office/drawing/2014/main" id="{EEB393A8-9984-3AC3-6EF0-9E2E4BEB844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638799" y="3767535"/>
            <a:ext cx="122744" cy="122744"/>
          </a:xfrm>
          <a:prstGeom prst="rect">
            <a:avLst/>
          </a:prstGeom>
        </p:spPr>
      </p:pic>
      <p:sp>
        <p:nvSpPr>
          <p:cNvPr id="24" name="Rectangle 23">
            <a:extLst>
              <a:ext uri="{FF2B5EF4-FFF2-40B4-BE49-F238E27FC236}">
                <a16:creationId xmlns:a16="http://schemas.microsoft.com/office/drawing/2014/main" id="{3939CC25-82A0-A8FF-74C7-C6BCD6E40E4C}"/>
              </a:ext>
            </a:extLst>
          </p:cNvPr>
          <p:cNvSpPr/>
          <p:nvPr/>
        </p:nvSpPr>
        <p:spPr>
          <a:xfrm>
            <a:off x="3244011" y="3542154"/>
            <a:ext cx="280482"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25" name="Connector: Elbow 92">
            <a:extLst>
              <a:ext uri="{FF2B5EF4-FFF2-40B4-BE49-F238E27FC236}">
                <a16:creationId xmlns:a16="http://schemas.microsoft.com/office/drawing/2014/main" id="{04CD8B9A-9BB9-85D2-4D9A-5D5761C38360}"/>
              </a:ext>
            </a:extLst>
          </p:cNvPr>
          <p:cNvCxnSpPr>
            <a:cxnSpLocks/>
            <a:stCxn id="14" idx="2"/>
            <a:endCxn id="16" idx="3"/>
          </p:cNvCxnSpPr>
          <p:nvPr/>
        </p:nvCxnSpPr>
        <p:spPr>
          <a:xfrm flipV="1">
            <a:off x="3013786" y="4145079"/>
            <a:ext cx="1432951" cy="523633"/>
          </a:xfrm>
          <a:prstGeom prst="straightConnector1">
            <a:avLst/>
          </a:prstGeom>
          <a:ln w="9525">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2877839A-FBB7-1E75-0847-9040B45B9C36}"/>
              </a:ext>
            </a:extLst>
          </p:cNvPr>
          <p:cNvSpPr/>
          <p:nvPr/>
        </p:nvSpPr>
        <p:spPr>
          <a:xfrm>
            <a:off x="1408325" y="3632113"/>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1</a:t>
            </a:r>
          </a:p>
        </p:txBody>
      </p:sp>
      <p:sp>
        <p:nvSpPr>
          <p:cNvPr id="27" name="Oval 26">
            <a:extLst>
              <a:ext uri="{FF2B5EF4-FFF2-40B4-BE49-F238E27FC236}">
                <a16:creationId xmlns:a16="http://schemas.microsoft.com/office/drawing/2014/main" id="{B664700E-55D9-4398-AB10-D63E835EA14F}"/>
              </a:ext>
            </a:extLst>
          </p:cNvPr>
          <p:cNvSpPr/>
          <p:nvPr/>
        </p:nvSpPr>
        <p:spPr>
          <a:xfrm>
            <a:off x="3211576" y="3066964"/>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2</a:t>
            </a:r>
          </a:p>
        </p:txBody>
      </p:sp>
      <p:sp>
        <p:nvSpPr>
          <p:cNvPr id="28" name="Isosceles Triangle 27">
            <a:extLst>
              <a:ext uri="{FF2B5EF4-FFF2-40B4-BE49-F238E27FC236}">
                <a16:creationId xmlns:a16="http://schemas.microsoft.com/office/drawing/2014/main" id="{0D8830FD-CC8D-AB7E-282D-9F4559A5EE16}"/>
              </a:ext>
            </a:extLst>
          </p:cNvPr>
          <p:cNvSpPr/>
          <p:nvPr/>
        </p:nvSpPr>
        <p:spPr>
          <a:xfrm rot="10800000">
            <a:off x="2763897" y="3171981"/>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29" name="Connector: Elbow 28">
            <a:extLst>
              <a:ext uri="{FF2B5EF4-FFF2-40B4-BE49-F238E27FC236}">
                <a16:creationId xmlns:a16="http://schemas.microsoft.com/office/drawing/2014/main" id="{5929548E-0952-91E3-E414-D9697FA404BF}"/>
              </a:ext>
            </a:extLst>
          </p:cNvPr>
          <p:cNvCxnSpPr>
            <a:cxnSpLocks/>
            <a:stCxn id="28" idx="3"/>
            <a:endCxn id="30" idx="4"/>
          </p:cNvCxnSpPr>
          <p:nvPr/>
        </p:nvCxnSpPr>
        <p:spPr>
          <a:xfrm rot="5400000" flipH="1" flipV="1">
            <a:off x="2580479" y="2918957"/>
            <a:ext cx="505498" cy="551"/>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0" name="Thought Bubble: Cloud 29">
            <a:extLst>
              <a:ext uri="{FF2B5EF4-FFF2-40B4-BE49-F238E27FC236}">
                <a16:creationId xmlns:a16="http://schemas.microsoft.com/office/drawing/2014/main" id="{B0689383-F5EB-461C-FA7A-F423B982B671}"/>
              </a:ext>
            </a:extLst>
          </p:cNvPr>
          <p:cNvSpPr/>
          <p:nvPr/>
        </p:nvSpPr>
        <p:spPr>
          <a:xfrm>
            <a:off x="2401989" y="2230003"/>
            <a:ext cx="858992" cy="371049"/>
          </a:xfrm>
          <a:prstGeom prst="cloudCallout">
            <a:avLst>
              <a:gd name="adj1" fmla="val 235"/>
              <a:gd name="adj2" fmla="val 676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1" name="Oval 30">
            <a:extLst>
              <a:ext uri="{FF2B5EF4-FFF2-40B4-BE49-F238E27FC236}">
                <a16:creationId xmlns:a16="http://schemas.microsoft.com/office/drawing/2014/main" id="{327BEB3F-1D47-5C4B-9295-EC6B4F8AA6FC}"/>
              </a:ext>
            </a:extLst>
          </p:cNvPr>
          <p:cNvSpPr/>
          <p:nvPr/>
        </p:nvSpPr>
        <p:spPr>
          <a:xfrm>
            <a:off x="2591462" y="289104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3</a:t>
            </a:r>
          </a:p>
        </p:txBody>
      </p:sp>
      <p:sp>
        <p:nvSpPr>
          <p:cNvPr id="32" name="Oval 31">
            <a:extLst>
              <a:ext uri="{FF2B5EF4-FFF2-40B4-BE49-F238E27FC236}">
                <a16:creationId xmlns:a16="http://schemas.microsoft.com/office/drawing/2014/main" id="{0A8398EE-7DCD-190F-478E-5383A3F5FF57}"/>
              </a:ext>
            </a:extLst>
          </p:cNvPr>
          <p:cNvSpPr/>
          <p:nvPr/>
        </p:nvSpPr>
        <p:spPr>
          <a:xfrm>
            <a:off x="2710184" y="4282175"/>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4</a:t>
            </a:r>
          </a:p>
        </p:txBody>
      </p:sp>
      <p:sp>
        <p:nvSpPr>
          <p:cNvPr id="33" name="Oval 32">
            <a:extLst>
              <a:ext uri="{FF2B5EF4-FFF2-40B4-BE49-F238E27FC236}">
                <a16:creationId xmlns:a16="http://schemas.microsoft.com/office/drawing/2014/main" id="{3C14EB73-22A2-6FFD-E4D0-C8F0514B2309}"/>
              </a:ext>
            </a:extLst>
          </p:cNvPr>
          <p:cNvSpPr/>
          <p:nvPr/>
        </p:nvSpPr>
        <p:spPr>
          <a:xfrm>
            <a:off x="4118653" y="390849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6</a:t>
            </a:r>
          </a:p>
        </p:txBody>
      </p:sp>
      <p:sp>
        <p:nvSpPr>
          <p:cNvPr id="34" name="Oval 33">
            <a:extLst>
              <a:ext uri="{FF2B5EF4-FFF2-40B4-BE49-F238E27FC236}">
                <a16:creationId xmlns:a16="http://schemas.microsoft.com/office/drawing/2014/main" id="{2D1A9857-B89A-9171-BC7C-7C871AF03E75}"/>
              </a:ext>
            </a:extLst>
          </p:cNvPr>
          <p:cNvSpPr/>
          <p:nvPr/>
        </p:nvSpPr>
        <p:spPr>
          <a:xfrm>
            <a:off x="3013267" y="4281314"/>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7</a:t>
            </a:r>
          </a:p>
        </p:txBody>
      </p:sp>
      <p:pic>
        <p:nvPicPr>
          <p:cNvPr id="35" name="Signature">
            <a:extLst>
              <a:ext uri="{FF2B5EF4-FFF2-40B4-BE49-F238E27FC236}">
                <a16:creationId xmlns:a16="http://schemas.microsoft.com/office/drawing/2014/main" id="{46BB5B27-9AD9-8CB7-5B13-14DA76FF2D8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13040" y="3286911"/>
            <a:ext cx="233852" cy="233852"/>
          </a:xfrm>
          <a:prstGeom prst="rect">
            <a:avLst/>
          </a:prstGeom>
        </p:spPr>
      </p:pic>
      <p:pic>
        <p:nvPicPr>
          <p:cNvPr id="36" name="Policy">
            <a:extLst>
              <a:ext uri="{FF2B5EF4-FFF2-40B4-BE49-F238E27FC236}">
                <a16:creationId xmlns:a16="http://schemas.microsoft.com/office/drawing/2014/main" id="{4AD98F03-9257-E0D5-B9B6-EA6B71765F1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206491" y="3350075"/>
            <a:ext cx="402383" cy="426556"/>
          </a:xfrm>
          <a:prstGeom prst="rect">
            <a:avLst/>
          </a:prstGeom>
        </p:spPr>
      </p:pic>
      <p:pic>
        <p:nvPicPr>
          <p:cNvPr id="37" name="Receipt">
            <a:extLst>
              <a:ext uri="{FF2B5EF4-FFF2-40B4-BE49-F238E27FC236}">
                <a16:creationId xmlns:a16="http://schemas.microsoft.com/office/drawing/2014/main" id="{95863832-FC11-89AF-0E76-5F4CB6F29A7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076739" y="5063377"/>
            <a:ext cx="201982" cy="213348"/>
          </a:xfrm>
          <a:prstGeom prst="rect">
            <a:avLst/>
          </a:prstGeom>
        </p:spPr>
      </p:pic>
      <p:pic>
        <p:nvPicPr>
          <p:cNvPr id="45" name="Claim">
            <a:extLst>
              <a:ext uri="{FF2B5EF4-FFF2-40B4-BE49-F238E27FC236}">
                <a16:creationId xmlns:a16="http://schemas.microsoft.com/office/drawing/2014/main" id="{AC6F0AC4-9B05-E6AE-777C-9818A46E93E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92170" y="3287036"/>
            <a:ext cx="538971" cy="538971"/>
          </a:xfrm>
          <a:prstGeom prst="rect">
            <a:avLst/>
          </a:prstGeom>
        </p:spPr>
      </p:pic>
      <p:grpSp>
        <p:nvGrpSpPr>
          <p:cNvPr id="47" name="Group 46">
            <a:extLst>
              <a:ext uri="{FF2B5EF4-FFF2-40B4-BE49-F238E27FC236}">
                <a16:creationId xmlns:a16="http://schemas.microsoft.com/office/drawing/2014/main" id="{548E9F99-8817-8F28-9589-26B3DC303FB6}"/>
              </a:ext>
            </a:extLst>
          </p:cNvPr>
          <p:cNvGrpSpPr/>
          <p:nvPr/>
        </p:nvGrpSpPr>
        <p:grpSpPr>
          <a:xfrm>
            <a:off x="2744384" y="5040708"/>
            <a:ext cx="313979" cy="313979"/>
            <a:chOff x="2249753" y="4230451"/>
            <a:chExt cx="649808" cy="656306"/>
          </a:xfrm>
        </p:grpSpPr>
        <p:sp>
          <p:nvSpPr>
            <p:cNvPr id="48" name="Oval 47">
              <a:extLst>
                <a:ext uri="{FF2B5EF4-FFF2-40B4-BE49-F238E27FC236}">
                  <a16:creationId xmlns:a16="http://schemas.microsoft.com/office/drawing/2014/main" id="{0ABCB6B9-88CE-5854-BBBF-67F4179EEAD0}"/>
                </a:ext>
              </a:extLst>
            </p:cNvPr>
            <p:cNvSpPr/>
            <p:nvPr/>
          </p:nvSpPr>
          <p:spPr>
            <a:xfrm>
              <a:off x="2591645" y="4369000"/>
              <a:ext cx="272058" cy="2720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9" name="Rectangle 48">
              <a:extLst>
                <a:ext uri="{FF2B5EF4-FFF2-40B4-BE49-F238E27FC236}">
                  <a16:creationId xmlns:a16="http://schemas.microsoft.com/office/drawing/2014/main" id="{C6E3C0AD-0B78-3F03-72AE-8ACB0D89644F}"/>
                </a:ext>
              </a:extLst>
            </p:cNvPr>
            <p:cNvSpPr/>
            <p:nvPr/>
          </p:nvSpPr>
          <p:spPr>
            <a:xfrm>
              <a:off x="2271713" y="4260056"/>
              <a:ext cx="404812" cy="5548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0" name="Rectangle 49">
              <a:extLst>
                <a:ext uri="{FF2B5EF4-FFF2-40B4-BE49-F238E27FC236}">
                  <a16:creationId xmlns:a16="http://schemas.microsoft.com/office/drawing/2014/main" id="{4CF6268A-8705-2A68-F96A-AFE2593D9978}"/>
                </a:ext>
              </a:extLst>
            </p:cNvPr>
            <p:cNvSpPr/>
            <p:nvPr/>
          </p:nvSpPr>
          <p:spPr>
            <a:xfrm rot="20808028">
              <a:off x="2417344" y="4734905"/>
              <a:ext cx="263611" cy="85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pic>
          <p:nvPicPr>
            <p:cNvPr id="51" name="Picture 4">
              <a:extLst>
                <a:ext uri="{FF2B5EF4-FFF2-40B4-BE49-F238E27FC236}">
                  <a16:creationId xmlns:a16="http://schemas.microsoft.com/office/drawing/2014/main" id="{3FE4E8A0-40A9-003C-F5F2-21743F374152}"/>
                </a:ext>
              </a:extLst>
            </p:cNvPr>
            <p:cNvPicPr>
              <a:picLocks noChangeAspect="1" noChangeArrowheads="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bwMode="auto">
            <a:xfrm>
              <a:off x="2249753" y="4230451"/>
              <a:ext cx="649808" cy="656306"/>
            </a:xfrm>
            <a:prstGeom prst="rect">
              <a:avLst/>
            </a:prstGeom>
            <a:noFill/>
            <a:extLst>
              <a:ext uri="{909E8E84-426E-40DD-AFC4-6F175D3DCCD1}">
                <a14:hiddenFill xmlns:a14="http://schemas.microsoft.com/office/drawing/2010/main">
                  <a:solidFill>
                    <a:srgbClr val="FFFFFF"/>
                  </a:solidFill>
                </a14:hiddenFill>
              </a:ext>
            </a:extLst>
          </p:spPr>
        </p:pic>
      </p:grpSp>
      <p:pic>
        <p:nvPicPr>
          <p:cNvPr id="115" name="Signature">
            <a:extLst>
              <a:ext uri="{FF2B5EF4-FFF2-40B4-BE49-F238E27FC236}">
                <a16:creationId xmlns:a16="http://schemas.microsoft.com/office/drawing/2014/main" id="{B6978496-A91D-057C-F5AF-2E18C6E962B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15840" y="3279670"/>
            <a:ext cx="233852" cy="233852"/>
          </a:xfrm>
          <a:prstGeom prst="rect">
            <a:avLst/>
          </a:prstGeom>
        </p:spPr>
      </p:pic>
      <p:sp>
        <p:nvSpPr>
          <p:cNvPr id="74" name="Oval 73">
            <a:extLst>
              <a:ext uri="{FF2B5EF4-FFF2-40B4-BE49-F238E27FC236}">
                <a16:creationId xmlns:a16="http://schemas.microsoft.com/office/drawing/2014/main" id="{52D31EF4-49CE-5911-3493-C70869551D2B}"/>
              </a:ext>
            </a:extLst>
          </p:cNvPr>
          <p:cNvSpPr/>
          <p:nvPr/>
        </p:nvSpPr>
        <p:spPr>
          <a:xfrm>
            <a:off x="3838337" y="3246594"/>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5</a:t>
            </a:r>
          </a:p>
        </p:txBody>
      </p:sp>
    </p:spTree>
    <p:extLst>
      <p:ext uri="{BB962C8B-B14F-4D97-AF65-F5344CB8AC3E}">
        <p14:creationId xmlns:p14="http://schemas.microsoft.com/office/powerpoint/2010/main" val="3183233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A1CB5-8202-BFAA-EDC6-754BA6983617}"/>
              </a:ext>
            </a:extLst>
          </p:cNvPr>
          <p:cNvSpPr>
            <a:spLocks noGrp="1"/>
          </p:cNvSpPr>
          <p:nvPr>
            <p:ph type="title"/>
          </p:nvPr>
        </p:nvSpPr>
        <p:spPr/>
        <p:txBody>
          <a:bodyPr/>
          <a:lstStyle/>
          <a:p>
            <a:r>
              <a:rPr lang="en-US" dirty="0"/>
              <a:t>eNotary</a:t>
            </a:r>
          </a:p>
        </p:txBody>
      </p:sp>
      <p:sp>
        <p:nvSpPr>
          <p:cNvPr id="51" name="Rectangle 50">
            <a:extLst>
              <a:ext uri="{FF2B5EF4-FFF2-40B4-BE49-F238E27FC236}">
                <a16:creationId xmlns:a16="http://schemas.microsoft.com/office/drawing/2014/main" id="{DCBB4A3D-DBA6-3EC5-0F85-5ACE0A0D6B82}"/>
              </a:ext>
            </a:extLst>
          </p:cNvPr>
          <p:cNvSpPr/>
          <p:nvPr/>
        </p:nvSpPr>
        <p:spPr>
          <a:xfrm>
            <a:off x="1657458" y="1508410"/>
            <a:ext cx="8567279" cy="40287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000" dirty="0">
              <a:solidFill>
                <a:sysClr val="windowText" lastClr="000000"/>
              </a:solidFill>
              <a:latin typeface="Arial" panose="020B0604020202020204" pitchFamily="34" charset="0"/>
              <a:cs typeface="Arial" panose="020B0604020202020204" pitchFamily="34" charset="0"/>
            </a:endParaRPr>
          </a:p>
        </p:txBody>
      </p:sp>
      <p:sp>
        <p:nvSpPr>
          <p:cNvPr id="52" name="Rectangle 51">
            <a:extLst>
              <a:ext uri="{FF2B5EF4-FFF2-40B4-BE49-F238E27FC236}">
                <a16:creationId xmlns:a16="http://schemas.microsoft.com/office/drawing/2014/main" id="{74FF77AE-05DF-AC0A-B22A-5252E877F447}"/>
              </a:ext>
            </a:extLst>
          </p:cNvPr>
          <p:cNvSpPr/>
          <p:nvPr/>
        </p:nvSpPr>
        <p:spPr>
          <a:xfrm>
            <a:off x="6623366" y="1707572"/>
            <a:ext cx="3506154" cy="372167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ysClr val="windowText" lastClr="000000"/>
                </a:solidFill>
                <a:latin typeface="Arial" panose="020B0604020202020204" pitchFamily="34" charset="0"/>
                <a:cs typeface="Arial" panose="020B0604020202020204" pitchFamily="34" charset="0"/>
              </a:rPr>
              <a:t>Hosted SCITT Services</a:t>
            </a:r>
            <a:endParaRPr lang="en-US" sz="1000" dirty="0">
              <a:solidFill>
                <a:sysClr val="windowText" lastClr="000000"/>
              </a:solidFill>
              <a:latin typeface="Arial" panose="020B0604020202020204" pitchFamily="34" charset="0"/>
              <a:cs typeface="Arial" panose="020B0604020202020204" pitchFamily="34" charset="0"/>
            </a:endParaRPr>
          </a:p>
        </p:txBody>
      </p:sp>
      <p:sp>
        <p:nvSpPr>
          <p:cNvPr id="56" name="Rectangle 55">
            <a:extLst>
              <a:ext uri="{FF2B5EF4-FFF2-40B4-BE49-F238E27FC236}">
                <a16:creationId xmlns:a16="http://schemas.microsoft.com/office/drawing/2014/main" id="{4B090119-3655-4B02-EB96-7FB587EC049E}"/>
              </a:ext>
            </a:extLst>
          </p:cNvPr>
          <p:cNvSpPr/>
          <p:nvPr/>
        </p:nvSpPr>
        <p:spPr>
          <a:xfrm>
            <a:off x="6841416" y="2559770"/>
            <a:ext cx="1456820" cy="6309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a:solidFill>
                  <a:sysClr val="windowText" lastClr="000000"/>
                </a:solidFill>
                <a:latin typeface="Arial" panose="020B0604020202020204" pitchFamily="34" charset="0"/>
                <a:cs typeface="Arial" panose="020B0604020202020204" pitchFamily="34" charset="0"/>
              </a:rPr>
              <a:t>eNotary</a:t>
            </a:r>
          </a:p>
        </p:txBody>
      </p:sp>
      <p:sp>
        <p:nvSpPr>
          <p:cNvPr id="57" name="Rectangle 56">
            <a:extLst>
              <a:ext uri="{FF2B5EF4-FFF2-40B4-BE49-F238E27FC236}">
                <a16:creationId xmlns:a16="http://schemas.microsoft.com/office/drawing/2014/main" id="{2D43511A-DFCB-C242-9680-3E7CFD316621}"/>
              </a:ext>
            </a:extLst>
          </p:cNvPr>
          <p:cNvSpPr/>
          <p:nvPr/>
        </p:nvSpPr>
        <p:spPr>
          <a:xfrm>
            <a:off x="7628736" y="2803842"/>
            <a:ext cx="280482"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70" name="Connector: Elbow 69">
            <a:extLst>
              <a:ext uri="{FF2B5EF4-FFF2-40B4-BE49-F238E27FC236}">
                <a16:creationId xmlns:a16="http://schemas.microsoft.com/office/drawing/2014/main" id="{35B90FE6-C6D2-917E-3C10-1F4B4214316A}"/>
              </a:ext>
            </a:extLst>
          </p:cNvPr>
          <p:cNvCxnSpPr>
            <a:cxnSpLocks/>
            <a:stCxn id="74" idx="6"/>
            <a:endCxn id="73" idx="1"/>
          </p:cNvCxnSpPr>
          <p:nvPr/>
        </p:nvCxnSpPr>
        <p:spPr>
          <a:xfrm flipV="1">
            <a:off x="5552028" y="2758287"/>
            <a:ext cx="1225928" cy="849404"/>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34C3A646-A206-5A66-ADAB-7145C42F7B00}"/>
              </a:ext>
            </a:extLst>
          </p:cNvPr>
          <p:cNvCxnSpPr>
            <a:cxnSpLocks/>
            <a:stCxn id="56" idx="2"/>
          </p:cNvCxnSpPr>
          <p:nvPr/>
        </p:nvCxnSpPr>
        <p:spPr>
          <a:xfrm rot="5400000">
            <a:off x="7232451" y="3527688"/>
            <a:ext cx="674356" cy="395"/>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495C7920-824F-76A5-59F8-DD7CA601DF21}"/>
              </a:ext>
            </a:extLst>
          </p:cNvPr>
          <p:cNvSpPr/>
          <p:nvPr/>
        </p:nvSpPr>
        <p:spPr>
          <a:xfrm>
            <a:off x="6777956" y="2206007"/>
            <a:ext cx="2998822" cy="11045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ysClr val="windowText" lastClr="000000"/>
                </a:solidFill>
                <a:latin typeface="Arial" panose="020B0604020202020204" pitchFamily="34" charset="0"/>
                <a:cs typeface="Arial" panose="020B0604020202020204" pitchFamily="34" charset="0"/>
              </a:rPr>
              <a:t>SCITT</a:t>
            </a:r>
          </a:p>
        </p:txBody>
      </p:sp>
      <p:sp>
        <p:nvSpPr>
          <p:cNvPr id="74" name="Oval 73">
            <a:extLst>
              <a:ext uri="{FF2B5EF4-FFF2-40B4-BE49-F238E27FC236}">
                <a16:creationId xmlns:a16="http://schemas.microsoft.com/office/drawing/2014/main" id="{44B2E6CA-C857-EA93-A43C-07C01CB0A8DB}"/>
              </a:ext>
            </a:extLst>
          </p:cNvPr>
          <p:cNvSpPr/>
          <p:nvPr/>
        </p:nvSpPr>
        <p:spPr>
          <a:xfrm>
            <a:off x="1766351" y="2176587"/>
            <a:ext cx="3785677" cy="2862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75" name="Group 74">
            <a:extLst>
              <a:ext uri="{FF2B5EF4-FFF2-40B4-BE49-F238E27FC236}">
                <a16:creationId xmlns:a16="http://schemas.microsoft.com/office/drawing/2014/main" id="{CAB3CF68-A9EE-33C0-5746-6AC3C8CCB6A8}"/>
              </a:ext>
            </a:extLst>
          </p:cNvPr>
          <p:cNvGrpSpPr/>
          <p:nvPr/>
        </p:nvGrpSpPr>
        <p:grpSpPr>
          <a:xfrm>
            <a:off x="2136469" y="3063345"/>
            <a:ext cx="1001810" cy="1206207"/>
            <a:chOff x="8715480" y="3786034"/>
            <a:chExt cx="1001810" cy="1206207"/>
          </a:xfrm>
        </p:grpSpPr>
        <p:grpSp>
          <p:nvGrpSpPr>
            <p:cNvPr id="76" name="Group 75">
              <a:extLst>
                <a:ext uri="{FF2B5EF4-FFF2-40B4-BE49-F238E27FC236}">
                  <a16:creationId xmlns:a16="http://schemas.microsoft.com/office/drawing/2014/main" id="{38B04B12-DB2D-5C94-B790-B03EB2858057}"/>
                </a:ext>
              </a:extLst>
            </p:cNvPr>
            <p:cNvGrpSpPr/>
            <p:nvPr/>
          </p:nvGrpSpPr>
          <p:grpSpPr>
            <a:xfrm>
              <a:off x="8715480" y="3786034"/>
              <a:ext cx="1001810" cy="1001810"/>
              <a:chOff x="9325807" y="4391426"/>
              <a:chExt cx="1001810" cy="1001810"/>
            </a:xfrm>
          </p:grpSpPr>
          <p:grpSp>
            <p:nvGrpSpPr>
              <p:cNvPr id="78" name="Group 77">
                <a:extLst>
                  <a:ext uri="{FF2B5EF4-FFF2-40B4-BE49-F238E27FC236}">
                    <a16:creationId xmlns:a16="http://schemas.microsoft.com/office/drawing/2014/main" id="{E8006BE7-14AA-7AAC-8D1B-D14E276DD16F}"/>
                  </a:ext>
                </a:extLst>
              </p:cNvPr>
              <p:cNvGrpSpPr/>
              <p:nvPr/>
            </p:nvGrpSpPr>
            <p:grpSpPr>
              <a:xfrm>
                <a:off x="9451126" y="4641246"/>
                <a:ext cx="751172" cy="499876"/>
                <a:chOff x="9343998" y="4644754"/>
                <a:chExt cx="751172" cy="499876"/>
              </a:xfrm>
            </p:grpSpPr>
            <p:grpSp>
              <p:nvGrpSpPr>
                <p:cNvPr id="80" name="Group 79">
                  <a:extLst>
                    <a:ext uri="{FF2B5EF4-FFF2-40B4-BE49-F238E27FC236}">
                      <a16:creationId xmlns:a16="http://schemas.microsoft.com/office/drawing/2014/main" id="{EF55A095-6EE4-39AB-478F-3E01D5E2EA8D}"/>
                    </a:ext>
                  </a:extLst>
                </p:cNvPr>
                <p:cNvGrpSpPr/>
                <p:nvPr/>
              </p:nvGrpSpPr>
              <p:grpSpPr>
                <a:xfrm>
                  <a:off x="9826712" y="4745886"/>
                  <a:ext cx="268458" cy="315956"/>
                  <a:chOff x="6284461" y="3225927"/>
                  <a:chExt cx="268458" cy="315956"/>
                </a:xfrm>
              </p:grpSpPr>
              <p:sp>
                <p:nvSpPr>
                  <p:cNvPr id="82" name="Freeform: Shape 81">
                    <a:extLst>
                      <a:ext uri="{FF2B5EF4-FFF2-40B4-BE49-F238E27FC236}">
                        <a16:creationId xmlns:a16="http://schemas.microsoft.com/office/drawing/2014/main" id="{9E0658C3-6121-2599-492C-68790612249B}"/>
                      </a:ext>
                    </a:extLst>
                  </p:cNvPr>
                  <p:cNvSpPr/>
                  <p:nvPr/>
                </p:nvSpPr>
                <p:spPr>
                  <a:xfrm>
                    <a:off x="6284461" y="3225927"/>
                    <a:ext cx="268458" cy="315956"/>
                  </a:xfrm>
                  <a:custGeom>
                    <a:avLst/>
                    <a:gdLst>
                      <a:gd name="connsiteX0" fmla="*/ 87630 w 174307"/>
                      <a:gd name="connsiteY0" fmla="*/ 0 h 100012"/>
                      <a:gd name="connsiteX1" fmla="*/ 0 w 174307"/>
                      <a:gd name="connsiteY1" fmla="*/ 49530 h 100012"/>
                      <a:gd name="connsiteX2" fmla="*/ 87630 w 174307"/>
                      <a:gd name="connsiteY2" fmla="*/ 100013 h 100012"/>
                      <a:gd name="connsiteX3" fmla="*/ 174308 w 174307"/>
                      <a:gd name="connsiteY3" fmla="*/ 49530 h 100012"/>
                      <a:gd name="connsiteX0" fmla="*/ 87630 w 174308"/>
                      <a:gd name="connsiteY0" fmla="*/ 0 h 179051"/>
                      <a:gd name="connsiteX1" fmla="*/ 0 w 174308"/>
                      <a:gd name="connsiteY1" fmla="*/ 49530 h 179051"/>
                      <a:gd name="connsiteX2" fmla="*/ 87282 w 174308"/>
                      <a:gd name="connsiteY2" fmla="*/ 179051 h 179051"/>
                      <a:gd name="connsiteX3" fmla="*/ 174308 w 174308"/>
                      <a:gd name="connsiteY3" fmla="*/ 49530 h 179051"/>
                      <a:gd name="connsiteX4" fmla="*/ 87630 w 174308"/>
                      <a:gd name="connsiteY4" fmla="*/ 0 h 179051"/>
                      <a:gd name="connsiteX0" fmla="*/ 87630 w 174308"/>
                      <a:gd name="connsiteY0" fmla="*/ 0 h 179051"/>
                      <a:gd name="connsiteX1" fmla="*/ 0 w 174308"/>
                      <a:gd name="connsiteY1" fmla="*/ 49530 h 179051"/>
                      <a:gd name="connsiteX2" fmla="*/ 26089 w 174308"/>
                      <a:gd name="connsiteY2" fmla="*/ 87923 h 179051"/>
                      <a:gd name="connsiteX3" fmla="*/ 87282 w 174308"/>
                      <a:gd name="connsiteY3" fmla="*/ 179051 h 179051"/>
                      <a:gd name="connsiteX4" fmla="*/ 174308 w 174308"/>
                      <a:gd name="connsiteY4" fmla="*/ 49530 h 179051"/>
                      <a:gd name="connsiteX5" fmla="*/ 87630 w 174308"/>
                      <a:gd name="connsiteY5" fmla="*/ 0 h 179051"/>
                      <a:gd name="connsiteX0" fmla="*/ 87630 w 174308"/>
                      <a:gd name="connsiteY0" fmla="*/ 0 h 179051"/>
                      <a:gd name="connsiteX1" fmla="*/ 0 w 174308"/>
                      <a:gd name="connsiteY1" fmla="*/ 49530 h 179051"/>
                      <a:gd name="connsiteX2" fmla="*/ 1020 w 174308"/>
                      <a:gd name="connsiteY2" fmla="*/ 128661 h 179051"/>
                      <a:gd name="connsiteX3" fmla="*/ 87282 w 174308"/>
                      <a:gd name="connsiteY3" fmla="*/ 179051 h 179051"/>
                      <a:gd name="connsiteX4" fmla="*/ 174308 w 174308"/>
                      <a:gd name="connsiteY4" fmla="*/ 49530 h 179051"/>
                      <a:gd name="connsiteX5" fmla="*/ 87630 w 174308"/>
                      <a:gd name="connsiteY5" fmla="*/ 0 h 179051"/>
                      <a:gd name="connsiteX0" fmla="*/ 87630 w 174308"/>
                      <a:gd name="connsiteY0" fmla="*/ 0 h 179051"/>
                      <a:gd name="connsiteX1" fmla="*/ 0 w 174308"/>
                      <a:gd name="connsiteY1" fmla="*/ 49530 h 179051"/>
                      <a:gd name="connsiteX2" fmla="*/ 1020 w 174308"/>
                      <a:gd name="connsiteY2" fmla="*/ 128661 h 179051"/>
                      <a:gd name="connsiteX3" fmla="*/ 87282 w 174308"/>
                      <a:gd name="connsiteY3" fmla="*/ 179051 h 179051"/>
                      <a:gd name="connsiteX4" fmla="*/ 155266 w 174308"/>
                      <a:gd name="connsiteY4" fmla="*/ 77825 h 179051"/>
                      <a:gd name="connsiteX5" fmla="*/ 174308 w 174308"/>
                      <a:gd name="connsiteY5" fmla="*/ 49530 h 179051"/>
                      <a:gd name="connsiteX6" fmla="*/ 87630 w 174308"/>
                      <a:gd name="connsiteY6" fmla="*/ 0 h 179051"/>
                      <a:gd name="connsiteX0" fmla="*/ 87630 w 174308"/>
                      <a:gd name="connsiteY0" fmla="*/ 0 h 179051"/>
                      <a:gd name="connsiteX1" fmla="*/ 0 w 174308"/>
                      <a:gd name="connsiteY1" fmla="*/ 49530 h 179051"/>
                      <a:gd name="connsiteX2" fmla="*/ 1020 w 174308"/>
                      <a:gd name="connsiteY2" fmla="*/ 128661 h 179051"/>
                      <a:gd name="connsiteX3" fmla="*/ 87282 w 174308"/>
                      <a:gd name="connsiteY3" fmla="*/ 179051 h 179051"/>
                      <a:gd name="connsiteX4" fmla="*/ 173372 w 174308"/>
                      <a:gd name="connsiteY4" fmla="*/ 129008 h 179051"/>
                      <a:gd name="connsiteX5" fmla="*/ 174308 w 174308"/>
                      <a:gd name="connsiteY5" fmla="*/ 49530 h 179051"/>
                      <a:gd name="connsiteX6" fmla="*/ 87630 w 174308"/>
                      <a:gd name="connsiteY6" fmla="*/ 0 h 179051"/>
                      <a:gd name="connsiteX0" fmla="*/ 87630 w 173372"/>
                      <a:gd name="connsiteY0" fmla="*/ 0 h 179051"/>
                      <a:gd name="connsiteX1" fmla="*/ 0 w 173372"/>
                      <a:gd name="connsiteY1" fmla="*/ 49530 h 179051"/>
                      <a:gd name="connsiteX2" fmla="*/ 1020 w 173372"/>
                      <a:gd name="connsiteY2" fmla="*/ 128661 h 179051"/>
                      <a:gd name="connsiteX3" fmla="*/ 87282 w 173372"/>
                      <a:gd name="connsiteY3" fmla="*/ 179051 h 179051"/>
                      <a:gd name="connsiteX4" fmla="*/ 173372 w 173372"/>
                      <a:gd name="connsiteY4" fmla="*/ 129008 h 179051"/>
                      <a:gd name="connsiteX5" fmla="*/ 171871 w 173372"/>
                      <a:gd name="connsiteY5" fmla="*/ 50226 h 179051"/>
                      <a:gd name="connsiteX6" fmla="*/ 87630 w 173372"/>
                      <a:gd name="connsiteY6" fmla="*/ 0 h 179051"/>
                      <a:gd name="connsiteX0" fmla="*/ 87630 w 171896"/>
                      <a:gd name="connsiteY0" fmla="*/ 0 h 179051"/>
                      <a:gd name="connsiteX1" fmla="*/ 0 w 171896"/>
                      <a:gd name="connsiteY1" fmla="*/ 49530 h 179051"/>
                      <a:gd name="connsiteX2" fmla="*/ 1020 w 171896"/>
                      <a:gd name="connsiteY2" fmla="*/ 128661 h 179051"/>
                      <a:gd name="connsiteX3" fmla="*/ 87282 w 171896"/>
                      <a:gd name="connsiteY3" fmla="*/ 179051 h 179051"/>
                      <a:gd name="connsiteX4" fmla="*/ 165712 w 171896"/>
                      <a:gd name="connsiteY4" fmla="*/ 133534 h 179051"/>
                      <a:gd name="connsiteX5" fmla="*/ 171871 w 171896"/>
                      <a:gd name="connsiteY5" fmla="*/ 50226 h 179051"/>
                      <a:gd name="connsiteX6" fmla="*/ 87630 w 171896"/>
                      <a:gd name="connsiteY6" fmla="*/ 0 h 179051"/>
                      <a:gd name="connsiteX0" fmla="*/ 87630 w 165712"/>
                      <a:gd name="connsiteY0" fmla="*/ 0 h 179051"/>
                      <a:gd name="connsiteX1" fmla="*/ 0 w 165712"/>
                      <a:gd name="connsiteY1" fmla="*/ 49530 h 179051"/>
                      <a:gd name="connsiteX2" fmla="*/ 1020 w 165712"/>
                      <a:gd name="connsiteY2" fmla="*/ 128661 h 179051"/>
                      <a:gd name="connsiteX3" fmla="*/ 87282 w 165712"/>
                      <a:gd name="connsiteY3" fmla="*/ 179051 h 179051"/>
                      <a:gd name="connsiteX4" fmla="*/ 165712 w 165712"/>
                      <a:gd name="connsiteY4" fmla="*/ 133534 h 179051"/>
                      <a:gd name="connsiteX5" fmla="*/ 164211 w 165712"/>
                      <a:gd name="connsiteY5" fmla="*/ 45003 h 179051"/>
                      <a:gd name="connsiteX6" fmla="*/ 87630 w 165712"/>
                      <a:gd name="connsiteY6" fmla="*/ 0 h 179051"/>
                      <a:gd name="connsiteX0" fmla="*/ 87630 w 165712"/>
                      <a:gd name="connsiteY0" fmla="*/ 0 h 179051"/>
                      <a:gd name="connsiteX1" fmla="*/ 0 w 165712"/>
                      <a:gd name="connsiteY1" fmla="*/ 49530 h 179051"/>
                      <a:gd name="connsiteX2" fmla="*/ 1020 w 165712"/>
                      <a:gd name="connsiteY2" fmla="*/ 128661 h 179051"/>
                      <a:gd name="connsiteX3" fmla="*/ 87282 w 165712"/>
                      <a:gd name="connsiteY3" fmla="*/ 179051 h 179051"/>
                      <a:gd name="connsiteX4" fmla="*/ 165712 w 165712"/>
                      <a:gd name="connsiteY4" fmla="*/ 133534 h 179051"/>
                      <a:gd name="connsiteX5" fmla="*/ 164907 w 165712"/>
                      <a:gd name="connsiteY5" fmla="*/ 45699 h 179051"/>
                      <a:gd name="connsiteX6" fmla="*/ 87630 w 165712"/>
                      <a:gd name="connsiteY6" fmla="*/ 0 h 179051"/>
                      <a:gd name="connsiteX0" fmla="*/ 87630 w 165712"/>
                      <a:gd name="connsiteY0" fmla="*/ 0 h 179051"/>
                      <a:gd name="connsiteX1" fmla="*/ 0 w 165712"/>
                      <a:gd name="connsiteY1" fmla="*/ 49530 h 179051"/>
                      <a:gd name="connsiteX2" fmla="*/ 1020 w 165712"/>
                      <a:gd name="connsiteY2" fmla="*/ 128661 h 179051"/>
                      <a:gd name="connsiteX3" fmla="*/ 87282 w 165712"/>
                      <a:gd name="connsiteY3" fmla="*/ 179051 h 179051"/>
                      <a:gd name="connsiteX4" fmla="*/ 165712 w 165712"/>
                      <a:gd name="connsiteY4" fmla="*/ 133534 h 179051"/>
                      <a:gd name="connsiteX5" fmla="*/ 164907 w 165712"/>
                      <a:gd name="connsiteY5" fmla="*/ 45699 h 179051"/>
                      <a:gd name="connsiteX6" fmla="*/ 87630 w 165712"/>
                      <a:gd name="connsiteY6" fmla="*/ 0 h 179051"/>
                      <a:gd name="connsiteX0" fmla="*/ 86610 w 164692"/>
                      <a:gd name="connsiteY0" fmla="*/ 0 h 179051"/>
                      <a:gd name="connsiteX1" fmla="*/ 12559 w 164692"/>
                      <a:gd name="connsiteY1" fmla="*/ 41870 h 179051"/>
                      <a:gd name="connsiteX2" fmla="*/ 0 w 164692"/>
                      <a:gd name="connsiteY2" fmla="*/ 128661 h 179051"/>
                      <a:gd name="connsiteX3" fmla="*/ 86262 w 164692"/>
                      <a:gd name="connsiteY3" fmla="*/ 179051 h 179051"/>
                      <a:gd name="connsiteX4" fmla="*/ 164692 w 164692"/>
                      <a:gd name="connsiteY4" fmla="*/ 133534 h 179051"/>
                      <a:gd name="connsiteX5" fmla="*/ 163887 w 164692"/>
                      <a:gd name="connsiteY5" fmla="*/ 45699 h 179051"/>
                      <a:gd name="connsiteX6" fmla="*/ 86610 w 164692"/>
                      <a:gd name="connsiteY6" fmla="*/ 0 h 179051"/>
                      <a:gd name="connsiteX0" fmla="*/ 74051 w 152133"/>
                      <a:gd name="connsiteY0" fmla="*/ 0 h 179051"/>
                      <a:gd name="connsiteX1" fmla="*/ 0 w 152133"/>
                      <a:gd name="connsiteY1" fmla="*/ 41870 h 179051"/>
                      <a:gd name="connsiteX2" fmla="*/ 1717 w 152133"/>
                      <a:gd name="connsiteY2" fmla="*/ 137018 h 179051"/>
                      <a:gd name="connsiteX3" fmla="*/ 73703 w 152133"/>
                      <a:gd name="connsiteY3" fmla="*/ 179051 h 179051"/>
                      <a:gd name="connsiteX4" fmla="*/ 152133 w 152133"/>
                      <a:gd name="connsiteY4" fmla="*/ 133534 h 179051"/>
                      <a:gd name="connsiteX5" fmla="*/ 151328 w 152133"/>
                      <a:gd name="connsiteY5" fmla="*/ 45699 h 179051"/>
                      <a:gd name="connsiteX6" fmla="*/ 74051 w 152133"/>
                      <a:gd name="connsiteY6" fmla="*/ 0 h 179051"/>
                      <a:gd name="connsiteX0" fmla="*/ 74051 w 152133"/>
                      <a:gd name="connsiteY0" fmla="*/ 0 h 179051"/>
                      <a:gd name="connsiteX1" fmla="*/ 0 w 152133"/>
                      <a:gd name="connsiteY1" fmla="*/ 41870 h 179051"/>
                      <a:gd name="connsiteX2" fmla="*/ 672 w 152133"/>
                      <a:gd name="connsiteY2" fmla="*/ 136670 h 179051"/>
                      <a:gd name="connsiteX3" fmla="*/ 73703 w 152133"/>
                      <a:gd name="connsiteY3" fmla="*/ 179051 h 179051"/>
                      <a:gd name="connsiteX4" fmla="*/ 152133 w 152133"/>
                      <a:gd name="connsiteY4" fmla="*/ 133534 h 179051"/>
                      <a:gd name="connsiteX5" fmla="*/ 151328 w 152133"/>
                      <a:gd name="connsiteY5" fmla="*/ 45699 h 179051"/>
                      <a:gd name="connsiteX6" fmla="*/ 74051 w 152133"/>
                      <a:gd name="connsiteY6" fmla="*/ 0 h 179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133" h="179051">
                        <a:moveTo>
                          <a:pt x="74051" y="0"/>
                        </a:moveTo>
                        <a:lnTo>
                          <a:pt x="0" y="41870"/>
                        </a:lnTo>
                        <a:cubicBezTo>
                          <a:pt x="572" y="73586"/>
                          <a:pt x="100" y="104954"/>
                          <a:pt x="672" y="136670"/>
                        </a:cubicBezTo>
                        <a:lnTo>
                          <a:pt x="73703" y="179051"/>
                        </a:lnTo>
                        <a:lnTo>
                          <a:pt x="152133" y="133534"/>
                        </a:lnTo>
                        <a:cubicBezTo>
                          <a:pt x="151633" y="107273"/>
                          <a:pt x="151730" y="89616"/>
                          <a:pt x="151328" y="45699"/>
                        </a:cubicBezTo>
                        <a:lnTo>
                          <a:pt x="74051" y="0"/>
                        </a:lnTo>
                        <a:close/>
                      </a:path>
                    </a:pathLst>
                  </a:custGeom>
                  <a:solidFill>
                    <a:schemeClr val="bg1"/>
                  </a:solidFill>
                  <a:ln w="9525"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83" name="Freeform: Shape 82">
                    <a:extLst>
                      <a:ext uri="{FF2B5EF4-FFF2-40B4-BE49-F238E27FC236}">
                        <a16:creationId xmlns:a16="http://schemas.microsoft.com/office/drawing/2014/main" id="{FFBB30A8-8B66-959C-EB8A-7419301CFA53}"/>
                      </a:ext>
                    </a:extLst>
                  </p:cNvPr>
                  <p:cNvSpPr/>
                  <p:nvPr/>
                </p:nvSpPr>
                <p:spPr>
                  <a:xfrm>
                    <a:off x="6433230" y="3341889"/>
                    <a:ext cx="98034" cy="171291"/>
                  </a:xfrm>
                  <a:custGeom>
                    <a:avLst/>
                    <a:gdLst>
                      <a:gd name="connsiteX0" fmla="*/ 0 w 86677"/>
                      <a:gd name="connsiteY0" fmla="*/ 50483 h 151447"/>
                      <a:gd name="connsiteX1" fmla="*/ 0 w 86677"/>
                      <a:gd name="connsiteY1" fmla="*/ 150495 h 151447"/>
                      <a:gd name="connsiteX2" fmla="*/ 0 w 86677"/>
                      <a:gd name="connsiteY2" fmla="*/ 151448 h 151447"/>
                      <a:gd name="connsiteX3" fmla="*/ 86677 w 86677"/>
                      <a:gd name="connsiteY3" fmla="*/ 100965 h 151447"/>
                      <a:gd name="connsiteX4" fmla="*/ 86677 w 86677"/>
                      <a:gd name="connsiteY4" fmla="*/ 0 h 151447"/>
                      <a:gd name="connsiteX5" fmla="*/ 0 w 86677"/>
                      <a:gd name="connsiteY5" fmla="*/ 50483 h 151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677" h="151447">
                        <a:moveTo>
                          <a:pt x="0" y="50483"/>
                        </a:moveTo>
                        <a:lnTo>
                          <a:pt x="0" y="150495"/>
                        </a:lnTo>
                        <a:lnTo>
                          <a:pt x="0" y="151448"/>
                        </a:lnTo>
                        <a:lnTo>
                          <a:pt x="86677" y="100965"/>
                        </a:lnTo>
                        <a:lnTo>
                          <a:pt x="86677" y="0"/>
                        </a:lnTo>
                        <a:lnTo>
                          <a:pt x="0" y="50483"/>
                        </a:lnTo>
                        <a:close/>
                      </a:path>
                    </a:pathLst>
                  </a:custGeom>
                  <a:solidFill>
                    <a:srgbClr val="262261"/>
                  </a:solidFill>
                  <a:ln w="9525"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84" name="Freeform: Shape 83">
                    <a:extLst>
                      <a:ext uri="{FF2B5EF4-FFF2-40B4-BE49-F238E27FC236}">
                        <a16:creationId xmlns:a16="http://schemas.microsoft.com/office/drawing/2014/main" id="{88EFB1FA-35A7-635E-CC63-FCE346409F92}"/>
                      </a:ext>
                    </a:extLst>
                  </p:cNvPr>
                  <p:cNvSpPr/>
                  <p:nvPr/>
                </p:nvSpPr>
                <p:spPr>
                  <a:xfrm>
                    <a:off x="6301799" y="3342967"/>
                    <a:ext cx="99112" cy="169137"/>
                  </a:xfrm>
                  <a:custGeom>
                    <a:avLst/>
                    <a:gdLst>
                      <a:gd name="connsiteX0" fmla="*/ 87630 w 87630"/>
                      <a:gd name="connsiteY0" fmla="*/ 49530 h 149542"/>
                      <a:gd name="connsiteX1" fmla="*/ 0 w 87630"/>
                      <a:gd name="connsiteY1" fmla="*/ 0 h 149542"/>
                      <a:gd name="connsiteX2" fmla="*/ 0 w 87630"/>
                      <a:gd name="connsiteY2" fmla="*/ 100013 h 149542"/>
                      <a:gd name="connsiteX3" fmla="*/ 87630 w 87630"/>
                      <a:gd name="connsiteY3" fmla="*/ 149543 h 149542"/>
                    </a:gdLst>
                    <a:ahLst/>
                    <a:cxnLst>
                      <a:cxn ang="0">
                        <a:pos x="connsiteX0" y="connsiteY0"/>
                      </a:cxn>
                      <a:cxn ang="0">
                        <a:pos x="connsiteX1" y="connsiteY1"/>
                      </a:cxn>
                      <a:cxn ang="0">
                        <a:pos x="connsiteX2" y="connsiteY2"/>
                      </a:cxn>
                      <a:cxn ang="0">
                        <a:pos x="connsiteX3" y="connsiteY3"/>
                      </a:cxn>
                    </a:cxnLst>
                    <a:rect l="l" t="t" r="r" b="b"/>
                    <a:pathLst>
                      <a:path w="87630" h="149542">
                        <a:moveTo>
                          <a:pt x="87630" y="49530"/>
                        </a:moveTo>
                        <a:lnTo>
                          <a:pt x="0" y="0"/>
                        </a:lnTo>
                        <a:lnTo>
                          <a:pt x="0" y="100013"/>
                        </a:lnTo>
                        <a:lnTo>
                          <a:pt x="87630" y="149543"/>
                        </a:lnTo>
                        <a:close/>
                      </a:path>
                    </a:pathLst>
                  </a:custGeom>
                  <a:solidFill>
                    <a:srgbClr val="262261"/>
                  </a:solidFill>
                  <a:ln w="9525"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85" name="Freeform: Shape 84">
                    <a:extLst>
                      <a:ext uri="{FF2B5EF4-FFF2-40B4-BE49-F238E27FC236}">
                        <a16:creationId xmlns:a16="http://schemas.microsoft.com/office/drawing/2014/main" id="{7D5A6756-9808-250F-05B0-4A683AB32A17}"/>
                      </a:ext>
                    </a:extLst>
                  </p:cNvPr>
                  <p:cNvSpPr/>
                  <p:nvPr/>
                </p:nvSpPr>
                <p:spPr>
                  <a:xfrm>
                    <a:off x="6313648" y="3255705"/>
                    <a:ext cx="197147" cy="113117"/>
                  </a:xfrm>
                  <a:custGeom>
                    <a:avLst/>
                    <a:gdLst>
                      <a:gd name="connsiteX0" fmla="*/ 87630 w 174307"/>
                      <a:gd name="connsiteY0" fmla="*/ 0 h 100012"/>
                      <a:gd name="connsiteX1" fmla="*/ 0 w 174307"/>
                      <a:gd name="connsiteY1" fmla="*/ 49530 h 100012"/>
                      <a:gd name="connsiteX2" fmla="*/ 87630 w 174307"/>
                      <a:gd name="connsiteY2" fmla="*/ 100013 h 100012"/>
                      <a:gd name="connsiteX3" fmla="*/ 174308 w 174307"/>
                      <a:gd name="connsiteY3" fmla="*/ 49530 h 100012"/>
                    </a:gdLst>
                    <a:ahLst/>
                    <a:cxnLst>
                      <a:cxn ang="0">
                        <a:pos x="connsiteX0" y="connsiteY0"/>
                      </a:cxn>
                      <a:cxn ang="0">
                        <a:pos x="connsiteX1" y="connsiteY1"/>
                      </a:cxn>
                      <a:cxn ang="0">
                        <a:pos x="connsiteX2" y="connsiteY2"/>
                      </a:cxn>
                      <a:cxn ang="0">
                        <a:pos x="connsiteX3" y="connsiteY3"/>
                      </a:cxn>
                    </a:cxnLst>
                    <a:rect l="l" t="t" r="r" b="b"/>
                    <a:pathLst>
                      <a:path w="174307" h="100012">
                        <a:moveTo>
                          <a:pt x="87630" y="0"/>
                        </a:moveTo>
                        <a:lnTo>
                          <a:pt x="0" y="49530"/>
                        </a:lnTo>
                        <a:lnTo>
                          <a:pt x="87630" y="100013"/>
                        </a:lnTo>
                        <a:lnTo>
                          <a:pt x="174308" y="49530"/>
                        </a:lnTo>
                        <a:close/>
                      </a:path>
                    </a:pathLst>
                  </a:custGeom>
                  <a:solidFill>
                    <a:srgbClr val="262261"/>
                  </a:solidFill>
                  <a:ln w="9525"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grpSp>
            <p:pic>
              <p:nvPicPr>
                <p:cNvPr id="81" name="Graphic 80" descr="User with solid fill">
                  <a:extLst>
                    <a:ext uri="{FF2B5EF4-FFF2-40B4-BE49-F238E27FC236}">
                      <a16:creationId xmlns:a16="http://schemas.microsoft.com/office/drawing/2014/main" id="{D975E19B-3BAE-F3DB-F6C6-0C5286B4AA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43998" y="4644754"/>
                  <a:ext cx="499876" cy="499876"/>
                </a:xfrm>
                <a:prstGeom prst="rect">
                  <a:avLst/>
                </a:prstGeom>
              </p:spPr>
            </p:pic>
          </p:grpSp>
          <p:sp>
            <p:nvSpPr>
              <p:cNvPr id="79" name="Oval 78">
                <a:extLst>
                  <a:ext uri="{FF2B5EF4-FFF2-40B4-BE49-F238E27FC236}">
                    <a16:creationId xmlns:a16="http://schemas.microsoft.com/office/drawing/2014/main" id="{1D7D6011-ECAE-21E8-DEC6-D5D5B120498B}"/>
                  </a:ext>
                </a:extLst>
              </p:cNvPr>
              <p:cNvSpPr/>
              <p:nvPr/>
            </p:nvSpPr>
            <p:spPr>
              <a:xfrm>
                <a:off x="9325807" y="4391426"/>
                <a:ext cx="1001810" cy="10018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77" name="TextBox 76">
              <a:extLst>
                <a:ext uri="{FF2B5EF4-FFF2-40B4-BE49-F238E27FC236}">
                  <a16:creationId xmlns:a16="http://schemas.microsoft.com/office/drawing/2014/main" id="{8D5E9408-A753-CC81-FBD0-3BA0B1C6DF88}"/>
                </a:ext>
              </a:extLst>
            </p:cNvPr>
            <p:cNvSpPr txBox="1"/>
            <p:nvPr/>
          </p:nvSpPr>
          <p:spPr>
            <a:xfrm>
              <a:off x="8882956" y="4730631"/>
              <a:ext cx="638316" cy="261610"/>
            </a:xfrm>
            <a:prstGeom prst="rect">
              <a:avLst/>
            </a:prstGeom>
            <a:noFill/>
          </p:spPr>
          <p:txBody>
            <a:bodyPr wrap="none" rtlCol="0">
              <a:spAutoFit/>
            </a:bodyPr>
            <a:lstStyle/>
            <a:p>
              <a:pPr algn="ctr"/>
              <a:r>
                <a:rPr lang="en-US" sz="1100">
                  <a:latin typeface="Arial" panose="020B0604020202020204" pitchFamily="34" charset="0"/>
                  <a:cs typeface="Arial" panose="020B0604020202020204" pitchFamily="34" charset="0"/>
                </a:rPr>
                <a:t>Identity</a:t>
              </a:r>
            </a:p>
          </p:txBody>
        </p:sp>
      </p:grpSp>
      <p:grpSp>
        <p:nvGrpSpPr>
          <p:cNvPr id="89" name="Group 88">
            <a:extLst>
              <a:ext uri="{FF2B5EF4-FFF2-40B4-BE49-F238E27FC236}">
                <a16:creationId xmlns:a16="http://schemas.microsoft.com/office/drawing/2014/main" id="{4D3CCBAA-3A40-1985-937B-1508A4C905F1}"/>
              </a:ext>
            </a:extLst>
          </p:cNvPr>
          <p:cNvGrpSpPr/>
          <p:nvPr/>
        </p:nvGrpSpPr>
        <p:grpSpPr>
          <a:xfrm>
            <a:off x="4496523" y="3112378"/>
            <a:ext cx="631646" cy="1124161"/>
            <a:chOff x="11075534" y="3835067"/>
            <a:chExt cx="631646" cy="1124161"/>
          </a:xfrm>
        </p:grpSpPr>
        <p:sp>
          <p:nvSpPr>
            <p:cNvPr id="90" name="Freeform: Shape 89">
              <a:extLst>
                <a:ext uri="{FF2B5EF4-FFF2-40B4-BE49-F238E27FC236}">
                  <a16:creationId xmlns:a16="http://schemas.microsoft.com/office/drawing/2014/main" id="{709F482D-F416-B726-33C1-29CDD88622A7}"/>
                </a:ext>
              </a:extLst>
            </p:cNvPr>
            <p:cNvSpPr/>
            <p:nvPr/>
          </p:nvSpPr>
          <p:spPr>
            <a:xfrm>
              <a:off x="11075534" y="3835067"/>
              <a:ext cx="631646" cy="837661"/>
            </a:xfrm>
            <a:custGeom>
              <a:avLst/>
              <a:gdLst>
                <a:gd name="connsiteX0" fmla="*/ 54903 w 2666987"/>
                <a:gd name="connsiteY0" fmla="*/ 3536841 h 4389123"/>
                <a:gd name="connsiteX1" fmla="*/ 96884 w 2666987"/>
                <a:gd name="connsiteY1" fmla="*/ 3536841 h 4389123"/>
                <a:gd name="connsiteX2" fmla="*/ 96884 w 2666987"/>
                <a:gd name="connsiteY2" fmla="*/ 3830148 h 4389123"/>
                <a:gd name="connsiteX3" fmla="*/ 151768 w 2666987"/>
                <a:gd name="connsiteY3" fmla="*/ 3885032 h 4389123"/>
                <a:gd name="connsiteX4" fmla="*/ 316898 w 2666987"/>
                <a:gd name="connsiteY4" fmla="*/ 3885032 h 4389123"/>
                <a:gd name="connsiteX5" fmla="*/ 316859 w 2666987"/>
                <a:gd name="connsiteY5" fmla="*/ 4334250 h 4389123"/>
                <a:gd name="connsiteX6" fmla="*/ 371733 w 2666987"/>
                <a:gd name="connsiteY6" fmla="*/ 4389124 h 4389123"/>
                <a:gd name="connsiteX7" fmla="*/ 426617 w 2666987"/>
                <a:gd name="connsiteY7" fmla="*/ 4334250 h 4389123"/>
                <a:gd name="connsiteX8" fmla="*/ 426617 w 2666987"/>
                <a:gd name="connsiteY8" fmla="*/ 3885032 h 4389123"/>
                <a:gd name="connsiteX9" fmla="*/ 2274064 w 2666987"/>
                <a:gd name="connsiteY9" fmla="*/ 3885032 h 4389123"/>
                <a:gd name="connsiteX10" fmla="*/ 2274025 w 2666987"/>
                <a:gd name="connsiteY10" fmla="*/ 4334250 h 4389123"/>
                <a:gd name="connsiteX11" fmla="*/ 2328908 w 2666987"/>
                <a:gd name="connsiteY11" fmla="*/ 4389124 h 4389123"/>
                <a:gd name="connsiteX12" fmla="*/ 2383782 w 2666987"/>
                <a:gd name="connsiteY12" fmla="*/ 4334250 h 4389123"/>
                <a:gd name="connsiteX13" fmla="*/ 2383782 w 2666987"/>
                <a:gd name="connsiteY13" fmla="*/ 3885032 h 4389123"/>
                <a:gd name="connsiteX14" fmla="*/ 2515240 w 2666987"/>
                <a:gd name="connsiteY14" fmla="*/ 3885032 h 4389123"/>
                <a:gd name="connsiteX15" fmla="*/ 2570124 w 2666987"/>
                <a:gd name="connsiteY15" fmla="*/ 3830148 h 4389123"/>
                <a:gd name="connsiteX16" fmla="*/ 2570124 w 2666987"/>
                <a:gd name="connsiteY16" fmla="*/ 3536841 h 4389123"/>
                <a:gd name="connsiteX17" fmla="*/ 2612105 w 2666987"/>
                <a:gd name="connsiteY17" fmla="*/ 3536841 h 4389123"/>
                <a:gd name="connsiteX18" fmla="*/ 2666988 w 2666987"/>
                <a:gd name="connsiteY18" fmla="*/ 3481957 h 4389123"/>
                <a:gd name="connsiteX19" fmla="*/ 2666988 w 2666987"/>
                <a:gd name="connsiteY19" fmla="*/ 3175415 h 4389123"/>
                <a:gd name="connsiteX20" fmla="*/ 2612105 w 2666987"/>
                <a:gd name="connsiteY20" fmla="*/ 3120541 h 4389123"/>
                <a:gd name="connsiteX21" fmla="*/ 2010423 w 2666987"/>
                <a:gd name="connsiteY21" fmla="*/ 3120619 h 4389123"/>
                <a:gd name="connsiteX22" fmla="*/ 1937787 w 2666987"/>
                <a:gd name="connsiteY22" fmla="*/ 2813998 h 4389123"/>
                <a:gd name="connsiteX23" fmla="*/ 2399781 w 2666987"/>
                <a:gd name="connsiteY23" fmla="*/ 1935625 h 4389123"/>
                <a:gd name="connsiteX24" fmla="*/ 1868864 w 2666987"/>
                <a:gd name="connsiteY24" fmla="*/ 1013430 h 4389123"/>
                <a:gd name="connsiteX25" fmla="*/ 1876672 w 2666987"/>
                <a:gd name="connsiteY25" fmla="*/ 924070 h 4389123"/>
                <a:gd name="connsiteX26" fmla="*/ 1804683 w 2666987"/>
                <a:gd name="connsiteY26" fmla="*/ 654649 h 4389123"/>
                <a:gd name="connsiteX27" fmla="*/ 1876212 w 2666987"/>
                <a:gd name="connsiteY27" fmla="*/ 370723 h 4389123"/>
                <a:gd name="connsiteX28" fmla="*/ 2057116 w 2666987"/>
                <a:gd name="connsiteY28" fmla="*/ 150287 h 4389123"/>
                <a:gd name="connsiteX29" fmla="*/ 2057116 w 2666987"/>
                <a:gd name="connsiteY29" fmla="*/ 54880 h 4389123"/>
                <a:gd name="connsiteX30" fmla="*/ 2002232 w 2666987"/>
                <a:gd name="connsiteY30" fmla="*/ 0 h 4389123"/>
                <a:gd name="connsiteX31" fmla="*/ 664628 w 2666987"/>
                <a:gd name="connsiteY31" fmla="*/ 0 h 4389123"/>
                <a:gd name="connsiteX32" fmla="*/ 609755 w 2666987"/>
                <a:gd name="connsiteY32" fmla="*/ 54880 h 4389123"/>
                <a:gd name="connsiteX33" fmla="*/ 609755 w 2666987"/>
                <a:gd name="connsiteY33" fmla="*/ 150287 h 4389123"/>
                <a:gd name="connsiteX34" fmla="*/ 790659 w 2666987"/>
                <a:gd name="connsiteY34" fmla="*/ 370723 h 4389123"/>
                <a:gd name="connsiteX35" fmla="*/ 862188 w 2666987"/>
                <a:gd name="connsiteY35" fmla="*/ 654649 h 4389123"/>
                <a:gd name="connsiteX36" fmla="*/ 790198 w 2666987"/>
                <a:gd name="connsiteY36" fmla="*/ 924070 h 4389123"/>
                <a:gd name="connsiteX37" fmla="*/ 798007 w 2666987"/>
                <a:gd name="connsiteY37" fmla="*/ 1013430 h 4389123"/>
                <a:gd name="connsiteX38" fmla="*/ 267090 w 2666987"/>
                <a:gd name="connsiteY38" fmla="*/ 1935625 h 4389123"/>
                <a:gd name="connsiteX39" fmla="*/ 729084 w 2666987"/>
                <a:gd name="connsiteY39" fmla="*/ 2813998 h 4389123"/>
                <a:gd name="connsiteX40" fmla="*/ 656448 w 2666987"/>
                <a:gd name="connsiteY40" fmla="*/ 3120619 h 4389123"/>
                <a:gd name="connsiteX41" fmla="*/ 54883 w 2666987"/>
                <a:gd name="connsiteY41" fmla="*/ 3120659 h 4389123"/>
                <a:gd name="connsiteX42" fmla="*/ 0 w 2666987"/>
                <a:gd name="connsiteY42" fmla="*/ 3175532 h 4389123"/>
                <a:gd name="connsiteX43" fmla="*/ 0 w 2666987"/>
                <a:gd name="connsiteY43" fmla="*/ 3482075 h 4389123"/>
                <a:gd name="connsiteX44" fmla="*/ 54883 w 2666987"/>
                <a:gd name="connsiteY44" fmla="*/ 3536841 h 4389123"/>
                <a:gd name="connsiteX45" fmla="*/ 2460298 w 2666987"/>
                <a:gd name="connsiteY45" fmla="*/ 3775304 h 4389123"/>
                <a:gd name="connsiteX46" fmla="*/ 206465 w 2666987"/>
                <a:gd name="connsiteY46" fmla="*/ 3775304 h 4389123"/>
                <a:gd name="connsiteX47" fmla="*/ 206465 w 2666987"/>
                <a:gd name="connsiteY47" fmla="*/ 3536880 h 4389123"/>
                <a:gd name="connsiteX48" fmla="*/ 2460298 w 2666987"/>
                <a:gd name="connsiteY48" fmla="*/ 3536880 h 4389123"/>
                <a:gd name="connsiteX49" fmla="*/ 378013 w 2666987"/>
                <a:gd name="connsiteY49" fmla="*/ 1975176 h 4389123"/>
                <a:gd name="connsiteX50" fmla="*/ 2288848 w 2666987"/>
                <a:gd name="connsiteY50" fmla="*/ 1975176 h 4389123"/>
                <a:gd name="connsiteX51" fmla="*/ 2166766 w 2666987"/>
                <a:gd name="connsiteY51" fmla="*/ 2405751 h 4389123"/>
                <a:gd name="connsiteX52" fmla="*/ 499978 w 2666987"/>
                <a:gd name="connsiteY52" fmla="*/ 2405751 h 4389123"/>
                <a:gd name="connsiteX53" fmla="*/ 377974 w 2666987"/>
                <a:gd name="connsiteY53" fmla="*/ 1975176 h 4389123"/>
                <a:gd name="connsiteX54" fmla="*/ 505072 w 2666987"/>
                <a:gd name="connsiteY54" fmla="*/ 1457270 h 4389123"/>
                <a:gd name="connsiteX55" fmla="*/ 2161671 w 2666987"/>
                <a:gd name="connsiteY55" fmla="*/ 1457270 h 4389123"/>
                <a:gd name="connsiteX56" fmla="*/ 2287349 w 2666987"/>
                <a:gd name="connsiteY56" fmla="*/ 1865419 h 4389123"/>
                <a:gd name="connsiteX57" fmla="*/ 379355 w 2666987"/>
                <a:gd name="connsiteY57" fmla="*/ 1865419 h 4389123"/>
                <a:gd name="connsiteX58" fmla="*/ 504994 w 2666987"/>
                <a:gd name="connsiteY58" fmla="*/ 1457270 h 4389123"/>
                <a:gd name="connsiteX59" fmla="*/ 905569 w 2666987"/>
                <a:gd name="connsiteY59" fmla="*/ 988232 h 4389123"/>
                <a:gd name="connsiteX60" fmla="*/ 899868 w 2666987"/>
                <a:gd name="connsiteY60" fmla="*/ 924051 h 4389123"/>
                <a:gd name="connsiteX61" fmla="*/ 953526 w 2666987"/>
                <a:gd name="connsiteY61" fmla="*/ 718272 h 4389123"/>
                <a:gd name="connsiteX62" fmla="*/ 1713765 w 2666987"/>
                <a:gd name="connsiteY62" fmla="*/ 719114 h 4389123"/>
                <a:gd name="connsiteX63" fmla="*/ 1766993 w 2666987"/>
                <a:gd name="connsiteY63" fmla="*/ 924129 h 4389123"/>
                <a:gd name="connsiteX64" fmla="*/ 1761291 w 2666987"/>
                <a:gd name="connsiteY64" fmla="*/ 988310 h 4389123"/>
                <a:gd name="connsiteX65" fmla="*/ 905569 w 2666987"/>
                <a:gd name="connsiteY65" fmla="*/ 988310 h 4389123"/>
                <a:gd name="connsiteX66" fmla="*/ 834462 w 2666987"/>
                <a:gd name="connsiteY66" fmla="*/ 265232 h 4389123"/>
                <a:gd name="connsiteX67" fmla="*/ 719463 w 2666987"/>
                <a:gd name="connsiteY67" fmla="*/ 150233 h 4389123"/>
                <a:gd name="connsiteX68" fmla="*/ 719463 w 2666987"/>
                <a:gd name="connsiteY68" fmla="*/ 109705 h 4389123"/>
                <a:gd name="connsiteX69" fmla="*/ 1947339 w 2666987"/>
                <a:gd name="connsiteY69" fmla="*/ 109705 h 4389123"/>
                <a:gd name="connsiteX70" fmla="*/ 1947339 w 2666987"/>
                <a:gd name="connsiteY70" fmla="*/ 150233 h 4389123"/>
                <a:gd name="connsiteX71" fmla="*/ 1832340 w 2666987"/>
                <a:gd name="connsiteY71" fmla="*/ 265232 h 4389123"/>
                <a:gd name="connsiteX72" fmla="*/ 1779112 w 2666987"/>
                <a:gd name="connsiteY72" fmla="*/ 306717 h 4389123"/>
                <a:gd name="connsiteX73" fmla="*/ 1702910 w 2666987"/>
                <a:gd name="connsiteY73" fmla="*/ 609278 h 4389123"/>
                <a:gd name="connsiteX74" fmla="*/ 963608 w 2666987"/>
                <a:gd name="connsiteY74" fmla="*/ 608514 h 4389123"/>
                <a:gd name="connsiteX75" fmla="*/ 887572 w 2666987"/>
                <a:gd name="connsiteY75" fmla="*/ 306716 h 4389123"/>
                <a:gd name="connsiteX76" fmla="*/ 834452 w 2666987"/>
                <a:gd name="connsiteY76" fmla="*/ 265231 h 4389123"/>
                <a:gd name="connsiteX77" fmla="*/ 872004 w 2666987"/>
                <a:gd name="connsiteY77" fmla="*/ 1097989 h 4389123"/>
                <a:gd name="connsiteX78" fmla="*/ 1794807 w 2666987"/>
                <a:gd name="connsiteY78" fmla="*/ 1097989 h 4389123"/>
                <a:gd name="connsiteX79" fmla="*/ 2087840 w 2666987"/>
                <a:gd name="connsiteY79" fmla="*/ 1347620 h 4389123"/>
                <a:gd name="connsiteX80" fmla="*/ 578982 w 2666987"/>
                <a:gd name="connsiteY80" fmla="*/ 1347620 h 4389123"/>
                <a:gd name="connsiteX81" fmla="*/ 872014 w 2666987"/>
                <a:gd name="connsiteY81" fmla="*/ 1097989 h 4389123"/>
                <a:gd name="connsiteX82" fmla="*/ 572692 w 2666987"/>
                <a:gd name="connsiteY82" fmla="*/ 2515538 h 4389123"/>
                <a:gd name="connsiteX83" fmla="*/ 2094090 w 2666987"/>
                <a:gd name="connsiteY83" fmla="*/ 2515538 h 4389123"/>
                <a:gd name="connsiteX84" fmla="*/ 1846752 w 2666987"/>
                <a:gd name="connsiteY84" fmla="*/ 2742744 h 4389123"/>
                <a:gd name="connsiteX85" fmla="*/ 820011 w 2666987"/>
                <a:gd name="connsiteY85" fmla="*/ 2742704 h 4389123"/>
                <a:gd name="connsiteX86" fmla="*/ 572672 w 2666987"/>
                <a:gd name="connsiteY86" fmla="*/ 2515528 h 4389123"/>
                <a:gd name="connsiteX87" fmla="*/ 832659 w 2666987"/>
                <a:gd name="connsiteY87" fmla="*/ 2852393 h 4389123"/>
                <a:gd name="connsiteX88" fmla="*/ 1834221 w 2666987"/>
                <a:gd name="connsiteY88" fmla="*/ 2852393 h 4389123"/>
                <a:gd name="connsiteX89" fmla="*/ 1897756 w 2666987"/>
                <a:gd name="connsiteY89" fmla="*/ 3120629 h 4389123"/>
                <a:gd name="connsiteX90" fmla="*/ 769125 w 2666987"/>
                <a:gd name="connsiteY90" fmla="*/ 3120629 h 4389123"/>
                <a:gd name="connsiteX91" fmla="*/ 109699 w 2666987"/>
                <a:gd name="connsiteY91" fmla="*/ 3230347 h 4389123"/>
                <a:gd name="connsiteX92" fmla="*/ 2557123 w 2666987"/>
                <a:gd name="connsiteY92" fmla="*/ 3230347 h 4389123"/>
                <a:gd name="connsiteX93" fmla="*/ 2557123 w 2666987"/>
                <a:gd name="connsiteY93" fmla="*/ 3427133 h 4389123"/>
                <a:gd name="connsiteX94" fmla="*/ 109699 w 2666987"/>
                <a:gd name="connsiteY94" fmla="*/ 3427133 h 4389123"/>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316898 w 2666988"/>
                <a:gd name="connsiteY4" fmla="*/ 3885032 h 4389124"/>
                <a:gd name="connsiteX5" fmla="*/ 316859 w 2666988"/>
                <a:gd name="connsiteY5" fmla="*/ 4334250 h 4389124"/>
                <a:gd name="connsiteX6" fmla="*/ 371733 w 2666988"/>
                <a:gd name="connsiteY6" fmla="*/ 4389124 h 4389124"/>
                <a:gd name="connsiteX7" fmla="*/ 426617 w 2666988"/>
                <a:gd name="connsiteY7" fmla="*/ 4334250 h 4389124"/>
                <a:gd name="connsiteX8" fmla="*/ 2274064 w 2666988"/>
                <a:gd name="connsiteY8" fmla="*/ 3885032 h 4389124"/>
                <a:gd name="connsiteX9" fmla="*/ 2274025 w 2666988"/>
                <a:gd name="connsiteY9" fmla="*/ 4334250 h 4389124"/>
                <a:gd name="connsiteX10" fmla="*/ 2328908 w 2666988"/>
                <a:gd name="connsiteY10" fmla="*/ 4389124 h 4389124"/>
                <a:gd name="connsiteX11" fmla="*/ 2383782 w 2666988"/>
                <a:gd name="connsiteY11" fmla="*/ 4334250 h 4389124"/>
                <a:gd name="connsiteX12" fmla="*/ 2383782 w 2666988"/>
                <a:gd name="connsiteY12" fmla="*/ 3885032 h 4389124"/>
                <a:gd name="connsiteX13" fmla="*/ 2515240 w 2666988"/>
                <a:gd name="connsiteY13" fmla="*/ 3885032 h 4389124"/>
                <a:gd name="connsiteX14" fmla="*/ 2570124 w 2666988"/>
                <a:gd name="connsiteY14" fmla="*/ 3830148 h 4389124"/>
                <a:gd name="connsiteX15" fmla="*/ 2570124 w 2666988"/>
                <a:gd name="connsiteY15" fmla="*/ 3536841 h 4389124"/>
                <a:gd name="connsiteX16" fmla="*/ 2612105 w 2666988"/>
                <a:gd name="connsiteY16" fmla="*/ 3536841 h 4389124"/>
                <a:gd name="connsiteX17" fmla="*/ 2666988 w 2666988"/>
                <a:gd name="connsiteY17" fmla="*/ 3481957 h 4389124"/>
                <a:gd name="connsiteX18" fmla="*/ 2666988 w 2666988"/>
                <a:gd name="connsiteY18" fmla="*/ 3175415 h 4389124"/>
                <a:gd name="connsiteX19" fmla="*/ 2612105 w 2666988"/>
                <a:gd name="connsiteY19" fmla="*/ 3120541 h 4389124"/>
                <a:gd name="connsiteX20" fmla="*/ 2010423 w 2666988"/>
                <a:gd name="connsiteY20" fmla="*/ 3120619 h 4389124"/>
                <a:gd name="connsiteX21" fmla="*/ 1937787 w 2666988"/>
                <a:gd name="connsiteY21" fmla="*/ 2813998 h 4389124"/>
                <a:gd name="connsiteX22" fmla="*/ 2399781 w 2666988"/>
                <a:gd name="connsiteY22" fmla="*/ 1935625 h 4389124"/>
                <a:gd name="connsiteX23" fmla="*/ 1868864 w 2666988"/>
                <a:gd name="connsiteY23" fmla="*/ 1013430 h 4389124"/>
                <a:gd name="connsiteX24" fmla="*/ 1876672 w 2666988"/>
                <a:gd name="connsiteY24" fmla="*/ 924070 h 4389124"/>
                <a:gd name="connsiteX25" fmla="*/ 1804683 w 2666988"/>
                <a:gd name="connsiteY25" fmla="*/ 654649 h 4389124"/>
                <a:gd name="connsiteX26" fmla="*/ 1876212 w 2666988"/>
                <a:gd name="connsiteY26" fmla="*/ 370723 h 4389124"/>
                <a:gd name="connsiteX27" fmla="*/ 2057116 w 2666988"/>
                <a:gd name="connsiteY27" fmla="*/ 150287 h 4389124"/>
                <a:gd name="connsiteX28" fmla="*/ 2057116 w 2666988"/>
                <a:gd name="connsiteY28" fmla="*/ 54880 h 4389124"/>
                <a:gd name="connsiteX29" fmla="*/ 2002232 w 2666988"/>
                <a:gd name="connsiteY29" fmla="*/ 0 h 4389124"/>
                <a:gd name="connsiteX30" fmla="*/ 664628 w 2666988"/>
                <a:gd name="connsiteY30" fmla="*/ 0 h 4389124"/>
                <a:gd name="connsiteX31" fmla="*/ 609755 w 2666988"/>
                <a:gd name="connsiteY31" fmla="*/ 54880 h 4389124"/>
                <a:gd name="connsiteX32" fmla="*/ 609755 w 2666988"/>
                <a:gd name="connsiteY32" fmla="*/ 150287 h 4389124"/>
                <a:gd name="connsiteX33" fmla="*/ 790659 w 2666988"/>
                <a:gd name="connsiteY33" fmla="*/ 370723 h 4389124"/>
                <a:gd name="connsiteX34" fmla="*/ 862188 w 2666988"/>
                <a:gd name="connsiteY34" fmla="*/ 654649 h 4389124"/>
                <a:gd name="connsiteX35" fmla="*/ 790198 w 2666988"/>
                <a:gd name="connsiteY35" fmla="*/ 924070 h 4389124"/>
                <a:gd name="connsiteX36" fmla="*/ 798007 w 2666988"/>
                <a:gd name="connsiteY36" fmla="*/ 1013430 h 4389124"/>
                <a:gd name="connsiteX37" fmla="*/ 267090 w 2666988"/>
                <a:gd name="connsiteY37" fmla="*/ 1935625 h 4389124"/>
                <a:gd name="connsiteX38" fmla="*/ 729084 w 2666988"/>
                <a:gd name="connsiteY38" fmla="*/ 2813998 h 4389124"/>
                <a:gd name="connsiteX39" fmla="*/ 656448 w 2666988"/>
                <a:gd name="connsiteY39" fmla="*/ 3120619 h 4389124"/>
                <a:gd name="connsiteX40" fmla="*/ 54883 w 2666988"/>
                <a:gd name="connsiteY40" fmla="*/ 3120659 h 4389124"/>
                <a:gd name="connsiteX41" fmla="*/ 0 w 2666988"/>
                <a:gd name="connsiteY41" fmla="*/ 3175532 h 4389124"/>
                <a:gd name="connsiteX42" fmla="*/ 0 w 2666988"/>
                <a:gd name="connsiteY42" fmla="*/ 3482075 h 4389124"/>
                <a:gd name="connsiteX43" fmla="*/ 54883 w 2666988"/>
                <a:gd name="connsiteY43" fmla="*/ 3536841 h 4389124"/>
                <a:gd name="connsiteX44" fmla="*/ 54903 w 2666988"/>
                <a:gd name="connsiteY44" fmla="*/ 3536841 h 4389124"/>
                <a:gd name="connsiteX45" fmla="*/ 2460298 w 2666988"/>
                <a:gd name="connsiteY45" fmla="*/ 3775304 h 4389124"/>
                <a:gd name="connsiteX46" fmla="*/ 206465 w 2666988"/>
                <a:gd name="connsiteY46" fmla="*/ 3775304 h 4389124"/>
                <a:gd name="connsiteX47" fmla="*/ 206465 w 2666988"/>
                <a:gd name="connsiteY47" fmla="*/ 3536880 h 4389124"/>
                <a:gd name="connsiteX48" fmla="*/ 2460298 w 2666988"/>
                <a:gd name="connsiteY48" fmla="*/ 3536880 h 4389124"/>
                <a:gd name="connsiteX49" fmla="*/ 2460298 w 2666988"/>
                <a:gd name="connsiteY49" fmla="*/ 3775304 h 4389124"/>
                <a:gd name="connsiteX50" fmla="*/ 378013 w 2666988"/>
                <a:gd name="connsiteY50" fmla="*/ 1975176 h 4389124"/>
                <a:gd name="connsiteX51" fmla="*/ 2288848 w 2666988"/>
                <a:gd name="connsiteY51" fmla="*/ 1975176 h 4389124"/>
                <a:gd name="connsiteX52" fmla="*/ 2166766 w 2666988"/>
                <a:gd name="connsiteY52" fmla="*/ 2405751 h 4389124"/>
                <a:gd name="connsiteX53" fmla="*/ 499978 w 2666988"/>
                <a:gd name="connsiteY53" fmla="*/ 2405751 h 4389124"/>
                <a:gd name="connsiteX54" fmla="*/ 377974 w 2666988"/>
                <a:gd name="connsiteY54" fmla="*/ 1975176 h 4389124"/>
                <a:gd name="connsiteX55" fmla="*/ 378013 w 2666988"/>
                <a:gd name="connsiteY55" fmla="*/ 1975176 h 4389124"/>
                <a:gd name="connsiteX56" fmla="*/ 505072 w 2666988"/>
                <a:gd name="connsiteY56" fmla="*/ 1457270 h 4389124"/>
                <a:gd name="connsiteX57" fmla="*/ 2161671 w 2666988"/>
                <a:gd name="connsiteY57" fmla="*/ 1457270 h 4389124"/>
                <a:gd name="connsiteX58" fmla="*/ 2287349 w 2666988"/>
                <a:gd name="connsiteY58" fmla="*/ 1865419 h 4389124"/>
                <a:gd name="connsiteX59" fmla="*/ 379355 w 2666988"/>
                <a:gd name="connsiteY59" fmla="*/ 1865419 h 4389124"/>
                <a:gd name="connsiteX60" fmla="*/ 504994 w 2666988"/>
                <a:gd name="connsiteY60" fmla="*/ 1457270 h 4389124"/>
                <a:gd name="connsiteX61" fmla="*/ 505072 w 2666988"/>
                <a:gd name="connsiteY61" fmla="*/ 1457270 h 4389124"/>
                <a:gd name="connsiteX62" fmla="*/ 905569 w 2666988"/>
                <a:gd name="connsiteY62" fmla="*/ 988232 h 4389124"/>
                <a:gd name="connsiteX63" fmla="*/ 899868 w 2666988"/>
                <a:gd name="connsiteY63" fmla="*/ 924051 h 4389124"/>
                <a:gd name="connsiteX64" fmla="*/ 953526 w 2666988"/>
                <a:gd name="connsiteY64" fmla="*/ 718272 h 4389124"/>
                <a:gd name="connsiteX65" fmla="*/ 1713765 w 2666988"/>
                <a:gd name="connsiteY65" fmla="*/ 719114 h 4389124"/>
                <a:gd name="connsiteX66" fmla="*/ 1766993 w 2666988"/>
                <a:gd name="connsiteY66" fmla="*/ 924129 h 4389124"/>
                <a:gd name="connsiteX67" fmla="*/ 1761291 w 2666988"/>
                <a:gd name="connsiteY67" fmla="*/ 988310 h 4389124"/>
                <a:gd name="connsiteX68" fmla="*/ 905569 w 2666988"/>
                <a:gd name="connsiteY68" fmla="*/ 988310 h 4389124"/>
                <a:gd name="connsiteX69" fmla="*/ 905569 w 2666988"/>
                <a:gd name="connsiteY69" fmla="*/ 988232 h 4389124"/>
                <a:gd name="connsiteX70" fmla="*/ 834462 w 2666988"/>
                <a:gd name="connsiteY70" fmla="*/ 265232 h 4389124"/>
                <a:gd name="connsiteX71" fmla="*/ 719463 w 2666988"/>
                <a:gd name="connsiteY71" fmla="*/ 150233 h 4389124"/>
                <a:gd name="connsiteX72" fmla="*/ 719463 w 2666988"/>
                <a:gd name="connsiteY72" fmla="*/ 109705 h 4389124"/>
                <a:gd name="connsiteX73" fmla="*/ 1947339 w 2666988"/>
                <a:gd name="connsiteY73" fmla="*/ 109705 h 4389124"/>
                <a:gd name="connsiteX74" fmla="*/ 1947339 w 2666988"/>
                <a:gd name="connsiteY74" fmla="*/ 150233 h 4389124"/>
                <a:gd name="connsiteX75" fmla="*/ 1832340 w 2666988"/>
                <a:gd name="connsiteY75" fmla="*/ 265232 h 4389124"/>
                <a:gd name="connsiteX76" fmla="*/ 1779112 w 2666988"/>
                <a:gd name="connsiteY76" fmla="*/ 306717 h 4389124"/>
                <a:gd name="connsiteX77" fmla="*/ 1702910 w 2666988"/>
                <a:gd name="connsiteY77" fmla="*/ 609278 h 4389124"/>
                <a:gd name="connsiteX78" fmla="*/ 963608 w 2666988"/>
                <a:gd name="connsiteY78" fmla="*/ 608514 h 4389124"/>
                <a:gd name="connsiteX79" fmla="*/ 887572 w 2666988"/>
                <a:gd name="connsiteY79" fmla="*/ 306716 h 4389124"/>
                <a:gd name="connsiteX80" fmla="*/ 834452 w 2666988"/>
                <a:gd name="connsiteY80" fmla="*/ 265231 h 4389124"/>
                <a:gd name="connsiteX81" fmla="*/ 834462 w 2666988"/>
                <a:gd name="connsiteY81" fmla="*/ 265232 h 4389124"/>
                <a:gd name="connsiteX82" fmla="*/ 872004 w 2666988"/>
                <a:gd name="connsiteY82" fmla="*/ 1097989 h 4389124"/>
                <a:gd name="connsiteX83" fmla="*/ 1794807 w 2666988"/>
                <a:gd name="connsiteY83" fmla="*/ 1097989 h 4389124"/>
                <a:gd name="connsiteX84" fmla="*/ 2087840 w 2666988"/>
                <a:gd name="connsiteY84" fmla="*/ 1347620 h 4389124"/>
                <a:gd name="connsiteX85" fmla="*/ 578982 w 2666988"/>
                <a:gd name="connsiteY85" fmla="*/ 1347620 h 4389124"/>
                <a:gd name="connsiteX86" fmla="*/ 872014 w 2666988"/>
                <a:gd name="connsiteY86" fmla="*/ 1097989 h 4389124"/>
                <a:gd name="connsiteX87" fmla="*/ 872004 w 2666988"/>
                <a:gd name="connsiteY87" fmla="*/ 1097989 h 4389124"/>
                <a:gd name="connsiteX88" fmla="*/ 572692 w 2666988"/>
                <a:gd name="connsiteY88" fmla="*/ 2515538 h 4389124"/>
                <a:gd name="connsiteX89" fmla="*/ 2094090 w 2666988"/>
                <a:gd name="connsiteY89" fmla="*/ 2515538 h 4389124"/>
                <a:gd name="connsiteX90" fmla="*/ 1846752 w 2666988"/>
                <a:gd name="connsiteY90" fmla="*/ 2742744 h 4389124"/>
                <a:gd name="connsiteX91" fmla="*/ 820011 w 2666988"/>
                <a:gd name="connsiteY91" fmla="*/ 2742704 h 4389124"/>
                <a:gd name="connsiteX92" fmla="*/ 572672 w 2666988"/>
                <a:gd name="connsiteY92" fmla="*/ 2515528 h 4389124"/>
                <a:gd name="connsiteX93" fmla="*/ 572692 w 2666988"/>
                <a:gd name="connsiteY93" fmla="*/ 2515538 h 4389124"/>
                <a:gd name="connsiteX94" fmla="*/ 832659 w 2666988"/>
                <a:gd name="connsiteY94" fmla="*/ 2852393 h 4389124"/>
                <a:gd name="connsiteX95" fmla="*/ 1834221 w 2666988"/>
                <a:gd name="connsiteY95" fmla="*/ 2852393 h 4389124"/>
                <a:gd name="connsiteX96" fmla="*/ 1897756 w 2666988"/>
                <a:gd name="connsiteY96" fmla="*/ 3120629 h 4389124"/>
                <a:gd name="connsiteX97" fmla="*/ 769125 w 2666988"/>
                <a:gd name="connsiteY97" fmla="*/ 3120629 h 4389124"/>
                <a:gd name="connsiteX98" fmla="*/ 832659 w 2666988"/>
                <a:gd name="connsiteY98" fmla="*/ 2852393 h 4389124"/>
                <a:gd name="connsiteX99" fmla="*/ 109699 w 2666988"/>
                <a:gd name="connsiteY99" fmla="*/ 3230347 h 4389124"/>
                <a:gd name="connsiteX100" fmla="*/ 2557123 w 2666988"/>
                <a:gd name="connsiteY100" fmla="*/ 3230347 h 4389124"/>
                <a:gd name="connsiteX101" fmla="*/ 2557123 w 2666988"/>
                <a:gd name="connsiteY101" fmla="*/ 3427133 h 4389124"/>
                <a:gd name="connsiteX102" fmla="*/ 109699 w 2666988"/>
                <a:gd name="connsiteY102" fmla="*/ 3427133 h 4389124"/>
                <a:gd name="connsiteX103" fmla="*/ 109699 w 2666988"/>
                <a:gd name="connsiteY103" fmla="*/ 3230347 h 4389124"/>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316859 w 2666988"/>
                <a:gd name="connsiteY4" fmla="*/ 4334250 h 4389124"/>
                <a:gd name="connsiteX5" fmla="*/ 371733 w 2666988"/>
                <a:gd name="connsiteY5" fmla="*/ 4389124 h 4389124"/>
                <a:gd name="connsiteX6" fmla="*/ 426617 w 2666988"/>
                <a:gd name="connsiteY6" fmla="*/ 4334250 h 4389124"/>
                <a:gd name="connsiteX7" fmla="*/ 2274064 w 2666988"/>
                <a:gd name="connsiteY7" fmla="*/ 3885032 h 4389124"/>
                <a:gd name="connsiteX8" fmla="*/ 2274025 w 2666988"/>
                <a:gd name="connsiteY8" fmla="*/ 4334250 h 4389124"/>
                <a:gd name="connsiteX9" fmla="*/ 2328908 w 2666988"/>
                <a:gd name="connsiteY9" fmla="*/ 4389124 h 4389124"/>
                <a:gd name="connsiteX10" fmla="*/ 2383782 w 2666988"/>
                <a:gd name="connsiteY10" fmla="*/ 4334250 h 4389124"/>
                <a:gd name="connsiteX11" fmla="*/ 2383782 w 2666988"/>
                <a:gd name="connsiteY11" fmla="*/ 3885032 h 4389124"/>
                <a:gd name="connsiteX12" fmla="*/ 2515240 w 2666988"/>
                <a:gd name="connsiteY12" fmla="*/ 3885032 h 4389124"/>
                <a:gd name="connsiteX13" fmla="*/ 2570124 w 2666988"/>
                <a:gd name="connsiteY13" fmla="*/ 3830148 h 4389124"/>
                <a:gd name="connsiteX14" fmla="*/ 2570124 w 2666988"/>
                <a:gd name="connsiteY14" fmla="*/ 3536841 h 4389124"/>
                <a:gd name="connsiteX15" fmla="*/ 2612105 w 2666988"/>
                <a:gd name="connsiteY15" fmla="*/ 3536841 h 4389124"/>
                <a:gd name="connsiteX16" fmla="*/ 2666988 w 2666988"/>
                <a:gd name="connsiteY16" fmla="*/ 3481957 h 4389124"/>
                <a:gd name="connsiteX17" fmla="*/ 2666988 w 2666988"/>
                <a:gd name="connsiteY17" fmla="*/ 3175415 h 4389124"/>
                <a:gd name="connsiteX18" fmla="*/ 2612105 w 2666988"/>
                <a:gd name="connsiteY18" fmla="*/ 3120541 h 4389124"/>
                <a:gd name="connsiteX19" fmla="*/ 2010423 w 2666988"/>
                <a:gd name="connsiteY19" fmla="*/ 3120619 h 4389124"/>
                <a:gd name="connsiteX20" fmla="*/ 1937787 w 2666988"/>
                <a:gd name="connsiteY20" fmla="*/ 2813998 h 4389124"/>
                <a:gd name="connsiteX21" fmla="*/ 2399781 w 2666988"/>
                <a:gd name="connsiteY21" fmla="*/ 1935625 h 4389124"/>
                <a:gd name="connsiteX22" fmla="*/ 1868864 w 2666988"/>
                <a:gd name="connsiteY22" fmla="*/ 1013430 h 4389124"/>
                <a:gd name="connsiteX23" fmla="*/ 1876672 w 2666988"/>
                <a:gd name="connsiteY23" fmla="*/ 924070 h 4389124"/>
                <a:gd name="connsiteX24" fmla="*/ 1804683 w 2666988"/>
                <a:gd name="connsiteY24" fmla="*/ 654649 h 4389124"/>
                <a:gd name="connsiteX25" fmla="*/ 1876212 w 2666988"/>
                <a:gd name="connsiteY25" fmla="*/ 370723 h 4389124"/>
                <a:gd name="connsiteX26" fmla="*/ 2057116 w 2666988"/>
                <a:gd name="connsiteY26" fmla="*/ 150287 h 4389124"/>
                <a:gd name="connsiteX27" fmla="*/ 2057116 w 2666988"/>
                <a:gd name="connsiteY27" fmla="*/ 54880 h 4389124"/>
                <a:gd name="connsiteX28" fmla="*/ 2002232 w 2666988"/>
                <a:gd name="connsiteY28" fmla="*/ 0 h 4389124"/>
                <a:gd name="connsiteX29" fmla="*/ 664628 w 2666988"/>
                <a:gd name="connsiteY29" fmla="*/ 0 h 4389124"/>
                <a:gd name="connsiteX30" fmla="*/ 609755 w 2666988"/>
                <a:gd name="connsiteY30" fmla="*/ 54880 h 4389124"/>
                <a:gd name="connsiteX31" fmla="*/ 609755 w 2666988"/>
                <a:gd name="connsiteY31" fmla="*/ 150287 h 4389124"/>
                <a:gd name="connsiteX32" fmla="*/ 790659 w 2666988"/>
                <a:gd name="connsiteY32" fmla="*/ 370723 h 4389124"/>
                <a:gd name="connsiteX33" fmla="*/ 862188 w 2666988"/>
                <a:gd name="connsiteY33" fmla="*/ 654649 h 4389124"/>
                <a:gd name="connsiteX34" fmla="*/ 790198 w 2666988"/>
                <a:gd name="connsiteY34" fmla="*/ 924070 h 4389124"/>
                <a:gd name="connsiteX35" fmla="*/ 798007 w 2666988"/>
                <a:gd name="connsiteY35" fmla="*/ 1013430 h 4389124"/>
                <a:gd name="connsiteX36" fmla="*/ 267090 w 2666988"/>
                <a:gd name="connsiteY36" fmla="*/ 1935625 h 4389124"/>
                <a:gd name="connsiteX37" fmla="*/ 729084 w 2666988"/>
                <a:gd name="connsiteY37" fmla="*/ 2813998 h 4389124"/>
                <a:gd name="connsiteX38" fmla="*/ 656448 w 2666988"/>
                <a:gd name="connsiteY38" fmla="*/ 3120619 h 4389124"/>
                <a:gd name="connsiteX39" fmla="*/ 54883 w 2666988"/>
                <a:gd name="connsiteY39" fmla="*/ 3120659 h 4389124"/>
                <a:gd name="connsiteX40" fmla="*/ 0 w 2666988"/>
                <a:gd name="connsiteY40" fmla="*/ 3175532 h 4389124"/>
                <a:gd name="connsiteX41" fmla="*/ 0 w 2666988"/>
                <a:gd name="connsiteY41" fmla="*/ 3482075 h 4389124"/>
                <a:gd name="connsiteX42" fmla="*/ 54883 w 2666988"/>
                <a:gd name="connsiteY42" fmla="*/ 3536841 h 4389124"/>
                <a:gd name="connsiteX43" fmla="*/ 54903 w 2666988"/>
                <a:gd name="connsiteY43" fmla="*/ 3536841 h 4389124"/>
                <a:gd name="connsiteX44" fmla="*/ 2460298 w 2666988"/>
                <a:gd name="connsiteY44" fmla="*/ 3775304 h 4389124"/>
                <a:gd name="connsiteX45" fmla="*/ 206465 w 2666988"/>
                <a:gd name="connsiteY45" fmla="*/ 3775304 h 4389124"/>
                <a:gd name="connsiteX46" fmla="*/ 206465 w 2666988"/>
                <a:gd name="connsiteY46" fmla="*/ 3536880 h 4389124"/>
                <a:gd name="connsiteX47" fmla="*/ 2460298 w 2666988"/>
                <a:gd name="connsiteY47" fmla="*/ 3536880 h 4389124"/>
                <a:gd name="connsiteX48" fmla="*/ 2460298 w 2666988"/>
                <a:gd name="connsiteY48" fmla="*/ 3775304 h 4389124"/>
                <a:gd name="connsiteX49" fmla="*/ 378013 w 2666988"/>
                <a:gd name="connsiteY49" fmla="*/ 1975176 h 4389124"/>
                <a:gd name="connsiteX50" fmla="*/ 2288848 w 2666988"/>
                <a:gd name="connsiteY50" fmla="*/ 1975176 h 4389124"/>
                <a:gd name="connsiteX51" fmla="*/ 2166766 w 2666988"/>
                <a:gd name="connsiteY51" fmla="*/ 2405751 h 4389124"/>
                <a:gd name="connsiteX52" fmla="*/ 499978 w 2666988"/>
                <a:gd name="connsiteY52" fmla="*/ 2405751 h 4389124"/>
                <a:gd name="connsiteX53" fmla="*/ 377974 w 2666988"/>
                <a:gd name="connsiteY53" fmla="*/ 1975176 h 4389124"/>
                <a:gd name="connsiteX54" fmla="*/ 378013 w 2666988"/>
                <a:gd name="connsiteY54" fmla="*/ 1975176 h 4389124"/>
                <a:gd name="connsiteX55" fmla="*/ 505072 w 2666988"/>
                <a:gd name="connsiteY55" fmla="*/ 1457270 h 4389124"/>
                <a:gd name="connsiteX56" fmla="*/ 2161671 w 2666988"/>
                <a:gd name="connsiteY56" fmla="*/ 1457270 h 4389124"/>
                <a:gd name="connsiteX57" fmla="*/ 2287349 w 2666988"/>
                <a:gd name="connsiteY57" fmla="*/ 1865419 h 4389124"/>
                <a:gd name="connsiteX58" fmla="*/ 379355 w 2666988"/>
                <a:gd name="connsiteY58" fmla="*/ 1865419 h 4389124"/>
                <a:gd name="connsiteX59" fmla="*/ 504994 w 2666988"/>
                <a:gd name="connsiteY59" fmla="*/ 1457270 h 4389124"/>
                <a:gd name="connsiteX60" fmla="*/ 505072 w 2666988"/>
                <a:gd name="connsiteY60" fmla="*/ 1457270 h 4389124"/>
                <a:gd name="connsiteX61" fmla="*/ 905569 w 2666988"/>
                <a:gd name="connsiteY61" fmla="*/ 988232 h 4389124"/>
                <a:gd name="connsiteX62" fmla="*/ 899868 w 2666988"/>
                <a:gd name="connsiteY62" fmla="*/ 924051 h 4389124"/>
                <a:gd name="connsiteX63" fmla="*/ 953526 w 2666988"/>
                <a:gd name="connsiteY63" fmla="*/ 718272 h 4389124"/>
                <a:gd name="connsiteX64" fmla="*/ 1713765 w 2666988"/>
                <a:gd name="connsiteY64" fmla="*/ 719114 h 4389124"/>
                <a:gd name="connsiteX65" fmla="*/ 1766993 w 2666988"/>
                <a:gd name="connsiteY65" fmla="*/ 924129 h 4389124"/>
                <a:gd name="connsiteX66" fmla="*/ 1761291 w 2666988"/>
                <a:gd name="connsiteY66" fmla="*/ 988310 h 4389124"/>
                <a:gd name="connsiteX67" fmla="*/ 905569 w 2666988"/>
                <a:gd name="connsiteY67" fmla="*/ 988310 h 4389124"/>
                <a:gd name="connsiteX68" fmla="*/ 905569 w 2666988"/>
                <a:gd name="connsiteY68" fmla="*/ 988232 h 4389124"/>
                <a:gd name="connsiteX69" fmla="*/ 834462 w 2666988"/>
                <a:gd name="connsiteY69" fmla="*/ 265232 h 4389124"/>
                <a:gd name="connsiteX70" fmla="*/ 719463 w 2666988"/>
                <a:gd name="connsiteY70" fmla="*/ 150233 h 4389124"/>
                <a:gd name="connsiteX71" fmla="*/ 719463 w 2666988"/>
                <a:gd name="connsiteY71" fmla="*/ 109705 h 4389124"/>
                <a:gd name="connsiteX72" fmla="*/ 1947339 w 2666988"/>
                <a:gd name="connsiteY72" fmla="*/ 109705 h 4389124"/>
                <a:gd name="connsiteX73" fmla="*/ 1947339 w 2666988"/>
                <a:gd name="connsiteY73" fmla="*/ 150233 h 4389124"/>
                <a:gd name="connsiteX74" fmla="*/ 1832340 w 2666988"/>
                <a:gd name="connsiteY74" fmla="*/ 265232 h 4389124"/>
                <a:gd name="connsiteX75" fmla="*/ 1779112 w 2666988"/>
                <a:gd name="connsiteY75" fmla="*/ 306717 h 4389124"/>
                <a:gd name="connsiteX76" fmla="*/ 1702910 w 2666988"/>
                <a:gd name="connsiteY76" fmla="*/ 609278 h 4389124"/>
                <a:gd name="connsiteX77" fmla="*/ 963608 w 2666988"/>
                <a:gd name="connsiteY77" fmla="*/ 608514 h 4389124"/>
                <a:gd name="connsiteX78" fmla="*/ 887572 w 2666988"/>
                <a:gd name="connsiteY78" fmla="*/ 306716 h 4389124"/>
                <a:gd name="connsiteX79" fmla="*/ 834452 w 2666988"/>
                <a:gd name="connsiteY79" fmla="*/ 265231 h 4389124"/>
                <a:gd name="connsiteX80" fmla="*/ 834462 w 2666988"/>
                <a:gd name="connsiteY80" fmla="*/ 265232 h 4389124"/>
                <a:gd name="connsiteX81" fmla="*/ 872004 w 2666988"/>
                <a:gd name="connsiteY81" fmla="*/ 1097989 h 4389124"/>
                <a:gd name="connsiteX82" fmla="*/ 1794807 w 2666988"/>
                <a:gd name="connsiteY82" fmla="*/ 1097989 h 4389124"/>
                <a:gd name="connsiteX83" fmla="*/ 2087840 w 2666988"/>
                <a:gd name="connsiteY83" fmla="*/ 1347620 h 4389124"/>
                <a:gd name="connsiteX84" fmla="*/ 578982 w 2666988"/>
                <a:gd name="connsiteY84" fmla="*/ 1347620 h 4389124"/>
                <a:gd name="connsiteX85" fmla="*/ 872014 w 2666988"/>
                <a:gd name="connsiteY85" fmla="*/ 1097989 h 4389124"/>
                <a:gd name="connsiteX86" fmla="*/ 872004 w 2666988"/>
                <a:gd name="connsiteY86" fmla="*/ 1097989 h 4389124"/>
                <a:gd name="connsiteX87" fmla="*/ 572692 w 2666988"/>
                <a:gd name="connsiteY87" fmla="*/ 2515538 h 4389124"/>
                <a:gd name="connsiteX88" fmla="*/ 2094090 w 2666988"/>
                <a:gd name="connsiteY88" fmla="*/ 2515538 h 4389124"/>
                <a:gd name="connsiteX89" fmla="*/ 1846752 w 2666988"/>
                <a:gd name="connsiteY89" fmla="*/ 2742744 h 4389124"/>
                <a:gd name="connsiteX90" fmla="*/ 820011 w 2666988"/>
                <a:gd name="connsiteY90" fmla="*/ 2742704 h 4389124"/>
                <a:gd name="connsiteX91" fmla="*/ 572672 w 2666988"/>
                <a:gd name="connsiteY91" fmla="*/ 2515528 h 4389124"/>
                <a:gd name="connsiteX92" fmla="*/ 572692 w 2666988"/>
                <a:gd name="connsiteY92" fmla="*/ 2515538 h 4389124"/>
                <a:gd name="connsiteX93" fmla="*/ 832659 w 2666988"/>
                <a:gd name="connsiteY93" fmla="*/ 2852393 h 4389124"/>
                <a:gd name="connsiteX94" fmla="*/ 1834221 w 2666988"/>
                <a:gd name="connsiteY94" fmla="*/ 2852393 h 4389124"/>
                <a:gd name="connsiteX95" fmla="*/ 1897756 w 2666988"/>
                <a:gd name="connsiteY95" fmla="*/ 3120629 h 4389124"/>
                <a:gd name="connsiteX96" fmla="*/ 769125 w 2666988"/>
                <a:gd name="connsiteY96" fmla="*/ 3120629 h 4389124"/>
                <a:gd name="connsiteX97" fmla="*/ 832659 w 2666988"/>
                <a:gd name="connsiteY97" fmla="*/ 2852393 h 4389124"/>
                <a:gd name="connsiteX98" fmla="*/ 109699 w 2666988"/>
                <a:gd name="connsiteY98" fmla="*/ 3230347 h 4389124"/>
                <a:gd name="connsiteX99" fmla="*/ 2557123 w 2666988"/>
                <a:gd name="connsiteY99" fmla="*/ 3230347 h 4389124"/>
                <a:gd name="connsiteX100" fmla="*/ 2557123 w 2666988"/>
                <a:gd name="connsiteY100" fmla="*/ 3427133 h 4389124"/>
                <a:gd name="connsiteX101" fmla="*/ 109699 w 2666988"/>
                <a:gd name="connsiteY101" fmla="*/ 3427133 h 4389124"/>
                <a:gd name="connsiteX102" fmla="*/ 109699 w 2666988"/>
                <a:gd name="connsiteY102" fmla="*/ 3230347 h 4389124"/>
                <a:gd name="connsiteX0" fmla="*/ 54903 w 2666988"/>
                <a:gd name="connsiteY0" fmla="*/ 3536841 h 4416460"/>
                <a:gd name="connsiteX1" fmla="*/ 96884 w 2666988"/>
                <a:gd name="connsiteY1" fmla="*/ 3536841 h 4416460"/>
                <a:gd name="connsiteX2" fmla="*/ 96884 w 2666988"/>
                <a:gd name="connsiteY2" fmla="*/ 3830148 h 4416460"/>
                <a:gd name="connsiteX3" fmla="*/ 151768 w 2666988"/>
                <a:gd name="connsiteY3" fmla="*/ 3885032 h 4416460"/>
                <a:gd name="connsiteX4" fmla="*/ 316859 w 2666988"/>
                <a:gd name="connsiteY4" fmla="*/ 4334250 h 4416460"/>
                <a:gd name="connsiteX5" fmla="*/ 371733 w 2666988"/>
                <a:gd name="connsiteY5" fmla="*/ 4389124 h 4416460"/>
                <a:gd name="connsiteX6" fmla="*/ 2274064 w 2666988"/>
                <a:gd name="connsiteY6" fmla="*/ 3885032 h 4416460"/>
                <a:gd name="connsiteX7" fmla="*/ 2274025 w 2666988"/>
                <a:gd name="connsiteY7" fmla="*/ 4334250 h 4416460"/>
                <a:gd name="connsiteX8" fmla="*/ 2328908 w 2666988"/>
                <a:gd name="connsiteY8" fmla="*/ 4389124 h 4416460"/>
                <a:gd name="connsiteX9" fmla="*/ 2383782 w 2666988"/>
                <a:gd name="connsiteY9" fmla="*/ 4334250 h 4416460"/>
                <a:gd name="connsiteX10" fmla="*/ 2383782 w 2666988"/>
                <a:gd name="connsiteY10" fmla="*/ 3885032 h 4416460"/>
                <a:gd name="connsiteX11" fmla="*/ 2515240 w 2666988"/>
                <a:gd name="connsiteY11" fmla="*/ 3885032 h 4416460"/>
                <a:gd name="connsiteX12" fmla="*/ 2570124 w 2666988"/>
                <a:gd name="connsiteY12" fmla="*/ 3830148 h 4416460"/>
                <a:gd name="connsiteX13" fmla="*/ 2570124 w 2666988"/>
                <a:gd name="connsiteY13" fmla="*/ 3536841 h 4416460"/>
                <a:gd name="connsiteX14" fmla="*/ 2612105 w 2666988"/>
                <a:gd name="connsiteY14" fmla="*/ 3536841 h 4416460"/>
                <a:gd name="connsiteX15" fmla="*/ 2666988 w 2666988"/>
                <a:gd name="connsiteY15" fmla="*/ 3481957 h 4416460"/>
                <a:gd name="connsiteX16" fmla="*/ 2666988 w 2666988"/>
                <a:gd name="connsiteY16" fmla="*/ 3175415 h 4416460"/>
                <a:gd name="connsiteX17" fmla="*/ 2612105 w 2666988"/>
                <a:gd name="connsiteY17" fmla="*/ 3120541 h 4416460"/>
                <a:gd name="connsiteX18" fmla="*/ 2010423 w 2666988"/>
                <a:gd name="connsiteY18" fmla="*/ 3120619 h 4416460"/>
                <a:gd name="connsiteX19" fmla="*/ 1937787 w 2666988"/>
                <a:gd name="connsiteY19" fmla="*/ 2813998 h 4416460"/>
                <a:gd name="connsiteX20" fmla="*/ 2399781 w 2666988"/>
                <a:gd name="connsiteY20" fmla="*/ 1935625 h 4416460"/>
                <a:gd name="connsiteX21" fmla="*/ 1868864 w 2666988"/>
                <a:gd name="connsiteY21" fmla="*/ 1013430 h 4416460"/>
                <a:gd name="connsiteX22" fmla="*/ 1876672 w 2666988"/>
                <a:gd name="connsiteY22" fmla="*/ 924070 h 4416460"/>
                <a:gd name="connsiteX23" fmla="*/ 1804683 w 2666988"/>
                <a:gd name="connsiteY23" fmla="*/ 654649 h 4416460"/>
                <a:gd name="connsiteX24" fmla="*/ 1876212 w 2666988"/>
                <a:gd name="connsiteY24" fmla="*/ 370723 h 4416460"/>
                <a:gd name="connsiteX25" fmla="*/ 2057116 w 2666988"/>
                <a:gd name="connsiteY25" fmla="*/ 150287 h 4416460"/>
                <a:gd name="connsiteX26" fmla="*/ 2057116 w 2666988"/>
                <a:gd name="connsiteY26" fmla="*/ 54880 h 4416460"/>
                <a:gd name="connsiteX27" fmla="*/ 2002232 w 2666988"/>
                <a:gd name="connsiteY27" fmla="*/ 0 h 4416460"/>
                <a:gd name="connsiteX28" fmla="*/ 664628 w 2666988"/>
                <a:gd name="connsiteY28" fmla="*/ 0 h 4416460"/>
                <a:gd name="connsiteX29" fmla="*/ 609755 w 2666988"/>
                <a:gd name="connsiteY29" fmla="*/ 54880 h 4416460"/>
                <a:gd name="connsiteX30" fmla="*/ 609755 w 2666988"/>
                <a:gd name="connsiteY30" fmla="*/ 150287 h 4416460"/>
                <a:gd name="connsiteX31" fmla="*/ 790659 w 2666988"/>
                <a:gd name="connsiteY31" fmla="*/ 370723 h 4416460"/>
                <a:gd name="connsiteX32" fmla="*/ 862188 w 2666988"/>
                <a:gd name="connsiteY32" fmla="*/ 654649 h 4416460"/>
                <a:gd name="connsiteX33" fmla="*/ 790198 w 2666988"/>
                <a:gd name="connsiteY33" fmla="*/ 924070 h 4416460"/>
                <a:gd name="connsiteX34" fmla="*/ 798007 w 2666988"/>
                <a:gd name="connsiteY34" fmla="*/ 1013430 h 4416460"/>
                <a:gd name="connsiteX35" fmla="*/ 267090 w 2666988"/>
                <a:gd name="connsiteY35" fmla="*/ 1935625 h 4416460"/>
                <a:gd name="connsiteX36" fmla="*/ 729084 w 2666988"/>
                <a:gd name="connsiteY36" fmla="*/ 2813998 h 4416460"/>
                <a:gd name="connsiteX37" fmla="*/ 656448 w 2666988"/>
                <a:gd name="connsiteY37" fmla="*/ 3120619 h 4416460"/>
                <a:gd name="connsiteX38" fmla="*/ 54883 w 2666988"/>
                <a:gd name="connsiteY38" fmla="*/ 3120659 h 4416460"/>
                <a:gd name="connsiteX39" fmla="*/ 0 w 2666988"/>
                <a:gd name="connsiteY39" fmla="*/ 3175532 h 4416460"/>
                <a:gd name="connsiteX40" fmla="*/ 0 w 2666988"/>
                <a:gd name="connsiteY40" fmla="*/ 3482075 h 4416460"/>
                <a:gd name="connsiteX41" fmla="*/ 54883 w 2666988"/>
                <a:gd name="connsiteY41" fmla="*/ 3536841 h 4416460"/>
                <a:gd name="connsiteX42" fmla="*/ 54903 w 2666988"/>
                <a:gd name="connsiteY42" fmla="*/ 3536841 h 4416460"/>
                <a:gd name="connsiteX43" fmla="*/ 2460298 w 2666988"/>
                <a:gd name="connsiteY43" fmla="*/ 3775304 h 4416460"/>
                <a:gd name="connsiteX44" fmla="*/ 206465 w 2666988"/>
                <a:gd name="connsiteY44" fmla="*/ 3775304 h 4416460"/>
                <a:gd name="connsiteX45" fmla="*/ 206465 w 2666988"/>
                <a:gd name="connsiteY45" fmla="*/ 3536880 h 4416460"/>
                <a:gd name="connsiteX46" fmla="*/ 2460298 w 2666988"/>
                <a:gd name="connsiteY46" fmla="*/ 3536880 h 4416460"/>
                <a:gd name="connsiteX47" fmla="*/ 2460298 w 2666988"/>
                <a:gd name="connsiteY47" fmla="*/ 3775304 h 4416460"/>
                <a:gd name="connsiteX48" fmla="*/ 378013 w 2666988"/>
                <a:gd name="connsiteY48" fmla="*/ 1975176 h 4416460"/>
                <a:gd name="connsiteX49" fmla="*/ 2288848 w 2666988"/>
                <a:gd name="connsiteY49" fmla="*/ 1975176 h 4416460"/>
                <a:gd name="connsiteX50" fmla="*/ 2166766 w 2666988"/>
                <a:gd name="connsiteY50" fmla="*/ 2405751 h 4416460"/>
                <a:gd name="connsiteX51" fmla="*/ 499978 w 2666988"/>
                <a:gd name="connsiteY51" fmla="*/ 2405751 h 4416460"/>
                <a:gd name="connsiteX52" fmla="*/ 377974 w 2666988"/>
                <a:gd name="connsiteY52" fmla="*/ 1975176 h 4416460"/>
                <a:gd name="connsiteX53" fmla="*/ 378013 w 2666988"/>
                <a:gd name="connsiteY53" fmla="*/ 1975176 h 4416460"/>
                <a:gd name="connsiteX54" fmla="*/ 505072 w 2666988"/>
                <a:gd name="connsiteY54" fmla="*/ 1457270 h 4416460"/>
                <a:gd name="connsiteX55" fmla="*/ 2161671 w 2666988"/>
                <a:gd name="connsiteY55" fmla="*/ 1457270 h 4416460"/>
                <a:gd name="connsiteX56" fmla="*/ 2287349 w 2666988"/>
                <a:gd name="connsiteY56" fmla="*/ 1865419 h 4416460"/>
                <a:gd name="connsiteX57" fmla="*/ 379355 w 2666988"/>
                <a:gd name="connsiteY57" fmla="*/ 1865419 h 4416460"/>
                <a:gd name="connsiteX58" fmla="*/ 504994 w 2666988"/>
                <a:gd name="connsiteY58" fmla="*/ 1457270 h 4416460"/>
                <a:gd name="connsiteX59" fmla="*/ 505072 w 2666988"/>
                <a:gd name="connsiteY59" fmla="*/ 1457270 h 4416460"/>
                <a:gd name="connsiteX60" fmla="*/ 905569 w 2666988"/>
                <a:gd name="connsiteY60" fmla="*/ 988232 h 4416460"/>
                <a:gd name="connsiteX61" fmla="*/ 899868 w 2666988"/>
                <a:gd name="connsiteY61" fmla="*/ 924051 h 4416460"/>
                <a:gd name="connsiteX62" fmla="*/ 953526 w 2666988"/>
                <a:gd name="connsiteY62" fmla="*/ 718272 h 4416460"/>
                <a:gd name="connsiteX63" fmla="*/ 1713765 w 2666988"/>
                <a:gd name="connsiteY63" fmla="*/ 719114 h 4416460"/>
                <a:gd name="connsiteX64" fmla="*/ 1766993 w 2666988"/>
                <a:gd name="connsiteY64" fmla="*/ 924129 h 4416460"/>
                <a:gd name="connsiteX65" fmla="*/ 1761291 w 2666988"/>
                <a:gd name="connsiteY65" fmla="*/ 988310 h 4416460"/>
                <a:gd name="connsiteX66" fmla="*/ 905569 w 2666988"/>
                <a:gd name="connsiteY66" fmla="*/ 988310 h 4416460"/>
                <a:gd name="connsiteX67" fmla="*/ 905569 w 2666988"/>
                <a:gd name="connsiteY67" fmla="*/ 988232 h 4416460"/>
                <a:gd name="connsiteX68" fmla="*/ 834462 w 2666988"/>
                <a:gd name="connsiteY68" fmla="*/ 265232 h 4416460"/>
                <a:gd name="connsiteX69" fmla="*/ 719463 w 2666988"/>
                <a:gd name="connsiteY69" fmla="*/ 150233 h 4416460"/>
                <a:gd name="connsiteX70" fmla="*/ 719463 w 2666988"/>
                <a:gd name="connsiteY70" fmla="*/ 109705 h 4416460"/>
                <a:gd name="connsiteX71" fmla="*/ 1947339 w 2666988"/>
                <a:gd name="connsiteY71" fmla="*/ 109705 h 4416460"/>
                <a:gd name="connsiteX72" fmla="*/ 1947339 w 2666988"/>
                <a:gd name="connsiteY72" fmla="*/ 150233 h 4416460"/>
                <a:gd name="connsiteX73" fmla="*/ 1832340 w 2666988"/>
                <a:gd name="connsiteY73" fmla="*/ 265232 h 4416460"/>
                <a:gd name="connsiteX74" fmla="*/ 1779112 w 2666988"/>
                <a:gd name="connsiteY74" fmla="*/ 306717 h 4416460"/>
                <a:gd name="connsiteX75" fmla="*/ 1702910 w 2666988"/>
                <a:gd name="connsiteY75" fmla="*/ 609278 h 4416460"/>
                <a:gd name="connsiteX76" fmla="*/ 963608 w 2666988"/>
                <a:gd name="connsiteY76" fmla="*/ 608514 h 4416460"/>
                <a:gd name="connsiteX77" fmla="*/ 887572 w 2666988"/>
                <a:gd name="connsiteY77" fmla="*/ 306716 h 4416460"/>
                <a:gd name="connsiteX78" fmla="*/ 834452 w 2666988"/>
                <a:gd name="connsiteY78" fmla="*/ 265231 h 4416460"/>
                <a:gd name="connsiteX79" fmla="*/ 834462 w 2666988"/>
                <a:gd name="connsiteY79" fmla="*/ 265232 h 4416460"/>
                <a:gd name="connsiteX80" fmla="*/ 872004 w 2666988"/>
                <a:gd name="connsiteY80" fmla="*/ 1097989 h 4416460"/>
                <a:gd name="connsiteX81" fmla="*/ 1794807 w 2666988"/>
                <a:gd name="connsiteY81" fmla="*/ 1097989 h 4416460"/>
                <a:gd name="connsiteX82" fmla="*/ 2087840 w 2666988"/>
                <a:gd name="connsiteY82" fmla="*/ 1347620 h 4416460"/>
                <a:gd name="connsiteX83" fmla="*/ 578982 w 2666988"/>
                <a:gd name="connsiteY83" fmla="*/ 1347620 h 4416460"/>
                <a:gd name="connsiteX84" fmla="*/ 872014 w 2666988"/>
                <a:gd name="connsiteY84" fmla="*/ 1097989 h 4416460"/>
                <a:gd name="connsiteX85" fmla="*/ 872004 w 2666988"/>
                <a:gd name="connsiteY85" fmla="*/ 1097989 h 4416460"/>
                <a:gd name="connsiteX86" fmla="*/ 572692 w 2666988"/>
                <a:gd name="connsiteY86" fmla="*/ 2515538 h 4416460"/>
                <a:gd name="connsiteX87" fmla="*/ 2094090 w 2666988"/>
                <a:gd name="connsiteY87" fmla="*/ 2515538 h 4416460"/>
                <a:gd name="connsiteX88" fmla="*/ 1846752 w 2666988"/>
                <a:gd name="connsiteY88" fmla="*/ 2742744 h 4416460"/>
                <a:gd name="connsiteX89" fmla="*/ 820011 w 2666988"/>
                <a:gd name="connsiteY89" fmla="*/ 2742704 h 4416460"/>
                <a:gd name="connsiteX90" fmla="*/ 572672 w 2666988"/>
                <a:gd name="connsiteY90" fmla="*/ 2515528 h 4416460"/>
                <a:gd name="connsiteX91" fmla="*/ 572692 w 2666988"/>
                <a:gd name="connsiteY91" fmla="*/ 2515538 h 4416460"/>
                <a:gd name="connsiteX92" fmla="*/ 832659 w 2666988"/>
                <a:gd name="connsiteY92" fmla="*/ 2852393 h 4416460"/>
                <a:gd name="connsiteX93" fmla="*/ 1834221 w 2666988"/>
                <a:gd name="connsiteY93" fmla="*/ 2852393 h 4416460"/>
                <a:gd name="connsiteX94" fmla="*/ 1897756 w 2666988"/>
                <a:gd name="connsiteY94" fmla="*/ 3120629 h 4416460"/>
                <a:gd name="connsiteX95" fmla="*/ 769125 w 2666988"/>
                <a:gd name="connsiteY95" fmla="*/ 3120629 h 4416460"/>
                <a:gd name="connsiteX96" fmla="*/ 832659 w 2666988"/>
                <a:gd name="connsiteY96" fmla="*/ 2852393 h 4416460"/>
                <a:gd name="connsiteX97" fmla="*/ 109699 w 2666988"/>
                <a:gd name="connsiteY97" fmla="*/ 3230347 h 4416460"/>
                <a:gd name="connsiteX98" fmla="*/ 2557123 w 2666988"/>
                <a:gd name="connsiteY98" fmla="*/ 3230347 h 4416460"/>
                <a:gd name="connsiteX99" fmla="*/ 2557123 w 2666988"/>
                <a:gd name="connsiteY99" fmla="*/ 3427133 h 4416460"/>
                <a:gd name="connsiteX100" fmla="*/ 109699 w 2666988"/>
                <a:gd name="connsiteY100" fmla="*/ 3427133 h 4416460"/>
                <a:gd name="connsiteX101" fmla="*/ 109699 w 2666988"/>
                <a:gd name="connsiteY101" fmla="*/ 3230347 h 4416460"/>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316859 w 2666988"/>
                <a:gd name="connsiteY4" fmla="*/ 4334250 h 4389124"/>
                <a:gd name="connsiteX5" fmla="*/ 2274064 w 2666988"/>
                <a:gd name="connsiteY5" fmla="*/ 3885032 h 4389124"/>
                <a:gd name="connsiteX6" fmla="*/ 2274025 w 2666988"/>
                <a:gd name="connsiteY6" fmla="*/ 4334250 h 4389124"/>
                <a:gd name="connsiteX7" fmla="*/ 2328908 w 2666988"/>
                <a:gd name="connsiteY7" fmla="*/ 4389124 h 4389124"/>
                <a:gd name="connsiteX8" fmla="*/ 2383782 w 2666988"/>
                <a:gd name="connsiteY8" fmla="*/ 4334250 h 4389124"/>
                <a:gd name="connsiteX9" fmla="*/ 2383782 w 2666988"/>
                <a:gd name="connsiteY9" fmla="*/ 3885032 h 4389124"/>
                <a:gd name="connsiteX10" fmla="*/ 2515240 w 2666988"/>
                <a:gd name="connsiteY10" fmla="*/ 3885032 h 4389124"/>
                <a:gd name="connsiteX11" fmla="*/ 2570124 w 2666988"/>
                <a:gd name="connsiteY11" fmla="*/ 3830148 h 4389124"/>
                <a:gd name="connsiteX12" fmla="*/ 2570124 w 2666988"/>
                <a:gd name="connsiteY12" fmla="*/ 3536841 h 4389124"/>
                <a:gd name="connsiteX13" fmla="*/ 2612105 w 2666988"/>
                <a:gd name="connsiteY13" fmla="*/ 3536841 h 4389124"/>
                <a:gd name="connsiteX14" fmla="*/ 2666988 w 2666988"/>
                <a:gd name="connsiteY14" fmla="*/ 3481957 h 4389124"/>
                <a:gd name="connsiteX15" fmla="*/ 2666988 w 2666988"/>
                <a:gd name="connsiteY15" fmla="*/ 3175415 h 4389124"/>
                <a:gd name="connsiteX16" fmla="*/ 2612105 w 2666988"/>
                <a:gd name="connsiteY16" fmla="*/ 3120541 h 4389124"/>
                <a:gd name="connsiteX17" fmla="*/ 2010423 w 2666988"/>
                <a:gd name="connsiteY17" fmla="*/ 3120619 h 4389124"/>
                <a:gd name="connsiteX18" fmla="*/ 1937787 w 2666988"/>
                <a:gd name="connsiteY18" fmla="*/ 2813998 h 4389124"/>
                <a:gd name="connsiteX19" fmla="*/ 2399781 w 2666988"/>
                <a:gd name="connsiteY19" fmla="*/ 1935625 h 4389124"/>
                <a:gd name="connsiteX20" fmla="*/ 1868864 w 2666988"/>
                <a:gd name="connsiteY20" fmla="*/ 1013430 h 4389124"/>
                <a:gd name="connsiteX21" fmla="*/ 1876672 w 2666988"/>
                <a:gd name="connsiteY21" fmla="*/ 924070 h 4389124"/>
                <a:gd name="connsiteX22" fmla="*/ 1804683 w 2666988"/>
                <a:gd name="connsiteY22" fmla="*/ 654649 h 4389124"/>
                <a:gd name="connsiteX23" fmla="*/ 1876212 w 2666988"/>
                <a:gd name="connsiteY23" fmla="*/ 370723 h 4389124"/>
                <a:gd name="connsiteX24" fmla="*/ 2057116 w 2666988"/>
                <a:gd name="connsiteY24" fmla="*/ 150287 h 4389124"/>
                <a:gd name="connsiteX25" fmla="*/ 2057116 w 2666988"/>
                <a:gd name="connsiteY25" fmla="*/ 54880 h 4389124"/>
                <a:gd name="connsiteX26" fmla="*/ 2002232 w 2666988"/>
                <a:gd name="connsiteY26" fmla="*/ 0 h 4389124"/>
                <a:gd name="connsiteX27" fmla="*/ 664628 w 2666988"/>
                <a:gd name="connsiteY27" fmla="*/ 0 h 4389124"/>
                <a:gd name="connsiteX28" fmla="*/ 609755 w 2666988"/>
                <a:gd name="connsiteY28" fmla="*/ 54880 h 4389124"/>
                <a:gd name="connsiteX29" fmla="*/ 609755 w 2666988"/>
                <a:gd name="connsiteY29" fmla="*/ 150287 h 4389124"/>
                <a:gd name="connsiteX30" fmla="*/ 790659 w 2666988"/>
                <a:gd name="connsiteY30" fmla="*/ 370723 h 4389124"/>
                <a:gd name="connsiteX31" fmla="*/ 862188 w 2666988"/>
                <a:gd name="connsiteY31" fmla="*/ 654649 h 4389124"/>
                <a:gd name="connsiteX32" fmla="*/ 790198 w 2666988"/>
                <a:gd name="connsiteY32" fmla="*/ 924070 h 4389124"/>
                <a:gd name="connsiteX33" fmla="*/ 798007 w 2666988"/>
                <a:gd name="connsiteY33" fmla="*/ 1013430 h 4389124"/>
                <a:gd name="connsiteX34" fmla="*/ 267090 w 2666988"/>
                <a:gd name="connsiteY34" fmla="*/ 1935625 h 4389124"/>
                <a:gd name="connsiteX35" fmla="*/ 729084 w 2666988"/>
                <a:gd name="connsiteY35" fmla="*/ 2813998 h 4389124"/>
                <a:gd name="connsiteX36" fmla="*/ 656448 w 2666988"/>
                <a:gd name="connsiteY36" fmla="*/ 3120619 h 4389124"/>
                <a:gd name="connsiteX37" fmla="*/ 54883 w 2666988"/>
                <a:gd name="connsiteY37" fmla="*/ 3120659 h 4389124"/>
                <a:gd name="connsiteX38" fmla="*/ 0 w 2666988"/>
                <a:gd name="connsiteY38" fmla="*/ 3175532 h 4389124"/>
                <a:gd name="connsiteX39" fmla="*/ 0 w 2666988"/>
                <a:gd name="connsiteY39" fmla="*/ 3482075 h 4389124"/>
                <a:gd name="connsiteX40" fmla="*/ 54883 w 2666988"/>
                <a:gd name="connsiteY40" fmla="*/ 3536841 h 4389124"/>
                <a:gd name="connsiteX41" fmla="*/ 54903 w 2666988"/>
                <a:gd name="connsiteY41" fmla="*/ 3536841 h 4389124"/>
                <a:gd name="connsiteX42" fmla="*/ 2460298 w 2666988"/>
                <a:gd name="connsiteY42" fmla="*/ 3775304 h 4389124"/>
                <a:gd name="connsiteX43" fmla="*/ 206465 w 2666988"/>
                <a:gd name="connsiteY43" fmla="*/ 3775304 h 4389124"/>
                <a:gd name="connsiteX44" fmla="*/ 206465 w 2666988"/>
                <a:gd name="connsiteY44" fmla="*/ 3536880 h 4389124"/>
                <a:gd name="connsiteX45" fmla="*/ 2460298 w 2666988"/>
                <a:gd name="connsiteY45" fmla="*/ 3536880 h 4389124"/>
                <a:gd name="connsiteX46" fmla="*/ 2460298 w 2666988"/>
                <a:gd name="connsiteY46" fmla="*/ 3775304 h 4389124"/>
                <a:gd name="connsiteX47" fmla="*/ 378013 w 2666988"/>
                <a:gd name="connsiteY47" fmla="*/ 1975176 h 4389124"/>
                <a:gd name="connsiteX48" fmla="*/ 2288848 w 2666988"/>
                <a:gd name="connsiteY48" fmla="*/ 1975176 h 4389124"/>
                <a:gd name="connsiteX49" fmla="*/ 2166766 w 2666988"/>
                <a:gd name="connsiteY49" fmla="*/ 2405751 h 4389124"/>
                <a:gd name="connsiteX50" fmla="*/ 499978 w 2666988"/>
                <a:gd name="connsiteY50" fmla="*/ 2405751 h 4389124"/>
                <a:gd name="connsiteX51" fmla="*/ 377974 w 2666988"/>
                <a:gd name="connsiteY51" fmla="*/ 1975176 h 4389124"/>
                <a:gd name="connsiteX52" fmla="*/ 378013 w 2666988"/>
                <a:gd name="connsiteY52" fmla="*/ 1975176 h 4389124"/>
                <a:gd name="connsiteX53" fmla="*/ 505072 w 2666988"/>
                <a:gd name="connsiteY53" fmla="*/ 1457270 h 4389124"/>
                <a:gd name="connsiteX54" fmla="*/ 2161671 w 2666988"/>
                <a:gd name="connsiteY54" fmla="*/ 1457270 h 4389124"/>
                <a:gd name="connsiteX55" fmla="*/ 2287349 w 2666988"/>
                <a:gd name="connsiteY55" fmla="*/ 1865419 h 4389124"/>
                <a:gd name="connsiteX56" fmla="*/ 379355 w 2666988"/>
                <a:gd name="connsiteY56" fmla="*/ 1865419 h 4389124"/>
                <a:gd name="connsiteX57" fmla="*/ 504994 w 2666988"/>
                <a:gd name="connsiteY57" fmla="*/ 1457270 h 4389124"/>
                <a:gd name="connsiteX58" fmla="*/ 505072 w 2666988"/>
                <a:gd name="connsiteY58" fmla="*/ 1457270 h 4389124"/>
                <a:gd name="connsiteX59" fmla="*/ 905569 w 2666988"/>
                <a:gd name="connsiteY59" fmla="*/ 988232 h 4389124"/>
                <a:gd name="connsiteX60" fmla="*/ 899868 w 2666988"/>
                <a:gd name="connsiteY60" fmla="*/ 924051 h 4389124"/>
                <a:gd name="connsiteX61" fmla="*/ 953526 w 2666988"/>
                <a:gd name="connsiteY61" fmla="*/ 718272 h 4389124"/>
                <a:gd name="connsiteX62" fmla="*/ 1713765 w 2666988"/>
                <a:gd name="connsiteY62" fmla="*/ 719114 h 4389124"/>
                <a:gd name="connsiteX63" fmla="*/ 1766993 w 2666988"/>
                <a:gd name="connsiteY63" fmla="*/ 924129 h 4389124"/>
                <a:gd name="connsiteX64" fmla="*/ 1761291 w 2666988"/>
                <a:gd name="connsiteY64" fmla="*/ 988310 h 4389124"/>
                <a:gd name="connsiteX65" fmla="*/ 905569 w 2666988"/>
                <a:gd name="connsiteY65" fmla="*/ 988310 h 4389124"/>
                <a:gd name="connsiteX66" fmla="*/ 905569 w 2666988"/>
                <a:gd name="connsiteY66" fmla="*/ 988232 h 4389124"/>
                <a:gd name="connsiteX67" fmla="*/ 834462 w 2666988"/>
                <a:gd name="connsiteY67" fmla="*/ 265232 h 4389124"/>
                <a:gd name="connsiteX68" fmla="*/ 719463 w 2666988"/>
                <a:gd name="connsiteY68" fmla="*/ 150233 h 4389124"/>
                <a:gd name="connsiteX69" fmla="*/ 719463 w 2666988"/>
                <a:gd name="connsiteY69" fmla="*/ 109705 h 4389124"/>
                <a:gd name="connsiteX70" fmla="*/ 1947339 w 2666988"/>
                <a:gd name="connsiteY70" fmla="*/ 109705 h 4389124"/>
                <a:gd name="connsiteX71" fmla="*/ 1947339 w 2666988"/>
                <a:gd name="connsiteY71" fmla="*/ 150233 h 4389124"/>
                <a:gd name="connsiteX72" fmla="*/ 1832340 w 2666988"/>
                <a:gd name="connsiteY72" fmla="*/ 265232 h 4389124"/>
                <a:gd name="connsiteX73" fmla="*/ 1779112 w 2666988"/>
                <a:gd name="connsiteY73" fmla="*/ 306717 h 4389124"/>
                <a:gd name="connsiteX74" fmla="*/ 1702910 w 2666988"/>
                <a:gd name="connsiteY74" fmla="*/ 609278 h 4389124"/>
                <a:gd name="connsiteX75" fmla="*/ 963608 w 2666988"/>
                <a:gd name="connsiteY75" fmla="*/ 608514 h 4389124"/>
                <a:gd name="connsiteX76" fmla="*/ 887572 w 2666988"/>
                <a:gd name="connsiteY76" fmla="*/ 306716 h 4389124"/>
                <a:gd name="connsiteX77" fmla="*/ 834452 w 2666988"/>
                <a:gd name="connsiteY77" fmla="*/ 265231 h 4389124"/>
                <a:gd name="connsiteX78" fmla="*/ 834462 w 2666988"/>
                <a:gd name="connsiteY78" fmla="*/ 265232 h 4389124"/>
                <a:gd name="connsiteX79" fmla="*/ 872004 w 2666988"/>
                <a:gd name="connsiteY79" fmla="*/ 1097989 h 4389124"/>
                <a:gd name="connsiteX80" fmla="*/ 1794807 w 2666988"/>
                <a:gd name="connsiteY80" fmla="*/ 1097989 h 4389124"/>
                <a:gd name="connsiteX81" fmla="*/ 2087840 w 2666988"/>
                <a:gd name="connsiteY81" fmla="*/ 1347620 h 4389124"/>
                <a:gd name="connsiteX82" fmla="*/ 578982 w 2666988"/>
                <a:gd name="connsiteY82" fmla="*/ 1347620 h 4389124"/>
                <a:gd name="connsiteX83" fmla="*/ 872014 w 2666988"/>
                <a:gd name="connsiteY83" fmla="*/ 1097989 h 4389124"/>
                <a:gd name="connsiteX84" fmla="*/ 872004 w 2666988"/>
                <a:gd name="connsiteY84" fmla="*/ 1097989 h 4389124"/>
                <a:gd name="connsiteX85" fmla="*/ 572692 w 2666988"/>
                <a:gd name="connsiteY85" fmla="*/ 2515538 h 4389124"/>
                <a:gd name="connsiteX86" fmla="*/ 2094090 w 2666988"/>
                <a:gd name="connsiteY86" fmla="*/ 2515538 h 4389124"/>
                <a:gd name="connsiteX87" fmla="*/ 1846752 w 2666988"/>
                <a:gd name="connsiteY87" fmla="*/ 2742744 h 4389124"/>
                <a:gd name="connsiteX88" fmla="*/ 820011 w 2666988"/>
                <a:gd name="connsiteY88" fmla="*/ 2742704 h 4389124"/>
                <a:gd name="connsiteX89" fmla="*/ 572672 w 2666988"/>
                <a:gd name="connsiteY89" fmla="*/ 2515528 h 4389124"/>
                <a:gd name="connsiteX90" fmla="*/ 572692 w 2666988"/>
                <a:gd name="connsiteY90" fmla="*/ 2515538 h 4389124"/>
                <a:gd name="connsiteX91" fmla="*/ 832659 w 2666988"/>
                <a:gd name="connsiteY91" fmla="*/ 2852393 h 4389124"/>
                <a:gd name="connsiteX92" fmla="*/ 1834221 w 2666988"/>
                <a:gd name="connsiteY92" fmla="*/ 2852393 h 4389124"/>
                <a:gd name="connsiteX93" fmla="*/ 1897756 w 2666988"/>
                <a:gd name="connsiteY93" fmla="*/ 3120629 h 4389124"/>
                <a:gd name="connsiteX94" fmla="*/ 769125 w 2666988"/>
                <a:gd name="connsiteY94" fmla="*/ 3120629 h 4389124"/>
                <a:gd name="connsiteX95" fmla="*/ 832659 w 2666988"/>
                <a:gd name="connsiteY95" fmla="*/ 2852393 h 4389124"/>
                <a:gd name="connsiteX96" fmla="*/ 109699 w 2666988"/>
                <a:gd name="connsiteY96" fmla="*/ 3230347 h 4389124"/>
                <a:gd name="connsiteX97" fmla="*/ 2557123 w 2666988"/>
                <a:gd name="connsiteY97" fmla="*/ 3230347 h 4389124"/>
                <a:gd name="connsiteX98" fmla="*/ 2557123 w 2666988"/>
                <a:gd name="connsiteY98" fmla="*/ 3427133 h 4389124"/>
                <a:gd name="connsiteX99" fmla="*/ 109699 w 2666988"/>
                <a:gd name="connsiteY99" fmla="*/ 3427133 h 4389124"/>
                <a:gd name="connsiteX100" fmla="*/ 109699 w 2666988"/>
                <a:gd name="connsiteY100" fmla="*/ 3230347 h 4389124"/>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2274064 w 2666988"/>
                <a:gd name="connsiteY4" fmla="*/ 3885032 h 4389124"/>
                <a:gd name="connsiteX5" fmla="*/ 2274025 w 2666988"/>
                <a:gd name="connsiteY5" fmla="*/ 4334250 h 4389124"/>
                <a:gd name="connsiteX6" fmla="*/ 2328908 w 2666988"/>
                <a:gd name="connsiteY6" fmla="*/ 4389124 h 4389124"/>
                <a:gd name="connsiteX7" fmla="*/ 2383782 w 2666988"/>
                <a:gd name="connsiteY7" fmla="*/ 4334250 h 4389124"/>
                <a:gd name="connsiteX8" fmla="*/ 2383782 w 2666988"/>
                <a:gd name="connsiteY8" fmla="*/ 3885032 h 4389124"/>
                <a:gd name="connsiteX9" fmla="*/ 2515240 w 2666988"/>
                <a:gd name="connsiteY9" fmla="*/ 3885032 h 4389124"/>
                <a:gd name="connsiteX10" fmla="*/ 2570124 w 2666988"/>
                <a:gd name="connsiteY10" fmla="*/ 3830148 h 4389124"/>
                <a:gd name="connsiteX11" fmla="*/ 2570124 w 2666988"/>
                <a:gd name="connsiteY11" fmla="*/ 3536841 h 4389124"/>
                <a:gd name="connsiteX12" fmla="*/ 2612105 w 2666988"/>
                <a:gd name="connsiteY12" fmla="*/ 3536841 h 4389124"/>
                <a:gd name="connsiteX13" fmla="*/ 2666988 w 2666988"/>
                <a:gd name="connsiteY13" fmla="*/ 3481957 h 4389124"/>
                <a:gd name="connsiteX14" fmla="*/ 2666988 w 2666988"/>
                <a:gd name="connsiteY14" fmla="*/ 3175415 h 4389124"/>
                <a:gd name="connsiteX15" fmla="*/ 2612105 w 2666988"/>
                <a:gd name="connsiteY15" fmla="*/ 3120541 h 4389124"/>
                <a:gd name="connsiteX16" fmla="*/ 2010423 w 2666988"/>
                <a:gd name="connsiteY16" fmla="*/ 3120619 h 4389124"/>
                <a:gd name="connsiteX17" fmla="*/ 1937787 w 2666988"/>
                <a:gd name="connsiteY17" fmla="*/ 2813998 h 4389124"/>
                <a:gd name="connsiteX18" fmla="*/ 2399781 w 2666988"/>
                <a:gd name="connsiteY18" fmla="*/ 1935625 h 4389124"/>
                <a:gd name="connsiteX19" fmla="*/ 1868864 w 2666988"/>
                <a:gd name="connsiteY19" fmla="*/ 1013430 h 4389124"/>
                <a:gd name="connsiteX20" fmla="*/ 1876672 w 2666988"/>
                <a:gd name="connsiteY20" fmla="*/ 924070 h 4389124"/>
                <a:gd name="connsiteX21" fmla="*/ 1804683 w 2666988"/>
                <a:gd name="connsiteY21" fmla="*/ 654649 h 4389124"/>
                <a:gd name="connsiteX22" fmla="*/ 1876212 w 2666988"/>
                <a:gd name="connsiteY22" fmla="*/ 370723 h 4389124"/>
                <a:gd name="connsiteX23" fmla="*/ 2057116 w 2666988"/>
                <a:gd name="connsiteY23" fmla="*/ 150287 h 4389124"/>
                <a:gd name="connsiteX24" fmla="*/ 2057116 w 2666988"/>
                <a:gd name="connsiteY24" fmla="*/ 54880 h 4389124"/>
                <a:gd name="connsiteX25" fmla="*/ 2002232 w 2666988"/>
                <a:gd name="connsiteY25" fmla="*/ 0 h 4389124"/>
                <a:gd name="connsiteX26" fmla="*/ 664628 w 2666988"/>
                <a:gd name="connsiteY26" fmla="*/ 0 h 4389124"/>
                <a:gd name="connsiteX27" fmla="*/ 609755 w 2666988"/>
                <a:gd name="connsiteY27" fmla="*/ 54880 h 4389124"/>
                <a:gd name="connsiteX28" fmla="*/ 609755 w 2666988"/>
                <a:gd name="connsiteY28" fmla="*/ 150287 h 4389124"/>
                <a:gd name="connsiteX29" fmla="*/ 790659 w 2666988"/>
                <a:gd name="connsiteY29" fmla="*/ 370723 h 4389124"/>
                <a:gd name="connsiteX30" fmla="*/ 862188 w 2666988"/>
                <a:gd name="connsiteY30" fmla="*/ 654649 h 4389124"/>
                <a:gd name="connsiteX31" fmla="*/ 790198 w 2666988"/>
                <a:gd name="connsiteY31" fmla="*/ 924070 h 4389124"/>
                <a:gd name="connsiteX32" fmla="*/ 798007 w 2666988"/>
                <a:gd name="connsiteY32" fmla="*/ 1013430 h 4389124"/>
                <a:gd name="connsiteX33" fmla="*/ 267090 w 2666988"/>
                <a:gd name="connsiteY33" fmla="*/ 1935625 h 4389124"/>
                <a:gd name="connsiteX34" fmla="*/ 729084 w 2666988"/>
                <a:gd name="connsiteY34" fmla="*/ 2813998 h 4389124"/>
                <a:gd name="connsiteX35" fmla="*/ 656448 w 2666988"/>
                <a:gd name="connsiteY35" fmla="*/ 3120619 h 4389124"/>
                <a:gd name="connsiteX36" fmla="*/ 54883 w 2666988"/>
                <a:gd name="connsiteY36" fmla="*/ 3120659 h 4389124"/>
                <a:gd name="connsiteX37" fmla="*/ 0 w 2666988"/>
                <a:gd name="connsiteY37" fmla="*/ 3175532 h 4389124"/>
                <a:gd name="connsiteX38" fmla="*/ 0 w 2666988"/>
                <a:gd name="connsiteY38" fmla="*/ 3482075 h 4389124"/>
                <a:gd name="connsiteX39" fmla="*/ 54883 w 2666988"/>
                <a:gd name="connsiteY39" fmla="*/ 3536841 h 4389124"/>
                <a:gd name="connsiteX40" fmla="*/ 54903 w 2666988"/>
                <a:gd name="connsiteY40" fmla="*/ 3536841 h 4389124"/>
                <a:gd name="connsiteX41" fmla="*/ 2460298 w 2666988"/>
                <a:gd name="connsiteY41" fmla="*/ 3775304 h 4389124"/>
                <a:gd name="connsiteX42" fmla="*/ 206465 w 2666988"/>
                <a:gd name="connsiteY42" fmla="*/ 3775304 h 4389124"/>
                <a:gd name="connsiteX43" fmla="*/ 206465 w 2666988"/>
                <a:gd name="connsiteY43" fmla="*/ 3536880 h 4389124"/>
                <a:gd name="connsiteX44" fmla="*/ 2460298 w 2666988"/>
                <a:gd name="connsiteY44" fmla="*/ 3536880 h 4389124"/>
                <a:gd name="connsiteX45" fmla="*/ 2460298 w 2666988"/>
                <a:gd name="connsiteY45" fmla="*/ 3775304 h 4389124"/>
                <a:gd name="connsiteX46" fmla="*/ 378013 w 2666988"/>
                <a:gd name="connsiteY46" fmla="*/ 1975176 h 4389124"/>
                <a:gd name="connsiteX47" fmla="*/ 2288848 w 2666988"/>
                <a:gd name="connsiteY47" fmla="*/ 1975176 h 4389124"/>
                <a:gd name="connsiteX48" fmla="*/ 2166766 w 2666988"/>
                <a:gd name="connsiteY48" fmla="*/ 2405751 h 4389124"/>
                <a:gd name="connsiteX49" fmla="*/ 499978 w 2666988"/>
                <a:gd name="connsiteY49" fmla="*/ 2405751 h 4389124"/>
                <a:gd name="connsiteX50" fmla="*/ 377974 w 2666988"/>
                <a:gd name="connsiteY50" fmla="*/ 1975176 h 4389124"/>
                <a:gd name="connsiteX51" fmla="*/ 378013 w 2666988"/>
                <a:gd name="connsiteY51" fmla="*/ 1975176 h 4389124"/>
                <a:gd name="connsiteX52" fmla="*/ 505072 w 2666988"/>
                <a:gd name="connsiteY52" fmla="*/ 1457270 h 4389124"/>
                <a:gd name="connsiteX53" fmla="*/ 2161671 w 2666988"/>
                <a:gd name="connsiteY53" fmla="*/ 1457270 h 4389124"/>
                <a:gd name="connsiteX54" fmla="*/ 2287349 w 2666988"/>
                <a:gd name="connsiteY54" fmla="*/ 1865419 h 4389124"/>
                <a:gd name="connsiteX55" fmla="*/ 379355 w 2666988"/>
                <a:gd name="connsiteY55" fmla="*/ 1865419 h 4389124"/>
                <a:gd name="connsiteX56" fmla="*/ 504994 w 2666988"/>
                <a:gd name="connsiteY56" fmla="*/ 1457270 h 4389124"/>
                <a:gd name="connsiteX57" fmla="*/ 505072 w 2666988"/>
                <a:gd name="connsiteY57" fmla="*/ 1457270 h 4389124"/>
                <a:gd name="connsiteX58" fmla="*/ 905569 w 2666988"/>
                <a:gd name="connsiteY58" fmla="*/ 988232 h 4389124"/>
                <a:gd name="connsiteX59" fmla="*/ 899868 w 2666988"/>
                <a:gd name="connsiteY59" fmla="*/ 924051 h 4389124"/>
                <a:gd name="connsiteX60" fmla="*/ 953526 w 2666988"/>
                <a:gd name="connsiteY60" fmla="*/ 718272 h 4389124"/>
                <a:gd name="connsiteX61" fmla="*/ 1713765 w 2666988"/>
                <a:gd name="connsiteY61" fmla="*/ 719114 h 4389124"/>
                <a:gd name="connsiteX62" fmla="*/ 1766993 w 2666988"/>
                <a:gd name="connsiteY62" fmla="*/ 924129 h 4389124"/>
                <a:gd name="connsiteX63" fmla="*/ 1761291 w 2666988"/>
                <a:gd name="connsiteY63" fmla="*/ 988310 h 4389124"/>
                <a:gd name="connsiteX64" fmla="*/ 905569 w 2666988"/>
                <a:gd name="connsiteY64" fmla="*/ 988310 h 4389124"/>
                <a:gd name="connsiteX65" fmla="*/ 905569 w 2666988"/>
                <a:gd name="connsiteY65" fmla="*/ 988232 h 4389124"/>
                <a:gd name="connsiteX66" fmla="*/ 834462 w 2666988"/>
                <a:gd name="connsiteY66" fmla="*/ 265232 h 4389124"/>
                <a:gd name="connsiteX67" fmla="*/ 719463 w 2666988"/>
                <a:gd name="connsiteY67" fmla="*/ 150233 h 4389124"/>
                <a:gd name="connsiteX68" fmla="*/ 719463 w 2666988"/>
                <a:gd name="connsiteY68" fmla="*/ 109705 h 4389124"/>
                <a:gd name="connsiteX69" fmla="*/ 1947339 w 2666988"/>
                <a:gd name="connsiteY69" fmla="*/ 109705 h 4389124"/>
                <a:gd name="connsiteX70" fmla="*/ 1947339 w 2666988"/>
                <a:gd name="connsiteY70" fmla="*/ 150233 h 4389124"/>
                <a:gd name="connsiteX71" fmla="*/ 1832340 w 2666988"/>
                <a:gd name="connsiteY71" fmla="*/ 265232 h 4389124"/>
                <a:gd name="connsiteX72" fmla="*/ 1779112 w 2666988"/>
                <a:gd name="connsiteY72" fmla="*/ 306717 h 4389124"/>
                <a:gd name="connsiteX73" fmla="*/ 1702910 w 2666988"/>
                <a:gd name="connsiteY73" fmla="*/ 609278 h 4389124"/>
                <a:gd name="connsiteX74" fmla="*/ 963608 w 2666988"/>
                <a:gd name="connsiteY74" fmla="*/ 608514 h 4389124"/>
                <a:gd name="connsiteX75" fmla="*/ 887572 w 2666988"/>
                <a:gd name="connsiteY75" fmla="*/ 306716 h 4389124"/>
                <a:gd name="connsiteX76" fmla="*/ 834452 w 2666988"/>
                <a:gd name="connsiteY76" fmla="*/ 265231 h 4389124"/>
                <a:gd name="connsiteX77" fmla="*/ 834462 w 2666988"/>
                <a:gd name="connsiteY77" fmla="*/ 265232 h 4389124"/>
                <a:gd name="connsiteX78" fmla="*/ 872004 w 2666988"/>
                <a:gd name="connsiteY78" fmla="*/ 1097989 h 4389124"/>
                <a:gd name="connsiteX79" fmla="*/ 1794807 w 2666988"/>
                <a:gd name="connsiteY79" fmla="*/ 1097989 h 4389124"/>
                <a:gd name="connsiteX80" fmla="*/ 2087840 w 2666988"/>
                <a:gd name="connsiteY80" fmla="*/ 1347620 h 4389124"/>
                <a:gd name="connsiteX81" fmla="*/ 578982 w 2666988"/>
                <a:gd name="connsiteY81" fmla="*/ 1347620 h 4389124"/>
                <a:gd name="connsiteX82" fmla="*/ 872014 w 2666988"/>
                <a:gd name="connsiteY82" fmla="*/ 1097989 h 4389124"/>
                <a:gd name="connsiteX83" fmla="*/ 872004 w 2666988"/>
                <a:gd name="connsiteY83" fmla="*/ 1097989 h 4389124"/>
                <a:gd name="connsiteX84" fmla="*/ 572692 w 2666988"/>
                <a:gd name="connsiteY84" fmla="*/ 2515538 h 4389124"/>
                <a:gd name="connsiteX85" fmla="*/ 2094090 w 2666988"/>
                <a:gd name="connsiteY85" fmla="*/ 2515538 h 4389124"/>
                <a:gd name="connsiteX86" fmla="*/ 1846752 w 2666988"/>
                <a:gd name="connsiteY86" fmla="*/ 2742744 h 4389124"/>
                <a:gd name="connsiteX87" fmla="*/ 820011 w 2666988"/>
                <a:gd name="connsiteY87" fmla="*/ 2742704 h 4389124"/>
                <a:gd name="connsiteX88" fmla="*/ 572672 w 2666988"/>
                <a:gd name="connsiteY88" fmla="*/ 2515528 h 4389124"/>
                <a:gd name="connsiteX89" fmla="*/ 572692 w 2666988"/>
                <a:gd name="connsiteY89" fmla="*/ 2515538 h 4389124"/>
                <a:gd name="connsiteX90" fmla="*/ 832659 w 2666988"/>
                <a:gd name="connsiteY90" fmla="*/ 2852393 h 4389124"/>
                <a:gd name="connsiteX91" fmla="*/ 1834221 w 2666988"/>
                <a:gd name="connsiteY91" fmla="*/ 2852393 h 4389124"/>
                <a:gd name="connsiteX92" fmla="*/ 1897756 w 2666988"/>
                <a:gd name="connsiteY92" fmla="*/ 3120629 h 4389124"/>
                <a:gd name="connsiteX93" fmla="*/ 769125 w 2666988"/>
                <a:gd name="connsiteY93" fmla="*/ 3120629 h 4389124"/>
                <a:gd name="connsiteX94" fmla="*/ 832659 w 2666988"/>
                <a:gd name="connsiteY94" fmla="*/ 2852393 h 4389124"/>
                <a:gd name="connsiteX95" fmla="*/ 109699 w 2666988"/>
                <a:gd name="connsiteY95" fmla="*/ 3230347 h 4389124"/>
                <a:gd name="connsiteX96" fmla="*/ 2557123 w 2666988"/>
                <a:gd name="connsiteY96" fmla="*/ 3230347 h 4389124"/>
                <a:gd name="connsiteX97" fmla="*/ 2557123 w 2666988"/>
                <a:gd name="connsiteY97" fmla="*/ 3427133 h 4389124"/>
                <a:gd name="connsiteX98" fmla="*/ 109699 w 2666988"/>
                <a:gd name="connsiteY98" fmla="*/ 3427133 h 4389124"/>
                <a:gd name="connsiteX99" fmla="*/ 109699 w 2666988"/>
                <a:gd name="connsiteY99" fmla="*/ 3230347 h 4389124"/>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2274025 w 2666988"/>
                <a:gd name="connsiteY4" fmla="*/ 4334250 h 4389124"/>
                <a:gd name="connsiteX5" fmla="*/ 2328908 w 2666988"/>
                <a:gd name="connsiteY5" fmla="*/ 4389124 h 4389124"/>
                <a:gd name="connsiteX6" fmla="*/ 2383782 w 2666988"/>
                <a:gd name="connsiteY6" fmla="*/ 4334250 h 4389124"/>
                <a:gd name="connsiteX7" fmla="*/ 2383782 w 2666988"/>
                <a:gd name="connsiteY7" fmla="*/ 3885032 h 4389124"/>
                <a:gd name="connsiteX8" fmla="*/ 2515240 w 2666988"/>
                <a:gd name="connsiteY8" fmla="*/ 3885032 h 4389124"/>
                <a:gd name="connsiteX9" fmla="*/ 2570124 w 2666988"/>
                <a:gd name="connsiteY9" fmla="*/ 3830148 h 4389124"/>
                <a:gd name="connsiteX10" fmla="*/ 2570124 w 2666988"/>
                <a:gd name="connsiteY10" fmla="*/ 3536841 h 4389124"/>
                <a:gd name="connsiteX11" fmla="*/ 2612105 w 2666988"/>
                <a:gd name="connsiteY11" fmla="*/ 3536841 h 4389124"/>
                <a:gd name="connsiteX12" fmla="*/ 2666988 w 2666988"/>
                <a:gd name="connsiteY12" fmla="*/ 3481957 h 4389124"/>
                <a:gd name="connsiteX13" fmla="*/ 2666988 w 2666988"/>
                <a:gd name="connsiteY13" fmla="*/ 3175415 h 4389124"/>
                <a:gd name="connsiteX14" fmla="*/ 2612105 w 2666988"/>
                <a:gd name="connsiteY14" fmla="*/ 3120541 h 4389124"/>
                <a:gd name="connsiteX15" fmla="*/ 2010423 w 2666988"/>
                <a:gd name="connsiteY15" fmla="*/ 3120619 h 4389124"/>
                <a:gd name="connsiteX16" fmla="*/ 1937787 w 2666988"/>
                <a:gd name="connsiteY16" fmla="*/ 2813998 h 4389124"/>
                <a:gd name="connsiteX17" fmla="*/ 2399781 w 2666988"/>
                <a:gd name="connsiteY17" fmla="*/ 1935625 h 4389124"/>
                <a:gd name="connsiteX18" fmla="*/ 1868864 w 2666988"/>
                <a:gd name="connsiteY18" fmla="*/ 1013430 h 4389124"/>
                <a:gd name="connsiteX19" fmla="*/ 1876672 w 2666988"/>
                <a:gd name="connsiteY19" fmla="*/ 924070 h 4389124"/>
                <a:gd name="connsiteX20" fmla="*/ 1804683 w 2666988"/>
                <a:gd name="connsiteY20" fmla="*/ 654649 h 4389124"/>
                <a:gd name="connsiteX21" fmla="*/ 1876212 w 2666988"/>
                <a:gd name="connsiteY21" fmla="*/ 370723 h 4389124"/>
                <a:gd name="connsiteX22" fmla="*/ 2057116 w 2666988"/>
                <a:gd name="connsiteY22" fmla="*/ 150287 h 4389124"/>
                <a:gd name="connsiteX23" fmla="*/ 2057116 w 2666988"/>
                <a:gd name="connsiteY23" fmla="*/ 54880 h 4389124"/>
                <a:gd name="connsiteX24" fmla="*/ 2002232 w 2666988"/>
                <a:gd name="connsiteY24" fmla="*/ 0 h 4389124"/>
                <a:gd name="connsiteX25" fmla="*/ 664628 w 2666988"/>
                <a:gd name="connsiteY25" fmla="*/ 0 h 4389124"/>
                <a:gd name="connsiteX26" fmla="*/ 609755 w 2666988"/>
                <a:gd name="connsiteY26" fmla="*/ 54880 h 4389124"/>
                <a:gd name="connsiteX27" fmla="*/ 609755 w 2666988"/>
                <a:gd name="connsiteY27" fmla="*/ 150287 h 4389124"/>
                <a:gd name="connsiteX28" fmla="*/ 790659 w 2666988"/>
                <a:gd name="connsiteY28" fmla="*/ 370723 h 4389124"/>
                <a:gd name="connsiteX29" fmla="*/ 862188 w 2666988"/>
                <a:gd name="connsiteY29" fmla="*/ 654649 h 4389124"/>
                <a:gd name="connsiteX30" fmla="*/ 790198 w 2666988"/>
                <a:gd name="connsiteY30" fmla="*/ 924070 h 4389124"/>
                <a:gd name="connsiteX31" fmla="*/ 798007 w 2666988"/>
                <a:gd name="connsiteY31" fmla="*/ 1013430 h 4389124"/>
                <a:gd name="connsiteX32" fmla="*/ 267090 w 2666988"/>
                <a:gd name="connsiteY32" fmla="*/ 1935625 h 4389124"/>
                <a:gd name="connsiteX33" fmla="*/ 729084 w 2666988"/>
                <a:gd name="connsiteY33" fmla="*/ 2813998 h 4389124"/>
                <a:gd name="connsiteX34" fmla="*/ 656448 w 2666988"/>
                <a:gd name="connsiteY34" fmla="*/ 3120619 h 4389124"/>
                <a:gd name="connsiteX35" fmla="*/ 54883 w 2666988"/>
                <a:gd name="connsiteY35" fmla="*/ 3120659 h 4389124"/>
                <a:gd name="connsiteX36" fmla="*/ 0 w 2666988"/>
                <a:gd name="connsiteY36" fmla="*/ 3175532 h 4389124"/>
                <a:gd name="connsiteX37" fmla="*/ 0 w 2666988"/>
                <a:gd name="connsiteY37" fmla="*/ 3482075 h 4389124"/>
                <a:gd name="connsiteX38" fmla="*/ 54883 w 2666988"/>
                <a:gd name="connsiteY38" fmla="*/ 3536841 h 4389124"/>
                <a:gd name="connsiteX39" fmla="*/ 54903 w 2666988"/>
                <a:gd name="connsiteY39" fmla="*/ 3536841 h 4389124"/>
                <a:gd name="connsiteX40" fmla="*/ 2460298 w 2666988"/>
                <a:gd name="connsiteY40" fmla="*/ 3775304 h 4389124"/>
                <a:gd name="connsiteX41" fmla="*/ 206465 w 2666988"/>
                <a:gd name="connsiteY41" fmla="*/ 3775304 h 4389124"/>
                <a:gd name="connsiteX42" fmla="*/ 206465 w 2666988"/>
                <a:gd name="connsiteY42" fmla="*/ 3536880 h 4389124"/>
                <a:gd name="connsiteX43" fmla="*/ 2460298 w 2666988"/>
                <a:gd name="connsiteY43" fmla="*/ 3536880 h 4389124"/>
                <a:gd name="connsiteX44" fmla="*/ 2460298 w 2666988"/>
                <a:gd name="connsiteY44" fmla="*/ 3775304 h 4389124"/>
                <a:gd name="connsiteX45" fmla="*/ 378013 w 2666988"/>
                <a:gd name="connsiteY45" fmla="*/ 1975176 h 4389124"/>
                <a:gd name="connsiteX46" fmla="*/ 2288848 w 2666988"/>
                <a:gd name="connsiteY46" fmla="*/ 1975176 h 4389124"/>
                <a:gd name="connsiteX47" fmla="*/ 2166766 w 2666988"/>
                <a:gd name="connsiteY47" fmla="*/ 2405751 h 4389124"/>
                <a:gd name="connsiteX48" fmla="*/ 499978 w 2666988"/>
                <a:gd name="connsiteY48" fmla="*/ 2405751 h 4389124"/>
                <a:gd name="connsiteX49" fmla="*/ 377974 w 2666988"/>
                <a:gd name="connsiteY49" fmla="*/ 1975176 h 4389124"/>
                <a:gd name="connsiteX50" fmla="*/ 378013 w 2666988"/>
                <a:gd name="connsiteY50" fmla="*/ 1975176 h 4389124"/>
                <a:gd name="connsiteX51" fmla="*/ 505072 w 2666988"/>
                <a:gd name="connsiteY51" fmla="*/ 1457270 h 4389124"/>
                <a:gd name="connsiteX52" fmla="*/ 2161671 w 2666988"/>
                <a:gd name="connsiteY52" fmla="*/ 1457270 h 4389124"/>
                <a:gd name="connsiteX53" fmla="*/ 2287349 w 2666988"/>
                <a:gd name="connsiteY53" fmla="*/ 1865419 h 4389124"/>
                <a:gd name="connsiteX54" fmla="*/ 379355 w 2666988"/>
                <a:gd name="connsiteY54" fmla="*/ 1865419 h 4389124"/>
                <a:gd name="connsiteX55" fmla="*/ 504994 w 2666988"/>
                <a:gd name="connsiteY55" fmla="*/ 1457270 h 4389124"/>
                <a:gd name="connsiteX56" fmla="*/ 505072 w 2666988"/>
                <a:gd name="connsiteY56" fmla="*/ 1457270 h 4389124"/>
                <a:gd name="connsiteX57" fmla="*/ 905569 w 2666988"/>
                <a:gd name="connsiteY57" fmla="*/ 988232 h 4389124"/>
                <a:gd name="connsiteX58" fmla="*/ 899868 w 2666988"/>
                <a:gd name="connsiteY58" fmla="*/ 924051 h 4389124"/>
                <a:gd name="connsiteX59" fmla="*/ 953526 w 2666988"/>
                <a:gd name="connsiteY59" fmla="*/ 718272 h 4389124"/>
                <a:gd name="connsiteX60" fmla="*/ 1713765 w 2666988"/>
                <a:gd name="connsiteY60" fmla="*/ 719114 h 4389124"/>
                <a:gd name="connsiteX61" fmla="*/ 1766993 w 2666988"/>
                <a:gd name="connsiteY61" fmla="*/ 924129 h 4389124"/>
                <a:gd name="connsiteX62" fmla="*/ 1761291 w 2666988"/>
                <a:gd name="connsiteY62" fmla="*/ 988310 h 4389124"/>
                <a:gd name="connsiteX63" fmla="*/ 905569 w 2666988"/>
                <a:gd name="connsiteY63" fmla="*/ 988310 h 4389124"/>
                <a:gd name="connsiteX64" fmla="*/ 905569 w 2666988"/>
                <a:gd name="connsiteY64" fmla="*/ 988232 h 4389124"/>
                <a:gd name="connsiteX65" fmla="*/ 834462 w 2666988"/>
                <a:gd name="connsiteY65" fmla="*/ 265232 h 4389124"/>
                <a:gd name="connsiteX66" fmla="*/ 719463 w 2666988"/>
                <a:gd name="connsiteY66" fmla="*/ 150233 h 4389124"/>
                <a:gd name="connsiteX67" fmla="*/ 719463 w 2666988"/>
                <a:gd name="connsiteY67" fmla="*/ 109705 h 4389124"/>
                <a:gd name="connsiteX68" fmla="*/ 1947339 w 2666988"/>
                <a:gd name="connsiteY68" fmla="*/ 109705 h 4389124"/>
                <a:gd name="connsiteX69" fmla="*/ 1947339 w 2666988"/>
                <a:gd name="connsiteY69" fmla="*/ 150233 h 4389124"/>
                <a:gd name="connsiteX70" fmla="*/ 1832340 w 2666988"/>
                <a:gd name="connsiteY70" fmla="*/ 265232 h 4389124"/>
                <a:gd name="connsiteX71" fmla="*/ 1779112 w 2666988"/>
                <a:gd name="connsiteY71" fmla="*/ 306717 h 4389124"/>
                <a:gd name="connsiteX72" fmla="*/ 1702910 w 2666988"/>
                <a:gd name="connsiteY72" fmla="*/ 609278 h 4389124"/>
                <a:gd name="connsiteX73" fmla="*/ 963608 w 2666988"/>
                <a:gd name="connsiteY73" fmla="*/ 608514 h 4389124"/>
                <a:gd name="connsiteX74" fmla="*/ 887572 w 2666988"/>
                <a:gd name="connsiteY74" fmla="*/ 306716 h 4389124"/>
                <a:gd name="connsiteX75" fmla="*/ 834452 w 2666988"/>
                <a:gd name="connsiteY75" fmla="*/ 265231 h 4389124"/>
                <a:gd name="connsiteX76" fmla="*/ 834462 w 2666988"/>
                <a:gd name="connsiteY76" fmla="*/ 265232 h 4389124"/>
                <a:gd name="connsiteX77" fmla="*/ 872004 w 2666988"/>
                <a:gd name="connsiteY77" fmla="*/ 1097989 h 4389124"/>
                <a:gd name="connsiteX78" fmla="*/ 1794807 w 2666988"/>
                <a:gd name="connsiteY78" fmla="*/ 1097989 h 4389124"/>
                <a:gd name="connsiteX79" fmla="*/ 2087840 w 2666988"/>
                <a:gd name="connsiteY79" fmla="*/ 1347620 h 4389124"/>
                <a:gd name="connsiteX80" fmla="*/ 578982 w 2666988"/>
                <a:gd name="connsiteY80" fmla="*/ 1347620 h 4389124"/>
                <a:gd name="connsiteX81" fmla="*/ 872014 w 2666988"/>
                <a:gd name="connsiteY81" fmla="*/ 1097989 h 4389124"/>
                <a:gd name="connsiteX82" fmla="*/ 872004 w 2666988"/>
                <a:gd name="connsiteY82" fmla="*/ 1097989 h 4389124"/>
                <a:gd name="connsiteX83" fmla="*/ 572692 w 2666988"/>
                <a:gd name="connsiteY83" fmla="*/ 2515538 h 4389124"/>
                <a:gd name="connsiteX84" fmla="*/ 2094090 w 2666988"/>
                <a:gd name="connsiteY84" fmla="*/ 2515538 h 4389124"/>
                <a:gd name="connsiteX85" fmla="*/ 1846752 w 2666988"/>
                <a:gd name="connsiteY85" fmla="*/ 2742744 h 4389124"/>
                <a:gd name="connsiteX86" fmla="*/ 820011 w 2666988"/>
                <a:gd name="connsiteY86" fmla="*/ 2742704 h 4389124"/>
                <a:gd name="connsiteX87" fmla="*/ 572672 w 2666988"/>
                <a:gd name="connsiteY87" fmla="*/ 2515528 h 4389124"/>
                <a:gd name="connsiteX88" fmla="*/ 572692 w 2666988"/>
                <a:gd name="connsiteY88" fmla="*/ 2515538 h 4389124"/>
                <a:gd name="connsiteX89" fmla="*/ 832659 w 2666988"/>
                <a:gd name="connsiteY89" fmla="*/ 2852393 h 4389124"/>
                <a:gd name="connsiteX90" fmla="*/ 1834221 w 2666988"/>
                <a:gd name="connsiteY90" fmla="*/ 2852393 h 4389124"/>
                <a:gd name="connsiteX91" fmla="*/ 1897756 w 2666988"/>
                <a:gd name="connsiteY91" fmla="*/ 3120629 h 4389124"/>
                <a:gd name="connsiteX92" fmla="*/ 769125 w 2666988"/>
                <a:gd name="connsiteY92" fmla="*/ 3120629 h 4389124"/>
                <a:gd name="connsiteX93" fmla="*/ 832659 w 2666988"/>
                <a:gd name="connsiteY93" fmla="*/ 2852393 h 4389124"/>
                <a:gd name="connsiteX94" fmla="*/ 109699 w 2666988"/>
                <a:gd name="connsiteY94" fmla="*/ 3230347 h 4389124"/>
                <a:gd name="connsiteX95" fmla="*/ 2557123 w 2666988"/>
                <a:gd name="connsiteY95" fmla="*/ 3230347 h 4389124"/>
                <a:gd name="connsiteX96" fmla="*/ 2557123 w 2666988"/>
                <a:gd name="connsiteY96" fmla="*/ 3427133 h 4389124"/>
                <a:gd name="connsiteX97" fmla="*/ 109699 w 2666988"/>
                <a:gd name="connsiteY97" fmla="*/ 3427133 h 4389124"/>
                <a:gd name="connsiteX98" fmla="*/ 109699 w 2666988"/>
                <a:gd name="connsiteY98" fmla="*/ 3230347 h 4389124"/>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2274025 w 2666988"/>
                <a:gd name="connsiteY4" fmla="*/ 4334250 h 4389124"/>
                <a:gd name="connsiteX5" fmla="*/ 2328908 w 2666988"/>
                <a:gd name="connsiteY5" fmla="*/ 4389124 h 4389124"/>
                <a:gd name="connsiteX6" fmla="*/ 2383782 w 2666988"/>
                <a:gd name="connsiteY6" fmla="*/ 4334250 h 4389124"/>
                <a:gd name="connsiteX7" fmla="*/ 2515240 w 2666988"/>
                <a:gd name="connsiteY7" fmla="*/ 3885032 h 4389124"/>
                <a:gd name="connsiteX8" fmla="*/ 2570124 w 2666988"/>
                <a:gd name="connsiteY8" fmla="*/ 3830148 h 4389124"/>
                <a:gd name="connsiteX9" fmla="*/ 2570124 w 2666988"/>
                <a:gd name="connsiteY9" fmla="*/ 3536841 h 4389124"/>
                <a:gd name="connsiteX10" fmla="*/ 2612105 w 2666988"/>
                <a:gd name="connsiteY10" fmla="*/ 3536841 h 4389124"/>
                <a:gd name="connsiteX11" fmla="*/ 2666988 w 2666988"/>
                <a:gd name="connsiteY11" fmla="*/ 3481957 h 4389124"/>
                <a:gd name="connsiteX12" fmla="*/ 2666988 w 2666988"/>
                <a:gd name="connsiteY12" fmla="*/ 3175415 h 4389124"/>
                <a:gd name="connsiteX13" fmla="*/ 2612105 w 2666988"/>
                <a:gd name="connsiteY13" fmla="*/ 3120541 h 4389124"/>
                <a:gd name="connsiteX14" fmla="*/ 2010423 w 2666988"/>
                <a:gd name="connsiteY14" fmla="*/ 3120619 h 4389124"/>
                <a:gd name="connsiteX15" fmla="*/ 1937787 w 2666988"/>
                <a:gd name="connsiteY15" fmla="*/ 2813998 h 4389124"/>
                <a:gd name="connsiteX16" fmla="*/ 2399781 w 2666988"/>
                <a:gd name="connsiteY16" fmla="*/ 1935625 h 4389124"/>
                <a:gd name="connsiteX17" fmla="*/ 1868864 w 2666988"/>
                <a:gd name="connsiteY17" fmla="*/ 1013430 h 4389124"/>
                <a:gd name="connsiteX18" fmla="*/ 1876672 w 2666988"/>
                <a:gd name="connsiteY18" fmla="*/ 924070 h 4389124"/>
                <a:gd name="connsiteX19" fmla="*/ 1804683 w 2666988"/>
                <a:gd name="connsiteY19" fmla="*/ 654649 h 4389124"/>
                <a:gd name="connsiteX20" fmla="*/ 1876212 w 2666988"/>
                <a:gd name="connsiteY20" fmla="*/ 370723 h 4389124"/>
                <a:gd name="connsiteX21" fmla="*/ 2057116 w 2666988"/>
                <a:gd name="connsiteY21" fmla="*/ 150287 h 4389124"/>
                <a:gd name="connsiteX22" fmla="*/ 2057116 w 2666988"/>
                <a:gd name="connsiteY22" fmla="*/ 54880 h 4389124"/>
                <a:gd name="connsiteX23" fmla="*/ 2002232 w 2666988"/>
                <a:gd name="connsiteY23" fmla="*/ 0 h 4389124"/>
                <a:gd name="connsiteX24" fmla="*/ 664628 w 2666988"/>
                <a:gd name="connsiteY24" fmla="*/ 0 h 4389124"/>
                <a:gd name="connsiteX25" fmla="*/ 609755 w 2666988"/>
                <a:gd name="connsiteY25" fmla="*/ 54880 h 4389124"/>
                <a:gd name="connsiteX26" fmla="*/ 609755 w 2666988"/>
                <a:gd name="connsiteY26" fmla="*/ 150287 h 4389124"/>
                <a:gd name="connsiteX27" fmla="*/ 790659 w 2666988"/>
                <a:gd name="connsiteY27" fmla="*/ 370723 h 4389124"/>
                <a:gd name="connsiteX28" fmla="*/ 862188 w 2666988"/>
                <a:gd name="connsiteY28" fmla="*/ 654649 h 4389124"/>
                <a:gd name="connsiteX29" fmla="*/ 790198 w 2666988"/>
                <a:gd name="connsiteY29" fmla="*/ 924070 h 4389124"/>
                <a:gd name="connsiteX30" fmla="*/ 798007 w 2666988"/>
                <a:gd name="connsiteY30" fmla="*/ 1013430 h 4389124"/>
                <a:gd name="connsiteX31" fmla="*/ 267090 w 2666988"/>
                <a:gd name="connsiteY31" fmla="*/ 1935625 h 4389124"/>
                <a:gd name="connsiteX32" fmla="*/ 729084 w 2666988"/>
                <a:gd name="connsiteY32" fmla="*/ 2813998 h 4389124"/>
                <a:gd name="connsiteX33" fmla="*/ 656448 w 2666988"/>
                <a:gd name="connsiteY33" fmla="*/ 3120619 h 4389124"/>
                <a:gd name="connsiteX34" fmla="*/ 54883 w 2666988"/>
                <a:gd name="connsiteY34" fmla="*/ 3120659 h 4389124"/>
                <a:gd name="connsiteX35" fmla="*/ 0 w 2666988"/>
                <a:gd name="connsiteY35" fmla="*/ 3175532 h 4389124"/>
                <a:gd name="connsiteX36" fmla="*/ 0 w 2666988"/>
                <a:gd name="connsiteY36" fmla="*/ 3482075 h 4389124"/>
                <a:gd name="connsiteX37" fmla="*/ 54883 w 2666988"/>
                <a:gd name="connsiteY37" fmla="*/ 3536841 h 4389124"/>
                <a:gd name="connsiteX38" fmla="*/ 54903 w 2666988"/>
                <a:gd name="connsiteY38" fmla="*/ 3536841 h 4389124"/>
                <a:gd name="connsiteX39" fmla="*/ 2460298 w 2666988"/>
                <a:gd name="connsiteY39" fmla="*/ 3775304 h 4389124"/>
                <a:gd name="connsiteX40" fmla="*/ 206465 w 2666988"/>
                <a:gd name="connsiteY40" fmla="*/ 3775304 h 4389124"/>
                <a:gd name="connsiteX41" fmla="*/ 206465 w 2666988"/>
                <a:gd name="connsiteY41" fmla="*/ 3536880 h 4389124"/>
                <a:gd name="connsiteX42" fmla="*/ 2460298 w 2666988"/>
                <a:gd name="connsiteY42" fmla="*/ 3536880 h 4389124"/>
                <a:gd name="connsiteX43" fmla="*/ 2460298 w 2666988"/>
                <a:gd name="connsiteY43" fmla="*/ 3775304 h 4389124"/>
                <a:gd name="connsiteX44" fmla="*/ 378013 w 2666988"/>
                <a:gd name="connsiteY44" fmla="*/ 1975176 h 4389124"/>
                <a:gd name="connsiteX45" fmla="*/ 2288848 w 2666988"/>
                <a:gd name="connsiteY45" fmla="*/ 1975176 h 4389124"/>
                <a:gd name="connsiteX46" fmla="*/ 2166766 w 2666988"/>
                <a:gd name="connsiteY46" fmla="*/ 2405751 h 4389124"/>
                <a:gd name="connsiteX47" fmla="*/ 499978 w 2666988"/>
                <a:gd name="connsiteY47" fmla="*/ 2405751 h 4389124"/>
                <a:gd name="connsiteX48" fmla="*/ 377974 w 2666988"/>
                <a:gd name="connsiteY48" fmla="*/ 1975176 h 4389124"/>
                <a:gd name="connsiteX49" fmla="*/ 378013 w 2666988"/>
                <a:gd name="connsiteY49" fmla="*/ 1975176 h 4389124"/>
                <a:gd name="connsiteX50" fmla="*/ 505072 w 2666988"/>
                <a:gd name="connsiteY50" fmla="*/ 1457270 h 4389124"/>
                <a:gd name="connsiteX51" fmla="*/ 2161671 w 2666988"/>
                <a:gd name="connsiteY51" fmla="*/ 1457270 h 4389124"/>
                <a:gd name="connsiteX52" fmla="*/ 2287349 w 2666988"/>
                <a:gd name="connsiteY52" fmla="*/ 1865419 h 4389124"/>
                <a:gd name="connsiteX53" fmla="*/ 379355 w 2666988"/>
                <a:gd name="connsiteY53" fmla="*/ 1865419 h 4389124"/>
                <a:gd name="connsiteX54" fmla="*/ 504994 w 2666988"/>
                <a:gd name="connsiteY54" fmla="*/ 1457270 h 4389124"/>
                <a:gd name="connsiteX55" fmla="*/ 505072 w 2666988"/>
                <a:gd name="connsiteY55" fmla="*/ 1457270 h 4389124"/>
                <a:gd name="connsiteX56" fmla="*/ 905569 w 2666988"/>
                <a:gd name="connsiteY56" fmla="*/ 988232 h 4389124"/>
                <a:gd name="connsiteX57" fmla="*/ 899868 w 2666988"/>
                <a:gd name="connsiteY57" fmla="*/ 924051 h 4389124"/>
                <a:gd name="connsiteX58" fmla="*/ 953526 w 2666988"/>
                <a:gd name="connsiteY58" fmla="*/ 718272 h 4389124"/>
                <a:gd name="connsiteX59" fmla="*/ 1713765 w 2666988"/>
                <a:gd name="connsiteY59" fmla="*/ 719114 h 4389124"/>
                <a:gd name="connsiteX60" fmla="*/ 1766993 w 2666988"/>
                <a:gd name="connsiteY60" fmla="*/ 924129 h 4389124"/>
                <a:gd name="connsiteX61" fmla="*/ 1761291 w 2666988"/>
                <a:gd name="connsiteY61" fmla="*/ 988310 h 4389124"/>
                <a:gd name="connsiteX62" fmla="*/ 905569 w 2666988"/>
                <a:gd name="connsiteY62" fmla="*/ 988310 h 4389124"/>
                <a:gd name="connsiteX63" fmla="*/ 905569 w 2666988"/>
                <a:gd name="connsiteY63" fmla="*/ 988232 h 4389124"/>
                <a:gd name="connsiteX64" fmla="*/ 834462 w 2666988"/>
                <a:gd name="connsiteY64" fmla="*/ 265232 h 4389124"/>
                <a:gd name="connsiteX65" fmla="*/ 719463 w 2666988"/>
                <a:gd name="connsiteY65" fmla="*/ 150233 h 4389124"/>
                <a:gd name="connsiteX66" fmla="*/ 719463 w 2666988"/>
                <a:gd name="connsiteY66" fmla="*/ 109705 h 4389124"/>
                <a:gd name="connsiteX67" fmla="*/ 1947339 w 2666988"/>
                <a:gd name="connsiteY67" fmla="*/ 109705 h 4389124"/>
                <a:gd name="connsiteX68" fmla="*/ 1947339 w 2666988"/>
                <a:gd name="connsiteY68" fmla="*/ 150233 h 4389124"/>
                <a:gd name="connsiteX69" fmla="*/ 1832340 w 2666988"/>
                <a:gd name="connsiteY69" fmla="*/ 265232 h 4389124"/>
                <a:gd name="connsiteX70" fmla="*/ 1779112 w 2666988"/>
                <a:gd name="connsiteY70" fmla="*/ 306717 h 4389124"/>
                <a:gd name="connsiteX71" fmla="*/ 1702910 w 2666988"/>
                <a:gd name="connsiteY71" fmla="*/ 609278 h 4389124"/>
                <a:gd name="connsiteX72" fmla="*/ 963608 w 2666988"/>
                <a:gd name="connsiteY72" fmla="*/ 608514 h 4389124"/>
                <a:gd name="connsiteX73" fmla="*/ 887572 w 2666988"/>
                <a:gd name="connsiteY73" fmla="*/ 306716 h 4389124"/>
                <a:gd name="connsiteX74" fmla="*/ 834452 w 2666988"/>
                <a:gd name="connsiteY74" fmla="*/ 265231 h 4389124"/>
                <a:gd name="connsiteX75" fmla="*/ 834462 w 2666988"/>
                <a:gd name="connsiteY75" fmla="*/ 265232 h 4389124"/>
                <a:gd name="connsiteX76" fmla="*/ 872004 w 2666988"/>
                <a:gd name="connsiteY76" fmla="*/ 1097989 h 4389124"/>
                <a:gd name="connsiteX77" fmla="*/ 1794807 w 2666988"/>
                <a:gd name="connsiteY77" fmla="*/ 1097989 h 4389124"/>
                <a:gd name="connsiteX78" fmla="*/ 2087840 w 2666988"/>
                <a:gd name="connsiteY78" fmla="*/ 1347620 h 4389124"/>
                <a:gd name="connsiteX79" fmla="*/ 578982 w 2666988"/>
                <a:gd name="connsiteY79" fmla="*/ 1347620 h 4389124"/>
                <a:gd name="connsiteX80" fmla="*/ 872014 w 2666988"/>
                <a:gd name="connsiteY80" fmla="*/ 1097989 h 4389124"/>
                <a:gd name="connsiteX81" fmla="*/ 872004 w 2666988"/>
                <a:gd name="connsiteY81" fmla="*/ 1097989 h 4389124"/>
                <a:gd name="connsiteX82" fmla="*/ 572692 w 2666988"/>
                <a:gd name="connsiteY82" fmla="*/ 2515538 h 4389124"/>
                <a:gd name="connsiteX83" fmla="*/ 2094090 w 2666988"/>
                <a:gd name="connsiteY83" fmla="*/ 2515538 h 4389124"/>
                <a:gd name="connsiteX84" fmla="*/ 1846752 w 2666988"/>
                <a:gd name="connsiteY84" fmla="*/ 2742744 h 4389124"/>
                <a:gd name="connsiteX85" fmla="*/ 820011 w 2666988"/>
                <a:gd name="connsiteY85" fmla="*/ 2742704 h 4389124"/>
                <a:gd name="connsiteX86" fmla="*/ 572672 w 2666988"/>
                <a:gd name="connsiteY86" fmla="*/ 2515528 h 4389124"/>
                <a:gd name="connsiteX87" fmla="*/ 572692 w 2666988"/>
                <a:gd name="connsiteY87" fmla="*/ 2515538 h 4389124"/>
                <a:gd name="connsiteX88" fmla="*/ 832659 w 2666988"/>
                <a:gd name="connsiteY88" fmla="*/ 2852393 h 4389124"/>
                <a:gd name="connsiteX89" fmla="*/ 1834221 w 2666988"/>
                <a:gd name="connsiteY89" fmla="*/ 2852393 h 4389124"/>
                <a:gd name="connsiteX90" fmla="*/ 1897756 w 2666988"/>
                <a:gd name="connsiteY90" fmla="*/ 3120629 h 4389124"/>
                <a:gd name="connsiteX91" fmla="*/ 769125 w 2666988"/>
                <a:gd name="connsiteY91" fmla="*/ 3120629 h 4389124"/>
                <a:gd name="connsiteX92" fmla="*/ 832659 w 2666988"/>
                <a:gd name="connsiteY92" fmla="*/ 2852393 h 4389124"/>
                <a:gd name="connsiteX93" fmla="*/ 109699 w 2666988"/>
                <a:gd name="connsiteY93" fmla="*/ 3230347 h 4389124"/>
                <a:gd name="connsiteX94" fmla="*/ 2557123 w 2666988"/>
                <a:gd name="connsiteY94" fmla="*/ 3230347 h 4389124"/>
                <a:gd name="connsiteX95" fmla="*/ 2557123 w 2666988"/>
                <a:gd name="connsiteY95" fmla="*/ 3427133 h 4389124"/>
                <a:gd name="connsiteX96" fmla="*/ 109699 w 2666988"/>
                <a:gd name="connsiteY96" fmla="*/ 3427133 h 4389124"/>
                <a:gd name="connsiteX97" fmla="*/ 109699 w 2666988"/>
                <a:gd name="connsiteY97" fmla="*/ 3230347 h 4389124"/>
                <a:gd name="connsiteX0" fmla="*/ 54903 w 2666988"/>
                <a:gd name="connsiteY0" fmla="*/ 3536841 h 4416460"/>
                <a:gd name="connsiteX1" fmla="*/ 96884 w 2666988"/>
                <a:gd name="connsiteY1" fmla="*/ 3536841 h 4416460"/>
                <a:gd name="connsiteX2" fmla="*/ 96884 w 2666988"/>
                <a:gd name="connsiteY2" fmla="*/ 3830148 h 4416460"/>
                <a:gd name="connsiteX3" fmla="*/ 151768 w 2666988"/>
                <a:gd name="connsiteY3" fmla="*/ 3885032 h 4416460"/>
                <a:gd name="connsiteX4" fmla="*/ 2274025 w 2666988"/>
                <a:gd name="connsiteY4" fmla="*/ 4334250 h 4416460"/>
                <a:gd name="connsiteX5" fmla="*/ 2328908 w 2666988"/>
                <a:gd name="connsiteY5" fmla="*/ 4389124 h 4416460"/>
                <a:gd name="connsiteX6" fmla="*/ 2515240 w 2666988"/>
                <a:gd name="connsiteY6" fmla="*/ 3885032 h 4416460"/>
                <a:gd name="connsiteX7" fmla="*/ 2570124 w 2666988"/>
                <a:gd name="connsiteY7" fmla="*/ 3830148 h 4416460"/>
                <a:gd name="connsiteX8" fmla="*/ 2570124 w 2666988"/>
                <a:gd name="connsiteY8" fmla="*/ 3536841 h 4416460"/>
                <a:gd name="connsiteX9" fmla="*/ 2612105 w 2666988"/>
                <a:gd name="connsiteY9" fmla="*/ 3536841 h 4416460"/>
                <a:gd name="connsiteX10" fmla="*/ 2666988 w 2666988"/>
                <a:gd name="connsiteY10" fmla="*/ 3481957 h 4416460"/>
                <a:gd name="connsiteX11" fmla="*/ 2666988 w 2666988"/>
                <a:gd name="connsiteY11" fmla="*/ 3175415 h 4416460"/>
                <a:gd name="connsiteX12" fmla="*/ 2612105 w 2666988"/>
                <a:gd name="connsiteY12" fmla="*/ 3120541 h 4416460"/>
                <a:gd name="connsiteX13" fmla="*/ 2010423 w 2666988"/>
                <a:gd name="connsiteY13" fmla="*/ 3120619 h 4416460"/>
                <a:gd name="connsiteX14" fmla="*/ 1937787 w 2666988"/>
                <a:gd name="connsiteY14" fmla="*/ 2813998 h 4416460"/>
                <a:gd name="connsiteX15" fmla="*/ 2399781 w 2666988"/>
                <a:gd name="connsiteY15" fmla="*/ 1935625 h 4416460"/>
                <a:gd name="connsiteX16" fmla="*/ 1868864 w 2666988"/>
                <a:gd name="connsiteY16" fmla="*/ 1013430 h 4416460"/>
                <a:gd name="connsiteX17" fmla="*/ 1876672 w 2666988"/>
                <a:gd name="connsiteY17" fmla="*/ 924070 h 4416460"/>
                <a:gd name="connsiteX18" fmla="*/ 1804683 w 2666988"/>
                <a:gd name="connsiteY18" fmla="*/ 654649 h 4416460"/>
                <a:gd name="connsiteX19" fmla="*/ 1876212 w 2666988"/>
                <a:gd name="connsiteY19" fmla="*/ 370723 h 4416460"/>
                <a:gd name="connsiteX20" fmla="*/ 2057116 w 2666988"/>
                <a:gd name="connsiteY20" fmla="*/ 150287 h 4416460"/>
                <a:gd name="connsiteX21" fmla="*/ 2057116 w 2666988"/>
                <a:gd name="connsiteY21" fmla="*/ 54880 h 4416460"/>
                <a:gd name="connsiteX22" fmla="*/ 2002232 w 2666988"/>
                <a:gd name="connsiteY22" fmla="*/ 0 h 4416460"/>
                <a:gd name="connsiteX23" fmla="*/ 664628 w 2666988"/>
                <a:gd name="connsiteY23" fmla="*/ 0 h 4416460"/>
                <a:gd name="connsiteX24" fmla="*/ 609755 w 2666988"/>
                <a:gd name="connsiteY24" fmla="*/ 54880 h 4416460"/>
                <a:gd name="connsiteX25" fmla="*/ 609755 w 2666988"/>
                <a:gd name="connsiteY25" fmla="*/ 150287 h 4416460"/>
                <a:gd name="connsiteX26" fmla="*/ 790659 w 2666988"/>
                <a:gd name="connsiteY26" fmla="*/ 370723 h 4416460"/>
                <a:gd name="connsiteX27" fmla="*/ 862188 w 2666988"/>
                <a:gd name="connsiteY27" fmla="*/ 654649 h 4416460"/>
                <a:gd name="connsiteX28" fmla="*/ 790198 w 2666988"/>
                <a:gd name="connsiteY28" fmla="*/ 924070 h 4416460"/>
                <a:gd name="connsiteX29" fmla="*/ 798007 w 2666988"/>
                <a:gd name="connsiteY29" fmla="*/ 1013430 h 4416460"/>
                <a:gd name="connsiteX30" fmla="*/ 267090 w 2666988"/>
                <a:gd name="connsiteY30" fmla="*/ 1935625 h 4416460"/>
                <a:gd name="connsiteX31" fmla="*/ 729084 w 2666988"/>
                <a:gd name="connsiteY31" fmla="*/ 2813998 h 4416460"/>
                <a:gd name="connsiteX32" fmla="*/ 656448 w 2666988"/>
                <a:gd name="connsiteY32" fmla="*/ 3120619 h 4416460"/>
                <a:gd name="connsiteX33" fmla="*/ 54883 w 2666988"/>
                <a:gd name="connsiteY33" fmla="*/ 3120659 h 4416460"/>
                <a:gd name="connsiteX34" fmla="*/ 0 w 2666988"/>
                <a:gd name="connsiteY34" fmla="*/ 3175532 h 4416460"/>
                <a:gd name="connsiteX35" fmla="*/ 0 w 2666988"/>
                <a:gd name="connsiteY35" fmla="*/ 3482075 h 4416460"/>
                <a:gd name="connsiteX36" fmla="*/ 54883 w 2666988"/>
                <a:gd name="connsiteY36" fmla="*/ 3536841 h 4416460"/>
                <a:gd name="connsiteX37" fmla="*/ 54903 w 2666988"/>
                <a:gd name="connsiteY37" fmla="*/ 3536841 h 4416460"/>
                <a:gd name="connsiteX38" fmla="*/ 2460298 w 2666988"/>
                <a:gd name="connsiteY38" fmla="*/ 3775304 h 4416460"/>
                <a:gd name="connsiteX39" fmla="*/ 206465 w 2666988"/>
                <a:gd name="connsiteY39" fmla="*/ 3775304 h 4416460"/>
                <a:gd name="connsiteX40" fmla="*/ 206465 w 2666988"/>
                <a:gd name="connsiteY40" fmla="*/ 3536880 h 4416460"/>
                <a:gd name="connsiteX41" fmla="*/ 2460298 w 2666988"/>
                <a:gd name="connsiteY41" fmla="*/ 3536880 h 4416460"/>
                <a:gd name="connsiteX42" fmla="*/ 2460298 w 2666988"/>
                <a:gd name="connsiteY42" fmla="*/ 3775304 h 4416460"/>
                <a:gd name="connsiteX43" fmla="*/ 378013 w 2666988"/>
                <a:gd name="connsiteY43" fmla="*/ 1975176 h 4416460"/>
                <a:gd name="connsiteX44" fmla="*/ 2288848 w 2666988"/>
                <a:gd name="connsiteY44" fmla="*/ 1975176 h 4416460"/>
                <a:gd name="connsiteX45" fmla="*/ 2166766 w 2666988"/>
                <a:gd name="connsiteY45" fmla="*/ 2405751 h 4416460"/>
                <a:gd name="connsiteX46" fmla="*/ 499978 w 2666988"/>
                <a:gd name="connsiteY46" fmla="*/ 2405751 h 4416460"/>
                <a:gd name="connsiteX47" fmla="*/ 377974 w 2666988"/>
                <a:gd name="connsiteY47" fmla="*/ 1975176 h 4416460"/>
                <a:gd name="connsiteX48" fmla="*/ 378013 w 2666988"/>
                <a:gd name="connsiteY48" fmla="*/ 1975176 h 4416460"/>
                <a:gd name="connsiteX49" fmla="*/ 505072 w 2666988"/>
                <a:gd name="connsiteY49" fmla="*/ 1457270 h 4416460"/>
                <a:gd name="connsiteX50" fmla="*/ 2161671 w 2666988"/>
                <a:gd name="connsiteY50" fmla="*/ 1457270 h 4416460"/>
                <a:gd name="connsiteX51" fmla="*/ 2287349 w 2666988"/>
                <a:gd name="connsiteY51" fmla="*/ 1865419 h 4416460"/>
                <a:gd name="connsiteX52" fmla="*/ 379355 w 2666988"/>
                <a:gd name="connsiteY52" fmla="*/ 1865419 h 4416460"/>
                <a:gd name="connsiteX53" fmla="*/ 504994 w 2666988"/>
                <a:gd name="connsiteY53" fmla="*/ 1457270 h 4416460"/>
                <a:gd name="connsiteX54" fmla="*/ 505072 w 2666988"/>
                <a:gd name="connsiteY54" fmla="*/ 1457270 h 4416460"/>
                <a:gd name="connsiteX55" fmla="*/ 905569 w 2666988"/>
                <a:gd name="connsiteY55" fmla="*/ 988232 h 4416460"/>
                <a:gd name="connsiteX56" fmla="*/ 899868 w 2666988"/>
                <a:gd name="connsiteY56" fmla="*/ 924051 h 4416460"/>
                <a:gd name="connsiteX57" fmla="*/ 953526 w 2666988"/>
                <a:gd name="connsiteY57" fmla="*/ 718272 h 4416460"/>
                <a:gd name="connsiteX58" fmla="*/ 1713765 w 2666988"/>
                <a:gd name="connsiteY58" fmla="*/ 719114 h 4416460"/>
                <a:gd name="connsiteX59" fmla="*/ 1766993 w 2666988"/>
                <a:gd name="connsiteY59" fmla="*/ 924129 h 4416460"/>
                <a:gd name="connsiteX60" fmla="*/ 1761291 w 2666988"/>
                <a:gd name="connsiteY60" fmla="*/ 988310 h 4416460"/>
                <a:gd name="connsiteX61" fmla="*/ 905569 w 2666988"/>
                <a:gd name="connsiteY61" fmla="*/ 988310 h 4416460"/>
                <a:gd name="connsiteX62" fmla="*/ 905569 w 2666988"/>
                <a:gd name="connsiteY62" fmla="*/ 988232 h 4416460"/>
                <a:gd name="connsiteX63" fmla="*/ 834462 w 2666988"/>
                <a:gd name="connsiteY63" fmla="*/ 265232 h 4416460"/>
                <a:gd name="connsiteX64" fmla="*/ 719463 w 2666988"/>
                <a:gd name="connsiteY64" fmla="*/ 150233 h 4416460"/>
                <a:gd name="connsiteX65" fmla="*/ 719463 w 2666988"/>
                <a:gd name="connsiteY65" fmla="*/ 109705 h 4416460"/>
                <a:gd name="connsiteX66" fmla="*/ 1947339 w 2666988"/>
                <a:gd name="connsiteY66" fmla="*/ 109705 h 4416460"/>
                <a:gd name="connsiteX67" fmla="*/ 1947339 w 2666988"/>
                <a:gd name="connsiteY67" fmla="*/ 150233 h 4416460"/>
                <a:gd name="connsiteX68" fmla="*/ 1832340 w 2666988"/>
                <a:gd name="connsiteY68" fmla="*/ 265232 h 4416460"/>
                <a:gd name="connsiteX69" fmla="*/ 1779112 w 2666988"/>
                <a:gd name="connsiteY69" fmla="*/ 306717 h 4416460"/>
                <a:gd name="connsiteX70" fmla="*/ 1702910 w 2666988"/>
                <a:gd name="connsiteY70" fmla="*/ 609278 h 4416460"/>
                <a:gd name="connsiteX71" fmla="*/ 963608 w 2666988"/>
                <a:gd name="connsiteY71" fmla="*/ 608514 h 4416460"/>
                <a:gd name="connsiteX72" fmla="*/ 887572 w 2666988"/>
                <a:gd name="connsiteY72" fmla="*/ 306716 h 4416460"/>
                <a:gd name="connsiteX73" fmla="*/ 834452 w 2666988"/>
                <a:gd name="connsiteY73" fmla="*/ 265231 h 4416460"/>
                <a:gd name="connsiteX74" fmla="*/ 834462 w 2666988"/>
                <a:gd name="connsiteY74" fmla="*/ 265232 h 4416460"/>
                <a:gd name="connsiteX75" fmla="*/ 872004 w 2666988"/>
                <a:gd name="connsiteY75" fmla="*/ 1097989 h 4416460"/>
                <a:gd name="connsiteX76" fmla="*/ 1794807 w 2666988"/>
                <a:gd name="connsiteY76" fmla="*/ 1097989 h 4416460"/>
                <a:gd name="connsiteX77" fmla="*/ 2087840 w 2666988"/>
                <a:gd name="connsiteY77" fmla="*/ 1347620 h 4416460"/>
                <a:gd name="connsiteX78" fmla="*/ 578982 w 2666988"/>
                <a:gd name="connsiteY78" fmla="*/ 1347620 h 4416460"/>
                <a:gd name="connsiteX79" fmla="*/ 872014 w 2666988"/>
                <a:gd name="connsiteY79" fmla="*/ 1097989 h 4416460"/>
                <a:gd name="connsiteX80" fmla="*/ 872004 w 2666988"/>
                <a:gd name="connsiteY80" fmla="*/ 1097989 h 4416460"/>
                <a:gd name="connsiteX81" fmla="*/ 572692 w 2666988"/>
                <a:gd name="connsiteY81" fmla="*/ 2515538 h 4416460"/>
                <a:gd name="connsiteX82" fmla="*/ 2094090 w 2666988"/>
                <a:gd name="connsiteY82" fmla="*/ 2515538 h 4416460"/>
                <a:gd name="connsiteX83" fmla="*/ 1846752 w 2666988"/>
                <a:gd name="connsiteY83" fmla="*/ 2742744 h 4416460"/>
                <a:gd name="connsiteX84" fmla="*/ 820011 w 2666988"/>
                <a:gd name="connsiteY84" fmla="*/ 2742704 h 4416460"/>
                <a:gd name="connsiteX85" fmla="*/ 572672 w 2666988"/>
                <a:gd name="connsiteY85" fmla="*/ 2515528 h 4416460"/>
                <a:gd name="connsiteX86" fmla="*/ 572692 w 2666988"/>
                <a:gd name="connsiteY86" fmla="*/ 2515538 h 4416460"/>
                <a:gd name="connsiteX87" fmla="*/ 832659 w 2666988"/>
                <a:gd name="connsiteY87" fmla="*/ 2852393 h 4416460"/>
                <a:gd name="connsiteX88" fmla="*/ 1834221 w 2666988"/>
                <a:gd name="connsiteY88" fmla="*/ 2852393 h 4416460"/>
                <a:gd name="connsiteX89" fmla="*/ 1897756 w 2666988"/>
                <a:gd name="connsiteY89" fmla="*/ 3120629 h 4416460"/>
                <a:gd name="connsiteX90" fmla="*/ 769125 w 2666988"/>
                <a:gd name="connsiteY90" fmla="*/ 3120629 h 4416460"/>
                <a:gd name="connsiteX91" fmla="*/ 832659 w 2666988"/>
                <a:gd name="connsiteY91" fmla="*/ 2852393 h 4416460"/>
                <a:gd name="connsiteX92" fmla="*/ 109699 w 2666988"/>
                <a:gd name="connsiteY92" fmla="*/ 3230347 h 4416460"/>
                <a:gd name="connsiteX93" fmla="*/ 2557123 w 2666988"/>
                <a:gd name="connsiteY93" fmla="*/ 3230347 h 4416460"/>
                <a:gd name="connsiteX94" fmla="*/ 2557123 w 2666988"/>
                <a:gd name="connsiteY94" fmla="*/ 3427133 h 4416460"/>
                <a:gd name="connsiteX95" fmla="*/ 109699 w 2666988"/>
                <a:gd name="connsiteY95" fmla="*/ 3427133 h 4416460"/>
                <a:gd name="connsiteX96" fmla="*/ 109699 w 2666988"/>
                <a:gd name="connsiteY96" fmla="*/ 3230347 h 4416460"/>
                <a:gd name="connsiteX0" fmla="*/ 54903 w 2666988"/>
                <a:gd name="connsiteY0" fmla="*/ 3536841 h 4334250"/>
                <a:gd name="connsiteX1" fmla="*/ 96884 w 2666988"/>
                <a:gd name="connsiteY1" fmla="*/ 3536841 h 4334250"/>
                <a:gd name="connsiteX2" fmla="*/ 96884 w 2666988"/>
                <a:gd name="connsiteY2" fmla="*/ 3830148 h 4334250"/>
                <a:gd name="connsiteX3" fmla="*/ 151768 w 2666988"/>
                <a:gd name="connsiteY3" fmla="*/ 3885032 h 4334250"/>
                <a:gd name="connsiteX4" fmla="*/ 2274025 w 2666988"/>
                <a:gd name="connsiteY4" fmla="*/ 4334250 h 4334250"/>
                <a:gd name="connsiteX5" fmla="*/ 2515240 w 2666988"/>
                <a:gd name="connsiteY5" fmla="*/ 3885032 h 4334250"/>
                <a:gd name="connsiteX6" fmla="*/ 2570124 w 2666988"/>
                <a:gd name="connsiteY6" fmla="*/ 3830148 h 4334250"/>
                <a:gd name="connsiteX7" fmla="*/ 2570124 w 2666988"/>
                <a:gd name="connsiteY7" fmla="*/ 3536841 h 4334250"/>
                <a:gd name="connsiteX8" fmla="*/ 2612105 w 2666988"/>
                <a:gd name="connsiteY8" fmla="*/ 3536841 h 4334250"/>
                <a:gd name="connsiteX9" fmla="*/ 2666988 w 2666988"/>
                <a:gd name="connsiteY9" fmla="*/ 3481957 h 4334250"/>
                <a:gd name="connsiteX10" fmla="*/ 2666988 w 2666988"/>
                <a:gd name="connsiteY10" fmla="*/ 3175415 h 4334250"/>
                <a:gd name="connsiteX11" fmla="*/ 2612105 w 2666988"/>
                <a:gd name="connsiteY11" fmla="*/ 3120541 h 4334250"/>
                <a:gd name="connsiteX12" fmla="*/ 2010423 w 2666988"/>
                <a:gd name="connsiteY12" fmla="*/ 3120619 h 4334250"/>
                <a:gd name="connsiteX13" fmla="*/ 1937787 w 2666988"/>
                <a:gd name="connsiteY13" fmla="*/ 2813998 h 4334250"/>
                <a:gd name="connsiteX14" fmla="*/ 2399781 w 2666988"/>
                <a:gd name="connsiteY14" fmla="*/ 1935625 h 4334250"/>
                <a:gd name="connsiteX15" fmla="*/ 1868864 w 2666988"/>
                <a:gd name="connsiteY15" fmla="*/ 1013430 h 4334250"/>
                <a:gd name="connsiteX16" fmla="*/ 1876672 w 2666988"/>
                <a:gd name="connsiteY16" fmla="*/ 924070 h 4334250"/>
                <a:gd name="connsiteX17" fmla="*/ 1804683 w 2666988"/>
                <a:gd name="connsiteY17" fmla="*/ 654649 h 4334250"/>
                <a:gd name="connsiteX18" fmla="*/ 1876212 w 2666988"/>
                <a:gd name="connsiteY18" fmla="*/ 370723 h 4334250"/>
                <a:gd name="connsiteX19" fmla="*/ 2057116 w 2666988"/>
                <a:gd name="connsiteY19" fmla="*/ 150287 h 4334250"/>
                <a:gd name="connsiteX20" fmla="*/ 2057116 w 2666988"/>
                <a:gd name="connsiteY20" fmla="*/ 54880 h 4334250"/>
                <a:gd name="connsiteX21" fmla="*/ 2002232 w 2666988"/>
                <a:gd name="connsiteY21" fmla="*/ 0 h 4334250"/>
                <a:gd name="connsiteX22" fmla="*/ 664628 w 2666988"/>
                <a:gd name="connsiteY22" fmla="*/ 0 h 4334250"/>
                <a:gd name="connsiteX23" fmla="*/ 609755 w 2666988"/>
                <a:gd name="connsiteY23" fmla="*/ 54880 h 4334250"/>
                <a:gd name="connsiteX24" fmla="*/ 609755 w 2666988"/>
                <a:gd name="connsiteY24" fmla="*/ 150287 h 4334250"/>
                <a:gd name="connsiteX25" fmla="*/ 790659 w 2666988"/>
                <a:gd name="connsiteY25" fmla="*/ 370723 h 4334250"/>
                <a:gd name="connsiteX26" fmla="*/ 862188 w 2666988"/>
                <a:gd name="connsiteY26" fmla="*/ 654649 h 4334250"/>
                <a:gd name="connsiteX27" fmla="*/ 790198 w 2666988"/>
                <a:gd name="connsiteY27" fmla="*/ 924070 h 4334250"/>
                <a:gd name="connsiteX28" fmla="*/ 798007 w 2666988"/>
                <a:gd name="connsiteY28" fmla="*/ 1013430 h 4334250"/>
                <a:gd name="connsiteX29" fmla="*/ 267090 w 2666988"/>
                <a:gd name="connsiteY29" fmla="*/ 1935625 h 4334250"/>
                <a:gd name="connsiteX30" fmla="*/ 729084 w 2666988"/>
                <a:gd name="connsiteY30" fmla="*/ 2813998 h 4334250"/>
                <a:gd name="connsiteX31" fmla="*/ 656448 w 2666988"/>
                <a:gd name="connsiteY31" fmla="*/ 3120619 h 4334250"/>
                <a:gd name="connsiteX32" fmla="*/ 54883 w 2666988"/>
                <a:gd name="connsiteY32" fmla="*/ 3120659 h 4334250"/>
                <a:gd name="connsiteX33" fmla="*/ 0 w 2666988"/>
                <a:gd name="connsiteY33" fmla="*/ 3175532 h 4334250"/>
                <a:gd name="connsiteX34" fmla="*/ 0 w 2666988"/>
                <a:gd name="connsiteY34" fmla="*/ 3482075 h 4334250"/>
                <a:gd name="connsiteX35" fmla="*/ 54883 w 2666988"/>
                <a:gd name="connsiteY35" fmla="*/ 3536841 h 4334250"/>
                <a:gd name="connsiteX36" fmla="*/ 54903 w 2666988"/>
                <a:gd name="connsiteY36" fmla="*/ 3536841 h 4334250"/>
                <a:gd name="connsiteX37" fmla="*/ 2460298 w 2666988"/>
                <a:gd name="connsiteY37" fmla="*/ 3775304 h 4334250"/>
                <a:gd name="connsiteX38" fmla="*/ 206465 w 2666988"/>
                <a:gd name="connsiteY38" fmla="*/ 3775304 h 4334250"/>
                <a:gd name="connsiteX39" fmla="*/ 206465 w 2666988"/>
                <a:gd name="connsiteY39" fmla="*/ 3536880 h 4334250"/>
                <a:gd name="connsiteX40" fmla="*/ 2460298 w 2666988"/>
                <a:gd name="connsiteY40" fmla="*/ 3536880 h 4334250"/>
                <a:gd name="connsiteX41" fmla="*/ 2460298 w 2666988"/>
                <a:gd name="connsiteY41" fmla="*/ 3775304 h 4334250"/>
                <a:gd name="connsiteX42" fmla="*/ 378013 w 2666988"/>
                <a:gd name="connsiteY42" fmla="*/ 1975176 h 4334250"/>
                <a:gd name="connsiteX43" fmla="*/ 2288848 w 2666988"/>
                <a:gd name="connsiteY43" fmla="*/ 1975176 h 4334250"/>
                <a:gd name="connsiteX44" fmla="*/ 2166766 w 2666988"/>
                <a:gd name="connsiteY44" fmla="*/ 2405751 h 4334250"/>
                <a:gd name="connsiteX45" fmla="*/ 499978 w 2666988"/>
                <a:gd name="connsiteY45" fmla="*/ 2405751 h 4334250"/>
                <a:gd name="connsiteX46" fmla="*/ 377974 w 2666988"/>
                <a:gd name="connsiteY46" fmla="*/ 1975176 h 4334250"/>
                <a:gd name="connsiteX47" fmla="*/ 378013 w 2666988"/>
                <a:gd name="connsiteY47" fmla="*/ 1975176 h 4334250"/>
                <a:gd name="connsiteX48" fmla="*/ 505072 w 2666988"/>
                <a:gd name="connsiteY48" fmla="*/ 1457270 h 4334250"/>
                <a:gd name="connsiteX49" fmla="*/ 2161671 w 2666988"/>
                <a:gd name="connsiteY49" fmla="*/ 1457270 h 4334250"/>
                <a:gd name="connsiteX50" fmla="*/ 2287349 w 2666988"/>
                <a:gd name="connsiteY50" fmla="*/ 1865419 h 4334250"/>
                <a:gd name="connsiteX51" fmla="*/ 379355 w 2666988"/>
                <a:gd name="connsiteY51" fmla="*/ 1865419 h 4334250"/>
                <a:gd name="connsiteX52" fmla="*/ 504994 w 2666988"/>
                <a:gd name="connsiteY52" fmla="*/ 1457270 h 4334250"/>
                <a:gd name="connsiteX53" fmla="*/ 505072 w 2666988"/>
                <a:gd name="connsiteY53" fmla="*/ 1457270 h 4334250"/>
                <a:gd name="connsiteX54" fmla="*/ 905569 w 2666988"/>
                <a:gd name="connsiteY54" fmla="*/ 988232 h 4334250"/>
                <a:gd name="connsiteX55" fmla="*/ 899868 w 2666988"/>
                <a:gd name="connsiteY55" fmla="*/ 924051 h 4334250"/>
                <a:gd name="connsiteX56" fmla="*/ 953526 w 2666988"/>
                <a:gd name="connsiteY56" fmla="*/ 718272 h 4334250"/>
                <a:gd name="connsiteX57" fmla="*/ 1713765 w 2666988"/>
                <a:gd name="connsiteY57" fmla="*/ 719114 h 4334250"/>
                <a:gd name="connsiteX58" fmla="*/ 1766993 w 2666988"/>
                <a:gd name="connsiteY58" fmla="*/ 924129 h 4334250"/>
                <a:gd name="connsiteX59" fmla="*/ 1761291 w 2666988"/>
                <a:gd name="connsiteY59" fmla="*/ 988310 h 4334250"/>
                <a:gd name="connsiteX60" fmla="*/ 905569 w 2666988"/>
                <a:gd name="connsiteY60" fmla="*/ 988310 h 4334250"/>
                <a:gd name="connsiteX61" fmla="*/ 905569 w 2666988"/>
                <a:gd name="connsiteY61" fmla="*/ 988232 h 4334250"/>
                <a:gd name="connsiteX62" fmla="*/ 834462 w 2666988"/>
                <a:gd name="connsiteY62" fmla="*/ 265232 h 4334250"/>
                <a:gd name="connsiteX63" fmla="*/ 719463 w 2666988"/>
                <a:gd name="connsiteY63" fmla="*/ 150233 h 4334250"/>
                <a:gd name="connsiteX64" fmla="*/ 719463 w 2666988"/>
                <a:gd name="connsiteY64" fmla="*/ 109705 h 4334250"/>
                <a:gd name="connsiteX65" fmla="*/ 1947339 w 2666988"/>
                <a:gd name="connsiteY65" fmla="*/ 109705 h 4334250"/>
                <a:gd name="connsiteX66" fmla="*/ 1947339 w 2666988"/>
                <a:gd name="connsiteY66" fmla="*/ 150233 h 4334250"/>
                <a:gd name="connsiteX67" fmla="*/ 1832340 w 2666988"/>
                <a:gd name="connsiteY67" fmla="*/ 265232 h 4334250"/>
                <a:gd name="connsiteX68" fmla="*/ 1779112 w 2666988"/>
                <a:gd name="connsiteY68" fmla="*/ 306717 h 4334250"/>
                <a:gd name="connsiteX69" fmla="*/ 1702910 w 2666988"/>
                <a:gd name="connsiteY69" fmla="*/ 609278 h 4334250"/>
                <a:gd name="connsiteX70" fmla="*/ 963608 w 2666988"/>
                <a:gd name="connsiteY70" fmla="*/ 608514 h 4334250"/>
                <a:gd name="connsiteX71" fmla="*/ 887572 w 2666988"/>
                <a:gd name="connsiteY71" fmla="*/ 306716 h 4334250"/>
                <a:gd name="connsiteX72" fmla="*/ 834452 w 2666988"/>
                <a:gd name="connsiteY72" fmla="*/ 265231 h 4334250"/>
                <a:gd name="connsiteX73" fmla="*/ 834462 w 2666988"/>
                <a:gd name="connsiteY73" fmla="*/ 265232 h 4334250"/>
                <a:gd name="connsiteX74" fmla="*/ 872004 w 2666988"/>
                <a:gd name="connsiteY74" fmla="*/ 1097989 h 4334250"/>
                <a:gd name="connsiteX75" fmla="*/ 1794807 w 2666988"/>
                <a:gd name="connsiteY75" fmla="*/ 1097989 h 4334250"/>
                <a:gd name="connsiteX76" fmla="*/ 2087840 w 2666988"/>
                <a:gd name="connsiteY76" fmla="*/ 1347620 h 4334250"/>
                <a:gd name="connsiteX77" fmla="*/ 578982 w 2666988"/>
                <a:gd name="connsiteY77" fmla="*/ 1347620 h 4334250"/>
                <a:gd name="connsiteX78" fmla="*/ 872014 w 2666988"/>
                <a:gd name="connsiteY78" fmla="*/ 1097989 h 4334250"/>
                <a:gd name="connsiteX79" fmla="*/ 872004 w 2666988"/>
                <a:gd name="connsiteY79" fmla="*/ 1097989 h 4334250"/>
                <a:gd name="connsiteX80" fmla="*/ 572692 w 2666988"/>
                <a:gd name="connsiteY80" fmla="*/ 2515538 h 4334250"/>
                <a:gd name="connsiteX81" fmla="*/ 2094090 w 2666988"/>
                <a:gd name="connsiteY81" fmla="*/ 2515538 h 4334250"/>
                <a:gd name="connsiteX82" fmla="*/ 1846752 w 2666988"/>
                <a:gd name="connsiteY82" fmla="*/ 2742744 h 4334250"/>
                <a:gd name="connsiteX83" fmla="*/ 820011 w 2666988"/>
                <a:gd name="connsiteY83" fmla="*/ 2742704 h 4334250"/>
                <a:gd name="connsiteX84" fmla="*/ 572672 w 2666988"/>
                <a:gd name="connsiteY84" fmla="*/ 2515528 h 4334250"/>
                <a:gd name="connsiteX85" fmla="*/ 572692 w 2666988"/>
                <a:gd name="connsiteY85" fmla="*/ 2515538 h 4334250"/>
                <a:gd name="connsiteX86" fmla="*/ 832659 w 2666988"/>
                <a:gd name="connsiteY86" fmla="*/ 2852393 h 4334250"/>
                <a:gd name="connsiteX87" fmla="*/ 1834221 w 2666988"/>
                <a:gd name="connsiteY87" fmla="*/ 2852393 h 4334250"/>
                <a:gd name="connsiteX88" fmla="*/ 1897756 w 2666988"/>
                <a:gd name="connsiteY88" fmla="*/ 3120629 h 4334250"/>
                <a:gd name="connsiteX89" fmla="*/ 769125 w 2666988"/>
                <a:gd name="connsiteY89" fmla="*/ 3120629 h 4334250"/>
                <a:gd name="connsiteX90" fmla="*/ 832659 w 2666988"/>
                <a:gd name="connsiteY90" fmla="*/ 2852393 h 4334250"/>
                <a:gd name="connsiteX91" fmla="*/ 109699 w 2666988"/>
                <a:gd name="connsiteY91" fmla="*/ 3230347 h 4334250"/>
                <a:gd name="connsiteX92" fmla="*/ 2557123 w 2666988"/>
                <a:gd name="connsiteY92" fmla="*/ 3230347 h 4334250"/>
                <a:gd name="connsiteX93" fmla="*/ 2557123 w 2666988"/>
                <a:gd name="connsiteY93" fmla="*/ 3427133 h 4334250"/>
                <a:gd name="connsiteX94" fmla="*/ 109699 w 2666988"/>
                <a:gd name="connsiteY94" fmla="*/ 3427133 h 4334250"/>
                <a:gd name="connsiteX95" fmla="*/ 109699 w 2666988"/>
                <a:gd name="connsiteY95" fmla="*/ 3230347 h 4334250"/>
                <a:gd name="connsiteX0" fmla="*/ 54903 w 2666988"/>
                <a:gd name="connsiteY0" fmla="*/ 3536841 h 3885032"/>
                <a:gd name="connsiteX1" fmla="*/ 96884 w 2666988"/>
                <a:gd name="connsiteY1" fmla="*/ 3536841 h 3885032"/>
                <a:gd name="connsiteX2" fmla="*/ 96884 w 2666988"/>
                <a:gd name="connsiteY2" fmla="*/ 3830148 h 3885032"/>
                <a:gd name="connsiteX3" fmla="*/ 151768 w 2666988"/>
                <a:gd name="connsiteY3" fmla="*/ 3885032 h 3885032"/>
                <a:gd name="connsiteX4" fmla="*/ 2515240 w 2666988"/>
                <a:gd name="connsiteY4" fmla="*/ 3885032 h 3885032"/>
                <a:gd name="connsiteX5" fmla="*/ 2570124 w 2666988"/>
                <a:gd name="connsiteY5" fmla="*/ 3830148 h 3885032"/>
                <a:gd name="connsiteX6" fmla="*/ 2570124 w 2666988"/>
                <a:gd name="connsiteY6" fmla="*/ 3536841 h 3885032"/>
                <a:gd name="connsiteX7" fmla="*/ 2612105 w 2666988"/>
                <a:gd name="connsiteY7" fmla="*/ 3536841 h 3885032"/>
                <a:gd name="connsiteX8" fmla="*/ 2666988 w 2666988"/>
                <a:gd name="connsiteY8" fmla="*/ 3481957 h 3885032"/>
                <a:gd name="connsiteX9" fmla="*/ 2666988 w 2666988"/>
                <a:gd name="connsiteY9" fmla="*/ 3175415 h 3885032"/>
                <a:gd name="connsiteX10" fmla="*/ 2612105 w 2666988"/>
                <a:gd name="connsiteY10" fmla="*/ 3120541 h 3885032"/>
                <a:gd name="connsiteX11" fmla="*/ 2010423 w 2666988"/>
                <a:gd name="connsiteY11" fmla="*/ 3120619 h 3885032"/>
                <a:gd name="connsiteX12" fmla="*/ 1937787 w 2666988"/>
                <a:gd name="connsiteY12" fmla="*/ 2813998 h 3885032"/>
                <a:gd name="connsiteX13" fmla="*/ 2399781 w 2666988"/>
                <a:gd name="connsiteY13" fmla="*/ 1935625 h 3885032"/>
                <a:gd name="connsiteX14" fmla="*/ 1868864 w 2666988"/>
                <a:gd name="connsiteY14" fmla="*/ 1013430 h 3885032"/>
                <a:gd name="connsiteX15" fmla="*/ 1876672 w 2666988"/>
                <a:gd name="connsiteY15" fmla="*/ 924070 h 3885032"/>
                <a:gd name="connsiteX16" fmla="*/ 1804683 w 2666988"/>
                <a:gd name="connsiteY16" fmla="*/ 654649 h 3885032"/>
                <a:gd name="connsiteX17" fmla="*/ 1876212 w 2666988"/>
                <a:gd name="connsiteY17" fmla="*/ 370723 h 3885032"/>
                <a:gd name="connsiteX18" fmla="*/ 2057116 w 2666988"/>
                <a:gd name="connsiteY18" fmla="*/ 150287 h 3885032"/>
                <a:gd name="connsiteX19" fmla="*/ 2057116 w 2666988"/>
                <a:gd name="connsiteY19" fmla="*/ 54880 h 3885032"/>
                <a:gd name="connsiteX20" fmla="*/ 2002232 w 2666988"/>
                <a:gd name="connsiteY20" fmla="*/ 0 h 3885032"/>
                <a:gd name="connsiteX21" fmla="*/ 664628 w 2666988"/>
                <a:gd name="connsiteY21" fmla="*/ 0 h 3885032"/>
                <a:gd name="connsiteX22" fmla="*/ 609755 w 2666988"/>
                <a:gd name="connsiteY22" fmla="*/ 54880 h 3885032"/>
                <a:gd name="connsiteX23" fmla="*/ 609755 w 2666988"/>
                <a:gd name="connsiteY23" fmla="*/ 150287 h 3885032"/>
                <a:gd name="connsiteX24" fmla="*/ 790659 w 2666988"/>
                <a:gd name="connsiteY24" fmla="*/ 370723 h 3885032"/>
                <a:gd name="connsiteX25" fmla="*/ 862188 w 2666988"/>
                <a:gd name="connsiteY25" fmla="*/ 654649 h 3885032"/>
                <a:gd name="connsiteX26" fmla="*/ 790198 w 2666988"/>
                <a:gd name="connsiteY26" fmla="*/ 924070 h 3885032"/>
                <a:gd name="connsiteX27" fmla="*/ 798007 w 2666988"/>
                <a:gd name="connsiteY27" fmla="*/ 1013430 h 3885032"/>
                <a:gd name="connsiteX28" fmla="*/ 267090 w 2666988"/>
                <a:gd name="connsiteY28" fmla="*/ 1935625 h 3885032"/>
                <a:gd name="connsiteX29" fmla="*/ 729084 w 2666988"/>
                <a:gd name="connsiteY29" fmla="*/ 2813998 h 3885032"/>
                <a:gd name="connsiteX30" fmla="*/ 656448 w 2666988"/>
                <a:gd name="connsiteY30" fmla="*/ 3120619 h 3885032"/>
                <a:gd name="connsiteX31" fmla="*/ 54883 w 2666988"/>
                <a:gd name="connsiteY31" fmla="*/ 3120659 h 3885032"/>
                <a:gd name="connsiteX32" fmla="*/ 0 w 2666988"/>
                <a:gd name="connsiteY32" fmla="*/ 3175532 h 3885032"/>
                <a:gd name="connsiteX33" fmla="*/ 0 w 2666988"/>
                <a:gd name="connsiteY33" fmla="*/ 3482075 h 3885032"/>
                <a:gd name="connsiteX34" fmla="*/ 54883 w 2666988"/>
                <a:gd name="connsiteY34" fmla="*/ 3536841 h 3885032"/>
                <a:gd name="connsiteX35" fmla="*/ 54903 w 2666988"/>
                <a:gd name="connsiteY35" fmla="*/ 3536841 h 3885032"/>
                <a:gd name="connsiteX36" fmla="*/ 2460298 w 2666988"/>
                <a:gd name="connsiteY36" fmla="*/ 3775304 h 3885032"/>
                <a:gd name="connsiteX37" fmla="*/ 206465 w 2666988"/>
                <a:gd name="connsiteY37" fmla="*/ 3775304 h 3885032"/>
                <a:gd name="connsiteX38" fmla="*/ 206465 w 2666988"/>
                <a:gd name="connsiteY38" fmla="*/ 3536880 h 3885032"/>
                <a:gd name="connsiteX39" fmla="*/ 2460298 w 2666988"/>
                <a:gd name="connsiteY39" fmla="*/ 3536880 h 3885032"/>
                <a:gd name="connsiteX40" fmla="*/ 2460298 w 2666988"/>
                <a:gd name="connsiteY40" fmla="*/ 3775304 h 3885032"/>
                <a:gd name="connsiteX41" fmla="*/ 378013 w 2666988"/>
                <a:gd name="connsiteY41" fmla="*/ 1975176 h 3885032"/>
                <a:gd name="connsiteX42" fmla="*/ 2288848 w 2666988"/>
                <a:gd name="connsiteY42" fmla="*/ 1975176 h 3885032"/>
                <a:gd name="connsiteX43" fmla="*/ 2166766 w 2666988"/>
                <a:gd name="connsiteY43" fmla="*/ 2405751 h 3885032"/>
                <a:gd name="connsiteX44" fmla="*/ 499978 w 2666988"/>
                <a:gd name="connsiteY44" fmla="*/ 2405751 h 3885032"/>
                <a:gd name="connsiteX45" fmla="*/ 377974 w 2666988"/>
                <a:gd name="connsiteY45" fmla="*/ 1975176 h 3885032"/>
                <a:gd name="connsiteX46" fmla="*/ 378013 w 2666988"/>
                <a:gd name="connsiteY46" fmla="*/ 1975176 h 3885032"/>
                <a:gd name="connsiteX47" fmla="*/ 505072 w 2666988"/>
                <a:gd name="connsiteY47" fmla="*/ 1457270 h 3885032"/>
                <a:gd name="connsiteX48" fmla="*/ 2161671 w 2666988"/>
                <a:gd name="connsiteY48" fmla="*/ 1457270 h 3885032"/>
                <a:gd name="connsiteX49" fmla="*/ 2287349 w 2666988"/>
                <a:gd name="connsiteY49" fmla="*/ 1865419 h 3885032"/>
                <a:gd name="connsiteX50" fmla="*/ 379355 w 2666988"/>
                <a:gd name="connsiteY50" fmla="*/ 1865419 h 3885032"/>
                <a:gd name="connsiteX51" fmla="*/ 504994 w 2666988"/>
                <a:gd name="connsiteY51" fmla="*/ 1457270 h 3885032"/>
                <a:gd name="connsiteX52" fmla="*/ 505072 w 2666988"/>
                <a:gd name="connsiteY52" fmla="*/ 1457270 h 3885032"/>
                <a:gd name="connsiteX53" fmla="*/ 905569 w 2666988"/>
                <a:gd name="connsiteY53" fmla="*/ 988232 h 3885032"/>
                <a:gd name="connsiteX54" fmla="*/ 899868 w 2666988"/>
                <a:gd name="connsiteY54" fmla="*/ 924051 h 3885032"/>
                <a:gd name="connsiteX55" fmla="*/ 953526 w 2666988"/>
                <a:gd name="connsiteY55" fmla="*/ 718272 h 3885032"/>
                <a:gd name="connsiteX56" fmla="*/ 1713765 w 2666988"/>
                <a:gd name="connsiteY56" fmla="*/ 719114 h 3885032"/>
                <a:gd name="connsiteX57" fmla="*/ 1766993 w 2666988"/>
                <a:gd name="connsiteY57" fmla="*/ 924129 h 3885032"/>
                <a:gd name="connsiteX58" fmla="*/ 1761291 w 2666988"/>
                <a:gd name="connsiteY58" fmla="*/ 988310 h 3885032"/>
                <a:gd name="connsiteX59" fmla="*/ 905569 w 2666988"/>
                <a:gd name="connsiteY59" fmla="*/ 988310 h 3885032"/>
                <a:gd name="connsiteX60" fmla="*/ 905569 w 2666988"/>
                <a:gd name="connsiteY60" fmla="*/ 988232 h 3885032"/>
                <a:gd name="connsiteX61" fmla="*/ 834462 w 2666988"/>
                <a:gd name="connsiteY61" fmla="*/ 265232 h 3885032"/>
                <a:gd name="connsiteX62" fmla="*/ 719463 w 2666988"/>
                <a:gd name="connsiteY62" fmla="*/ 150233 h 3885032"/>
                <a:gd name="connsiteX63" fmla="*/ 719463 w 2666988"/>
                <a:gd name="connsiteY63" fmla="*/ 109705 h 3885032"/>
                <a:gd name="connsiteX64" fmla="*/ 1947339 w 2666988"/>
                <a:gd name="connsiteY64" fmla="*/ 109705 h 3885032"/>
                <a:gd name="connsiteX65" fmla="*/ 1947339 w 2666988"/>
                <a:gd name="connsiteY65" fmla="*/ 150233 h 3885032"/>
                <a:gd name="connsiteX66" fmla="*/ 1832340 w 2666988"/>
                <a:gd name="connsiteY66" fmla="*/ 265232 h 3885032"/>
                <a:gd name="connsiteX67" fmla="*/ 1779112 w 2666988"/>
                <a:gd name="connsiteY67" fmla="*/ 306717 h 3885032"/>
                <a:gd name="connsiteX68" fmla="*/ 1702910 w 2666988"/>
                <a:gd name="connsiteY68" fmla="*/ 609278 h 3885032"/>
                <a:gd name="connsiteX69" fmla="*/ 963608 w 2666988"/>
                <a:gd name="connsiteY69" fmla="*/ 608514 h 3885032"/>
                <a:gd name="connsiteX70" fmla="*/ 887572 w 2666988"/>
                <a:gd name="connsiteY70" fmla="*/ 306716 h 3885032"/>
                <a:gd name="connsiteX71" fmla="*/ 834452 w 2666988"/>
                <a:gd name="connsiteY71" fmla="*/ 265231 h 3885032"/>
                <a:gd name="connsiteX72" fmla="*/ 834462 w 2666988"/>
                <a:gd name="connsiteY72" fmla="*/ 265232 h 3885032"/>
                <a:gd name="connsiteX73" fmla="*/ 872004 w 2666988"/>
                <a:gd name="connsiteY73" fmla="*/ 1097989 h 3885032"/>
                <a:gd name="connsiteX74" fmla="*/ 1794807 w 2666988"/>
                <a:gd name="connsiteY74" fmla="*/ 1097989 h 3885032"/>
                <a:gd name="connsiteX75" fmla="*/ 2087840 w 2666988"/>
                <a:gd name="connsiteY75" fmla="*/ 1347620 h 3885032"/>
                <a:gd name="connsiteX76" fmla="*/ 578982 w 2666988"/>
                <a:gd name="connsiteY76" fmla="*/ 1347620 h 3885032"/>
                <a:gd name="connsiteX77" fmla="*/ 872014 w 2666988"/>
                <a:gd name="connsiteY77" fmla="*/ 1097989 h 3885032"/>
                <a:gd name="connsiteX78" fmla="*/ 872004 w 2666988"/>
                <a:gd name="connsiteY78" fmla="*/ 1097989 h 3885032"/>
                <a:gd name="connsiteX79" fmla="*/ 572692 w 2666988"/>
                <a:gd name="connsiteY79" fmla="*/ 2515538 h 3885032"/>
                <a:gd name="connsiteX80" fmla="*/ 2094090 w 2666988"/>
                <a:gd name="connsiteY80" fmla="*/ 2515538 h 3885032"/>
                <a:gd name="connsiteX81" fmla="*/ 1846752 w 2666988"/>
                <a:gd name="connsiteY81" fmla="*/ 2742744 h 3885032"/>
                <a:gd name="connsiteX82" fmla="*/ 820011 w 2666988"/>
                <a:gd name="connsiteY82" fmla="*/ 2742704 h 3885032"/>
                <a:gd name="connsiteX83" fmla="*/ 572672 w 2666988"/>
                <a:gd name="connsiteY83" fmla="*/ 2515528 h 3885032"/>
                <a:gd name="connsiteX84" fmla="*/ 572692 w 2666988"/>
                <a:gd name="connsiteY84" fmla="*/ 2515538 h 3885032"/>
                <a:gd name="connsiteX85" fmla="*/ 832659 w 2666988"/>
                <a:gd name="connsiteY85" fmla="*/ 2852393 h 3885032"/>
                <a:gd name="connsiteX86" fmla="*/ 1834221 w 2666988"/>
                <a:gd name="connsiteY86" fmla="*/ 2852393 h 3885032"/>
                <a:gd name="connsiteX87" fmla="*/ 1897756 w 2666988"/>
                <a:gd name="connsiteY87" fmla="*/ 3120629 h 3885032"/>
                <a:gd name="connsiteX88" fmla="*/ 769125 w 2666988"/>
                <a:gd name="connsiteY88" fmla="*/ 3120629 h 3885032"/>
                <a:gd name="connsiteX89" fmla="*/ 832659 w 2666988"/>
                <a:gd name="connsiteY89" fmla="*/ 2852393 h 3885032"/>
                <a:gd name="connsiteX90" fmla="*/ 109699 w 2666988"/>
                <a:gd name="connsiteY90" fmla="*/ 3230347 h 3885032"/>
                <a:gd name="connsiteX91" fmla="*/ 2557123 w 2666988"/>
                <a:gd name="connsiteY91" fmla="*/ 3230347 h 3885032"/>
                <a:gd name="connsiteX92" fmla="*/ 2557123 w 2666988"/>
                <a:gd name="connsiteY92" fmla="*/ 3427133 h 3885032"/>
                <a:gd name="connsiteX93" fmla="*/ 109699 w 2666988"/>
                <a:gd name="connsiteY93" fmla="*/ 3427133 h 3885032"/>
                <a:gd name="connsiteX94" fmla="*/ 109699 w 2666988"/>
                <a:gd name="connsiteY94" fmla="*/ 3230347 h 3885032"/>
                <a:gd name="connsiteX0" fmla="*/ 54903 w 2666988"/>
                <a:gd name="connsiteY0" fmla="*/ 3536841 h 3885062"/>
                <a:gd name="connsiteX1" fmla="*/ 96884 w 2666988"/>
                <a:gd name="connsiteY1" fmla="*/ 3536841 h 3885062"/>
                <a:gd name="connsiteX2" fmla="*/ 96884 w 2666988"/>
                <a:gd name="connsiteY2" fmla="*/ 3830148 h 3885062"/>
                <a:gd name="connsiteX3" fmla="*/ 2515240 w 2666988"/>
                <a:gd name="connsiteY3" fmla="*/ 3885032 h 3885062"/>
                <a:gd name="connsiteX4" fmla="*/ 2570124 w 2666988"/>
                <a:gd name="connsiteY4" fmla="*/ 3830148 h 3885062"/>
                <a:gd name="connsiteX5" fmla="*/ 2570124 w 2666988"/>
                <a:gd name="connsiteY5" fmla="*/ 3536841 h 3885062"/>
                <a:gd name="connsiteX6" fmla="*/ 2612105 w 2666988"/>
                <a:gd name="connsiteY6" fmla="*/ 3536841 h 3885062"/>
                <a:gd name="connsiteX7" fmla="*/ 2666988 w 2666988"/>
                <a:gd name="connsiteY7" fmla="*/ 3481957 h 3885062"/>
                <a:gd name="connsiteX8" fmla="*/ 2666988 w 2666988"/>
                <a:gd name="connsiteY8" fmla="*/ 3175415 h 3885062"/>
                <a:gd name="connsiteX9" fmla="*/ 2612105 w 2666988"/>
                <a:gd name="connsiteY9" fmla="*/ 3120541 h 3885062"/>
                <a:gd name="connsiteX10" fmla="*/ 2010423 w 2666988"/>
                <a:gd name="connsiteY10" fmla="*/ 3120619 h 3885062"/>
                <a:gd name="connsiteX11" fmla="*/ 1937787 w 2666988"/>
                <a:gd name="connsiteY11" fmla="*/ 2813998 h 3885062"/>
                <a:gd name="connsiteX12" fmla="*/ 2399781 w 2666988"/>
                <a:gd name="connsiteY12" fmla="*/ 1935625 h 3885062"/>
                <a:gd name="connsiteX13" fmla="*/ 1868864 w 2666988"/>
                <a:gd name="connsiteY13" fmla="*/ 1013430 h 3885062"/>
                <a:gd name="connsiteX14" fmla="*/ 1876672 w 2666988"/>
                <a:gd name="connsiteY14" fmla="*/ 924070 h 3885062"/>
                <a:gd name="connsiteX15" fmla="*/ 1804683 w 2666988"/>
                <a:gd name="connsiteY15" fmla="*/ 654649 h 3885062"/>
                <a:gd name="connsiteX16" fmla="*/ 1876212 w 2666988"/>
                <a:gd name="connsiteY16" fmla="*/ 370723 h 3885062"/>
                <a:gd name="connsiteX17" fmla="*/ 2057116 w 2666988"/>
                <a:gd name="connsiteY17" fmla="*/ 150287 h 3885062"/>
                <a:gd name="connsiteX18" fmla="*/ 2057116 w 2666988"/>
                <a:gd name="connsiteY18" fmla="*/ 54880 h 3885062"/>
                <a:gd name="connsiteX19" fmla="*/ 2002232 w 2666988"/>
                <a:gd name="connsiteY19" fmla="*/ 0 h 3885062"/>
                <a:gd name="connsiteX20" fmla="*/ 664628 w 2666988"/>
                <a:gd name="connsiteY20" fmla="*/ 0 h 3885062"/>
                <a:gd name="connsiteX21" fmla="*/ 609755 w 2666988"/>
                <a:gd name="connsiteY21" fmla="*/ 54880 h 3885062"/>
                <a:gd name="connsiteX22" fmla="*/ 609755 w 2666988"/>
                <a:gd name="connsiteY22" fmla="*/ 150287 h 3885062"/>
                <a:gd name="connsiteX23" fmla="*/ 790659 w 2666988"/>
                <a:gd name="connsiteY23" fmla="*/ 370723 h 3885062"/>
                <a:gd name="connsiteX24" fmla="*/ 862188 w 2666988"/>
                <a:gd name="connsiteY24" fmla="*/ 654649 h 3885062"/>
                <a:gd name="connsiteX25" fmla="*/ 790198 w 2666988"/>
                <a:gd name="connsiteY25" fmla="*/ 924070 h 3885062"/>
                <a:gd name="connsiteX26" fmla="*/ 798007 w 2666988"/>
                <a:gd name="connsiteY26" fmla="*/ 1013430 h 3885062"/>
                <a:gd name="connsiteX27" fmla="*/ 267090 w 2666988"/>
                <a:gd name="connsiteY27" fmla="*/ 1935625 h 3885062"/>
                <a:gd name="connsiteX28" fmla="*/ 729084 w 2666988"/>
                <a:gd name="connsiteY28" fmla="*/ 2813998 h 3885062"/>
                <a:gd name="connsiteX29" fmla="*/ 656448 w 2666988"/>
                <a:gd name="connsiteY29" fmla="*/ 3120619 h 3885062"/>
                <a:gd name="connsiteX30" fmla="*/ 54883 w 2666988"/>
                <a:gd name="connsiteY30" fmla="*/ 3120659 h 3885062"/>
                <a:gd name="connsiteX31" fmla="*/ 0 w 2666988"/>
                <a:gd name="connsiteY31" fmla="*/ 3175532 h 3885062"/>
                <a:gd name="connsiteX32" fmla="*/ 0 w 2666988"/>
                <a:gd name="connsiteY32" fmla="*/ 3482075 h 3885062"/>
                <a:gd name="connsiteX33" fmla="*/ 54883 w 2666988"/>
                <a:gd name="connsiteY33" fmla="*/ 3536841 h 3885062"/>
                <a:gd name="connsiteX34" fmla="*/ 54903 w 2666988"/>
                <a:gd name="connsiteY34" fmla="*/ 3536841 h 3885062"/>
                <a:gd name="connsiteX35" fmla="*/ 2460298 w 2666988"/>
                <a:gd name="connsiteY35" fmla="*/ 3775304 h 3885062"/>
                <a:gd name="connsiteX36" fmla="*/ 206465 w 2666988"/>
                <a:gd name="connsiteY36" fmla="*/ 3775304 h 3885062"/>
                <a:gd name="connsiteX37" fmla="*/ 206465 w 2666988"/>
                <a:gd name="connsiteY37" fmla="*/ 3536880 h 3885062"/>
                <a:gd name="connsiteX38" fmla="*/ 2460298 w 2666988"/>
                <a:gd name="connsiteY38" fmla="*/ 3536880 h 3885062"/>
                <a:gd name="connsiteX39" fmla="*/ 2460298 w 2666988"/>
                <a:gd name="connsiteY39" fmla="*/ 3775304 h 3885062"/>
                <a:gd name="connsiteX40" fmla="*/ 378013 w 2666988"/>
                <a:gd name="connsiteY40" fmla="*/ 1975176 h 3885062"/>
                <a:gd name="connsiteX41" fmla="*/ 2288848 w 2666988"/>
                <a:gd name="connsiteY41" fmla="*/ 1975176 h 3885062"/>
                <a:gd name="connsiteX42" fmla="*/ 2166766 w 2666988"/>
                <a:gd name="connsiteY42" fmla="*/ 2405751 h 3885062"/>
                <a:gd name="connsiteX43" fmla="*/ 499978 w 2666988"/>
                <a:gd name="connsiteY43" fmla="*/ 2405751 h 3885062"/>
                <a:gd name="connsiteX44" fmla="*/ 377974 w 2666988"/>
                <a:gd name="connsiteY44" fmla="*/ 1975176 h 3885062"/>
                <a:gd name="connsiteX45" fmla="*/ 378013 w 2666988"/>
                <a:gd name="connsiteY45" fmla="*/ 1975176 h 3885062"/>
                <a:gd name="connsiteX46" fmla="*/ 505072 w 2666988"/>
                <a:gd name="connsiteY46" fmla="*/ 1457270 h 3885062"/>
                <a:gd name="connsiteX47" fmla="*/ 2161671 w 2666988"/>
                <a:gd name="connsiteY47" fmla="*/ 1457270 h 3885062"/>
                <a:gd name="connsiteX48" fmla="*/ 2287349 w 2666988"/>
                <a:gd name="connsiteY48" fmla="*/ 1865419 h 3885062"/>
                <a:gd name="connsiteX49" fmla="*/ 379355 w 2666988"/>
                <a:gd name="connsiteY49" fmla="*/ 1865419 h 3885062"/>
                <a:gd name="connsiteX50" fmla="*/ 504994 w 2666988"/>
                <a:gd name="connsiteY50" fmla="*/ 1457270 h 3885062"/>
                <a:gd name="connsiteX51" fmla="*/ 505072 w 2666988"/>
                <a:gd name="connsiteY51" fmla="*/ 1457270 h 3885062"/>
                <a:gd name="connsiteX52" fmla="*/ 905569 w 2666988"/>
                <a:gd name="connsiteY52" fmla="*/ 988232 h 3885062"/>
                <a:gd name="connsiteX53" fmla="*/ 899868 w 2666988"/>
                <a:gd name="connsiteY53" fmla="*/ 924051 h 3885062"/>
                <a:gd name="connsiteX54" fmla="*/ 953526 w 2666988"/>
                <a:gd name="connsiteY54" fmla="*/ 718272 h 3885062"/>
                <a:gd name="connsiteX55" fmla="*/ 1713765 w 2666988"/>
                <a:gd name="connsiteY55" fmla="*/ 719114 h 3885062"/>
                <a:gd name="connsiteX56" fmla="*/ 1766993 w 2666988"/>
                <a:gd name="connsiteY56" fmla="*/ 924129 h 3885062"/>
                <a:gd name="connsiteX57" fmla="*/ 1761291 w 2666988"/>
                <a:gd name="connsiteY57" fmla="*/ 988310 h 3885062"/>
                <a:gd name="connsiteX58" fmla="*/ 905569 w 2666988"/>
                <a:gd name="connsiteY58" fmla="*/ 988310 h 3885062"/>
                <a:gd name="connsiteX59" fmla="*/ 905569 w 2666988"/>
                <a:gd name="connsiteY59" fmla="*/ 988232 h 3885062"/>
                <a:gd name="connsiteX60" fmla="*/ 834462 w 2666988"/>
                <a:gd name="connsiteY60" fmla="*/ 265232 h 3885062"/>
                <a:gd name="connsiteX61" fmla="*/ 719463 w 2666988"/>
                <a:gd name="connsiteY61" fmla="*/ 150233 h 3885062"/>
                <a:gd name="connsiteX62" fmla="*/ 719463 w 2666988"/>
                <a:gd name="connsiteY62" fmla="*/ 109705 h 3885062"/>
                <a:gd name="connsiteX63" fmla="*/ 1947339 w 2666988"/>
                <a:gd name="connsiteY63" fmla="*/ 109705 h 3885062"/>
                <a:gd name="connsiteX64" fmla="*/ 1947339 w 2666988"/>
                <a:gd name="connsiteY64" fmla="*/ 150233 h 3885062"/>
                <a:gd name="connsiteX65" fmla="*/ 1832340 w 2666988"/>
                <a:gd name="connsiteY65" fmla="*/ 265232 h 3885062"/>
                <a:gd name="connsiteX66" fmla="*/ 1779112 w 2666988"/>
                <a:gd name="connsiteY66" fmla="*/ 306717 h 3885062"/>
                <a:gd name="connsiteX67" fmla="*/ 1702910 w 2666988"/>
                <a:gd name="connsiteY67" fmla="*/ 609278 h 3885062"/>
                <a:gd name="connsiteX68" fmla="*/ 963608 w 2666988"/>
                <a:gd name="connsiteY68" fmla="*/ 608514 h 3885062"/>
                <a:gd name="connsiteX69" fmla="*/ 887572 w 2666988"/>
                <a:gd name="connsiteY69" fmla="*/ 306716 h 3885062"/>
                <a:gd name="connsiteX70" fmla="*/ 834452 w 2666988"/>
                <a:gd name="connsiteY70" fmla="*/ 265231 h 3885062"/>
                <a:gd name="connsiteX71" fmla="*/ 834462 w 2666988"/>
                <a:gd name="connsiteY71" fmla="*/ 265232 h 3885062"/>
                <a:gd name="connsiteX72" fmla="*/ 872004 w 2666988"/>
                <a:gd name="connsiteY72" fmla="*/ 1097989 h 3885062"/>
                <a:gd name="connsiteX73" fmla="*/ 1794807 w 2666988"/>
                <a:gd name="connsiteY73" fmla="*/ 1097989 h 3885062"/>
                <a:gd name="connsiteX74" fmla="*/ 2087840 w 2666988"/>
                <a:gd name="connsiteY74" fmla="*/ 1347620 h 3885062"/>
                <a:gd name="connsiteX75" fmla="*/ 578982 w 2666988"/>
                <a:gd name="connsiteY75" fmla="*/ 1347620 h 3885062"/>
                <a:gd name="connsiteX76" fmla="*/ 872014 w 2666988"/>
                <a:gd name="connsiteY76" fmla="*/ 1097989 h 3885062"/>
                <a:gd name="connsiteX77" fmla="*/ 872004 w 2666988"/>
                <a:gd name="connsiteY77" fmla="*/ 1097989 h 3885062"/>
                <a:gd name="connsiteX78" fmla="*/ 572692 w 2666988"/>
                <a:gd name="connsiteY78" fmla="*/ 2515538 h 3885062"/>
                <a:gd name="connsiteX79" fmla="*/ 2094090 w 2666988"/>
                <a:gd name="connsiteY79" fmla="*/ 2515538 h 3885062"/>
                <a:gd name="connsiteX80" fmla="*/ 1846752 w 2666988"/>
                <a:gd name="connsiteY80" fmla="*/ 2742744 h 3885062"/>
                <a:gd name="connsiteX81" fmla="*/ 820011 w 2666988"/>
                <a:gd name="connsiteY81" fmla="*/ 2742704 h 3885062"/>
                <a:gd name="connsiteX82" fmla="*/ 572672 w 2666988"/>
                <a:gd name="connsiteY82" fmla="*/ 2515528 h 3885062"/>
                <a:gd name="connsiteX83" fmla="*/ 572692 w 2666988"/>
                <a:gd name="connsiteY83" fmla="*/ 2515538 h 3885062"/>
                <a:gd name="connsiteX84" fmla="*/ 832659 w 2666988"/>
                <a:gd name="connsiteY84" fmla="*/ 2852393 h 3885062"/>
                <a:gd name="connsiteX85" fmla="*/ 1834221 w 2666988"/>
                <a:gd name="connsiteY85" fmla="*/ 2852393 h 3885062"/>
                <a:gd name="connsiteX86" fmla="*/ 1897756 w 2666988"/>
                <a:gd name="connsiteY86" fmla="*/ 3120629 h 3885062"/>
                <a:gd name="connsiteX87" fmla="*/ 769125 w 2666988"/>
                <a:gd name="connsiteY87" fmla="*/ 3120629 h 3885062"/>
                <a:gd name="connsiteX88" fmla="*/ 832659 w 2666988"/>
                <a:gd name="connsiteY88" fmla="*/ 2852393 h 3885062"/>
                <a:gd name="connsiteX89" fmla="*/ 109699 w 2666988"/>
                <a:gd name="connsiteY89" fmla="*/ 3230347 h 3885062"/>
                <a:gd name="connsiteX90" fmla="*/ 2557123 w 2666988"/>
                <a:gd name="connsiteY90" fmla="*/ 3230347 h 3885062"/>
                <a:gd name="connsiteX91" fmla="*/ 2557123 w 2666988"/>
                <a:gd name="connsiteY91" fmla="*/ 3427133 h 3885062"/>
                <a:gd name="connsiteX92" fmla="*/ 109699 w 2666988"/>
                <a:gd name="connsiteY92" fmla="*/ 3427133 h 3885062"/>
                <a:gd name="connsiteX93" fmla="*/ 109699 w 2666988"/>
                <a:gd name="connsiteY93" fmla="*/ 3230347 h 3885062"/>
                <a:gd name="connsiteX0" fmla="*/ 54903 w 2666988"/>
                <a:gd name="connsiteY0" fmla="*/ 3536841 h 3885032"/>
                <a:gd name="connsiteX1" fmla="*/ 96884 w 2666988"/>
                <a:gd name="connsiteY1" fmla="*/ 3536841 h 3885032"/>
                <a:gd name="connsiteX2" fmla="*/ 2515240 w 2666988"/>
                <a:gd name="connsiteY2" fmla="*/ 3885032 h 3885032"/>
                <a:gd name="connsiteX3" fmla="*/ 2570124 w 2666988"/>
                <a:gd name="connsiteY3" fmla="*/ 3830148 h 3885032"/>
                <a:gd name="connsiteX4" fmla="*/ 2570124 w 2666988"/>
                <a:gd name="connsiteY4" fmla="*/ 3536841 h 3885032"/>
                <a:gd name="connsiteX5" fmla="*/ 2612105 w 2666988"/>
                <a:gd name="connsiteY5" fmla="*/ 3536841 h 3885032"/>
                <a:gd name="connsiteX6" fmla="*/ 2666988 w 2666988"/>
                <a:gd name="connsiteY6" fmla="*/ 3481957 h 3885032"/>
                <a:gd name="connsiteX7" fmla="*/ 2666988 w 2666988"/>
                <a:gd name="connsiteY7" fmla="*/ 3175415 h 3885032"/>
                <a:gd name="connsiteX8" fmla="*/ 2612105 w 2666988"/>
                <a:gd name="connsiteY8" fmla="*/ 3120541 h 3885032"/>
                <a:gd name="connsiteX9" fmla="*/ 2010423 w 2666988"/>
                <a:gd name="connsiteY9" fmla="*/ 3120619 h 3885032"/>
                <a:gd name="connsiteX10" fmla="*/ 1937787 w 2666988"/>
                <a:gd name="connsiteY10" fmla="*/ 2813998 h 3885032"/>
                <a:gd name="connsiteX11" fmla="*/ 2399781 w 2666988"/>
                <a:gd name="connsiteY11" fmla="*/ 1935625 h 3885032"/>
                <a:gd name="connsiteX12" fmla="*/ 1868864 w 2666988"/>
                <a:gd name="connsiteY12" fmla="*/ 1013430 h 3885032"/>
                <a:gd name="connsiteX13" fmla="*/ 1876672 w 2666988"/>
                <a:gd name="connsiteY13" fmla="*/ 924070 h 3885032"/>
                <a:gd name="connsiteX14" fmla="*/ 1804683 w 2666988"/>
                <a:gd name="connsiteY14" fmla="*/ 654649 h 3885032"/>
                <a:gd name="connsiteX15" fmla="*/ 1876212 w 2666988"/>
                <a:gd name="connsiteY15" fmla="*/ 370723 h 3885032"/>
                <a:gd name="connsiteX16" fmla="*/ 2057116 w 2666988"/>
                <a:gd name="connsiteY16" fmla="*/ 150287 h 3885032"/>
                <a:gd name="connsiteX17" fmla="*/ 2057116 w 2666988"/>
                <a:gd name="connsiteY17" fmla="*/ 54880 h 3885032"/>
                <a:gd name="connsiteX18" fmla="*/ 2002232 w 2666988"/>
                <a:gd name="connsiteY18" fmla="*/ 0 h 3885032"/>
                <a:gd name="connsiteX19" fmla="*/ 664628 w 2666988"/>
                <a:gd name="connsiteY19" fmla="*/ 0 h 3885032"/>
                <a:gd name="connsiteX20" fmla="*/ 609755 w 2666988"/>
                <a:gd name="connsiteY20" fmla="*/ 54880 h 3885032"/>
                <a:gd name="connsiteX21" fmla="*/ 609755 w 2666988"/>
                <a:gd name="connsiteY21" fmla="*/ 150287 h 3885032"/>
                <a:gd name="connsiteX22" fmla="*/ 790659 w 2666988"/>
                <a:gd name="connsiteY22" fmla="*/ 370723 h 3885032"/>
                <a:gd name="connsiteX23" fmla="*/ 862188 w 2666988"/>
                <a:gd name="connsiteY23" fmla="*/ 654649 h 3885032"/>
                <a:gd name="connsiteX24" fmla="*/ 790198 w 2666988"/>
                <a:gd name="connsiteY24" fmla="*/ 924070 h 3885032"/>
                <a:gd name="connsiteX25" fmla="*/ 798007 w 2666988"/>
                <a:gd name="connsiteY25" fmla="*/ 1013430 h 3885032"/>
                <a:gd name="connsiteX26" fmla="*/ 267090 w 2666988"/>
                <a:gd name="connsiteY26" fmla="*/ 1935625 h 3885032"/>
                <a:gd name="connsiteX27" fmla="*/ 729084 w 2666988"/>
                <a:gd name="connsiteY27" fmla="*/ 2813998 h 3885032"/>
                <a:gd name="connsiteX28" fmla="*/ 656448 w 2666988"/>
                <a:gd name="connsiteY28" fmla="*/ 3120619 h 3885032"/>
                <a:gd name="connsiteX29" fmla="*/ 54883 w 2666988"/>
                <a:gd name="connsiteY29" fmla="*/ 3120659 h 3885032"/>
                <a:gd name="connsiteX30" fmla="*/ 0 w 2666988"/>
                <a:gd name="connsiteY30" fmla="*/ 3175532 h 3885032"/>
                <a:gd name="connsiteX31" fmla="*/ 0 w 2666988"/>
                <a:gd name="connsiteY31" fmla="*/ 3482075 h 3885032"/>
                <a:gd name="connsiteX32" fmla="*/ 54883 w 2666988"/>
                <a:gd name="connsiteY32" fmla="*/ 3536841 h 3885032"/>
                <a:gd name="connsiteX33" fmla="*/ 54903 w 2666988"/>
                <a:gd name="connsiteY33" fmla="*/ 3536841 h 3885032"/>
                <a:gd name="connsiteX34" fmla="*/ 2460298 w 2666988"/>
                <a:gd name="connsiteY34" fmla="*/ 3775304 h 3885032"/>
                <a:gd name="connsiteX35" fmla="*/ 206465 w 2666988"/>
                <a:gd name="connsiteY35" fmla="*/ 3775304 h 3885032"/>
                <a:gd name="connsiteX36" fmla="*/ 206465 w 2666988"/>
                <a:gd name="connsiteY36" fmla="*/ 3536880 h 3885032"/>
                <a:gd name="connsiteX37" fmla="*/ 2460298 w 2666988"/>
                <a:gd name="connsiteY37" fmla="*/ 3536880 h 3885032"/>
                <a:gd name="connsiteX38" fmla="*/ 2460298 w 2666988"/>
                <a:gd name="connsiteY38" fmla="*/ 3775304 h 3885032"/>
                <a:gd name="connsiteX39" fmla="*/ 378013 w 2666988"/>
                <a:gd name="connsiteY39" fmla="*/ 1975176 h 3885032"/>
                <a:gd name="connsiteX40" fmla="*/ 2288848 w 2666988"/>
                <a:gd name="connsiteY40" fmla="*/ 1975176 h 3885032"/>
                <a:gd name="connsiteX41" fmla="*/ 2166766 w 2666988"/>
                <a:gd name="connsiteY41" fmla="*/ 2405751 h 3885032"/>
                <a:gd name="connsiteX42" fmla="*/ 499978 w 2666988"/>
                <a:gd name="connsiteY42" fmla="*/ 2405751 h 3885032"/>
                <a:gd name="connsiteX43" fmla="*/ 377974 w 2666988"/>
                <a:gd name="connsiteY43" fmla="*/ 1975176 h 3885032"/>
                <a:gd name="connsiteX44" fmla="*/ 378013 w 2666988"/>
                <a:gd name="connsiteY44" fmla="*/ 1975176 h 3885032"/>
                <a:gd name="connsiteX45" fmla="*/ 505072 w 2666988"/>
                <a:gd name="connsiteY45" fmla="*/ 1457270 h 3885032"/>
                <a:gd name="connsiteX46" fmla="*/ 2161671 w 2666988"/>
                <a:gd name="connsiteY46" fmla="*/ 1457270 h 3885032"/>
                <a:gd name="connsiteX47" fmla="*/ 2287349 w 2666988"/>
                <a:gd name="connsiteY47" fmla="*/ 1865419 h 3885032"/>
                <a:gd name="connsiteX48" fmla="*/ 379355 w 2666988"/>
                <a:gd name="connsiteY48" fmla="*/ 1865419 h 3885032"/>
                <a:gd name="connsiteX49" fmla="*/ 504994 w 2666988"/>
                <a:gd name="connsiteY49" fmla="*/ 1457270 h 3885032"/>
                <a:gd name="connsiteX50" fmla="*/ 505072 w 2666988"/>
                <a:gd name="connsiteY50" fmla="*/ 1457270 h 3885032"/>
                <a:gd name="connsiteX51" fmla="*/ 905569 w 2666988"/>
                <a:gd name="connsiteY51" fmla="*/ 988232 h 3885032"/>
                <a:gd name="connsiteX52" fmla="*/ 899868 w 2666988"/>
                <a:gd name="connsiteY52" fmla="*/ 924051 h 3885032"/>
                <a:gd name="connsiteX53" fmla="*/ 953526 w 2666988"/>
                <a:gd name="connsiteY53" fmla="*/ 718272 h 3885032"/>
                <a:gd name="connsiteX54" fmla="*/ 1713765 w 2666988"/>
                <a:gd name="connsiteY54" fmla="*/ 719114 h 3885032"/>
                <a:gd name="connsiteX55" fmla="*/ 1766993 w 2666988"/>
                <a:gd name="connsiteY55" fmla="*/ 924129 h 3885032"/>
                <a:gd name="connsiteX56" fmla="*/ 1761291 w 2666988"/>
                <a:gd name="connsiteY56" fmla="*/ 988310 h 3885032"/>
                <a:gd name="connsiteX57" fmla="*/ 905569 w 2666988"/>
                <a:gd name="connsiteY57" fmla="*/ 988310 h 3885032"/>
                <a:gd name="connsiteX58" fmla="*/ 905569 w 2666988"/>
                <a:gd name="connsiteY58" fmla="*/ 988232 h 3885032"/>
                <a:gd name="connsiteX59" fmla="*/ 834462 w 2666988"/>
                <a:gd name="connsiteY59" fmla="*/ 265232 h 3885032"/>
                <a:gd name="connsiteX60" fmla="*/ 719463 w 2666988"/>
                <a:gd name="connsiteY60" fmla="*/ 150233 h 3885032"/>
                <a:gd name="connsiteX61" fmla="*/ 719463 w 2666988"/>
                <a:gd name="connsiteY61" fmla="*/ 109705 h 3885032"/>
                <a:gd name="connsiteX62" fmla="*/ 1947339 w 2666988"/>
                <a:gd name="connsiteY62" fmla="*/ 109705 h 3885032"/>
                <a:gd name="connsiteX63" fmla="*/ 1947339 w 2666988"/>
                <a:gd name="connsiteY63" fmla="*/ 150233 h 3885032"/>
                <a:gd name="connsiteX64" fmla="*/ 1832340 w 2666988"/>
                <a:gd name="connsiteY64" fmla="*/ 265232 h 3885032"/>
                <a:gd name="connsiteX65" fmla="*/ 1779112 w 2666988"/>
                <a:gd name="connsiteY65" fmla="*/ 306717 h 3885032"/>
                <a:gd name="connsiteX66" fmla="*/ 1702910 w 2666988"/>
                <a:gd name="connsiteY66" fmla="*/ 609278 h 3885032"/>
                <a:gd name="connsiteX67" fmla="*/ 963608 w 2666988"/>
                <a:gd name="connsiteY67" fmla="*/ 608514 h 3885032"/>
                <a:gd name="connsiteX68" fmla="*/ 887572 w 2666988"/>
                <a:gd name="connsiteY68" fmla="*/ 306716 h 3885032"/>
                <a:gd name="connsiteX69" fmla="*/ 834452 w 2666988"/>
                <a:gd name="connsiteY69" fmla="*/ 265231 h 3885032"/>
                <a:gd name="connsiteX70" fmla="*/ 834462 w 2666988"/>
                <a:gd name="connsiteY70" fmla="*/ 265232 h 3885032"/>
                <a:gd name="connsiteX71" fmla="*/ 872004 w 2666988"/>
                <a:gd name="connsiteY71" fmla="*/ 1097989 h 3885032"/>
                <a:gd name="connsiteX72" fmla="*/ 1794807 w 2666988"/>
                <a:gd name="connsiteY72" fmla="*/ 1097989 h 3885032"/>
                <a:gd name="connsiteX73" fmla="*/ 2087840 w 2666988"/>
                <a:gd name="connsiteY73" fmla="*/ 1347620 h 3885032"/>
                <a:gd name="connsiteX74" fmla="*/ 578982 w 2666988"/>
                <a:gd name="connsiteY74" fmla="*/ 1347620 h 3885032"/>
                <a:gd name="connsiteX75" fmla="*/ 872014 w 2666988"/>
                <a:gd name="connsiteY75" fmla="*/ 1097989 h 3885032"/>
                <a:gd name="connsiteX76" fmla="*/ 872004 w 2666988"/>
                <a:gd name="connsiteY76" fmla="*/ 1097989 h 3885032"/>
                <a:gd name="connsiteX77" fmla="*/ 572692 w 2666988"/>
                <a:gd name="connsiteY77" fmla="*/ 2515538 h 3885032"/>
                <a:gd name="connsiteX78" fmla="*/ 2094090 w 2666988"/>
                <a:gd name="connsiteY78" fmla="*/ 2515538 h 3885032"/>
                <a:gd name="connsiteX79" fmla="*/ 1846752 w 2666988"/>
                <a:gd name="connsiteY79" fmla="*/ 2742744 h 3885032"/>
                <a:gd name="connsiteX80" fmla="*/ 820011 w 2666988"/>
                <a:gd name="connsiteY80" fmla="*/ 2742704 h 3885032"/>
                <a:gd name="connsiteX81" fmla="*/ 572672 w 2666988"/>
                <a:gd name="connsiteY81" fmla="*/ 2515528 h 3885032"/>
                <a:gd name="connsiteX82" fmla="*/ 572692 w 2666988"/>
                <a:gd name="connsiteY82" fmla="*/ 2515538 h 3885032"/>
                <a:gd name="connsiteX83" fmla="*/ 832659 w 2666988"/>
                <a:gd name="connsiteY83" fmla="*/ 2852393 h 3885032"/>
                <a:gd name="connsiteX84" fmla="*/ 1834221 w 2666988"/>
                <a:gd name="connsiteY84" fmla="*/ 2852393 h 3885032"/>
                <a:gd name="connsiteX85" fmla="*/ 1897756 w 2666988"/>
                <a:gd name="connsiteY85" fmla="*/ 3120629 h 3885032"/>
                <a:gd name="connsiteX86" fmla="*/ 769125 w 2666988"/>
                <a:gd name="connsiteY86" fmla="*/ 3120629 h 3885032"/>
                <a:gd name="connsiteX87" fmla="*/ 832659 w 2666988"/>
                <a:gd name="connsiteY87" fmla="*/ 2852393 h 3885032"/>
                <a:gd name="connsiteX88" fmla="*/ 109699 w 2666988"/>
                <a:gd name="connsiteY88" fmla="*/ 3230347 h 3885032"/>
                <a:gd name="connsiteX89" fmla="*/ 2557123 w 2666988"/>
                <a:gd name="connsiteY89" fmla="*/ 3230347 h 3885032"/>
                <a:gd name="connsiteX90" fmla="*/ 2557123 w 2666988"/>
                <a:gd name="connsiteY90" fmla="*/ 3427133 h 3885032"/>
                <a:gd name="connsiteX91" fmla="*/ 109699 w 2666988"/>
                <a:gd name="connsiteY91" fmla="*/ 3427133 h 3885032"/>
                <a:gd name="connsiteX92" fmla="*/ 109699 w 2666988"/>
                <a:gd name="connsiteY92" fmla="*/ 3230347 h 3885032"/>
                <a:gd name="connsiteX0" fmla="*/ 54903 w 2666988"/>
                <a:gd name="connsiteY0" fmla="*/ 3536841 h 3885032"/>
                <a:gd name="connsiteX1" fmla="*/ 96884 w 2666988"/>
                <a:gd name="connsiteY1" fmla="*/ 3536841 h 3885032"/>
                <a:gd name="connsiteX2" fmla="*/ 2515240 w 2666988"/>
                <a:gd name="connsiteY2" fmla="*/ 3885032 h 3885032"/>
                <a:gd name="connsiteX3" fmla="*/ 2570124 w 2666988"/>
                <a:gd name="connsiteY3" fmla="*/ 3830148 h 3885032"/>
                <a:gd name="connsiteX4" fmla="*/ 2570124 w 2666988"/>
                <a:gd name="connsiteY4" fmla="*/ 3536841 h 3885032"/>
                <a:gd name="connsiteX5" fmla="*/ 2612105 w 2666988"/>
                <a:gd name="connsiteY5" fmla="*/ 3536841 h 3885032"/>
                <a:gd name="connsiteX6" fmla="*/ 2666988 w 2666988"/>
                <a:gd name="connsiteY6" fmla="*/ 3481957 h 3885032"/>
                <a:gd name="connsiteX7" fmla="*/ 2666988 w 2666988"/>
                <a:gd name="connsiteY7" fmla="*/ 3175415 h 3885032"/>
                <a:gd name="connsiteX8" fmla="*/ 2612105 w 2666988"/>
                <a:gd name="connsiteY8" fmla="*/ 3120541 h 3885032"/>
                <a:gd name="connsiteX9" fmla="*/ 2010423 w 2666988"/>
                <a:gd name="connsiteY9" fmla="*/ 3120619 h 3885032"/>
                <a:gd name="connsiteX10" fmla="*/ 1937787 w 2666988"/>
                <a:gd name="connsiteY10" fmla="*/ 2813998 h 3885032"/>
                <a:gd name="connsiteX11" fmla="*/ 2399781 w 2666988"/>
                <a:gd name="connsiteY11" fmla="*/ 1935625 h 3885032"/>
                <a:gd name="connsiteX12" fmla="*/ 1868864 w 2666988"/>
                <a:gd name="connsiteY12" fmla="*/ 1013430 h 3885032"/>
                <a:gd name="connsiteX13" fmla="*/ 1876672 w 2666988"/>
                <a:gd name="connsiteY13" fmla="*/ 924070 h 3885032"/>
                <a:gd name="connsiteX14" fmla="*/ 1804683 w 2666988"/>
                <a:gd name="connsiteY14" fmla="*/ 654649 h 3885032"/>
                <a:gd name="connsiteX15" fmla="*/ 1876212 w 2666988"/>
                <a:gd name="connsiteY15" fmla="*/ 370723 h 3885032"/>
                <a:gd name="connsiteX16" fmla="*/ 2057116 w 2666988"/>
                <a:gd name="connsiteY16" fmla="*/ 150287 h 3885032"/>
                <a:gd name="connsiteX17" fmla="*/ 2057116 w 2666988"/>
                <a:gd name="connsiteY17" fmla="*/ 54880 h 3885032"/>
                <a:gd name="connsiteX18" fmla="*/ 2002232 w 2666988"/>
                <a:gd name="connsiteY18" fmla="*/ 0 h 3885032"/>
                <a:gd name="connsiteX19" fmla="*/ 664628 w 2666988"/>
                <a:gd name="connsiteY19" fmla="*/ 0 h 3885032"/>
                <a:gd name="connsiteX20" fmla="*/ 609755 w 2666988"/>
                <a:gd name="connsiteY20" fmla="*/ 54880 h 3885032"/>
                <a:gd name="connsiteX21" fmla="*/ 609755 w 2666988"/>
                <a:gd name="connsiteY21" fmla="*/ 150287 h 3885032"/>
                <a:gd name="connsiteX22" fmla="*/ 790659 w 2666988"/>
                <a:gd name="connsiteY22" fmla="*/ 370723 h 3885032"/>
                <a:gd name="connsiteX23" fmla="*/ 862188 w 2666988"/>
                <a:gd name="connsiteY23" fmla="*/ 654649 h 3885032"/>
                <a:gd name="connsiteX24" fmla="*/ 790198 w 2666988"/>
                <a:gd name="connsiteY24" fmla="*/ 924070 h 3885032"/>
                <a:gd name="connsiteX25" fmla="*/ 798007 w 2666988"/>
                <a:gd name="connsiteY25" fmla="*/ 1013430 h 3885032"/>
                <a:gd name="connsiteX26" fmla="*/ 267090 w 2666988"/>
                <a:gd name="connsiteY26" fmla="*/ 1935625 h 3885032"/>
                <a:gd name="connsiteX27" fmla="*/ 729084 w 2666988"/>
                <a:gd name="connsiteY27" fmla="*/ 2813998 h 3885032"/>
                <a:gd name="connsiteX28" fmla="*/ 656448 w 2666988"/>
                <a:gd name="connsiteY28" fmla="*/ 3120619 h 3885032"/>
                <a:gd name="connsiteX29" fmla="*/ 54883 w 2666988"/>
                <a:gd name="connsiteY29" fmla="*/ 3120659 h 3885032"/>
                <a:gd name="connsiteX30" fmla="*/ 0 w 2666988"/>
                <a:gd name="connsiteY30" fmla="*/ 3175532 h 3885032"/>
                <a:gd name="connsiteX31" fmla="*/ 0 w 2666988"/>
                <a:gd name="connsiteY31" fmla="*/ 3482075 h 3885032"/>
                <a:gd name="connsiteX32" fmla="*/ 54883 w 2666988"/>
                <a:gd name="connsiteY32" fmla="*/ 3536841 h 3885032"/>
                <a:gd name="connsiteX33" fmla="*/ 54903 w 2666988"/>
                <a:gd name="connsiteY33" fmla="*/ 3536841 h 3885032"/>
                <a:gd name="connsiteX34" fmla="*/ 2460298 w 2666988"/>
                <a:gd name="connsiteY34" fmla="*/ 3775304 h 3885032"/>
                <a:gd name="connsiteX35" fmla="*/ 206465 w 2666988"/>
                <a:gd name="connsiteY35" fmla="*/ 3536880 h 3885032"/>
                <a:gd name="connsiteX36" fmla="*/ 2460298 w 2666988"/>
                <a:gd name="connsiteY36" fmla="*/ 3536880 h 3885032"/>
                <a:gd name="connsiteX37" fmla="*/ 2460298 w 2666988"/>
                <a:gd name="connsiteY37" fmla="*/ 3775304 h 3885032"/>
                <a:gd name="connsiteX38" fmla="*/ 378013 w 2666988"/>
                <a:gd name="connsiteY38" fmla="*/ 1975176 h 3885032"/>
                <a:gd name="connsiteX39" fmla="*/ 2288848 w 2666988"/>
                <a:gd name="connsiteY39" fmla="*/ 1975176 h 3885032"/>
                <a:gd name="connsiteX40" fmla="*/ 2166766 w 2666988"/>
                <a:gd name="connsiteY40" fmla="*/ 2405751 h 3885032"/>
                <a:gd name="connsiteX41" fmla="*/ 499978 w 2666988"/>
                <a:gd name="connsiteY41" fmla="*/ 2405751 h 3885032"/>
                <a:gd name="connsiteX42" fmla="*/ 377974 w 2666988"/>
                <a:gd name="connsiteY42" fmla="*/ 1975176 h 3885032"/>
                <a:gd name="connsiteX43" fmla="*/ 378013 w 2666988"/>
                <a:gd name="connsiteY43" fmla="*/ 1975176 h 3885032"/>
                <a:gd name="connsiteX44" fmla="*/ 505072 w 2666988"/>
                <a:gd name="connsiteY44" fmla="*/ 1457270 h 3885032"/>
                <a:gd name="connsiteX45" fmla="*/ 2161671 w 2666988"/>
                <a:gd name="connsiteY45" fmla="*/ 1457270 h 3885032"/>
                <a:gd name="connsiteX46" fmla="*/ 2287349 w 2666988"/>
                <a:gd name="connsiteY46" fmla="*/ 1865419 h 3885032"/>
                <a:gd name="connsiteX47" fmla="*/ 379355 w 2666988"/>
                <a:gd name="connsiteY47" fmla="*/ 1865419 h 3885032"/>
                <a:gd name="connsiteX48" fmla="*/ 504994 w 2666988"/>
                <a:gd name="connsiteY48" fmla="*/ 1457270 h 3885032"/>
                <a:gd name="connsiteX49" fmla="*/ 505072 w 2666988"/>
                <a:gd name="connsiteY49" fmla="*/ 1457270 h 3885032"/>
                <a:gd name="connsiteX50" fmla="*/ 905569 w 2666988"/>
                <a:gd name="connsiteY50" fmla="*/ 988232 h 3885032"/>
                <a:gd name="connsiteX51" fmla="*/ 899868 w 2666988"/>
                <a:gd name="connsiteY51" fmla="*/ 924051 h 3885032"/>
                <a:gd name="connsiteX52" fmla="*/ 953526 w 2666988"/>
                <a:gd name="connsiteY52" fmla="*/ 718272 h 3885032"/>
                <a:gd name="connsiteX53" fmla="*/ 1713765 w 2666988"/>
                <a:gd name="connsiteY53" fmla="*/ 719114 h 3885032"/>
                <a:gd name="connsiteX54" fmla="*/ 1766993 w 2666988"/>
                <a:gd name="connsiteY54" fmla="*/ 924129 h 3885032"/>
                <a:gd name="connsiteX55" fmla="*/ 1761291 w 2666988"/>
                <a:gd name="connsiteY55" fmla="*/ 988310 h 3885032"/>
                <a:gd name="connsiteX56" fmla="*/ 905569 w 2666988"/>
                <a:gd name="connsiteY56" fmla="*/ 988310 h 3885032"/>
                <a:gd name="connsiteX57" fmla="*/ 905569 w 2666988"/>
                <a:gd name="connsiteY57" fmla="*/ 988232 h 3885032"/>
                <a:gd name="connsiteX58" fmla="*/ 834462 w 2666988"/>
                <a:gd name="connsiteY58" fmla="*/ 265232 h 3885032"/>
                <a:gd name="connsiteX59" fmla="*/ 719463 w 2666988"/>
                <a:gd name="connsiteY59" fmla="*/ 150233 h 3885032"/>
                <a:gd name="connsiteX60" fmla="*/ 719463 w 2666988"/>
                <a:gd name="connsiteY60" fmla="*/ 109705 h 3885032"/>
                <a:gd name="connsiteX61" fmla="*/ 1947339 w 2666988"/>
                <a:gd name="connsiteY61" fmla="*/ 109705 h 3885032"/>
                <a:gd name="connsiteX62" fmla="*/ 1947339 w 2666988"/>
                <a:gd name="connsiteY62" fmla="*/ 150233 h 3885032"/>
                <a:gd name="connsiteX63" fmla="*/ 1832340 w 2666988"/>
                <a:gd name="connsiteY63" fmla="*/ 265232 h 3885032"/>
                <a:gd name="connsiteX64" fmla="*/ 1779112 w 2666988"/>
                <a:gd name="connsiteY64" fmla="*/ 306717 h 3885032"/>
                <a:gd name="connsiteX65" fmla="*/ 1702910 w 2666988"/>
                <a:gd name="connsiteY65" fmla="*/ 609278 h 3885032"/>
                <a:gd name="connsiteX66" fmla="*/ 963608 w 2666988"/>
                <a:gd name="connsiteY66" fmla="*/ 608514 h 3885032"/>
                <a:gd name="connsiteX67" fmla="*/ 887572 w 2666988"/>
                <a:gd name="connsiteY67" fmla="*/ 306716 h 3885032"/>
                <a:gd name="connsiteX68" fmla="*/ 834452 w 2666988"/>
                <a:gd name="connsiteY68" fmla="*/ 265231 h 3885032"/>
                <a:gd name="connsiteX69" fmla="*/ 834462 w 2666988"/>
                <a:gd name="connsiteY69" fmla="*/ 265232 h 3885032"/>
                <a:gd name="connsiteX70" fmla="*/ 872004 w 2666988"/>
                <a:gd name="connsiteY70" fmla="*/ 1097989 h 3885032"/>
                <a:gd name="connsiteX71" fmla="*/ 1794807 w 2666988"/>
                <a:gd name="connsiteY71" fmla="*/ 1097989 h 3885032"/>
                <a:gd name="connsiteX72" fmla="*/ 2087840 w 2666988"/>
                <a:gd name="connsiteY72" fmla="*/ 1347620 h 3885032"/>
                <a:gd name="connsiteX73" fmla="*/ 578982 w 2666988"/>
                <a:gd name="connsiteY73" fmla="*/ 1347620 h 3885032"/>
                <a:gd name="connsiteX74" fmla="*/ 872014 w 2666988"/>
                <a:gd name="connsiteY74" fmla="*/ 1097989 h 3885032"/>
                <a:gd name="connsiteX75" fmla="*/ 872004 w 2666988"/>
                <a:gd name="connsiteY75" fmla="*/ 1097989 h 3885032"/>
                <a:gd name="connsiteX76" fmla="*/ 572692 w 2666988"/>
                <a:gd name="connsiteY76" fmla="*/ 2515538 h 3885032"/>
                <a:gd name="connsiteX77" fmla="*/ 2094090 w 2666988"/>
                <a:gd name="connsiteY77" fmla="*/ 2515538 h 3885032"/>
                <a:gd name="connsiteX78" fmla="*/ 1846752 w 2666988"/>
                <a:gd name="connsiteY78" fmla="*/ 2742744 h 3885032"/>
                <a:gd name="connsiteX79" fmla="*/ 820011 w 2666988"/>
                <a:gd name="connsiteY79" fmla="*/ 2742704 h 3885032"/>
                <a:gd name="connsiteX80" fmla="*/ 572672 w 2666988"/>
                <a:gd name="connsiteY80" fmla="*/ 2515528 h 3885032"/>
                <a:gd name="connsiteX81" fmla="*/ 572692 w 2666988"/>
                <a:gd name="connsiteY81" fmla="*/ 2515538 h 3885032"/>
                <a:gd name="connsiteX82" fmla="*/ 832659 w 2666988"/>
                <a:gd name="connsiteY82" fmla="*/ 2852393 h 3885032"/>
                <a:gd name="connsiteX83" fmla="*/ 1834221 w 2666988"/>
                <a:gd name="connsiteY83" fmla="*/ 2852393 h 3885032"/>
                <a:gd name="connsiteX84" fmla="*/ 1897756 w 2666988"/>
                <a:gd name="connsiteY84" fmla="*/ 3120629 h 3885032"/>
                <a:gd name="connsiteX85" fmla="*/ 769125 w 2666988"/>
                <a:gd name="connsiteY85" fmla="*/ 3120629 h 3885032"/>
                <a:gd name="connsiteX86" fmla="*/ 832659 w 2666988"/>
                <a:gd name="connsiteY86" fmla="*/ 2852393 h 3885032"/>
                <a:gd name="connsiteX87" fmla="*/ 109699 w 2666988"/>
                <a:gd name="connsiteY87" fmla="*/ 3230347 h 3885032"/>
                <a:gd name="connsiteX88" fmla="*/ 2557123 w 2666988"/>
                <a:gd name="connsiteY88" fmla="*/ 3230347 h 3885032"/>
                <a:gd name="connsiteX89" fmla="*/ 2557123 w 2666988"/>
                <a:gd name="connsiteY89" fmla="*/ 3427133 h 3885032"/>
                <a:gd name="connsiteX90" fmla="*/ 109699 w 2666988"/>
                <a:gd name="connsiteY90" fmla="*/ 3427133 h 3885032"/>
                <a:gd name="connsiteX91" fmla="*/ 109699 w 2666988"/>
                <a:gd name="connsiteY91" fmla="*/ 3230347 h 3885032"/>
                <a:gd name="connsiteX0" fmla="*/ 54903 w 2666988"/>
                <a:gd name="connsiteY0" fmla="*/ 3536841 h 3830148"/>
                <a:gd name="connsiteX1" fmla="*/ 96884 w 2666988"/>
                <a:gd name="connsiteY1" fmla="*/ 3536841 h 3830148"/>
                <a:gd name="connsiteX2" fmla="*/ 2570124 w 2666988"/>
                <a:gd name="connsiteY2" fmla="*/ 3830148 h 3830148"/>
                <a:gd name="connsiteX3" fmla="*/ 2570124 w 2666988"/>
                <a:gd name="connsiteY3" fmla="*/ 3536841 h 3830148"/>
                <a:gd name="connsiteX4" fmla="*/ 2612105 w 2666988"/>
                <a:gd name="connsiteY4" fmla="*/ 3536841 h 3830148"/>
                <a:gd name="connsiteX5" fmla="*/ 2666988 w 2666988"/>
                <a:gd name="connsiteY5" fmla="*/ 3481957 h 3830148"/>
                <a:gd name="connsiteX6" fmla="*/ 2666988 w 2666988"/>
                <a:gd name="connsiteY6" fmla="*/ 3175415 h 3830148"/>
                <a:gd name="connsiteX7" fmla="*/ 2612105 w 2666988"/>
                <a:gd name="connsiteY7" fmla="*/ 3120541 h 3830148"/>
                <a:gd name="connsiteX8" fmla="*/ 2010423 w 2666988"/>
                <a:gd name="connsiteY8" fmla="*/ 3120619 h 3830148"/>
                <a:gd name="connsiteX9" fmla="*/ 1937787 w 2666988"/>
                <a:gd name="connsiteY9" fmla="*/ 2813998 h 3830148"/>
                <a:gd name="connsiteX10" fmla="*/ 2399781 w 2666988"/>
                <a:gd name="connsiteY10" fmla="*/ 1935625 h 3830148"/>
                <a:gd name="connsiteX11" fmla="*/ 1868864 w 2666988"/>
                <a:gd name="connsiteY11" fmla="*/ 1013430 h 3830148"/>
                <a:gd name="connsiteX12" fmla="*/ 1876672 w 2666988"/>
                <a:gd name="connsiteY12" fmla="*/ 924070 h 3830148"/>
                <a:gd name="connsiteX13" fmla="*/ 1804683 w 2666988"/>
                <a:gd name="connsiteY13" fmla="*/ 654649 h 3830148"/>
                <a:gd name="connsiteX14" fmla="*/ 1876212 w 2666988"/>
                <a:gd name="connsiteY14" fmla="*/ 370723 h 3830148"/>
                <a:gd name="connsiteX15" fmla="*/ 2057116 w 2666988"/>
                <a:gd name="connsiteY15" fmla="*/ 150287 h 3830148"/>
                <a:gd name="connsiteX16" fmla="*/ 2057116 w 2666988"/>
                <a:gd name="connsiteY16" fmla="*/ 54880 h 3830148"/>
                <a:gd name="connsiteX17" fmla="*/ 2002232 w 2666988"/>
                <a:gd name="connsiteY17" fmla="*/ 0 h 3830148"/>
                <a:gd name="connsiteX18" fmla="*/ 664628 w 2666988"/>
                <a:gd name="connsiteY18" fmla="*/ 0 h 3830148"/>
                <a:gd name="connsiteX19" fmla="*/ 609755 w 2666988"/>
                <a:gd name="connsiteY19" fmla="*/ 54880 h 3830148"/>
                <a:gd name="connsiteX20" fmla="*/ 609755 w 2666988"/>
                <a:gd name="connsiteY20" fmla="*/ 150287 h 3830148"/>
                <a:gd name="connsiteX21" fmla="*/ 790659 w 2666988"/>
                <a:gd name="connsiteY21" fmla="*/ 370723 h 3830148"/>
                <a:gd name="connsiteX22" fmla="*/ 862188 w 2666988"/>
                <a:gd name="connsiteY22" fmla="*/ 654649 h 3830148"/>
                <a:gd name="connsiteX23" fmla="*/ 790198 w 2666988"/>
                <a:gd name="connsiteY23" fmla="*/ 924070 h 3830148"/>
                <a:gd name="connsiteX24" fmla="*/ 798007 w 2666988"/>
                <a:gd name="connsiteY24" fmla="*/ 1013430 h 3830148"/>
                <a:gd name="connsiteX25" fmla="*/ 267090 w 2666988"/>
                <a:gd name="connsiteY25" fmla="*/ 1935625 h 3830148"/>
                <a:gd name="connsiteX26" fmla="*/ 729084 w 2666988"/>
                <a:gd name="connsiteY26" fmla="*/ 2813998 h 3830148"/>
                <a:gd name="connsiteX27" fmla="*/ 656448 w 2666988"/>
                <a:gd name="connsiteY27" fmla="*/ 3120619 h 3830148"/>
                <a:gd name="connsiteX28" fmla="*/ 54883 w 2666988"/>
                <a:gd name="connsiteY28" fmla="*/ 3120659 h 3830148"/>
                <a:gd name="connsiteX29" fmla="*/ 0 w 2666988"/>
                <a:gd name="connsiteY29" fmla="*/ 3175532 h 3830148"/>
                <a:gd name="connsiteX30" fmla="*/ 0 w 2666988"/>
                <a:gd name="connsiteY30" fmla="*/ 3482075 h 3830148"/>
                <a:gd name="connsiteX31" fmla="*/ 54883 w 2666988"/>
                <a:gd name="connsiteY31" fmla="*/ 3536841 h 3830148"/>
                <a:gd name="connsiteX32" fmla="*/ 54903 w 2666988"/>
                <a:gd name="connsiteY32" fmla="*/ 3536841 h 3830148"/>
                <a:gd name="connsiteX33" fmla="*/ 2460298 w 2666988"/>
                <a:gd name="connsiteY33" fmla="*/ 3775304 h 3830148"/>
                <a:gd name="connsiteX34" fmla="*/ 206465 w 2666988"/>
                <a:gd name="connsiteY34" fmla="*/ 3536880 h 3830148"/>
                <a:gd name="connsiteX35" fmla="*/ 2460298 w 2666988"/>
                <a:gd name="connsiteY35" fmla="*/ 3536880 h 3830148"/>
                <a:gd name="connsiteX36" fmla="*/ 2460298 w 2666988"/>
                <a:gd name="connsiteY36" fmla="*/ 3775304 h 3830148"/>
                <a:gd name="connsiteX37" fmla="*/ 378013 w 2666988"/>
                <a:gd name="connsiteY37" fmla="*/ 1975176 h 3830148"/>
                <a:gd name="connsiteX38" fmla="*/ 2288848 w 2666988"/>
                <a:gd name="connsiteY38" fmla="*/ 1975176 h 3830148"/>
                <a:gd name="connsiteX39" fmla="*/ 2166766 w 2666988"/>
                <a:gd name="connsiteY39" fmla="*/ 2405751 h 3830148"/>
                <a:gd name="connsiteX40" fmla="*/ 499978 w 2666988"/>
                <a:gd name="connsiteY40" fmla="*/ 2405751 h 3830148"/>
                <a:gd name="connsiteX41" fmla="*/ 377974 w 2666988"/>
                <a:gd name="connsiteY41" fmla="*/ 1975176 h 3830148"/>
                <a:gd name="connsiteX42" fmla="*/ 378013 w 2666988"/>
                <a:gd name="connsiteY42" fmla="*/ 1975176 h 3830148"/>
                <a:gd name="connsiteX43" fmla="*/ 505072 w 2666988"/>
                <a:gd name="connsiteY43" fmla="*/ 1457270 h 3830148"/>
                <a:gd name="connsiteX44" fmla="*/ 2161671 w 2666988"/>
                <a:gd name="connsiteY44" fmla="*/ 1457270 h 3830148"/>
                <a:gd name="connsiteX45" fmla="*/ 2287349 w 2666988"/>
                <a:gd name="connsiteY45" fmla="*/ 1865419 h 3830148"/>
                <a:gd name="connsiteX46" fmla="*/ 379355 w 2666988"/>
                <a:gd name="connsiteY46" fmla="*/ 1865419 h 3830148"/>
                <a:gd name="connsiteX47" fmla="*/ 504994 w 2666988"/>
                <a:gd name="connsiteY47" fmla="*/ 1457270 h 3830148"/>
                <a:gd name="connsiteX48" fmla="*/ 505072 w 2666988"/>
                <a:gd name="connsiteY48" fmla="*/ 1457270 h 3830148"/>
                <a:gd name="connsiteX49" fmla="*/ 905569 w 2666988"/>
                <a:gd name="connsiteY49" fmla="*/ 988232 h 3830148"/>
                <a:gd name="connsiteX50" fmla="*/ 899868 w 2666988"/>
                <a:gd name="connsiteY50" fmla="*/ 924051 h 3830148"/>
                <a:gd name="connsiteX51" fmla="*/ 953526 w 2666988"/>
                <a:gd name="connsiteY51" fmla="*/ 718272 h 3830148"/>
                <a:gd name="connsiteX52" fmla="*/ 1713765 w 2666988"/>
                <a:gd name="connsiteY52" fmla="*/ 719114 h 3830148"/>
                <a:gd name="connsiteX53" fmla="*/ 1766993 w 2666988"/>
                <a:gd name="connsiteY53" fmla="*/ 924129 h 3830148"/>
                <a:gd name="connsiteX54" fmla="*/ 1761291 w 2666988"/>
                <a:gd name="connsiteY54" fmla="*/ 988310 h 3830148"/>
                <a:gd name="connsiteX55" fmla="*/ 905569 w 2666988"/>
                <a:gd name="connsiteY55" fmla="*/ 988310 h 3830148"/>
                <a:gd name="connsiteX56" fmla="*/ 905569 w 2666988"/>
                <a:gd name="connsiteY56" fmla="*/ 988232 h 3830148"/>
                <a:gd name="connsiteX57" fmla="*/ 834462 w 2666988"/>
                <a:gd name="connsiteY57" fmla="*/ 265232 h 3830148"/>
                <a:gd name="connsiteX58" fmla="*/ 719463 w 2666988"/>
                <a:gd name="connsiteY58" fmla="*/ 150233 h 3830148"/>
                <a:gd name="connsiteX59" fmla="*/ 719463 w 2666988"/>
                <a:gd name="connsiteY59" fmla="*/ 109705 h 3830148"/>
                <a:gd name="connsiteX60" fmla="*/ 1947339 w 2666988"/>
                <a:gd name="connsiteY60" fmla="*/ 109705 h 3830148"/>
                <a:gd name="connsiteX61" fmla="*/ 1947339 w 2666988"/>
                <a:gd name="connsiteY61" fmla="*/ 150233 h 3830148"/>
                <a:gd name="connsiteX62" fmla="*/ 1832340 w 2666988"/>
                <a:gd name="connsiteY62" fmla="*/ 265232 h 3830148"/>
                <a:gd name="connsiteX63" fmla="*/ 1779112 w 2666988"/>
                <a:gd name="connsiteY63" fmla="*/ 306717 h 3830148"/>
                <a:gd name="connsiteX64" fmla="*/ 1702910 w 2666988"/>
                <a:gd name="connsiteY64" fmla="*/ 609278 h 3830148"/>
                <a:gd name="connsiteX65" fmla="*/ 963608 w 2666988"/>
                <a:gd name="connsiteY65" fmla="*/ 608514 h 3830148"/>
                <a:gd name="connsiteX66" fmla="*/ 887572 w 2666988"/>
                <a:gd name="connsiteY66" fmla="*/ 306716 h 3830148"/>
                <a:gd name="connsiteX67" fmla="*/ 834452 w 2666988"/>
                <a:gd name="connsiteY67" fmla="*/ 265231 h 3830148"/>
                <a:gd name="connsiteX68" fmla="*/ 834462 w 2666988"/>
                <a:gd name="connsiteY68" fmla="*/ 265232 h 3830148"/>
                <a:gd name="connsiteX69" fmla="*/ 872004 w 2666988"/>
                <a:gd name="connsiteY69" fmla="*/ 1097989 h 3830148"/>
                <a:gd name="connsiteX70" fmla="*/ 1794807 w 2666988"/>
                <a:gd name="connsiteY70" fmla="*/ 1097989 h 3830148"/>
                <a:gd name="connsiteX71" fmla="*/ 2087840 w 2666988"/>
                <a:gd name="connsiteY71" fmla="*/ 1347620 h 3830148"/>
                <a:gd name="connsiteX72" fmla="*/ 578982 w 2666988"/>
                <a:gd name="connsiteY72" fmla="*/ 1347620 h 3830148"/>
                <a:gd name="connsiteX73" fmla="*/ 872014 w 2666988"/>
                <a:gd name="connsiteY73" fmla="*/ 1097989 h 3830148"/>
                <a:gd name="connsiteX74" fmla="*/ 872004 w 2666988"/>
                <a:gd name="connsiteY74" fmla="*/ 1097989 h 3830148"/>
                <a:gd name="connsiteX75" fmla="*/ 572692 w 2666988"/>
                <a:gd name="connsiteY75" fmla="*/ 2515538 h 3830148"/>
                <a:gd name="connsiteX76" fmla="*/ 2094090 w 2666988"/>
                <a:gd name="connsiteY76" fmla="*/ 2515538 h 3830148"/>
                <a:gd name="connsiteX77" fmla="*/ 1846752 w 2666988"/>
                <a:gd name="connsiteY77" fmla="*/ 2742744 h 3830148"/>
                <a:gd name="connsiteX78" fmla="*/ 820011 w 2666988"/>
                <a:gd name="connsiteY78" fmla="*/ 2742704 h 3830148"/>
                <a:gd name="connsiteX79" fmla="*/ 572672 w 2666988"/>
                <a:gd name="connsiteY79" fmla="*/ 2515528 h 3830148"/>
                <a:gd name="connsiteX80" fmla="*/ 572692 w 2666988"/>
                <a:gd name="connsiteY80" fmla="*/ 2515538 h 3830148"/>
                <a:gd name="connsiteX81" fmla="*/ 832659 w 2666988"/>
                <a:gd name="connsiteY81" fmla="*/ 2852393 h 3830148"/>
                <a:gd name="connsiteX82" fmla="*/ 1834221 w 2666988"/>
                <a:gd name="connsiteY82" fmla="*/ 2852393 h 3830148"/>
                <a:gd name="connsiteX83" fmla="*/ 1897756 w 2666988"/>
                <a:gd name="connsiteY83" fmla="*/ 3120629 h 3830148"/>
                <a:gd name="connsiteX84" fmla="*/ 769125 w 2666988"/>
                <a:gd name="connsiteY84" fmla="*/ 3120629 h 3830148"/>
                <a:gd name="connsiteX85" fmla="*/ 832659 w 2666988"/>
                <a:gd name="connsiteY85" fmla="*/ 2852393 h 3830148"/>
                <a:gd name="connsiteX86" fmla="*/ 109699 w 2666988"/>
                <a:gd name="connsiteY86" fmla="*/ 3230347 h 3830148"/>
                <a:gd name="connsiteX87" fmla="*/ 2557123 w 2666988"/>
                <a:gd name="connsiteY87" fmla="*/ 3230347 h 3830148"/>
                <a:gd name="connsiteX88" fmla="*/ 2557123 w 2666988"/>
                <a:gd name="connsiteY88" fmla="*/ 3427133 h 3830148"/>
                <a:gd name="connsiteX89" fmla="*/ 109699 w 2666988"/>
                <a:gd name="connsiteY89" fmla="*/ 3427133 h 3830148"/>
                <a:gd name="connsiteX90" fmla="*/ 109699 w 2666988"/>
                <a:gd name="connsiteY90" fmla="*/ 3230347 h 3830148"/>
                <a:gd name="connsiteX0" fmla="*/ 54903 w 2666988"/>
                <a:gd name="connsiteY0" fmla="*/ 3536841 h 3830148"/>
                <a:gd name="connsiteX1" fmla="*/ 96884 w 2666988"/>
                <a:gd name="connsiteY1" fmla="*/ 3536841 h 3830148"/>
                <a:gd name="connsiteX2" fmla="*/ 2570124 w 2666988"/>
                <a:gd name="connsiteY2" fmla="*/ 3830148 h 3830148"/>
                <a:gd name="connsiteX3" fmla="*/ 2570124 w 2666988"/>
                <a:gd name="connsiteY3" fmla="*/ 3536841 h 3830148"/>
                <a:gd name="connsiteX4" fmla="*/ 2612105 w 2666988"/>
                <a:gd name="connsiteY4" fmla="*/ 3536841 h 3830148"/>
                <a:gd name="connsiteX5" fmla="*/ 2666988 w 2666988"/>
                <a:gd name="connsiteY5" fmla="*/ 3481957 h 3830148"/>
                <a:gd name="connsiteX6" fmla="*/ 2666988 w 2666988"/>
                <a:gd name="connsiteY6" fmla="*/ 3175415 h 3830148"/>
                <a:gd name="connsiteX7" fmla="*/ 2612105 w 2666988"/>
                <a:gd name="connsiteY7" fmla="*/ 3120541 h 3830148"/>
                <a:gd name="connsiteX8" fmla="*/ 2010423 w 2666988"/>
                <a:gd name="connsiteY8" fmla="*/ 3120619 h 3830148"/>
                <a:gd name="connsiteX9" fmla="*/ 1937787 w 2666988"/>
                <a:gd name="connsiteY9" fmla="*/ 2813998 h 3830148"/>
                <a:gd name="connsiteX10" fmla="*/ 2399781 w 2666988"/>
                <a:gd name="connsiteY10" fmla="*/ 1935625 h 3830148"/>
                <a:gd name="connsiteX11" fmla="*/ 1868864 w 2666988"/>
                <a:gd name="connsiteY11" fmla="*/ 1013430 h 3830148"/>
                <a:gd name="connsiteX12" fmla="*/ 1876672 w 2666988"/>
                <a:gd name="connsiteY12" fmla="*/ 924070 h 3830148"/>
                <a:gd name="connsiteX13" fmla="*/ 1804683 w 2666988"/>
                <a:gd name="connsiteY13" fmla="*/ 654649 h 3830148"/>
                <a:gd name="connsiteX14" fmla="*/ 1876212 w 2666988"/>
                <a:gd name="connsiteY14" fmla="*/ 370723 h 3830148"/>
                <a:gd name="connsiteX15" fmla="*/ 2057116 w 2666988"/>
                <a:gd name="connsiteY15" fmla="*/ 150287 h 3830148"/>
                <a:gd name="connsiteX16" fmla="*/ 2057116 w 2666988"/>
                <a:gd name="connsiteY16" fmla="*/ 54880 h 3830148"/>
                <a:gd name="connsiteX17" fmla="*/ 2002232 w 2666988"/>
                <a:gd name="connsiteY17" fmla="*/ 0 h 3830148"/>
                <a:gd name="connsiteX18" fmla="*/ 664628 w 2666988"/>
                <a:gd name="connsiteY18" fmla="*/ 0 h 3830148"/>
                <a:gd name="connsiteX19" fmla="*/ 609755 w 2666988"/>
                <a:gd name="connsiteY19" fmla="*/ 54880 h 3830148"/>
                <a:gd name="connsiteX20" fmla="*/ 609755 w 2666988"/>
                <a:gd name="connsiteY20" fmla="*/ 150287 h 3830148"/>
                <a:gd name="connsiteX21" fmla="*/ 790659 w 2666988"/>
                <a:gd name="connsiteY21" fmla="*/ 370723 h 3830148"/>
                <a:gd name="connsiteX22" fmla="*/ 862188 w 2666988"/>
                <a:gd name="connsiteY22" fmla="*/ 654649 h 3830148"/>
                <a:gd name="connsiteX23" fmla="*/ 790198 w 2666988"/>
                <a:gd name="connsiteY23" fmla="*/ 924070 h 3830148"/>
                <a:gd name="connsiteX24" fmla="*/ 798007 w 2666988"/>
                <a:gd name="connsiteY24" fmla="*/ 1013430 h 3830148"/>
                <a:gd name="connsiteX25" fmla="*/ 267090 w 2666988"/>
                <a:gd name="connsiteY25" fmla="*/ 1935625 h 3830148"/>
                <a:gd name="connsiteX26" fmla="*/ 729084 w 2666988"/>
                <a:gd name="connsiteY26" fmla="*/ 2813998 h 3830148"/>
                <a:gd name="connsiteX27" fmla="*/ 656448 w 2666988"/>
                <a:gd name="connsiteY27" fmla="*/ 3120619 h 3830148"/>
                <a:gd name="connsiteX28" fmla="*/ 54883 w 2666988"/>
                <a:gd name="connsiteY28" fmla="*/ 3120659 h 3830148"/>
                <a:gd name="connsiteX29" fmla="*/ 0 w 2666988"/>
                <a:gd name="connsiteY29" fmla="*/ 3175532 h 3830148"/>
                <a:gd name="connsiteX30" fmla="*/ 0 w 2666988"/>
                <a:gd name="connsiteY30" fmla="*/ 3482075 h 3830148"/>
                <a:gd name="connsiteX31" fmla="*/ 54883 w 2666988"/>
                <a:gd name="connsiteY31" fmla="*/ 3536841 h 3830148"/>
                <a:gd name="connsiteX32" fmla="*/ 54903 w 2666988"/>
                <a:gd name="connsiteY32" fmla="*/ 3536841 h 3830148"/>
                <a:gd name="connsiteX33" fmla="*/ 2460298 w 2666988"/>
                <a:gd name="connsiteY33" fmla="*/ 3536880 h 3830148"/>
                <a:gd name="connsiteX34" fmla="*/ 206465 w 2666988"/>
                <a:gd name="connsiteY34" fmla="*/ 3536880 h 3830148"/>
                <a:gd name="connsiteX35" fmla="*/ 2460298 w 2666988"/>
                <a:gd name="connsiteY35" fmla="*/ 3536880 h 3830148"/>
                <a:gd name="connsiteX36" fmla="*/ 378013 w 2666988"/>
                <a:gd name="connsiteY36" fmla="*/ 1975176 h 3830148"/>
                <a:gd name="connsiteX37" fmla="*/ 2288848 w 2666988"/>
                <a:gd name="connsiteY37" fmla="*/ 1975176 h 3830148"/>
                <a:gd name="connsiteX38" fmla="*/ 2166766 w 2666988"/>
                <a:gd name="connsiteY38" fmla="*/ 2405751 h 3830148"/>
                <a:gd name="connsiteX39" fmla="*/ 499978 w 2666988"/>
                <a:gd name="connsiteY39" fmla="*/ 2405751 h 3830148"/>
                <a:gd name="connsiteX40" fmla="*/ 377974 w 2666988"/>
                <a:gd name="connsiteY40" fmla="*/ 1975176 h 3830148"/>
                <a:gd name="connsiteX41" fmla="*/ 378013 w 2666988"/>
                <a:gd name="connsiteY41" fmla="*/ 1975176 h 3830148"/>
                <a:gd name="connsiteX42" fmla="*/ 505072 w 2666988"/>
                <a:gd name="connsiteY42" fmla="*/ 1457270 h 3830148"/>
                <a:gd name="connsiteX43" fmla="*/ 2161671 w 2666988"/>
                <a:gd name="connsiteY43" fmla="*/ 1457270 h 3830148"/>
                <a:gd name="connsiteX44" fmla="*/ 2287349 w 2666988"/>
                <a:gd name="connsiteY44" fmla="*/ 1865419 h 3830148"/>
                <a:gd name="connsiteX45" fmla="*/ 379355 w 2666988"/>
                <a:gd name="connsiteY45" fmla="*/ 1865419 h 3830148"/>
                <a:gd name="connsiteX46" fmla="*/ 504994 w 2666988"/>
                <a:gd name="connsiteY46" fmla="*/ 1457270 h 3830148"/>
                <a:gd name="connsiteX47" fmla="*/ 505072 w 2666988"/>
                <a:gd name="connsiteY47" fmla="*/ 1457270 h 3830148"/>
                <a:gd name="connsiteX48" fmla="*/ 905569 w 2666988"/>
                <a:gd name="connsiteY48" fmla="*/ 988232 h 3830148"/>
                <a:gd name="connsiteX49" fmla="*/ 899868 w 2666988"/>
                <a:gd name="connsiteY49" fmla="*/ 924051 h 3830148"/>
                <a:gd name="connsiteX50" fmla="*/ 953526 w 2666988"/>
                <a:gd name="connsiteY50" fmla="*/ 718272 h 3830148"/>
                <a:gd name="connsiteX51" fmla="*/ 1713765 w 2666988"/>
                <a:gd name="connsiteY51" fmla="*/ 719114 h 3830148"/>
                <a:gd name="connsiteX52" fmla="*/ 1766993 w 2666988"/>
                <a:gd name="connsiteY52" fmla="*/ 924129 h 3830148"/>
                <a:gd name="connsiteX53" fmla="*/ 1761291 w 2666988"/>
                <a:gd name="connsiteY53" fmla="*/ 988310 h 3830148"/>
                <a:gd name="connsiteX54" fmla="*/ 905569 w 2666988"/>
                <a:gd name="connsiteY54" fmla="*/ 988310 h 3830148"/>
                <a:gd name="connsiteX55" fmla="*/ 905569 w 2666988"/>
                <a:gd name="connsiteY55" fmla="*/ 988232 h 3830148"/>
                <a:gd name="connsiteX56" fmla="*/ 834462 w 2666988"/>
                <a:gd name="connsiteY56" fmla="*/ 265232 h 3830148"/>
                <a:gd name="connsiteX57" fmla="*/ 719463 w 2666988"/>
                <a:gd name="connsiteY57" fmla="*/ 150233 h 3830148"/>
                <a:gd name="connsiteX58" fmla="*/ 719463 w 2666988"/>
                <a:gd name="connsiteY58" fmla="*/ 109705 h 3830148"/>
                <a:gd name="connsiteX59" fmla="*/ 1947339 w 2666988"/>
                <a:gd name="connsiteY59" fmla="*/ 109705 h 3830148"/>
                <a:gd name="connsiteX60" fmla="*/ 1947339 w 2666988"/>
                <a:gd name="connsiteY60" fmla="*/ 150233 h 3830148"/>
                <a:gd name="connsiteX61" fmla="*/ 1832340 w 2666988"/>
                <a:gd name="connsiteY61" fmla="*/ 265232 h 3830148"/>
                <a:gd name="connsiteX62" fmla="*/ 1779112 w 2666988"/>
                <a:gd name="connsiteY62" fmla="*/ 306717 h 3830148"/>
                <a:gd name="connsiteX63" fmla="*/ 1702910 w 2666988"/>
                <a:gd name="connsiteY63" fmla="*/ 609278 h 3830148"/>
                <a:gd name="connsiteX64" fmla="*/ 963608 w 2666988"/>
                <a:gd name="connsiteY64" fmla="*/ 608514 h 3830148"/>
                <a:gd name="connsiteX65" fmla="*/ 887572 w 2666988"/>
                <a:gd name="connsiteY65" fmla="*/ 306716 h 3830148"/>
                <a:gd name="connsiteX66" fmla="*/ 834452 w 2666988"/>
                <a:gd name="connsiteY66" fmla="*/ 265231 h 3830148"/>
                <a:gd name="connsiteX67" fmla="*/ 834462 w 2666988"/>
                <a:gd name="connsiteY67" fmla="*/ 265232 h 3830148"/>
                <a:gd name="connsiteX68" fmla="*/ 872004 w 2666988"/>
                <a:gd name="connsiteY68" fmla="*/ 1097989 h 3830148"/>
                <a:gd name="connsiteX69" fmla="*/ 1794807 w 2666988"/>
                <a:gd name="connsiteY69" fmla="*/ 1097989 h 3830148"/>
                <a:gd name="connsiteX70" fmla="*/ 2087840 w 2666988"/>
                <a:gd name="connsiteY70" fmla="*/ 1347620 h 3830148"/>
                <a:gd name="connsiteX71" fmla="*/ 578982 w 2666988"/>
                <a:gd name="connsiteY71" fmla="*/ 1347620 h 3830148"/>
                <a:gd name="connsiteX72" fmla="*/ 872014 w 2666988"/>
                <a:gd name="connsiteY72" fmla="*/ 1097989 h 3830148"/>
                <a:gd name="connsiteX73" fmla="*/ 872004 w 2666988"/>
                <a:gd name="connsiteY73" fmla="*/ 1097989 h 3830148"/>
                <a:gd name="connsiteX74" fmla="*/ 572692 w 2666988"/>
                <a:gd name="connsiteY74" fmla="*/ 2515538 h 3830148"/>
                <a:gd name="connsiteX75" fmla="*/ 2094090 w 2666988"/>
                <a:gd name="connsiteY75" fmla="*/ 2515538 h 3830148"/>
                <a:gd name="connsiteX76" fmla="*/ 1846752 w 2666988"/>
                <a:gd name="connsiteY76" fmla="*/ 2742744 h 3830148"/>
                <a:gd name="connsiteX77" fmla="*/ 820011 w 2666988"/>
                <a:gd name="connsiteY77" fmla="*/ 2742704 h 3830148"/>
                <a:gd name="connsiteX78" fmla="*/ 572672 w 2666988"/>
                <a:gd name="connsiteY78" fmla="*/ 2515528 h 3830148"/>
                <a:gd name="connsiteX79" fmla="*/ 572692 w 2666988"/>
                <a:gd name="connsiteY79" fmla="*/ 2515538 h 3830148"/>
                <a:gd name="connsiteX80" fmla="*/ 832659 w 2666988"/>
                <a:gd name="connsiteY80" fmla="*/ 2852393 h 3830148"/>
                <a:gd name="connsiteX81" fmla="*/ 1834221 w 2666988"/>
                <a:gd name="connsiteY81" fmla="*/ 2852393 h 3830148"/>
                <a:gd name="connsiteX82" fmla="*/ 1897756 w 2666988"/>
                <a:gd name="connsiteY82" fmla="*/ 3120629 h 3830148"/>
                <a:gd name="connsiteX83" fmla="*/ 769125 w 2666988"/>
                <a:gd name="connsiteY83" fmla="*/ 3120629 h 3830148"/>
                <a:gd name="connsiteX84" fmla="*/ 832659 w 2666988"/>
                <a:gd name="connsiteY84" fmla="*/ 2852393 h 3830148"/>
                <a:gd name="connsiteX85" fmla="*/ 109699 w 2666988"/>
                <a:gd name="connsiteY85" fmla="*/ 3230347 h 3830148"/>
                <a:gd name="connsiteX86" fmla="*/ 2557123 w 2666988"/>
                <a:gd name="connsiteY86" fmla="*/ 3230347 h 3830148"/>
                <a:gd name="connsiteX87" fmla="*/ 2557123 w 2666988"/>
                <a:gd name="connsiteY87" fmla="*/ 3427133 h 3830148"/>
                <a:gd name="connsiteX88" fmla="*/ 109699 w 2666988"/>
                <a:gd name="connsiteY88" fmla="*/ 3427133 h 3830148"/>
                <a:gd name="connsiteX89" fmla="*/ 109699 w 2666988"/>
                <a:gd name="connsiteY89" fmla="*/ 3230347 h 3830148"/>
                <a:gd name="connsiteX0" fmla="*/ 54903 w 2666988"/>
                <a:gd name="connsiteY0" fmla="*/ 3536841 h 3536880"/>
                <a:gd name="connsiteX1" fmla="*/ 96884 w 2666988"/>
                <a:gd name="connsiteY1" fmla="*/ 3536841 h 3536880"/>
                <a:gd name="connsiteX2" fmla="*/ 2570124 w 2666988"/>
                <a:gd name="connsiteY2" fmla="*/ 3536841 h 3536880"/>
                <a:gd name="connsiteX3" fmla="*/ 2612105 w 2666988"/>
                <a:gd name="connsiteY3" fmla="*/ 3536841 h 3536880"/>
                <a:gd name="connsiteX4" fmla="*/ 2666988 w 2666988"/>
                <a:gd name="connsiteY4" fmla="*/ 3481957 h 3536880"/>
                <a:gd name="connsiteX5" fmla="*/ 2666988 w 2666988"/>
                <a:gd name="connsiteY5" fmla="*/ 3175415 h 3536880"/>
                <a:gd name="connsiteX6" fmla="*/ 2612105 w 2666988"/>
                <a:gd name="connsiteY6" fmla="*/ 3120541 h 3536880"/>
                <a:gd name="connsiteX7" fmla="*/ 2010423 w 2666988"/>
                <a:gd name="connsiteY7" fmla="*/ 3120619 h 3536880"/>
                <a:gd name="connsiteX8" fmla="*/ 1937787 w 2666988"/>
                <a:gd name="connsiteY8" fmla="*/ 2813998 h 3536880"/>
                <a:gd name="connsiteX9" fmla="*/ 2399781 w 2666988"/>
                <a:gd name="connsiteY9" fmla="*/ 1935625 h 3536880"/>
                <a:gd name="connsiteX10" fmla="*/ 1868864 w 2666988"/>
                <a:gd name="connsiteY10" fmla="*/ 1013430 h 3536880"/>
                <a:gd name="connsiteX11" fmla="*/ 1876672 w 2666988"/>
                <a:gd name="connsiteY11" fmla="*/ 924070 h 3536880"/>
                <a:gd name="connsiteX12" fmla="*/ 1804683 w 2666988"/>
                <a:gd name="connsiteY12" fmla="*/ 654649 h 3536880"/>
                <a:gd name="connsiteX13" fmla="*/ 1876212 w 2666988"/>
                <a:gd name="connsiteY13" fmla="*/ 370723 h 3536880"/>
                <a:gd name="connsiteX14" fmla="*/ 2057116 w 2666988"/>
                <a:gd name="connsiteY14" fmla="*/ 150287 h 3536880"/>
                <a:gd name="connsiteX15" fmla="*/ 2057116 w 2666988"/>
                <a:gd name="connsiteY15" fmla="*/ 54880 h 3536880"/>
                <a:gd name="connsiteX16" fmla="*/ 2002232 w 2666988"/>
                <a:gd name="connsiteY16" fmla="*/ 0 h 3536880"/>
                <a:gd name="connsiteX17" fmla="*/ 664628 w 2666988"/>
                <a:gd name="connsiteY17" fmla="*/ 0 h 3536880"/>
                <a:gd name="connsiteX18" fmla="*/ 609755 w 2666988"/>
                <a:gd name="connsiteY18" fmla="*/ 54880 h 3536880"/>
                <a:gd name="connsiteX19" fmla="*/ 609755 w 2666988"/>
                <a:gd name="connsiteY19" fmla="*/ 150287 h 3536880"/>
                <a:gd name="connsiteX20" fmla="*/ 790659 w 2666988"/>
                <a:gd name="connsiteY20" fmla="*/ 370723 h 3536880"/>
                <a:gd name="connsiteX21" fmla="*/ 862188 w 2666988"/>
                <a:gd name="connsiteY21" fmla="*/ 654649 h 3536880"/>
                <a:gd name="connsiteX22" fmla="*/ 790198 w 2666988"/>
                <a:gd name="connsiteY22" fmla="*/ 924070 h 3536880"/>
                <a:gd name="connsiteX23" fmla="*/ 798007 w 2666988"/>
                <a:gd name="connsiteY23" fmla="*/ 1013430 h 3536880"/>
                <a:gd name="connsiteX24" fmla="*/ 267090 w 2666988"/>
                <a:gd name="connsiteY24" fmla="*/ 1935625 h 3536880"/>
                <a:gd name="connsiteX25" fmla="*/ 729084 w 2666988"/>
                <a:gd name="connsiteY25" fmla="*/ 2813998 h 3536880"/>
                <a:gd name="connsiteX26" fmla="*/ 656448 w 2666988"/>
                <a:gd name="connsiteY26" fmla="*/ 3120619 h 3536880"/>
                <a:gd name="connsiteX27" fmla="*/ 54883 w 2666988"/>
                <a:gd name="connsiteY27" fmla="*/ 3120659 h 3536880"/>
                <a:gd name="connsiteX28" fmla="*/ 0 w 2666988"/>
                <a:gd name="connsiteY28" fmla="*/ 3175532 h 3536880"/>
                <a:gd name="connsiteX29" fmla="*/ 0 w 2666988"/>
                <a:gd name="connsiteY29" fmla="*/ 3482075 h 3536880"/>
                <a:gd name="connsiteX30" fmla="*/ 54883 w 2666988"/>
                <a:gd name="connsiteY30" fmla="*/ 3536841 h 3536880"/>
                <a:gd name="connsiteX31" fmla="*/ 54903 w 2666988"/>
                <a:gd name="connsiteY31" fmla="*/ 3536841 h 3536880"/>
                <a:gd name="connsiteX32" fmla="*/ 2460298 w 2666988"/>
                <a:gd name="connsiteY32" fmla="*/ 3536880 h 3536880"/>
                <a:gd name="connsiteX33" fmla="*/ 206465 w 2666988"/>
                <a:gd name="connsiteY33" fmla="*/ 3536880 h 3536880"/>
                <a:gd name="connsiteX34" fmla="*/ 2460298 w 2666988"/>
                <a:gd name="connsiteY34" fmla="*/ 3536880 h 3536880"/>
                <a:gd name="connsiteX35" fmla="*/ 378013 w 2666988"/>
                <a:gd name="connsiteY35" fmla="*/ 1975176 h 3536880"/>
                <a:gd name="connsiteX36" fmla="*/ 2288848 w 2666988"/>
                <a:gd name="connsiteY36" fmla="*/ 1975176 h 3536880"/>
                <a:gd name="connsiteX37" fmla="*/ 2166766 w 2666988"/>
                <a:gd name="connsiteY37" fmla="*/ 2405751 h 3536880"/>
                <a:gd name="connsiteX38" fmla="*/ 499978 w 2666988"/>
                <a:gd name="connsiteY38" fmla="*/ 2405751 h 3536880"/>
                <a:gd name="connsiteX39" fmla="*/ 377974 w 2666988"/>
                <a:gd name="connsiteY39" fmla="*/ 1975176 h 3536880"/>
                <a:gd name="connsiteX40" fmla="*/ 378013 w 2666988"/>
                <a:gd name="connsiteY40" fmla="*/ 1975176 h 3536880"/>
                <a:gd name="connsiteX41" fmla="*/ 505072 w 2666988"/>
                <a:gd name="connsiteY41" fmla="*/ 1457270 h 3536880"/>
                <a:gd name="connsiteX42" fmla="*/ 2161671 w 2666988"/>
                <a:gd name="connsiteY42" fmla="*/ 1457270 h 3536880"/>
                <a:gd name="connsiteX43" fmla="*/ 2287349 w 2666988"/>
                <a:gd name="connsiteY43" fmla="*/ 1865419 h 3536880"/>
                <a:gd name="connsiteX44" fmla="*/ 379355 w 2666988"/>
                <a:gd name="connsiteY44" fmla="*/ 1865419 h 3536880"/>
                <a:gd name="connsiteX45" fmla="*/ 504994 w 2666988"/>
                <a:gd name="connsiteY45" fmla="*/ 1457270 h 3536880"/>
                <a:gd name="connsiteX46" fmla="*/ 505072 w 2666988"/>
                <a:gd name="connsiteY46" fmla="*/ 1457270 h 3536880"/>
                <a:gd name="connsiteX47" fmla="*/ 905569 w 2666988"/>
                <a:gd name="connsiteY47" fmla="*/ 988232 h 3536880"/>
                <a:gd name="connsiteX48" fmla="*/ 899868 w 2666988"/>
                <a:gd name="connsiteY48" fmla="*/ 924051 h 3536880"/>
                <a:gd name="connsiteX49" fmla="*/ 953526 w 2666988"/>
                <a:gd name="connsiteY49" fmla="*/ 718272 h 3536880"/>
                <a:gd name="connsiteX50" fmla="*/ 1713765 w 2666988"/>
                <a:gd name="connsiteY50" fmla="*/ 719114 h 3536880"/>
                <a:gd name="connsiteX51" fmla="*/ 1766993 w 2666988"/>
                <a:gd name="connsiteY51" fmla="*/ 924129 h 3536880"/>
                <a:gd name="connsiteX52" fmla="*/ 1761291 w 2666988"/>
                <a:gd name="connsiteY52" fmla="*/ 988310 h 3536880"/>
                <a:gd name="connsiteX53" fmla="*/ 905569 w 2666988"/>
                <a:gd name="connsiteY53" fmla="*/ 988310 h 3536880"/>
                <a:gd name="connsiteX54" fmla="*/ 905569 w 2666988"/>
                <a:gd name="connsiteY54" fmla="*/ 988232 h 3536880"/>
                <a:gd name="connsiteX55" fmla="*/ 834462 w 2666988"/>
                <a:gd name="connsiteY55" fmla="*/ 265232 h 3536880"/>
                <a:gd name="connsiteX56" fmla="*/ 719463 w 2666988"/>
                <a:gd name="connsiteY56" fmla="*/ 150233 h 3536880"/>
                <a:gd name="connsiteX57" fmla="*/ 719463 w 2666988"/>
                <a:gd name="connsiteY57" fmla="*/ 109705 h 3536880"/>
                <a:gd name="connsiteX58" fmla="*/ 1947339 w 2666988"/>
                <a:gd name="connsiteY58" fmla="*/ 109705 h 3536880"/>
                <a:gd name="connsiteX59" fmla="*/ 1947339 w 2666988"/>
                <a:gd name="connsiteY59" fmla="*/ 150233 h 3536880"/>
                <a:gd name="connsiteX60" fmla="*/ 1832340 w 2666988"/>
                <a:gd name="connsiteY60" fmla="*/ 265232 h 3536880"/>
                <a:gd name="connsiteX61" fmla="*/ 1779112 w 2666988"/>
                <a:gd name="connsiteY61" fmla="*/ 306717 h 3536880"/>
                <a:gd name="connsiteX62" fmla="*/ 1702910 w 2666988"/>
                <a:gd name="connsiteY62" fmla="*/ 609278 h 3536880"/>
                <a:gd name="connsiteX63" fmla="*/ 963608 w 2666988"/>
                <a:gd name="connsiteY63" fmla="*/ 608514 h 3536880"/>
                <a:gd name="connsiteX64" fmla="*/ 887572 w 2666988"/>
                <a:gd name="connsiteY64" fmla="*/ 306716 h 3536880"/>
                <a:gd name="connsiteX65" fmla="*/ 834452 w 2666988"/>
                <a:gd name="connsiteY65" fmla="*/ 265231 h 3536880"/>
                <a:gd name="connsiteX66" fmla="*/ 834462 w 2666988"/>
                <a:gd name="connsiteY66" fmla="*/ 265232 h 3536880"/>
                <a:gd name="connsiteX67" fmla="*/ 872004 w 2666988"/>
                <a:gd name="connsiteY67" fmla="*/ 1097989 h 3536880"/>
                <a:gd name="connsiteX68" fmla="*/ 1794807 w 2666988"/>
                <a:gd name="connsiteY68" fmla="*/ 1097989 h 3536880"/>
                <a:gd name="connsiteX69" fmla="*/ 2087840 w 2666988"/>
                <a:gd name="connsiteY69" fmla="*/ 1347620 h 3536880"/>
                <a:gd name="connsiteX70" fmla="*/ 578982 w 2666988"/>
                <a:gd name="connsiteY70" fmla="*/ 1347620 h 3536880"/>
                <a:gd name="connsiteX71" fmla="*/ 872014 w 2666988"/>
                <a:gd name="connsiteY71" fmla="*/ 1097989 h 3536880"/>
                <a:gd name="connsiteX72" fmla="*/ 872004 w 2666988"/>
                <a:gd name="connsiteY72" fmla="*/ 1097989 h 3536880"/>
                <a:gd name="connsiteX73" fmla="*/ 572692 w 2666988"/>
                <a:gd name="connsiteY73" fmla="*/ 2515538 h 3536880"/>
                <a:gd name="connsiteX74" fmla="*/ 2094090 w 2666988"/>
                <a:gd name="connsiteY74" fmla="*/ 2515538 h 3536880"/>
                <a:gd name="connsiteX75" fmla="*/ 1846752 w 2666988"/>
                <a:gd name="connsiteY75" fmla="*/ 2742744 h 3536880"/>
                <a:gd name="connsiteX76" fmla="*/ 820011 w 2666988"/>
                <a:gd name="connsiteY76" fmla="*/ 2742704 h 3536880"/>
                <a:gd name="connsiteX77" fmla="*/ 572672 w 2666988"/>
                <a:gd name="connsiteY77" fmla="*/ 2515528 h 3536880"/>
                <a:gd name="connsiteX78" fmla="*/ 572692 w 2666988"/>
                <a:gd name="connsiteY78" fmla="*/ 2515538 h 3536880"/>
                <a:gd name="connsiteX79" fmla="*/ 832659 w 2666988"/>
                <a:gd name="connsiteY79" fmla="*/ 2852393 h 3536880"/>
                <a:gd name="connsiteX80" fmla="*/ 1834221 w 2666988"/>
                <a:gd name="connsiteY80" fmla="*/ 2852393 h 3536880"/>
                <a:gd name="connsiteX81" fmla="*/ 1897756 w 2666988"/>
                <a:gd name="connsiteY81" fmla="*/ 3120629 h 3536880"/>
                <a:gd name="connsiteX82" fmla="*/ 769125 w 2666988"/>
                <a:gd name="connsiteY82" fmla="*/ 3120629 h 3536880"/>
                <a:gd name="connsiteX83" fmla="*/ 832659 w 2666988"/>
                <a:gd name="connsiteY83" fmla="*/ 2852393 h 3536880"/>
                <a:gd name="connsiteX84" fmla="*/ 109699 w 2666988"/>
                <a:gd name="connsiteY84" fmla="*/ 3230347 h 3536880"/>
                <a:gd name="connsiteX85" fmla="*/ 2557123 w 2666988"/>
                <a:gd name="connsiteY85" fmla="*/ 3230347 h 3536880"/>
                <a:gd name="connsiteX86" fmla="*/ 2557123 w 2666988"/>
                <a:gd name="connsiteY86" fmla="*/ 3427133 h 3536880"/>
                <a:gd name="connsiteX87" fmla="*/ 109699 w 2666988"/>
                <a:gd name="connsiteY87" fmla="*/ 3427133 h 3536880"/>
                <a:gd name="connsiteX88" fmla="*/ 109699 w 2666988"/>
                <a:gd name="connsiteY88" fmla="*/ 3230347 h 3536880"/>
                <a:gd name="connsiteX0" fmla="*/ 54903 w 2666988"/>
                <a:gd name="connsiteY0" fmla="*/ 3536841 h 3536841"/>
                <a:gd name="connsiteX1" fmla="*/ 96884 w 2666988"/>
                <a:gd name="connsiteY1" fmla="*/ 3536841 h 3536841"/>
                <a:gd name="connsiteX2" fmla="*/ 2570124 w 2666988"/>
                <a:gd name="connsiteY2" fmla="*/ 3536841 h 3536841"/>
                <a:gd name="connsiteX3" fmla="*/ 2612105 w 2666988"/>
                <a:gd name="connsiteY3" fmla="*/ 3536841 h 3536841"/>
                <a:gd name="connsiteX4" fmla="*/ 2666988 w 2666988"/>
                <a:gd name="connsiteY4" fmla="*/ 3481957 h 3536841"/>
                <a:gd name="connsiteX5" fmla="*/ 2666988 w 2666988"/>
                <a:gd name="connsiteY5" fmla="*/ 3175415 h 3536841"/>
                <a:gd name="connsiteX6" fmla="*/ 2612105 w 2666988"/>
                <a:gd name="connsiteY6" fmla="*/ 3120541 h 3536841"/>
                <a:gd name="connsiteX7" fmla="*/ 2010423 w 2666988"/>
                <a:gd name="connsiteY7" fmla="*/ 3120619 h 3536841"/>
                <a:gd name="connsiteX8" fmla="*/ 1937787 w 2666988"/>
                <a:gd name="connsiteY8" fmla="*/ 2813998 h 3536841"/>
                <a:gd name="connsiteX9" fmla="*/ 2399781 w 2666988"/>
                <a:gd name="connsiteY9" fmla="*/ 1935625 h 3536841"/>
                <a:gd name="connsiteX10" fmla="*/ 1868864 w 2666988"/>
                <a:gd name="connsiteY10" fmla="*/ 1013430 h 3536841"/>
                <a:gd name="connsiteX11" fmla="*/ 1876672 w 2666988"/>
                <a:gd name="connsiteY11" fmla="*/ 924070 h 3536841"/>
                <a:gd name="connsiteX12" fmla="*/ 1804683 w 2666988"/>
                <a:gd name="connsiteY12" fmla="*/ 654649 h 3536841"/>
                <a:gd name="connsiteX13" fmla="*/ 1876212 w 2666988"/>
                <a:gd name="connsiteY13" fmla="*/ 370723 h 3536841"/>
                <a:gd name="connsiteX14" fmla="*/ 2057116 w 2666988"/>
                <a:gd name="connsiteY14" fmla="*/ 150287 h 3536841"/>
                <a:gd name="connsiteX15" fmla="*/ 2057116 w 2666988"/>
                <a:gd name="connsiteY15" fmla="*/ 54880 h 3536841"/>
                <a:gd name="connsiteX16" fmla="*/ 2002232 w 2666988"/>
                <a:gd name="connsiteY16" fmla="*/ 0 h 3536841"/>
                <a:gd name="connsiteX17" fmla="*/ 664628 w 2666988"/>
                <a:gd name="connsiteY17" fmla="*/ 0 h 3536841"/>
                <a:gd name="connsiteX18" fmla="*/ 609755 w 2666988"/>
                <a:gd name="connsiteY18" fmla="*/ 54880 h 3536841"/>
                <a:gd name="connsiteX19" fmla="*/ 609755 w 2666988"/>
                <a:gd name="connsiteY19" fmla="*/ 150287 h 3536841"/>
                <a:gd name="connsiteX20" fmla="*/ 790659 w 2666988"/>
                <a:gd name="connsiteY20" fmla="*/ 370723 h 3536841"/>
                <a:gd name="connsiteX21" fmla="*/ 862188 w 2666988"/>
                <a:gd name="connsiteY21" fmla="*/ 654649 h 3536841"/>
                <a:gd name="connsiteX22" fmla="*/ 790198 w 2666988"/>
                <a:gd name="connsiteY22" fmla="*/ 924070 h 3536841"/>
                <a:gd name="connsiteX23" fmla="*/ 798007 w 2666988"/>
                <a:gd name="connsiteY23" fmla="*/ 1013430 h 3536841"/>
                <a:gd name="connsiteX24" fmla="*/ 267090 w 2666988"/>
                <a:gd name="connsiteY24" fmla="*/ 1935625 h 3536841"/>
                <a:gd name="connsiteX25" fmla="*/ 729084 w 2666988"/>
                <a:gd name="connsiteY25" fmla="*/ 2813998 h 3536841"/>
                <a:gd name="connsiteX26" fmla="*/ 656448 w 2666988"/>
                <a:gd name="connsiteY26" fmla="*/ 3120619 h 3536841"/>
                <a:gd name="connsiteX27" fmla="*/ 54883 w 2666988"/>
                <a:gd name="connsiteY27" fmla="*/ 3120659 h 3536841"/>
                <a:gd name="connsiteX28" fmla="*/ 0 w 2666988"/>
                <a:gd name="connsiteY28" fmla="*/ 3175532 h 3536841"/>
                <a:gd name="connsiteX29" fmla="*/ 0 w 2666988"/>
                <a:gd name="connsiteY29" fmla="*/ 3482075 h 3536841"/>
                <a:gd name="connsiteX30" fmla="*/ 54883 w 2666988"/>
                <a:gd name="connsiteY30" fmla="*/ 3536841 h 3536841"/>
                <a:gd name="connsiteX31" fmla="*/ 54903 w 2666988"/>
                <a:gd name="connsiteY31" fmla="*/ 3536841 h 3536841"/>
                <a:gd name="connsiteX32" fmla="*/ 378013 w 2666988"/>
                <a:gd name="connsiteY32" fmla="*/ 1975176 h 3536841"/>
                <a:gd name="connsiteX33" fmla="*/ 2288848 w 2666988"/>
                <a:gd name="connsiteY33" fmla="*/ 1975176 h 3536841"/>
                <a:gd name="connsiteX34" fmla="*/ 2166766 w 2666988"/>
                <a:gd name="connsiteY34" fmla="*/ 2405751 h 3536841"/>
                <a:gd name="connsiteX35" fmla="*/ 499978 w 2666988"/>
                <a:gd name="connsiteY35" fmla="*/ 2405751 h 3536841"/>
                <a:gd name="connsiteX36" fmla="*/ 377974 w 2666988"/>
                <a:gd name="connsiteY36" fmla="*/ 1975176 h 3536841"/>
                <a:gd name="connsiteX37" fmla="*/ 378013 w 2666988"/>
                <a:gd name="connsiteY37" fmla="*/ 1975176 h 3536841"/>
                <a:gd name="connsiteX38" fmla="*/ 505072 w 2666988"/>
                <a:gd name="connsiteY38" fmla="*/ 1457270 h 3536841"/>
                <a:gd name="connsiteX39" fmla="*/ 2161671 w 2666988"/>
                <a:gd name="connsiteY39" fmla="*/ 1457270 h 3536841"/>
                <a:gd name="connsiteX40" fmla="*/ 2287349 w 2666988"/>
                <a:gd name="connsiteY40" fmla="*/ 1865419 h 3536841"/>
                <a:gd name="connsiteX41" fmla="*/ 379355 w 2666988"/>
                <a:gd name="connsiteY41" fmla="*/ 1865419 h 3536841"/>
                <a:gd name="connsiteX42" fmla="*/ 504994 w 2666988"/>
                <a:gd name="connsiteY42" fmla="*/ 1457270 h 3536841"/>
                <a:gd name="connsiteX43" fmla="*/ 505072 w 2666988"/>
                <a:gd name="connsiteY43" fmla="*/ 1457270 h 3536841"/>
                <a:gd name="connsiteX44" fmla="*/ 905569 w 2666988"/>
                <a:gd name="connsiteY44" fmla="*/ 988232 h 3536841"/>
                <a:gd name="connsiteX45" fmla="*/ 899868 w 2666988"/>
                <a:gd name="connsiteY45" fmla="*/ 924051 h 3536841"/>
                <a:gd name="connsiteX46" fmla="*/ 953526 w 2666988"/>
                <a:gd name="connsiteY46" fmla="*/ 718272 h 3536841"/>
                <a:gd name="connsiteX47" fmla="*/ 1713765 w 2666988"/>
                <a:gd name="connsiteY47" fmla="*/ 719114 h 3536841"/>
                <a:gd name="connsiteX48" fmla="*/ 1766993 w 2666988"/>
                <a:gd name="connsiteY48" fmla="*/ 924129 h 3536841"/>
                <a:gd name="connsiteX49" fmla="*/ 1761291 w 2666988"/>
                <a:gd name="connsiteY49" fmla="*/ 988310 h 3536841"/>
                <a:gd name="connsiteX50" fmla="*/ 905569 w 2666988"/>
                <a:gd name="connsiteY50" fmla="*/ 988310 h 3536841"/>
                <a:gd name="connsiteX51" fmla="*/ 905569 w 2666988"/>
                <a:gd name="connsiteY51" fmla="*/ 988232 h 3536841"/>
                <a:gd name="connsiteX52" fmla="*/ 834462 w 2666988"/>
                <a:gd name="connsiteY52" fmla="*/ 265232 h 3536841"/>
                <a:gd name="connsiteX53" fmla="*/ 719463 w 2666988"/>
                <a:gd name="connsiteY53" fmla="*/ 150233 h 3536841"/>
                <a:gd name="connsiteX54" fmla="*/ 719463 w 2666988"/>
                <a:gd name="connsiteY54" fmla="*/ 109705 h 3536841"/>
                <a:gd name="connsiteX55" fmla="*/ 1947339 w 2666988"/>
                <a:gd name="connsiteY55" fmla="*/ 109705 h 3536841"/>
                <a:gd name="connsiteX56" fmla="*/ 1947339 w 2666988"/>
                <a:gd name="connsiteY56" fmla="*/ 150233 h 3536841"/>
                <a:gd name="connsiteX57" fmla="*/ 1832340 w 2666988"/>
                <a:gd name="connsiteY57" fmla="*/ 265232 h 3536841"/>
                <a:gd name="connsiteX58" fmla="*/ 1779112 w 2666988"/>
                <a:gd name="connsiteY58" fmla="*/ 306717 h 3536841"/>
                <a:gd name="connsiteX59" fmla="*/ 1702910 w 2666988"/>
                <a:gd name="connsiteY59" fmla="*/ 609278 h 3536841"/>
                <a:gd name="connsiteX60" fmla="*/ 963608 w 2666988"/>
                <a:gd name="connsiteY60" fmla="*/ 608514 h 3536841"/>
                <a:gd name="connsiteX61" fmla="*/ 887572 w 2666988"/>
                <a:gd name="connsiteY61" fmla="*/ 306716 h 3536841"/>
                <a:gd name="connsiteX62" fmla="*/ 834452 w 2666988"/>
                <a:gd name="connsiteY62" fmla="*/ 265231 h 3536841"/>
                <a:gd name="connsiteX63" fmla="*/ 834462 w 2666988"/>
                <a:gd name="connsiteY63" fmla="*/ 265232 h 3536841"/>
                <a:gd name="connsiteX64" fmla="*/ 872004 w 2666988"/>
                <a:gd name="connsiteY64" fmla="*/ 1097989 h 3536841"/>
                <a:gd name="connsiteX65" fmla="*/ 1794807 w 2666988"/>
                <a:gd name="connsiteY65" fmla="*/ 1097989 h 3536841"/>
                <a:gd name="connsiteX66" fmla="*/ 2087840 w 2666988"/>
                <a:gd name="connsiteY66" fmla="*/ 1347620 h 3536841"/>
                <a:gd name="connsiteX67" fmla="*/ 578982 w 2666988"/>
                <a:gd name="connsiteY67" fmla="*/ 1347620 h 3536841"/>
                <a:gd name="connsiteX68" fmla="*/ 872014 w 2666988"/>
                <a:gd name="connsiteY68" fmla="*/ 1097989 h 3536841"/>
                <a:gd name="connsiteX69" fmla="*/ 872004 w 2666988"/>
                <a:gd name="connsiteY69" fmla="*/ 1097989 h 3536841"/>
                <a:gd name="connsiteX70" fmla="*/ 572692 w 2666988"/>
                <a:gd name="connsiteY70" fmla="*/ 2515538 h 3536841"/>
                <a:gd name="connsiteX71" fmla="*/ 2094090 w 2666988"/>
                <a:gd name="connsiteY71" fmla="*/ 2515538 h 3536841"/>
                <a:gd name="connsiteX72" fmla="*/ 1846752 w 2666988"/>
                <a:gd name="connsiteY72" fmla="*/ 2742744 h 3536841"/>
                <a:gd name="connsiteX73" fmla="*/ 820011 w 2666988"/>
                <a:gd name="connsiteY73" fmla="*/ 2742704 h 3536841"/>
                <a:gd name="connsiteX74" fmla="*/ 572672 w 2666988"/>
                <a:gd name="connsiteY74" fmla="*/ 2515528 h 3536841"/>
                <a:gd name="connsiteX75" fmla="*/ 572692 w 2666988"/>
                <a:gd name="connsiteY75" fmla="*/ 2515538 h 3536841"/>
                <a:gd name="connsiteX76" fmla="*/ 832659 w 2666988"/>
                <a:gd name="connsiteY76" fmla="*/ 2852393 h 3536841"/>
                <a:gd name="connsiteX77" fmla="*/ 1834221 w 2666988"/>
                <a:gd name="connsiteY77" fmla="*/ 2852393 h 3536841"/>
                <a:gd name="connsiteX78" fmla="*/ 1897756 w 2666988"/>
                <a:gd name="connsiteY78" fmla="*/ 3120629 h 3536841"/>
                <a:gd name="connsiteX79" fmla="*/ 769125 w 2666988"/>
                <a:gd name="connsiteY79" fmla="*/ 3120629 h 3536841"/>
                <a:gd name="connsiteX80" fmla="*/ 832659 w 2666988"/>
                <a:gd name="connsiteY80" fmla="*/ 2852393 h 3536841"/>
                <a:gd name="connsiteX81" fmla="*/ 109699 w 2666988"/>
                <a:gd name="connsiteY81" fmla="*/ 3230347 h 3536841"/>
                <a:gd name="connsiteX82" fmla="*/ 2557123 w 2666988"/>
                <a:gd name="connsiteY82" fmla="*/ 3230347 h 3536841"/>
                <a:gd name="connsiteX83" fmla="*/ 2557123 w 2666988"/>
                <a:gd name="connsiteY83" fmla="*/ 3427133 h 3536841"/>
                <a:gd name="connsiteX84" fmla="*/ 109699 w 2666988"/>
                <a:gd name="connsiteY84" fmla="*/ 3427133 h 3536841"/>
                <a:gd name="connsiteX85" fmla="*/ 109699 w 2666988"/>
                <a:gd name="connsiteY85" fmla="*/ 3230347 h 353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2666988" h="3536841">
                  <a:moveTo>
                    <a:pt x="54903" y="3536841"/>
                  </a:moveTo>
                  <a:lnTo>
                    <a:pt x="96884" y="3536841"/>
                  </a:lnTo>
                  <a:lnTo>
                    <a:pt x="2570124" y="3536841"/>
                  </a:lnTo>
                  <a:lnTo>
                    <a:pt x="2612105" y="3536841"/>
                  </a:lnTo>
                  <a:cubicBezTo>
                    <a:pt x="2642456" y="3536841"/>
                    <a:pt x="2666988" y="3512309"/>
                    <a:pt x="2666988" y="3481957"/>
                  </a:cubicBezTo>
                  <a:lnTo>
                    <a:pt x="2666988" y="3175415"/>
                  </a:lnTo>
                  <a:cubicBezTo>
                    <a:pt x="2666988" y="3145073"/>
                    <a:pt x="2642456" y="3120541"/>
                    <a:pt x="2612105" y="3120541"/>
                  </a:cubicBezTo>
                  <a:lnTo>
                    <a:pt x="2010423" y="3120619"/>
                  </a:lnTo>
                  <a:lnTo>
                    <a:pt x="1937787" y="2813998"/>
                  </a:lnTo>
                  <a:cubicBezTo>
                    <a:pt x="2227802" y="2614421"/>
                    <a:pt x="2399781" y="2289009"/>
                    <a:pt x="2399781" y="1935625"/>
                  </a:cubicBezTo>
                  <a:cubicBezTo>
                    <a:pt x="2399781" y="1553997"/>
                    <a:pt x="2197372" y="1204357"/>
                    <a:pt x="1868864" y="1013430"/>
                  </a:cubicBezTo>
                  <a:cubicBezTo>
                    <a:pt x="1874027" y="983275"/>
                    <a:pt x="1876672" y="953344"/>
                    <a:pt x="1876672" y="924070"/>
                  </a:cubicBezTo>
                  <a:cubicBezTo>
                    <a:pt x="1876672" y="829538"/>
                    <a:pt x="1851875" y="736896"/>
                    <a:pt x="1804683" y="654649"/>
                  </a:cubicBezTo>
                  <a:lnTo>
                    <a:pt x="1876212" y="370723"/>
                  </a:lnTo>
                  <a:cubicBezTo>
                    <a:pt x="1979199" y="350249"/>
                    <a:pt x="2057116" y="259241"/>
                    <a:pt x="2057116" y="150287"/>
                  </a:cubicBezTo>
                  <a:lnTo>
                    <a:pt x="2057116" y="54880"/>
                  </a:lnTo>
                  <a:cubicBezTo>
                    <a:pt x="2057116" y="24531"/>
                    <a:pt x="2032584" y="0"/>
                    <a:pt x="2002232" y="0"/>
                  </a:cubicBezTo>
                  <a:lnTo>
                    <a:pt x="664628" y="0"/>
                  </a:lnTo>
                  <a:cubicBezTo>
                    <a:pt x="634287" y="0"/>
                    <a:pt x="609755" y="24531"/>
                    <a:pt x="609755" y="54880"/>
                  </a:cubicBezTo>
                  <a:lnTo>
                    <a:pt x="609755" y="150287"/>
                  </a:lnTo>
                  <a:cubicBezTo>
                    <a:pt x="609755" y="259202"/>
                    <a:pt x="687671" y="350247"/>
                    <a:pt x="790659" y="370723"/>
                  </a:cubicBezTo>
                  <a:lnTo>
                    <a:pt x="862188" y="654649"/>
                  </a:lnTo>
                  <a:cubicBezTo>
                    <a:pt x="814995" y="736847"/>
                    <a:pt x="790198" y="829508"/>
                    <a:pt x="790198" y="924070"/>
                  </a:cubicBezTo>
                  <a:cubicBezTo>
                    <a:pt x="790198" y="953384"/>
                    <a:pt x="792834" y="983275"/>
                    <a:pt x="798007" y="1013430"/>
                  </a:cubicBezTo>
                  <a:cubicBezTo>
                    <a:pt x="469538" y="1204279"/>
                    <a:pt x="267090" y="1553958"/>
                    <a:pt x="267090" y="1935625"/>
                  </a:cubicBezTo>
                  <a:cubicBezTo>
                    <a:pt x="267090" y="2288930"/>
                    <a:pt x="439079" y="2614460"/>
                    <a:pt x="729084" y="2813998"/>
                  </a:cubicBezTo>
                  <a:lnTo>
                    <a:pt x="656448" y="3120619"/>
                  </a:lnTo>
                  <a:lnTo>
                    <a:pt x="54883" y="3120659"/>
                  </a:lnTo>
                  <a:cubicBezTo>
                    <a:pt x="24532" y="3120659"/>
                    <a:pt x="0" y="3145181"/>
                    <a:pt x="0" y="3175532"/>
                  </a:cubicBezTo>
                  <a:lnTo>
                    <a:pt x="0" y="3482075"/>
                  </a:lnTo>
                  <a:cubicBezTo>
                    <a:pt x="0" y="3512348"/>
                    <a:pt x="24532" y="3536841"/>
                    <a:pt x="54883" y="3536841"/>
                  </a:cubicBezTo>
                  <a:lnTo>
                    <a:pt x="54903" y="3536841"/>
                  </a:lnTo>
                  <a:close/>
                  <a:moveTo>
                    <a:pt x="378013" y="1975176"/>
                  </a:moveTo>
                  <a:lnTo>
                    <a:pt x="2288848" y="1975176"/>
                  </a:lnTo>
                  <a:cubicBezTo>
                    <a:pt x="2282607" y="2128943"/>
                    <a:pt x="2240126" y="2275900"/>
                    <a:pt x="2166766" y="2405751"/>
                  </a:cubicBezTo>
                  <a:lnTo>
                    <a:pt x="499978" y="2405751"/>
                  </a:lnTo>
                  <a:cubicBezTo>
                    <a:pt x="426617" y="2275900"/>
                    <a:pt x="384215" y="2128982"/>
                    <a:pt x="377974" y="1975176"/>
                  </a:cubicBezTo>
                  <a:lnTo>
                    <a:pt x="378013" y="1975176"/>
                  </a:lnTo>
                  <a:close/>
                  <a:moveTo>
                    <a:pt x="505072" y="1457270"/>
                  </a:moveTo>
                  <a:lnTo>
                    <a:pt x="2161671" y="1457270"/>
                  </a:lnTo>
                  <a:cubicBezTo>
                    <a:pt x="2232818" y="1580420"/>
                    <a:pt x="2276709" y="1719461"/>
                    <a:pt x="2287349" y="1865419"/>
                  </a:cubicBezTo>
                  <a:lnTo>
                    <a:pt x="379355" y="1865419"/>
                  </a:lnTo>
                  <a:cubicBezTo>
                    <a:pt x="389995" y="1719461"/>
                    <a:pt x="433886" y="1580499"/>
                    <a:pt x="504994" y="1457270"/>
                  </a:cubicBezTo>
                  <a:lnTo>
                    <a:pt x="505072" y="1457270"/>
                  </a:lnTo>
                  <a:close/>
                  <a:moveTo>
                    <a:pt x="905569" y="988232"/>
                  </a:moveTo>
                  <a:cubicBezTo>
                    <a:pt x="902160" y="966492"/>
                    <a:pt x="899868" y="944987"/>
                    <a:pt x="899868" y="924051"/>
                  </a:cubicBezTo>
                  <a:cubicBezTo>
                    <a:pt x="899868" y="851954"/>
                    <a:pt x="918962" y="781689"/>
                    <a:pt x="953526" y="718272"/>
                  </a:cubicBezTo>
                  <a:lnTo>
                    <a:pt x="1713765" y="719114"/>
                  </a:lnTo>
                  <a:cubicBezTo>
                    <a:pt x="1748016" y="782374"/>
                    <a:pt x="1766993" y="852375"/>
                    <a:pt x="1766993" y="924129"/>
                  </a:cubicBezTo>
                  <a:cubicBezTo>
                    <a:pt x="1766993" y="945105"/>
                    <a:pt x="1764701" y="966610"/>
                    <a:pt x="1761291" y="988310"/>
                  </a:cubicBezTo>
                  <a:lnTo>
                    <a:pt x="905569" y="988310"/>
                  </a:lnTo>
                  <a:lnTo>
                    <a:pt x="905569" y="988232"/>
                  </a:lnTo>
                  <a:close/>
                  <a:moveTo>
                    <a:pt x="834462" y="265232"/>
                  </a:moveTo>
                  <a:cubicBezTo>
                    <a:pt x="771084" y="265232"/>
                    <a:pt x="719463" y="213644"/>
                    <a:pt x="719463" y="150233"/>
                  </a:cubicBezTo>
                  <a:lnTo>
                    <a:pt x="719463" y="109705"/>
                  </a:lnTo>
                  <a:lnTo>
                    <a:pt x="1947339" y="109705"/>
                  </a:lnTo>
                  <a:lnTo>
                    <a:pt x="1947339" y="150233"/>
                  </a:lnTo>
                  <a:cubicBezTo>
                    <a:pt x="1947339" y="213609"/>
                    <a:pt x="1895757" y="265232"/>
                    <a:pt x="1832340" y="265232"/>
                  </a:cubicBezTo>
                  <a:cubicBezTo>
                    <a:pt x="1807201" y="265232"/>
                    <a:pt x="1785304" y="282339"/>
                    <a:pt x="1779112" y="306717"/>
                  </a:cubicBezTo>
                  <a:lnTo>
                    <a:pt x="1702910" y="609278"/>
                  </a:lnTo>
                  <a:lnTo>
                    <a:pt x="963608" y="608514"/>
                  </a:lnTo>
                  <a:lnTo>
                    <a:pt x="887572" y="306716"/>
                  </a:lnTo>
                  <a:cubicBezTo>
                    <a:pt x="881488" y="282300"/>
                    <a:pt x="859592" y="265231"/>
                    <a:pt x="834452" y="265231"/>
                  </a:cubicBezTo>
                  <a:cubicBezTo>
                    <a:pt x="834455" y="265231"/>
                    <a:pt x="834459" y="265232"/>
                    <a:pt x="834462" y="265232"/>
                  </a:cubicBezTo>
                  <a:close/>
                  <a:moveTo>
                    <a:pt x="872004" y="1097989"/>
                  </a:moveTo>
                  <a:lnTo>
                    <a:pt x="1794807" y="1097989"/>
                  </a:lnTo>
                  <a:cubicBezTo>
                    <a:pt x="1910463" y="1161857"/>
                    <a:pt x="2009423" y="1247170"/>
                    <a:pt x="2087840" y="1347620"/>
                  </a:cubicBezTo>
                  <a:lnTo>
                    <a:pt x="578982" y="1347620"/>
                  </a:lnTo>
                  <a:cubicBezTo>
                    <a:pt x="657359" y="1247082"/>
                    <a:pt x="756359" y="1161779"/>
                    <a:pt x="872014" y="1097989"/>
                  </a:cubicBezTo>
                  <a:lnTo>
                    <a:pt x="872004" y="1097989"/>
                  </a:lnTo>
                  <a:close/>
                  <a:moveTo>
                    <a:pt x="572692" y="2515538"/>
                  </a:moveTo>
                  <a:lnTo>
                    <a:pt x="2094090" y="2515538"/>
                  </a:lnTo>
                  <a:cubicBezTo>
                    <a:pt x="2026735" y="2603595"/>
                    <a:pt x="1943763" y="2680904"/>
                    <a:pt x="1846752" y="2742744"/>
                  </a:cubicBezTo>
                  <a:lnTo>
                    <a:pt x="820011" y="2742704"/>
                  </a:lnTo>
                  <a:cubicBezTo>
                    <a:pt x="723000" y="2680865"/>
                    <a:pt x="640067" y="2603555"/>
                    <a:pt x="572672" y="2515528"/>
                  </a:cubicBezTo>
                  <a:cubicBezTo>
                    <a:pt x="572679" y="2515531"/>
                    <a:pt x="572685" y="2515535"/>
                    <a:pt x="572692" y="2515538"/>
                  </a:cubicBezTo>
                  <a:close/>
                  <a:moveTo>
                    <a:pt x="832659" y="2852393"/>
                  </a:moveTo>
                  <a:lnTo>
                    <a:pt x="1834221" y="2852393"/>
                  </a:lnTo>
                  <a:lnTo>
                    <a:pt x="1897756" y="3120629"/>
                  </a:lnTo>
                  <a:lnTo>
                    <a:pt x="769125" y="3120629"/>
                  </a:lnTo>
                  <a:lnTo>
                    <a:pt x="832659" y="2852393"/>
                  </a:lnTo>
                  <a:close/>
                  <a:moveTo>
                    <a:pt x="109699" y="3230347"/>
                  </a:moveTo>
                  <a:lnTo>
                    <a:pt x="2557123" y="3230347"/>
                  </a:lnTo>
                  <a:lnTo>
                    <a:pt x="2557123" y="3427133"/>
                  </a:lnTo>
                  <a:lnTo>
                    <a:pt x="109699" y="3427133"/>
                  </a:lnTo>
                  <a:lnTo>
                    <a:pt x="109699" y="3230347"/>
                  </a:lnTo>
                  <a:close/>
                </a:path>
              </a:pathLst>
            </a:custGeom>
            <a:solidFill>
              <a:srgbClr val="000000"/>
            </a:solidFill>
            <a:ln w="9797"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91" name="TextBox 90">
              <a:extLst>
                <a:ext uri="{FF2B5EF4-FFF2-40B4-BE49-F238E27FC236}">
                  <a16:creationId xmlns:a16="http://schemas.microsoft.com/office/drawing/2014/main" id="{ED2CFA11-9DBA-F27E-9B02-8273907F2BF1}"/>
                </a:ext>
              </a:extLst>
            </p:cNvPr>
            <p:cNvSpPr txBox="1"/>
            <p:nvPr/>
          </p:nvSpPr>
          <p:spPr>
            <a:xfrm>
              <a:off x="11080215" y="4697618"/>
              <a:ext cx="622286" cy="261610"/>
            </a:xfrm>
            <a:prstGeom prst="rect">
              <a:avLst/>
            </a:prstGeom>
            <a:noFill/>
          </p:spPr>
          <p:txBody>
            <a:bodyPr wrap="none" rtlCol="0">
              <a:spAutoFit/>
            </a:bodyPr>
            <a:lstStyle/>
            <a:p>
              <a:pPr algn="ctr"/>
              <a:r>
                <a:rPr lang="en-US" sz="1100" dirty="0">
                  <a:latin typeface="Arial" panose="020B0604020202020204" pitchFamily="34" charset="0"/>
                  <a:cs typeface="Arial" panose="020B0604020202020204" pitchFamily="34" charset="0"/>
                </a:rPr>
                <a:t>Artifact</a:t>
              </a:r>
            </a:p>
          </p:txBody>
        </p:sp>
      </p:grpSp>
      <p:cxnSp>
        <p:nvCxnSpPr>
          <p:cNvPr id="92" name="Straight Arrow Connector 91">
            <a:extLst>
              <a:ext uri="{FF2B5EF4-FFF2-40B4-BE49-F238E27FC236}">
                <a16:creationId xmlns:a16="http://schemas.microsoft.com/office/drawing/2014/main" id="{001460D8-79BD-9484-9F45-A64E0881FA37}"/>
              </a:ext>
            </a:extLst>
          </p:cNvPr>
          <p:cNvCxnSpPr>
            <a:cxnSpLocks/>
            <a:stCxn id="79" idx="7"/>
          </p:cNvCxnSpPr>
          <p:nvPr/>
        </p:nvCxnSpPr>
        <p:spPr>
          <a:xfrm flipV="1">
            <a:off x="2991567" y="3017481"/>
            <a:ext cx="453624" cy="1925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93" name="Group 92">
            <a:extLst>
              <a:ext uri="{FF2B5EF4-FFF2-40B4-BE49-F238E27FC236}">
                <a16:creationId xmlns:a16="http://schemas.microsoft.com/office/drawing/2014/main" id="{E8EFD2E6-408B-14B4-9F99-60BF1897F141}"/>
              </a:ext>
            </a:extLst>
          </p:cNvPr>
          <p:cNvGrpSpPr/>
          <p:nvPr/>
        </p:nvGrpSpPr>
        <p:grpSpPr>
          <a:xfrm>
            <a:off x="3301334" y="3991121"/>
            <a:ext cx="780156" cy="867099"/>
            <a:chOff x="2001613" y="2637823"/>
            <a:chExt cx="1136607" cy="1263274"/>
          </a:xfrm>
        </p:grpSpPr>
        <p:pic>
          <p:nvPicPr>
            <p:cNvPr id="94" name="Picture 4" descr="Investigation free icon">
              <a:extLst>
                <a:ext uri="{FF2B5EF4-FFF2-40B4-BE49-F238E27FC236}">
                  <a16:creationId xmlns:a16="http://schemas.microsoft.com/office/drawing/2014/main" id="{B04629C8-EB5F-BD65-3877-40521BACAA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2050" y="2637823"/>
              <a:ext cx="956170" cy="956170"/>
            </a:xfrm>
            <a:prstGeom prst="rect">
              <a:avLst/>
            </a:prstGeom>
            <a:noFill/>
            <a:extLst>
              <a:ext uri="{909E8E84-426E-40DD-AFC4-6F175D3DCCD1}">
                <a14:hiddenFill xmlns:a14="http://schemas.microsoft.com/office/drawing/2010/main">
                  <a:solidFill>
                    <a:srgbClr val="FFFFFF"/>
                  </a:solidFill>
                </a14:hiddenFill>
              </a:ext>
            </a:extLst>
          </p:spPr>
        </p:pic>
        <p:sp>
          <p:nvSpPr>
            <p:cNvPr id="95" name="TextBox 94">
              <a:extLst>
                <a:ext uri="{FF2B5EF4-FFF2-40B4-BE49-F238E27FC236}">
                  <a16:creationId xmlns:a16="http://schemas.microsoft.com/office/drawing/2014/main" id="{6C75B36E-FE91-3919-FB87-2BDEE78C589B}"/>
                </a:ext>
              </a:extLst>
            </p:cNvPr>
            <p:cNvSpPr txBox="1"/>
            <p:nvPr/>
          </p:nvSpPr>
          <p:spPr>
            <a:xfrm>
              <a:off x="2001613" y="3519958"/>
              <a:ext cx="1116794" cy="381139"/>
            </a:xfrm>
            <a:prstGeom prst="rect">
              <a:avLst/>
            </a:prstGeom>
            <a:noFill/>
          </p:spPr>
          <p:txBody>
            <a:bodyPr wrap="none" rtlCol="0">
              <a:spAutoFit/>
            </a:bodyPr>
            <a:lstStyle/>
            <a:p>
              <a:pPr algn="ctr"/>
              <a:r>
                <a:rPr lang="en-US" sz="1100" dirty="0">
                  <a:latin typeface="Arial" panose="020B0604020202020204" pitchFamily="34" charset="0"/>
                  <a:cs typeface="Arial" panose="020B0604020202020204" pitchFamily="34" charset="0"/>
                </a:rPr>
                <a:t>Evidence</a:t>
              </a:r>
            </a:p>
          </p:txBody>
        </p:sp>
      </p:grpSp>
      <p:cxnSp>
        <p:nvCxnSpPr>
          <p:cNvPr id="96" name="Straight Arrow Connector 95">
            <a:extLst>
              <a:ext uri="{FF2B5EF4-FFF2-40B4-BE49-F238E27FC236}">
                <a16:creationId xmlns:a16="http://schemas.microsoft.com/office/drawing/2014/main" id="{AF4DF3B7-A293-1542-CB2B-E56230EB9EB7}"/>
              </a:ext>
            </a:extLst>
          </p:cNvPr>
          <p:cNvCxnSpPr>
            <a:cxnSpLocks/>
            <a:endCxn id="90" idx="67"/>
          </p:cNvCxnSpPr>
          <p:nvPr/>
        </p:nvCxnSpPr>
        <p:spPr>
          <a:xfrm>
            <a:off x="3982580" y="2830616"/>
            <a:ext cx="651068" cy="6009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E2292BFB-F6D6-B45A-1884-4D3493A51121}"/>
              </a:ext>
            </a:extLst>
          </p:cNvPr>
          <p:cNvCxnSpPr>
            <a:cxnSpLocks/>
          </p:cNvCxnSpPr>
          <p:nvPr/>
        </p:nvCxnSpPr>
        <p:spPr>
          <a:xfrm>
            <a:off x="3705183" y="3301030"/>
            <a:ext cx="0" cy="617413"/>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18046688-BAE5-E1D4-B89B-24C58090BAA7}"/>
              </a:ext>
            </a:extLst>
          </p:cNvPr>
          <p:cNvCxnSpPr>
            <a:cxnSpLocks/>
            <a:stCxn id="79" idx="5"/>
            <a:endCxn id="94" idx="1"/>
          </p:cNvCxnSpPr>
          <p:nvPr/>
        </p:nvCxnSpPr>
        <p:spPr>
          <a:xfrm>
            <a:off x="2991567" y="3918443"/>
            <a:ext cx="433618" cy="4008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E5B899BB-9A62-4C63-C10D-8BE97EBF2AA5}"/>
              </a:ext>
            </a:extLst>
          </p:cNvPr>
          <p:cNvCxnSpPr>
            <a:cxnSpLocks/>
            <a:stCxn id="56" idx="3"/>
          </p:cNvCxnSpPr>
          <p:nvPr/>
        </p:nvCxnSpPr>
        <p:spPr>
          <a:xfrm>
            <a:off x="8298236" y="2875239"/>
            <a:ext cx="82290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27528F09-7E2E-3FAF-B21E-C75F21CBC025}"/>
              </a:ext>
            </a:extLst>
          </p:cNvPr>
          <p:cNvSpPr txBox="1"/>
          <p:nvPr/>
        </p:nvSpPr>
        <p:spPr>
          <a:xfrm>
            <a:off x="8409227" y="2835276"/>
            <a:ext cx="546945" cy="261610"/>
          </a:xfrm>
          <a:prstGeom prst="rect">
            <a:avLst/>
          </a:prstGeom>
          <a:noFill/>
        </p:spPr>
        <p:txBody>
          <a:bodyPr wrap="none" rtlCol="0">
            <a:spAutoFit/>
          </a:bodyPr>
          <a:lstStyle/>
          <a:p>
            <a:pPr algn="ctr"/>
            <a:r>
              <a:rPr lang="en-US" sz="1100" dirty="0">
                <a:latin typeface="Arial" panose="020B0604020202020204" pitchFamily="34" charset="0"/>
                <a:cs typeface="Arial" panose="020B0604020202020204" pitchFamily="34" charset="0"/>
              </a:rPr>
              <a:t>Claim</a:t>
            </a:r>
          </a:p>
        </p:txBody>
      </p:sp>
      <p:cxnSp>
        <p:nvCxnSpPr>
          <p:cNvPr id="101" name="Straight Arrow Connector 100">
            <a:extLst>
              <a:ext uri="{FF2B5EF4-FFF2-40B4-BE49-F238E27FC236}">
                <a16:creationId xmlns:a16="http://schemas.microsoft.com/office/drawing/2014/main" id="{1B59B061-4807-9050-706E-2F1BCA69A11A}"/>
              </a:ext>
            </a:extLst>
          </p:cNvPr>
          <p:cNvCxnSpPr>
            <a:cxnSpLocks/>
            <a:stCxn id="56" idx="2"/>
            <a:endCxn id="109" idx="0"/>
          </p:cNvCxnSpPr>
          <p:nvPr/>
        </p:nvCxnSpPr>
        <p:spPr>
          <a:xfrm>
            <a:off x="7569826" y="3190707"/>
            <a:ext cx="1322188" cy="5459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1B6E4571-AC9E-602B-56BF-B1FA040E28F6}"/>
              </a:ext>
            </a:extLst>
          </p:cNvPr>
          <p:cNvSpPr txBox="1"/>
          <p:nvPr/>
        </p:nvSpPr>
        <p:spPr>
          <a:xfrm rot="1341204">
            <a:off x="7675270" y="3338159"/>
            <a:ext cx="766557" cy="261610"/>
          </a:xfrm>
          <a:prstGeom prst="rect">
            <a:avLst/>
          </a:prstGeom>
          <a:noFill/>
        </p:spPr>
        <p:txBody>
          <a:bodyPr wrap="none" rtlCol="0">
            <a:spAutoFit/>
          </a:bodyPr>
          <a:lstStyle/>
          <a:p>
            <a:pPr algn="ctr"/>
            <a:r>
              <a:rPr lang="en-US" sz="1100" dirty="0">
                <a:latin typeface="Arial" panose="020B0604020202020204" pitchFamily="34" charset="0"/>
                <a:cs typeface="Arial" panose="020B0604020202020204" pitchFamily="34" charset="0"/>
              </a:rPr>
              <a:t>Evidence</a:t>
            </a:r>
          </a:p>
        </p:txBody>
      </p:sp>
      <p:cxnSp>
        <p:nvCxnSpPr>
          <p:cNvPr id="103" name="Straight Arrow Connector 102">
            <a:extLst>
              <a:ext uri="{FF2B5EF4-FFF2-40B4-BE49-F238E27FC236}">
                <a16:creationId xmlns:a16="http://schemas.microsoft.com/office/drawing/2014/main" id="{8D6EF16E-7FBD-02E7-B649-E31121DA115C}"/>
              </a:ext>
            </a:extLst>
          </p:cNvPr>
          <p:cNvCxnSpPr>
            <a:cxnSpLocks/>
          </p:cNvCxnSpPr>
          <p:nvPr/>
        </p:nvCxnSpPr>
        <p:spPr>
          <a:xfrm>
            <a:off x="7783740" y="4199680"/>
            <a:ext cx="6768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4" name="Rectangle 1090">
            <a:extLst>
              <a:ext uri="{FF2B5EF4-FFF2-40B4-BE49-F238E27FC236}">
                <a16:creationId xmlns:a16="http://schemas.microsoft.com/office/drawing/2014/main" id="{B4A33AB5-6DB3-CCF4-4EDC-98CD20D96DC9}"/>
              </a:ext>
            </a:extLst>
          </p:cNvPr>
          <p:cNvSpPr/>
          <p:nvPr/>
        </p:nvSpPr>
        <p:spPr>
          <a:xfrm>
            <a:off x="7678147" y="4550670"/>
            <a:ext cx="2342008" cy="815080"/>
          </a:xfrm>
          <a:custGeom>
            <a:avLst/>
            <a:gdLst>
              <a:gd name="connsiteX0" fmla="*/ 0 w 2342008"/>
              <a:gd name="connsiteY0" fmla="*/ 0 h 1108605"/>
              <a:gd name="connsiteX1" fmla="*/ 2342008 w 2342008"/>
              <a:gd name="connsiteY1" fmla="*/ 0 h 1108605"/>
              <a:gd name="connsiteX2" fmla="*/ 2342008 w 2342008"/>
              <a:gd name="connsiteY2" fmla="*/ 1108605 h 1108605"/>
              <a:gd name="connsiteX3" fmla="*/ 0 w 2342008"/>
              <a:gd name="connsiteY3" fmla="*/ 1108605 h 1108605"/>
              <a:gd name="connsiteX4" fmla="*/ 0 w 2342008"/>
              <a:gd name="connsiteY4" fmla="*/ 0 h 1108605"/>
              <a:gd name="connsiteX0" fmla="*/ 0 w 2342008"/>
              <a:gd name="connsiteY0" fmla="*/ 1690 h 1110295"/>
              <a:gd name="connsiteX1" fmla="*/ 1191052 w 2342008"/>
              <a:gd name="connsiteY1" fmla="*/ 0 h 1110295"/>
              <a:gd name="connsiteX2" fmla="*/ 2342008 w 2342008"/>
              <a:gd name="connsiteY2" fmla="*/ 1690 h 1110295"/>
              <a:gd name="connsiteX3" fmla="*/ 2342008 w 2342008"/>
              <a:gd name="connsiteY3" fmla="*/ 1110295 h 1110295"/>
              <a:gd name="connsiteX4" fmla="*/ 0 w 2342008"/>
              <a:gd name="connsiteY4" fmla="*/ 1110295 h 1110295"/>
              <a:gd name="connsiteX5" fmla="*/ 0 w 2342008"/>
              <a:gd name="connsiteY5" fmla="*/ 1690 h 1110295"/>
              <a:gd name="connsiteX0" fmla="*/ 0 w 2342008"/>
              <a:gd name="connsiteY0" fmla="*/ 149328 h 1257933"/>
              <a:gd name="connsiteX1" fmla="*/ 788620 w 2342008"/>
              <a:gd name="connsiteY1" fmla="*/ 0 h 1257933"/>
              <a:gd name="connsiteX2" fmla="*/ 2342008 w 2342008"/>
              <a:gd name="connsiteY2" fmla="*/ 149328 h 1257933"/>
              <a:gd name="connsiteX3" fmla="*/ 2342008 w 2342008"/>
              <a:gd name="connsiteY3" fmla="*/ 1257933 h 1257933"/>
              <a:gd name="connsiteX4" fmla="*/ 0 w 2342008"/>
              <a:gd name="connsiteY4" fmla="*/ 1257933 h 1257933"/>
              <a:gd name="connsiteX5" fmla="*/ 0 w 2342008"/>
              <a:gd name="connsiteY5" fmla="*/ 149328 h 1257933"/>
              <a:gd name="connsiteX0" fmla="*/ 0 w 2342008"/>
              <a:gd name="connsiteY0" fmla="*/ 149328 h 1257933"/>
              <a:gd name="connsiteX1" fmla="*/ 788620 w 2342008"/>
              <a:gd name="connsiteY1" fmla="*/ 0 h 1257933"/>
              <a:gd name="connsiteX2" fmla="*/ 1519664 w 2342008"/>
              <a:gd name="connsiteY2" fmla="*/ 69057 h 1257933"/>
              <a:gd name="connsiteX3" fmla="*/ 2342008 w 2342008"/>
              <a:gd name="connsiteY3" fmla="*/ 149328 h 1257933"/>
              <a:gd name="connsiteX4" fmla="*/ 2342008 w 2342008"/>
              <a:gd name="connsiteY4" fmla="*/ 1257933 h 1257933"/>
              <a:gd name="connsiteX5" fmla="*/ 0 w 2342008"/>
              <a:gd name="connsiteY5" fmla="*/ 1257933 h 1257933"/>
              <a:gd name="connsiteX6" fmla="*/ 0 w 2342008"/>
              <a:gd name="connsiteY6" fmla="*/ 149328 h 1257933"/>
              <a:gd name="connsiteX0" fmla="*/ 0 w 2342008"/>
              <a:gd name="connsiteY0" fmla="*/ 151708 h 1260313"/>
              <a:gd name="connsiteX1" fmla="*/ 788620 w 2342008"/>
              <a:gd name="connsiteY1" fmla="*/ 2380 h 1260313"/>
              <a:gd name="connsiteX2" fmla="*/ 1560145 w 2342008"/>
              <a:gd name="connsiteY2" fmla="*/ 0 h 1260313"/>
              <a:gd name="connsiteX3" fmla="*/ 2342008 w 2342008"/>
              <a:gd name="connsiteY3" fmla="*/ 151708 h 1260313"/>
              <a:gd name="connsiteX4" fmla="*/ 2342008 w 2342008"/>
              <a:gd name="connsiteY4" fmla="*/ 1260313 h 1260313"/>
              <a:gd name="connsiteX5" fmla="*/ 0 w 2342008"/>
              <a:gd name="connsiteY5" fmla="*/ 1260313 h 1260313"/>
              <a:gd name="connsiteX6" fmla="*/ 0 w 2342008"/>
              <a:gd name="connsiteY6" fmla="*/ 151708 h 1260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2008" h="1260313">
                <a:moveTo>
                  <a:pt x="0" y="151708"/>
                </a:moveTo>
                <a:lnTo>
                  <a:pt x="788620" y="2380"/>
                </a:lnTo>
                <a:lnTo>
                  <a:pt x="1560145" y="0"/>
                </a:lnTo>
                <a:lnTo>
                  <a:pt x="2342008" y="151708"/>
                </a:lnTo>
                <a:lnTo>
                  <a:pt x="2342008" y="1260313"/>
                </a:lnTo>
                <a:lnTo>
                  <a:pt x="0" y="1260313"/>
                </a:lnTo>
                <a:lnTo>
                  <a:pt x="0" y="151708"/>
                </a:lnTo>
                <a:close/>
              </a:path>
            </a:pathLst>
          </a:cu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05" name="Rectangle 104">
            <a:extLst>
              <a:ext uri="{FF2B5EF4-FFF2-40B4-BE49-F238E27FC236}">
                <a16:creationId xmlns:a16="http://schemas.microsoft.com/office/drawing/2014/main" id="{C47846A3-363A-5BE6-5648-2F948490527E}"/>
              </a:ext>
            </a:extLst>
          </p:cNvPr>
          <p:cNvSpPr/>
          <p:nvPr/>
        </p:nvSpPr>
        <p:spPr>
          <a:xfrm>
            <a:off x="8481893" y="4852447"/>
            <a:ext cx="718460" cy="4553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i="1" dirty="0">
                <a:solidFill>
                  <a:sysClr val="windowText" lastClr="000000"/>
                </a:solidFill>
                <a:latin typeface="Arial" panose="020B0604020202020204" pitchFamily="34" charset="0"/>
                <a:cs typeface="Arial" panose="020B0604020202020204" pitchFamily="34" charset="0"/>
              </a:rPr>
              <a:t>Package Managers</a:t>
            </a:r>
          </a:p>
        </p:txBody>
      </p:sp>
      <p:sp>
        <p:nvSpPr>
          <p:cNvPr id="106" name="Rectangle 105">
            <a:extLst>
              <a:ext uri="{FF2B5EF4-FFF2-40B4-BE49-F238E27FC236}">
                <a16:creationId xmlns:a16="http://schemas.microsoft.com/office/drawing/2014/main" id="{9FBB606B-1143-2A33-BEA3-C5FE01F7235A}"/>
              </a:ext>
            </a:extLst>
          </p:cNvPr>
          <p:cNvSpPr/>
          <p:nvPr/>
        </p:nvSpPr>
        <p:spPr>
          <a:xfrm>
            <a:off x="9244538" y="4852447"/>
            <a:ext cx="718460" cy="4553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a:solidFill>
                  <a:sysClr val="windowText" lastClr="000000"/>
                </a:solidFill>
                <a:latin typeface="Arial" panose="020B0604020202020204" pitchFamily="34" charset="0"/>
                <a:cs typeface="Arial" panose="020B0604020202020204" pitchFamily="34" charset="0"/>
              </a:rPr>
              <a:t>Blob Storage</a:t>
            </a:r>
          </a:p>
        </p:txBody>
      </p:sp>
      <p:grpSp>
        <p:nvGrpSpPr>
          <p:cNvPr id="107" name="Group 106">
            <a:extLst>
              <a:ext uri="{FF2B5EF4-FFF2-40B4-BE49-F238E27FC236}">
                <a16:creationId xmlns:a16="http://schemas.microsoft.com/office/drawing/2014/main" id="{38C03645-3B97-F62E-3250-09654606FA77}"/>
              </a:ext>
            </a:extLst>
          </p:cNvPr>
          <p:cNvGrpSpPr/>
          <p:nvPr/>
        </p:nvGrpSpPr>
        <p:grpSpPr>
          <a:xfrm>
            <a:off x="8375681" y="3721597"/>
            <a:ext cx="943764" cy="881959"/>
            <a:chOff x="5424609" y="4924700"/>
            <a:chExt cx="1770155" cy="1654231"/>
          </a:xfrm>
        </p:grpSpPr>
        <p:sp>
          <p:nvSpPr>
            <p:cNvPr id="108" name="Rectangle 13">
              <a:extLst>
                <a:ext uri="{FF2B5EF4-FFF2-40B4-BE49-F238E27FC236}">
                  <a16:creationId xmlns:a16="http://schemas.microsoft.com/office/drawing/2014/main" id="{3581060A-A0A4-BDA8-83A7-B14B68C753B3}"/>
                </a:ext>
              </a:extLst>
            </p:cNvPr>
            <p:cNvSpPr/>
            <p:nvPr/>
          </p:nvSpPr>
          <p:spPr>
            <a:xfrm>
              <a:off x="5424609" y="4924700"/>
              <a:ext cx="1770155" cy="1654231"/>
            </a:xfrm>
            <a:custGeom>
              <a:avLst/>
              <a:gdLst>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0 w 1115712"/>
                <a:gd name="connsiteY4" fmla="*/ 0 h 630937"/>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717 w 1115712"/>
                <a:gd name="connsiteY4" fmla="*/ 229019 h 630937"/>
                <a:gd name="connsiteX5" fmla="*/ 0 w 1115712"/>
                <a:gd name="connsiteY5" fmla="*/ 0 h 630937"/>
                <a:gd name="connsiteX0" fmla="*/ 1664 w 1117376"/>
                <a:gd name="connsiteY0" fmla="*/ 0 h 630937"/>
                <a:gd name="connsiteX1" fmla="*/ 1117376 w 1117376"/>
                <a:gd name="connsiteY1" fmla="*/ 0 h 630937"/>
                <a:gd name="connsiteX2" fmla="*/ 1117376 w 1117376"/>
                <a:gd name="connsiteY2" fmla="*/ 630937 h 630937"/>
                <a:gd name="connsiteX3" fmla="*/ 1664 w 1117376"/>
                <a:gd name="connsiteY3" fmla="*/ 630937 h 630937"/>
                <a:gd name="connsiteX4" fmla="*/ 0 w 1117376"/>
                <a:gd name="connsiteY4" fmla="*/ 552869 h 630937"/>
                <a:gd name="connsiteX5" fmla="*/ 2381 w 1117376"/>
                <a:gd name="connsiteY5" fmla="*/ 229019 h 630937"/>
                <a:gd name="connsiteX6" fmla="*/ 1664 w 1117376"/>
                <a:gd name="connsiteY6" fmla="*/ 0 h 630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7376" h="630937">
                  <a:moveTo>
                    <a:pt x="1664" y="0"/>
                  </a:moveTo>
                  <a:lnTo>
                    <a:pt x="1117376" y="0"/>
                  </a:lnTo>
                  <a:lnTo>
                    <a:pt x="1117376" y="630937"/>
                  </a:lnTo>
                  <a:lnTo>
                    <a:pt x="1664" y="630937"/>
                  </a:lnTo>
                  <a:cubicBezTo>
                    <a:pt x="1109" y="604914"/>
                    <a:pt x="555" y="578892"/>
                    <a:pt x="0" y="552869"/>
                  </a:cubicBezTo>
                  <a:cubicBezTo>
                    <a:pt x="794" y="444919"/>
                    <a:pt x="1587" y="336969"/>
                    <a:pt x="2381" y="229019"/>
                  </a:cubicBezTo>
                  <a:lnTo>
                    <a:pt x="1664" y="0"/>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900" dirty="0">
                  <a:solidFill>
                    <a:sysClr val="windowText" lastClr="000000"/>
                  </a:solidFill>
                  <a:latin typeface="Arial" panose="020B0604020202020204" pitchFamily="34" charset="0"/>
                  <a:cs typeface="Arial" panose="020B0604020202020204" pitchFamily="34" charset="0"/>
                </a:rPr>
                <a:t>Data Stores</a:t>
              </a:r>
            </a:p>
          </p:txBody>
        </p:sp>
        <p:pic>
          <p:nvPicPr>
            <p:cNvPr id="109" name="Distribution">
              <a:extLst>
                <a:ext uri="{FF2B5EF4-FFF2-40B4-BE49-F238E27FC236}">
                  <a16:creationId xmlns:a16="http://schemas.microsoft.com/office/drawing/2014/main" id="{EAD97D23-BF42-5CA4-98E8-760293EF1F7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86611" y="4952932"/>
              <a:ext cx="1212894" cy="1212894"/>
            </a:xfrm>
            <a:prstGeom prst="rect">
              <a:avLst/>
            </a:prstGeom>
          </p:spPr>
        </p:pic>
      </p:grpSp>
      <p:sp>
        <p:nvSpPr>
          <p:cNvPr id="110" name="Rectangle 109">
            <a:extLst>
              <a:ext uri="{FF2B5EF4-FFF2-40B4-BE49-F238E27FC236}">
                <a16:creationId xmlns:a16="http://schemas.microsoft.com/office/drawing/2014/main" id="{16D9F538-21DD-D49A-DCAE-13DAFD8021CA}"/>
              </a:ext>
            </a:extLst>
          </p:cNvPr>
          <p:cNvSpPr/>
          <p:nvPr/>
        </p:nvSpPr>
        <p:spPr>
          <a:xfrm>
            <a:off x="7706280" y="4852447"/>
            <a:ext cx="718460" cy="4553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a:solidFill>
                  <a:sysClr val="windowText" lastClr="000000"/>
                </a:solidFill>
                <a:latin typeface="Arial" panose="020B0604020202020204" pitchFamily="34" charset="0"/>
                <a:cs typeface="Arial" panose="020B0604020202020204" pitchFamily="34" charset="0"/>
              </a:rPr>
              <a:t>OCI Artifacts</a:t>
            </a:r>
          </a:p>
        </p:txBody>
      </p:sp>
      <p:pic>
        <p:nvPicPr>
          <p:cNvPr id="112" name="Receipt">
            <a:extLst>
              <a:ext uri="{FF2B5EF4-FFF2-40B4-BE49-F238E27FC236}">
                <a16:creationId xmlns:a16="http://schemas.microsoft.com/office/drawing/2014/main" id="{881B87C5-0453-D4E2-E78E-A3DE2BA677B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114425" y="3794770"/>
            <a:ext cx="696420" cy="735612"/>
          </a:xfrm>
          <a:prstGeom prst="rect">
            <a:avLst/>
          </a:prstGeom>
        </p:spPr>
      </p:pic>
      <p:pic>
        <p:nvPicPr>
          <p:cNvPr id="113" name="SCITT">
            <a:extLst>
              <a:ext uri="{FF2B5EF4-FFF2-40B4-BE49-F238E27FC236}">
                <a16:creationId xmlns:a16="http://schemas.microsoft.com/office/drawing/2014/main" id="{EFA5ED3F-A03B-337E-E6FC-D367BBE5A2E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928928" y="2506130"/>
            <a:ext cx="696090" cy="696090"/>
          </a:xfrm>
          <a:prstGeom prst="rect">
            <a:avLst/>
          </a:prstGeom>
        </p:spPr>
      </p:pic>
      <p:pic>
        <p:nvPicPr>
          <p:cNvPr id="114" name="Claim">
            <a:extLst>
              <a:ext uri="{FF2B5EF4-FFF2-40B4-BE49-F238E27FC236}">
                <a16:creationId xmlns:a16="http://schemas.microsoft.com/office/drawing/2014/main" id="{98E74727-7462-CF75-5CF4-DBFD13A6BFB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311162" y="2535437"/>
            <a:ext cx="723736" cy="723736"/>
          </a:xfrm>
          <a:prstGeom prst="rect">
            <a:avLst/>
          </a:prstGeom>
        </p:spPr>
      </p:pic>
      <p:pic>
        <p:nvPicPr>
          <p:cNvPr id="116" name="Policy">
            <a:extLst>
              <a:ext uri="{FF2B5EF4-FFF2-40B4-BE49-F238E27FC236}">
                <a16:creationId xmlns:a16="http://schemas.microsoft.com/office/drawing/2014/main" id="{AA4E2E46-02FC-5A5D-DEE4-00F2563F6FC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137057" y="2419306"/>
            <a:ext cx="366522" cy="426556"/>
          </a:xfrm>
          <a:prstGeom prst="rect">
            <a:avLst/>
          </a:prstGeom>
        </p:spPr>
      </p:pic>
    </p:spTree>
    <p:extLst>
      <p:ext uri="{BB962C8B-B14F-4D97-AF65-F5344CB8AC3E}">
        <p14:creationId xmlns:p14="http://schemas.microsoft.com/office/powerpoint/2010/main" val="1779847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165" name="Rectangle 164">
            <a:extLst>
              <a:ext uri="{FF2B5EF4-FFF2-40B4-BE49-F238E27FC236}">
                <a16:creationId xmlns:a16="http://schemas.microsoft.com/office/drawing/2014/main" id="{CD7D15D4-4430-3085-6DA8-39D672AA6A2E}"/>
              </a:ext>
            </a:extLst>
          </p:cNvPr>
          <p:cNvSpPr/>
          <p:nvPr/>
        </p:nvSpPr>
        <p:spPr>
          <a:xfrm>
            <a:off x="2832099" y="1516034"/>
            <a:ext cx="8750299" cy="4301014"/>
          </a:xfrm>
          <a:prstGeom prst="rect">
            <a:avLst/>
          </a:prstGeom>
          <a:solidFill>
            <a:schemeClr val="bg1"/>
          </a:solidFill>
          <a:ln w="222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2000" dirty="0">
                <a:solidFill>
                  <a:schemeClr val="tx1"/>
                </a:solidFill>
                <a:latin typeface="Arial" panose="020B0604020202020204" pitchFamily="34" charset="0"/>
                <a:cs typeface="Arial" panose="020B0604020202020204" pitchFamily="34" charset="0"/>
              </a:rPr>
              <a:t>SCITT Interoperability</a:t>
            </a:r>
          </a:p>
        </p:txBody>
      </p:sp>
      <p:sp>
        <p:nvSpPr>
          <p:cNvPr id="154" name="Rectangle 153">
            <a:extLst>
              <a:ext uri="{FF2B5EF4-FFF2-40B4-BE49-F238E27FC236}">
                <a16:creationId xmlns:a16="http://schemas.microsoft.com/office/drawing/2014/main" id="{4AB0EC09-299E-5379-C602-1761E69D2135}"/>
              </a:ext>
            </a:extLst>
          </p:cNvPr>
          <p:cNvSpPr/>
          <p:nvPr/>
        </p:nvSpPr>
        <p:spPr>
          <a:xfrm>
            <a:off x="2922629" y="2898400"/>
            <a:ext cx="1449687" cy="1242139"/>
          </a:xfrm>
          <a:prstGeom prst="rect">
            <a:avLst/>
          </a:prstGeom>
          <a:solidFill>
            <a:schemeClr val="bg1"/>
          </a:solidFill>
          <a:ln w="222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a:solidFill>
                  <a:schemeClr val="tx1"/>
                </a:solidFill>
                <a:latin typeface="Arial" panose="020B0604020202020204" pitchFamily="34" charset="0"/>
                <a:cs typeface="Arial" panose="020B0604020202020204" pitchFamily="34" charset="0"/>
              </a:rPr>
              <a:t>Wabbit Networks</a:t>
            </a:r>
          </a:p>
        </p:txBody>
      </p:sp>
      <p:sp>
        <p:nvSpPr>
          <p:cNvPr id="31" name="Rectangle 30">
            <a:extLst>
              <a:ext uri="{FF2B5EF4-FFF2-40B4-BE49-F238E27FC236}">
                <a16:creationId xmlns:a16="http://schemas.microsoft.com/office/drawing/2014/main" id="{D4839B77-224D-D896-70CD-3E36ECFA3E21}"/>
              </a:ext>
            </a:extLst>
          </p:cNvPr>
          <p:cNvSpPr/>
          <p:nvPr/>
        </p:nvSpPr>
        <p:spPr>
          <a:xfrm>
            <a:off x="4991101" y="2051051"/>
            <a:ext cx="6469274" cy="3726804"/>
          </a:xfrm>
          <a:prstGeom prst="rect">
            <a:avLst/>
          </a:prstGeom>
          <a:solidFill>
            <a:schemeClr val="bg1"/>
          </a:solidFill>
          <a:ln w="222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2000" dirty="0" err="1">
                <a:solidFill>
                  <a:schemeClr val="tx1"/>
                </a:solidFill>
                <a:latin typeface="Arial" panose="020B0604020202020204" pitchFamily="34" charset="0"/>
                <a:cs typeface="Arial" panose="020B0604020202020204" pitchFamily="34" charset="0"/>
              </a:rPr>
              <a:t>Spacley</a:t>
            </a:r>
            <a:r>
              <a:rPr lang="en-US" sz="2000" dirty="0">
                <a:solidFill>
                  <a:schemeClr val="tx1"/>
                </a:solidFill>
                <a:latin typeface="Arial" panose="020B0604020202020204" pitchFamily="34" charset="0"/>
                <a:cs typeface="Arial" panose="020B0604020202020204" pitchFamily="34" charset="0"/>
              </a:rPr>
              <a:t> Cloud Provider</a:t>
            </a:r>
          </a:p>
        </p:txBody>
      </p:sp>
      <p:sp>
        <p:nvSpPr>
          <p:cNvPr id="152" name="Rectangle 151">
            <a:extLst>
              <a:ext uri="{FF2B5EF4-FFF2-40B4-BE49-F238E27FC236}">
                <a16:creationId xmlns:a16="http://schemas.microsoft.com/office/drawing/2014/main" id="{F8FBA6C8-9C8D-F3AC-BA2B-82C826269C17}"/>
              </a:ext>
            </a:extLst>
          </p:cNvPr>
          <p:cNvSpPr/>
          <p:nvPr/>
        </p:nvSpPr>
        <p:spPr>
          <a:xfrm>
            <a:off x="5297647" y="3284692"/>
            <a:ext cx="6079990" cy="2370281"/>
          </a:xfrm>
          <a:prstGeom prst="rect">
            <a:avLst/>
          </a:prstGeom>
          <a:solidFill>
            <a:schemeClr val="bg1"/>
          </a:solidFill>
          <a:ln w="22225">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dirty="0">
                <a:solidFill>
                  <a:schemeClr val="tx1"/>
                </a:solidFill>
                <a:latin typeface="Arial" panose="020B0604020202020204" pitchFamily="34" charset="0"/>
                <a:cs typeface="Arial" panose="020B0604020202020204" pitchFamily="34" charset="0"/>
              </a:rPr>
              <a:t>ACME Rockets Environment</a:t>
            </a:r>
          </a:p>
        </p:txBody>
      </p:sp>
      <p:sp>
        <p:nvSpPr>
          <p:cNvPr id="66" name="Rectangle 65">
            <a:extLst>
              <a:ext uri="{FF2B5EF4-FFF2-40B4-BE49-F238E27FC236}">
                <a16:creationId xmlns:a16="http://schemas.microsoft.com/office/drawing/2014/main" id="{CB6D0792-5395-261B-D18B-F7639010F6B0}"/>
              </a:ext>
            </a:extLst>
          </p:cNvPr>
          <p:cNvSpPr/>
          <p:nvPr/>
        </p:nvSpPr>
        <p:spPr>
          <a:xfrm>
            <a:off x="5297647" y="2419350"/>
            <a:ext cx="5264856" cy="700342"/>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FC9A1CB5-8202-BFAA-EDC6-754BA6983617}"/>
              </a:ext>
            </a:extLst>
          </p:cNvPr>
          <p:cNvSpPr>
            <a:spLocks noGrp="1"/>
          </p:cNvSpPr>
          <p:nvPr>
            <p:ph type="title"/>
          </p:nvPr>
        </p:nvSpPr>
        <p:spPr/>
        <p:txBody>
          <a:bodyPr/>
          <a:lstStyle/>
          <a:p>
            <a:r>
              <a:rPr lang="en-US" dirty="0"/>
              <a:t>Extending Services</a:t>
            </a:r>
          </a:p>
        </p:txBody>
      </p:sp>
      <p:sp>
        <p:nvSpPr>
          <p:cNvPr id="3" name="Rectangle 2">
            <a:extLst>
              <a:ext uri="{FF2B5EF4-FFF2-40B4-BE49-F238E27FC236}">
                <a16:creationId xmlns:a16="http://schemas.microsoft.com/office/drawing/2014/main" id="{DA4EBA3C-BD5A-7D25-1F1B-7BAA5FCE7790}"/>
              </a:ext>
            </a:extLst>
          </p:cNvPr>
          <p:cNvSpPr/>
          <p:nvPr/>
        </p:nvSpPr>
        <p:spPr>
          <a:xfrm>
            <a:off x="5537201" y="3574602"/>
            <a:ext cx="5463540" cy="1959423"/>
          </a:xfrm>
          <a:prstGeom prst="rect">
            <a:avLst/>
          </a:prstGeom>
          <a:solidFill>
            <a:schemeClr val="bg1"/>
          </a:solidFill>
          <a:ln w="22225">
            <a:solidFill>
              <a:srgbClr val="C7C7C7"/>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tx1"/>
              </a:solidFill>
              <a:latin typeface="Arial" panose="020B0604020202020204" pitchFamily="34" charset="0"/>
              <a:cs typeface="Arial" panose="020B0604020202020204" pitchFamily="34" charset="0"/>
            </a:endParaRPr>
          </a:p>
        </p:txBody>
      </p:sp>
      <p:pic>
        <p:nvPicPr>
          <p:cNvPr id="4" name="Picture 2" descr="Related image">
            <a:extLst>
              <a:ext uri="{FF2B5EF4-FFF2-40B4-BE49-F238E27FC236}">
                <a16:creationId xmlns:a16="http://schemas.microsoft.com/office/drawing/2014/main" id="{B1700B75-4F10-2DA1-B1BF-5964EFB252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2625" y="3493623"/>
            <a:ext cx="425126" cy="4251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1B7E740-8E32-05EB-1392-11182E6A23B7}"/>
              </a:ext>
            </a:extLst>
          </p:cNvPr>
          <p:cNvSpPr/>
          <p:nvPr/>
        </p:nvSpPr>
        <p:spPr>
          <a:xfrm>
            <a:off x="5513793" y="3752039"/>
            <a:ext cx="1101584" cy="430887"/>
          </a:xfrm>
          <a:prstGeom prst="rect">
            <a:avLst/>
          </a:prstGeom>
        </p:spPr>
        <p:txBody>
          <a:bodyPr wrap="none">
            <a:spAutoFit/>
          </a:bodyPr>
          <a:lstStyle/>
          <a:p>
            <a:pPr lvl="0">
              <a:defRPr/>
            </a:pPr>
            <a:r>
              <a:rPr lang="en-US" sz="1100" dirty="0">
                <a:latin typeface="Arial" panose="020B0604020202020204" pitchFamily="34" charset="0"/>
                <a:cs typeface="Arial" panose="020B0604020202020204" pitchFamily="34" charset="0"/>
              </a:rPr>
              <a:t>Virtual Private </a:t>
            </a:r>
            <a:br>
              <a:rPr lang="en-US" sz="1100" dirty="0">
                <a:latin typeface="Arial" panose="020B0604020202020204" pitchFamily="34" charset="0"/>
                <a:cs typeface="Arial" panose="020B0604020202020204" pitchFamily="34" charset="0"/>
              </a:rPr>
            </a:br>
            <a:r>
              <a:rPr lang="en-US" sz="1100" dirty="0">
                <a:latin typeface="Arial" panose="020B0604020202020204" pitchFamily="34" charset="0"/>
                <a:cs typeface="Arial" panose="020B0604020202020204" pitchFamily="34" charset="0"/>
              </a:rPr>
              <a:t>Network</a:t>
            </a:r>
          </a:p>
        </p:txBody>
      </p:sp>
      <p:pic>
        <p:nvPicPr>
          <p:cNvPr id="11" name="Graphic 10">
            <a:extLst>
              <a:ext uri="{FF2B5EF4-FFF2-40B4-BE49-F238E27FC236}">
                <a16:creationId xmlns:a16="http://schemas.microsoft.com/office/drawing/2014/main" id="{C19E51E1-F4FA-DB1F-D9CB-D1FD544D06D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01509" y="4805150"/>
            <a:ext cx="660994" cy="660994"/>
          </a:xfrm>
          <a:prstGeom prst="rect">
            <a:avLst/>
          </a:prstGeom>
        </p:spPr>
      </p:pic>
      <p:sp>
        <p:nvSpPr>
          <p:cNvPr id="26" name="TextBox 25">
            <a:extLst>
              <a:ext uri="{FF2B5EF4-FFF2-40B4-BE49-F238E27FC236}">
                <a16:creationId xmlns:a16="http://schemas.microsoft.com/office/drawing/2014/main" id="{FDEC7218-57D7-5B53-5C0F-454C60205B81}"/>
              </a:ext>
            </a:extLst>
          </p:cNvPr>
          <p:cNvSpPr txBox="1"/>
          <p:nvPr/>
        </p:nvSpPr>
        <p:spPr>
          <a:xfrm>
            <a:off x="7731633" y="4409407"/>
            <a:ext cx="289122" cy="107722"/>
          </a:xfrm>
          <a:prstGeom prst="rect">
            <a:avLst/>
          </a:prstGeom>
          <a:noFill/>
        </p:spPr>
        <p:txBody>
          <a:bodyPr wrap="square" lIns="0" tIns="0" rIns="0" bIns="0" rtlCol="0">
            <a:spAutoFit/>
          </a:bodyPr>
          <a:lstStyle/>
          <a:p>
            <a:r>
              <a:rPr lang="en-US" sz="700" b="1" dirty="0">
                <a:latin typeface="Arial" panose="020B0604020202020204" pitchFamily="34" charset="0"/>
                <a:ea typeface="Cascadia Code SemiBold" panose="020B0609020000020004" pitchFamily="49" charset="0"/>
                <a:cs typeface="Arial" panose="020B0604020202020204" pitchFamily="34" charset="0"/>
              </a:rPr>
              <a:t>SCITT</a:t>
            </a:r>
          </a:p>
        </p:txBody>
      </p:sp>
      <p:pic>
        <p:nvPicPr>
          <p:cNvPr id="27" name="Graphic 26">
            <a:extLst>
              <a:ext uri="{FF2B5EF4-FFF2-40B4-BE49-F238E27FC236}">
                <a16:creationId xmlns:a16="http://schemas.microsoft.com/office/drawing/2014/main" id="{04DD78DD-806A-05CC-B8DD-13C918F96E76}"/>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19752" r="17258" b="30293"/>
          <a:stretch/>
        </p:blipFill>
        <p:spPr>
          <a:xfrm>
            <a:off x="7960428" y="4525698"/>
            <a:ext cx="491174" cy="471424"/>
          </a:xfrm>
          <a:prstGeom prst="rect">
            <a:avLst/>
          </a:prstGeom>
        </p:spPr>
      </p:pic>
      <p:pic>
        <p:nvPicPr>
          <p:cNvPr id="28" name="Graphic 27">
            <a:extLst>
              <a:ext uri="{FF2B5EF4-FFF2-40B4-BE49-F238E27FC236}">
                <a16:creationId xmlns:a16="http://schemas.microsoft.com/office/drawing/2014/main" id="{106E987B-D187-93EF-5432-4B05D35FEF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40532" y="4208096"/>
            <a:ext cx="1055153" cy="370132"/>
          </a:xfrm>
          <a:prstGeom prst="rect">
            <a:avLst/>
          </a:prstGeom>
        </p:spPr>
      </p:pic>
      <p:sp>
        <p:nvSpPr>
          <p:cNvPr id="64" name="TextBox 85">
            <a:extLst>
              <a:ext uri="{FF2B5EF4-FFF2-40B4-BE49-F238E27FC236}">
                <a16:creationId xmlns:a16="http://schemas.microsoft.com/office/drawing/2014/main" id="{0AEE1E5F-A3F2-7F3A-4745-FDB2244CBDD2}"/>
              </a:ext>
            </a:extLst>
          </p:cNvPr>
          <p:cNvSpPr txBox="1"/>
          <p:nvPr/>
        </p:nvSpPr>
        <p:spPr>
          <a:xfrm>
            <a:off x="5381363" y="2460875"/>
            <a:ext cx="791678" cy="307777"/>
          </a:xfrm>
          <a:prstGeom prst="rect">
            <a:avLst/>
          </a:prstGeom>
          <a:noFill/>
        </p:spPr>
        <p:txBody>
          <a:bodyPr wrap="square" lIns="0" tIns="0" rIns="0" bIns="0" rtlCol="0">
            <a:spAutoFit/>
          </a:bodyPr>
          <a:lstStyle>
            <a:defPPr>
              <a:defRPr lang="en-US"/>
            </a:defPPr>
            <a:lvl1pPr algn="ctr" defTabSz="457200">
              <a:defRPr sz="1000">
                <a:latin typeface="Arial" panose="020B0604020202020204" pitchFamily="34" charset="0"/>
                <a:cs typeface="Arial" panose="020B0604020202020204" pitchFamily="34" charset="0"/>
              </a:defRPr>
            </a:lvl1pPr>
            <a:lvl2pPr defTabSz="457200"/>
            <a:lvl3pPr defTabSz="457200"/>
            <a:lvl4pPr defTabSz="457200"/>
            <a:lvl5pPr defTabSz="457200"/>
            <a:lvl6pPr defTabSz="457200"/>
            <a:lvl7pPr defTabSz="457200"/>
            <a:lvl8pPr defTabSz="457200"/>
            <a:lvl9pPr defTabSz="457200"/>
          </a:lstStyle>
          <a:p>
            <a:pPr algn="l"/>
            <a:r>
              <a:rPr lang="en-US" dirty="0"/>
              <a:t>Multi Tenant Services</a:t>
            </a:r>
          </a:p>
        </p:txBody>
      </p:sp>
      <p:grpSp>
        <p:nvGrpSpPr>
          <p:cNvPr id="67" name="Group 66">
            <a:extLst>
              <a:ext uri="{FF2B5EF4-FFF2-40B4-BE49-F238E27FC236}">
                <a16:creationId xmlns:a16="http://schemas.microsoft.com/office/drawing/2014/main" id="{73C94EDD-E852-599C-7A0F-0C495054F156}"/>
              </a:ext>
            </a:extLst>
          </p:cNvPr>
          <p:cNvGrpSpPr/>
          <p:nvPr/>
        </p:nvGrpSpPr>
        <p:grpSpPr>
          <a:xfrm>
            <a:off x="6974908" y="3599978"/>
            <a:ext cx="1190117" cy="429369"/>
            <a:chOff x="7518137" y="1321608"/>
            <a:chExt cx="1190117" cy="429369"/>
          </a:xfrm>
        </p:grpSpPr>
        <p:pic>
          <p:nvPicPr>
            <p:cNvPr id="68" name="OCI-Distribution">
              <a:extLst>
                <a:ext uri="{FF2B5EF4-FFF2-40B4-BE49-F238E27FC236}">
                  <a16:creationId xmlns:a16="http://schemas.microsoft.com/office/drawing/2014/main" id="{B5BF7A1E-C99D-BDC3-6B44-89C26E709FB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518137" y="1321608"/>
              <a:ext cx="429370" cy="429369"/>
            </a:xfrm>
            <a:prstGeom prst="rect">
              <a:avLst/>
            </a:prstGeom>
          </p:spPr>
        </p:pic>
        <p:sp>
          <p:nvSpPr>
            <p:cNvPr id="69" name="TextBox 85">
              <a:extLst>
                <a:ext uri="{FF2B5EF4-FFF2-40B4-BE49-F238E27FC236}">
                  <a16:creationId xmlns:a16="http://schemas.microsoft.com/office/drawing/2014/main" id="{5884DB23-7A53-B5FD-1522-EC2BE06F2934}"/>
                </a:ext>
              </a:extLst>
            </p:cNvPr>
            <p:cNvSpPr txBox="1"/>
            <p:nvPr/>
          </p:nvSpPr>
          <p:spPr>
            <a:xfrm>
              <a:off x="7956760" y="1483149"/>
              <a:ext cx="751494" cy="123111"/>
            </a:xfrm>
            <a:prstGeom prst="rect">
              <a:avLst/>
            </a:prstGeom>
            <a:noFill/>
          </p:spPr>
          <p:txBody>
            <a:bodyPr wrap="square" lIns="0" tIns="0" rIns="0" bIns="0" rtlCol="0">
              <a:spAutoFit/>
            </a:bodyPr>
            <a:lstStyle>
              <a:defPPr>
                <a:defRPr lang="en-US"/>
              </a:defPPr>
              <a:lvl1pPr algn="ctr" defTabSz="457200">
                <a:defRPr sz="1000">
                  <a:latin typeface="Arial" panose="020B0604020202020204" pitchFamily="34" charset="0"/>
                  <a:cs typeface="Arial" panose="020B0604020202020204" pitchFamily="34" charset="0"/>
                </a:defRPr>
              </a:lvl1pPr>
              <a:lvl2pPr defTabSz="457200"/>
              <a:lvl3pPr defTabSz="457200"/>
              <a:lvl4pPr defTabSz="457200"/>
              <a:lvl5pPr defTabSz="457200"/>
              <a:lvl6pPr defTabSz="457200"/>
              <a:lvl7pPr defTabSz="457200"/>
              <a:lvl8pPr defTabSz="457200"/>
              <a:lvl9pPr defTabSz="457200"/>
            </a:lstStyle>
            <a:p>
              <a:pPr algn="l"/>
              <a:r>
                <a:rPr lang="en-US" sz="800" dirty="0"/>
                <a:t>registry.acme.io</a:t>
              </a:r>
            </a:p>
          </p:txBody>
        </p:sp>
      </p:grpSp>
      <p:grpSp>
        <p:nvGrpSpPr>
          <p:cNvPr id="71" name="Group 70">
            <a:extLst>
              <a:ext uri="{FF2B5EF4-FFF2-40B4-BE49-F238E27FC236}">
                <a16:creationId xmlns:a16="http://schemas.microsoft.com/office/drawing/2014/main" id="{27A48DD0-1ADD-959F-8F5E-D5E5C2CBD46F}"/>
              </a:ext>
            </a:extLst>
          </p:cNvPr>
          <p:cNvGrpSpPr/>
          <p:nvPr/>
        </p:nvGrpSpPr>
        <p:grpSpPr>
          <a:xfrm>
            <a:off x="8191753" y="3673244"/>
            <a:ext cx="1225821" cy="417787"/>
            <a:chOff x="8900628" y="1634359"/>
            <a:chExt cx="1225821" cy="417787"/>
          </a:xfrm>
        </p:grpSpPr>
        <p:pic>
          <p:nvPicPr>
            <p:cNvPr id="86" name="Key Vault">
              <a:extLst>
                <a:ext uri="{FF2B5EF4-FFF2-40B4-BE49-F238E27FC236}">
                  <a16:creationId xmlns:a16="http://schemas.microsoft.com/office/drawing/2014/main" id="{3FBCBA1A-0DBD-EF64-252D-72F8A89561B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900628" y="1634359"/>
              <a:ext cx="417787" cy="417787"/>
            </a:xfrm>
            <a:prstGeom prst="rect">
              <a:avLst/>
            </a:prstGeom>
          </p:spPr>
        </p:pic>
        <p:sp>
          <p:nvSpPr>
            <p:cNvPr id="87" name="TextBox 85">
              <a:extLst>
                <a:ext uri="{FF2B5EF4-FFF2-40B4-BE49-F238E27FC236}">
                  <a16:creationId xmlns:a16="http://schemas.microsoft.com/office/drawing/2014/main" id="{B6EE125C-2858-6E38-EB06-D21363D9F5BE}"/>
                </a:ext>
              </a:extLst>
            </p:cNvPr>
            <p:cNvSpPr txBox="1"/>
            <p:nvPr/>
          </p:nvSpPr>
          <p:spPr>
            <a:xfrm>
              <a:off x="9344081" y="1720141"/>
              <a:ext cx="782368" cy="123111"/>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800" dirty="0">
                  <a:latin typeface="Arial" panose="020B0604020202020204" pitchFamily="34" charset="0"/>
                  <a:cs typeface="Arial" panose="020B0604020202020204" pitchFamily="34" charset="0"/>
                </a:rPr>
                <a:t>keyvault.acme.io</a:t>
              </a:r>
            </a:p>
          </p:txBody>
        </p:sp>
      </p:grpSp>
      <p:grpSp>
        <p:nvGrpSpPr>
          <p:cNvPr id="88" name="Group 87">
            <a:extLst>
              <a:ext uri="{FF2B5EF4-FFF2-40B4-BE49-F238E27FC236}">
                <a16:creationId xmlns:a16="http://schemas.microsoft.com/office/drawing/2014/main" id="{71AD869F-03C6-FFD8-7A29-9E352B721DED}"/>
              </a:ext>
            </a:extLst>
          </p:cNvPr>
          <p:cNvGrpSpPr/>
          <p:nvPr/>
        </p:nvGrpSpPr>
        <p:grpSpPr>
          <a:xfrm>
            <a:off x="9524287" y="3661466"/>
            <a:ext cx="1218997" cy="312077"/>
            <a:chOff x="10078951" y="1645538"/>
            <a:chExt cx="1218997" cy="312077"/>
          </a:xfrm>
        </p:grpSpPr>
        <p:grpSp>
          <p:nvGrpSpPr>
            <p:cNvPr id="111" name="Group 110">
              <a:extLst>
                <a:ext uri="{FF2B5EF4-FFF2-40B4-BE49-F238E27FC236}">
                  <a16:creationId xmlns:a16="http://schemas.microsoft.com/office/drawing/2014/main" id="{2C322891-A49C-529C-9942-42A097F70D2A}"/>
                </a:ext>
              </a:extLst>
            </p:cNvPr>
            <p:cNvGrpSpPr/>
            <p:nvPr/>
          </p:nvGrpSpPr>
          <p:grpSpPr>
            <a:xfrm>
              <a:off x="10078951" y="1645538"/>
              <a:ext cx="430281" cy="312077"/>
              <a:chOff x="10078951" y="1638972"/>
              <a:chExt cx="430281" cy="312077"/>
            </a:xfrm>
          </p:grpSpPr>
          <p:sp>
            <p:nvSpPr>
              <p:cNvPr id="117" name="Freeform: Shape 116">
                <a:extLst>
                  <a:ext uri="{FF2B5EF4-FFF2-40B4-BE49-F238E27FC236}">
                    <a16:creationId xmlns:a16="http://schemas.microsoft.com/office/drawing/2014/main" id="{C6C2EEFE-F326-6512-0A91-922EFBD6CE6B}"/>
                  </a:ext>
                </a:extLst>
              </p:cNvPr>
              <p:cNvSpPr/>
              <p:nvPr/>
            </p:nvSpPr>
            <p:spPr>
              <a:xfrm rot="18900000">
                <a:off x="10225254" y="1645569"/>
                <a:ext cx="57761" cy="57761"/>
              </a:xfrm>
              <a:custGeom>
                <a:avLst/>
                <a:gdLst>
                  <a:gd name="connsiteX0" fmla="*/ 57761 w 57761"/>
                  <a:gd name="connsiteY0" fmla="*/ 28881 h 57761"/>
                  <a:gd name="connsiteX1" fmla="*/ 28881 w 57761"/>
                  <a:gd name="connsiteY1" fmla="*/ 57761 h 57761"/>
                  <a:gd name="connsiteX2" fmla="*/ 0 w 57761"/>
                  <a:gd name="connsiteY2" fmla="*/ 28881 h 57761"/>
                  <a:gd name="connsiteX3" fmla="*/ 28881 w 57761"/>
                  <a:gd name="connsiteY3" fmla="*/ 0 h 57761"/>
                  <a:gd name="connsiteX4" fmla="*/ 57761 w 57761"/>
                  <a:gd name="connsiteY4" fmla="*/ 28881 h 57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61" h="57761">
                    <a:moveTo>
                      <a:pt x="57761" y="28881"/>
                    </a:moveTo>
                    <a:cubicBezTo>
                      <a:pt x="57761" y="44831"/>
                      <a:pt x="44831" y="57761"/>
                      <a:pt x="28881" y="57761"/>
                    </a:cubicBezTo>
                    <a:cubicBezTo>
                      <a:pt x="12930" y="57761"/>
                      <a:pt x="0" y="44831"/>
                      <a:pt x="0" y="28881"/>
                    </a:cubicBezTo>
                    <a:cubicBezTo>
                      <a:pt x="0" y="12930"/>
                      <a:pt x="12930" y="0"/>
                      <a:pt x="28881" y="0"/>
                    </a:cubicBezTo>
                    <a:cubicBezTo>
                      <a:pt x="44831" y="0"/>
                      <a:pt x="57761" y="12930"/>
                      <a:pt x="57761" y="28881"/>
                    </a:cubicBezTo>
                    <a:close/>
                  </a:path>
                </a:pathLst>
              </a:custGeom>
              <a:noFill/>
              <a:ln w="3609"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118" name="Freeform: Shape 117">
                <a:extLst>
                  <a:ext uri="{FF2B5EF4-FFF2-40B4-BE49-F238E27FC236}">
                    <a16:creationId xmlns:a16="http://schemas.microsoft.com/office/drawing/2014/main" id="{F75FDF83-35AE-DDB1-A562-B69A5A774303}"/>
                  </a:ext>
                </a:extLst>
              </p:cNvPr>
              <p:cNvSpPr/>
              <p:nvPr/>
            </p:nvSpPr>
            <p:spPr>
              <a:xfrm>
                <a:off x="10078951" y="1825529"/>
                <a:ext cx="348051" cy="125520"/>
              </a:xfrm>
              <a:custGeom>
                <a:avLst/>
                <a:gdLst>
                  <a:gd name="connsiteX0" fmla="*/ 289549 w 348051"/>
                  <a:gd name="connsiteY0" fmla="*/ 0 h 125520"/>
                  <a:gd name="connsiteX1" fmla="*/ 231417 w 348051"/>
                  <a:gd name="connsiteY1" fmla="*/ 62205 h 125520"/>
                  <a:gd name="connsiteX2" fmla="*/ 231417 w 348051"/>
                  <a:gd name="connsiteY2" fmla="*/ 62205 h 125520"/>
                  <a:gd name="connsiteX3" fmla="*/ 231417 w 348051"/>
                  <a:gd name="connsiteY3" fmla="*/ 62205 h 125520"/>
                  <a:gd name="connsiteX4" fmla="*/ 231417 w 348051"/>
                  <a:gd name="connsiteY4" fmla="*/ 62205 h 125520"/>
                  <a:gd name="connsiteX5" fmla="*/ 231417 w 348051"/>
                  <a:gd name="connsiteY5" fmla="*/ 62205 h 125520"/>
                  <a:gd name="connsiteX6" fmla="*/ 135518 w 348051"/>
                  <a:gd name="connsiteY6" fmla="*/ 62205 h 125520"/>
                  <a:gd name="connsiteX7" fmla="*/ 135518 w 348051"/>
                  <a:gd name="connsiteY7" fmla="*/ 39989 h 125520"/>
                  <a:gd name="connsiteX8" fmla="*/ 209201 w 348051"/>
                  <a:gd name="connsiteY8" fmla="*/ 39989 h 125520"/>
                  <a:gd name="connsiteX9" fmla="*/ 209201 w 348051"/>
                  <a:gd name="connsiteY9" fmla="*/ 11849 h 125520"/>
                  <a:gd name="connsiteX10" fmla="*/ 122558 w 348051"/>
                  <a:gd name="connsiteY10" fmla="*/ 11849 h 125520"/>
                  <a:gd name="connsiteX11" fmla="*/ 67389 w 348051"/>
                  <a:gd name="connsiteY11" fmla="*/ 8146 h 125520"/>
                  <a:gd name="connsiteX12" fmla="*/ 0 w 348051"/>
                  <a:gd name="connsiteY12" fmla="*/ 53318 h 125520"/>
                  <a:gd name="connsiteX13" fmla="*/ 0 w 348051"/>
                  <a:gd name="connsiteY13" fmla="*/ 125521 h 125520"/>
                  <a:gd name="connsiteX14" fmla="*/ 59983 w 348051"/>
                  <a:gd name="connsiteY14" fmla="*/ 125521 h 125520"/>
                  <a:gd name="connsiteX15" fmla="*/ 108118 w 348051"/>
                  <a:gd name="connsiteY15" fmla="*/ 105526 h 125520"/>
                  <a:gd name="connsiteX16" fmla="*/ 257706 w 348051"/>
                  <a:gd name="connsiteY16" fmla="*/ 105526 h 125520"/>
                  <a:gd name="connsiteX17" fmla="*/ 348051 w 348051"/>
                  <a:gd name="connsiteY17" fmla="*/ 0 h 125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8051" h="125520">
                    <a:moveTo>
                      <a:pt x="289549" y="0"/>
                    </a:moveTo>
                    <a:lnTo>
                      <a:pt x="231417" y="62205"/>
                    </a:lnTo>
                    <a:lnTo>
                      <a:pt x="231417" y="62205"/>
                    </a:lnTo>
                    <a:lnTo>
                      <a:pt x="231417" y="62205"/>
                    </a:lnTo>
                    <a:lnTo>
                      <a:pt x="231417" y="62205"/>
                    </a:lnTo>
                    <a:lnTo>
                      <a:pt x="231417" y="62205"/>
                    </a:lnTo>
                    <a:lnTo>
                      <a:pt x="135518" y="62205"/>
                    </a:lnTo>
                    <a:lnTo>
                      <a:pt x="135518" y="39989"/>
                    </a:lnTo>
                    <a:lnTo>
                      <a:pt x="209201" y="39989"/>
                    </a:lnTo>
                    <a:lnTo>
                      <a:pt x="209201" y="11849"/>
                    </a:lnTo>
                    <a:lnTo>
                      <a:pt x="122558" y="11849"/>
                    </a:lnTo>
                    <a:lnTo>
                      <a:pt x="67389" y="8146"/>
                    </a:lnTo>
                    <a:lnTo>
                      <a:pt x="0" y="53318"/>
                    </a:lnTo>
                    <a:lnTo>
                      <a:pt x="0" y="125521"/>
                    </a:lnTo>
                    <a:lnTo>
                      <a:pt x="59983" y="125521"/>
                    </a:lnTo>
                    <a:lnTo>
                      <a:pt x="108118" y="105526"/>
                    </a:lnTo>
                    <a:lnTo>
                      <a:pt x="257706" y="105526"/>
                    </a:lnTo>
                    <a:lnTo>
                      <a:pt x="348051" y="0"/>
                    </a:lnTo>
                    <a:close/>
                  </a:path>
                </a:pathLst>
              </a:custGeom>
              <a:solidFill>
                <a:srgbClr val="262261"/>
              </a:solidFill>
              <a:ln w="3609"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pic>
            <p:nvPicPr>
              <p:cNvPr id="119" name="Key">
                <a:extLst>
                  <a:ext uri="{FF2B5EF4-FFF2-40B4-BE49-F238E27FC236}">
                    <a16:creationId xmlns:a16="http://schemas.microsoft.com/office/drawing/2014/main" id="{5A24F5EE-D8B0-6B86-A2B0-20B6B1814BC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312803" y="1638972"/>
                <a:ext cx="196429" cy="196429"/>
              </a:xfrm>
              <a:prstGeom prst="rect">
                <a:avLst/>
              </a:prstGeom>
            </p:spPr>
          </p:pic>
          <p:pic>
            <p:nvPicPr>
              <p:cNvPr id="120" name="Signature">
                <a:extLst>
                  <a:ext uri="{FF2B5EF4-FFF2-40B4-BE49-F238E27FC236}">
                    <a16:creationId xmlns:a16="http://schemas.microsoft.com/office/drawing/2014/main" id="{45C4BBF8-7BC0-4031-DE38-2A8FC819C1F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089292" y="1640199"/>
                <a:ext cx="196429" cy="196429"/>
              </a:xfrm>
              <a:prstGeom prst="rect">
                <a:avLst/>
              </a:prstGeom>
            </p:spPr>
          </p:pic>
        </p:grpSp>
        <p:sp>
          <p:nvSpPr>
            <p:cNvPr id="115" name="TextBox 85">
              <a:extLst>
                <a:ext uri="{FF2B5EF4-FFF2-40B4-BE49-F238E27FC236}">
                  <a16:creationId xmlns:a16="http://schemas.microsoft.com/office/drawing/2014/main" id="{288227D6-D792-4940-9B93-5BF8F69567F6}"/>
                </a:ext>
              </a:extLst>
            </p:cNvPr>
            <p:cNvSpPr txBox="1"/>
            <p:nvPr/>
          </p:nvSpPr>
          <p:spPr>
            <a:xfrm>
              <a:off x="10515580" y="1743098"/>
              <a:ext cx="782368" cy="123111"/>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800" dirty="0">
                  <a:latin typeface="Arial" panose="020B0604020202020204" pitchFamily="34" charset="0"/>
                  <a:cs typeface="Arial" panose="020B0604020202020204" pitchFamily="34" charset="0"/>
                </a:rPr>
                <a:t>signer.acme.io</a:t>
              </a:r>
            </a:p>
          </p:txBody>
        </p:sp>
      </p:grpSp>
      <p:sp>
        <p:nvSpPr>
          <p:cNvPr id="121" name="Cylinder 120">
            <a:extLst>
              <a:ext uri="{FF2B5EF4-FFF2-40B4-BE49-F238E27FC236}">
                <a16:creationId xmlns:a16="http://schemas.microsoft.com/office/drawing/2014/main" id="{713CD05C-8D24-5A3A-7D6D-88CAA97E9BEF}"/>
              </a:ext>
            </a:extLst>
          </p:cNvPr>
          <p:cNvSpPr/>
          <p:nvPr/>
        </p:nvSpPr>
        <p:spPr>
          <a:xfrm>
            <a:off x="7125098" y="2980823"/>
            <a:ext cx="86263" cy="700342"/>
          </a:xfrm>
          <a:prstGeom prst="can">
            <a:avLst/>
          </a:prstGeom>
          <a:noFill/>
          <a:ln w="952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9" name="Rectangle 58">
            <a:extLst>
              <a:ext uri="{FF2B5EF4-FFF2-40B4-BE49-F238E27FC236}">
                <a16:creationId xmlns:a16="http://schemas.microsoft.com/office/drawing/2014/main" id="{D1DC813B-C895-45B9-C0EE-C4E6C205658A}"/>
              </a:ext>
            </a:extLst>
          </p:cNvPr>
          <p:cNvSpPr/>
          <p:nvPr/>
        </p:nvSpPr>
        <p:spPr>
          <a:xfrm>
            <a:off x="6400045" y="2492451"/>
            <a:ext cx="1527933" cy="5096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54" name="Group 53">
            <a:extLst>
              <a:ext uri="{FF2B5EF4-FFF2-40B4-BE49-F238E27FC236}">
                <a16:creationId xmlns:a16="http://schemas.microsoft.com/office/drawing/2014/main" id="{AE11612A-BC21-C63B-FBC8-64510E69E19D}"/>
              </a:ext>
            </a:extLst>
          </p:cNvPr>
          <p:cNvGrpSpPr/>
          <p:nvPr/>
        </p:nvGrpSpPr>
        <p:grpSpPr>
          <a:xfrm>
            <a:off x="6959337" y="2529827"/>
            <a:ext cx="1073250" cy="429369"/>
            <a:chOff x="7518137" y="1321608"/>
            <a:chExt cx="1073250" cy="429369"/>
          </a:xfrm>
        </p:grpSpPr>
        <p:pic>
          <p:nvPicPr>
            <p:cNvPr id="7" name="OCI-Distribution">
              <a:extLst>
                <a:ext uri="{FF2B5EF4-FFF2-40B4-BE49-F238E27FC236}">
                  <a16:creationId xmlns:a16="http://schemas.microsoft.com/office/drawing/2014/main" id="{A8DB1079-1983-F287-A8FF-29208B60C21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518137" y="1321608"/>
              <a:ext cx="429370" cy="429369"/>
            </a:xfrm>
            <a:prstGeom prst="rect">
              <a:avLst/>
            </a:prstGeom>
          </p:spPr>
        </p:pic>
        <p:sp>
          <p:nvSpPr>
            <p:cNvPr id="8" name="TextBox 85">
              <a:extLst>
                <a:ext uri="{FF2B5EF4-FFF2-40B4-BE49-F238E27FC236}">
                  <a16:creationId xmlns:a16="http://schemas.microsoft.com/office/drawing/2014/main" id="{BA6BE6A1-B854-3DF9-B76C-5D4B7763A9EE}"/>
                </a:ext>
              </a:extLst>
            </p:cNvPr>
            <p:cNvSpPr txBox="1"/>
            <p:nvPr/>
          </p:nvSpPr>
          <p:spPr>
            <a:xfrm>
              <a:off x="7799709" y="1382404"/>
              <a:ext cx="791678" cy="307777"/>
            </a:xfrm>
            <a:prstGeom prst="rect">
              <a:avLst/>
            </a:prstGeom>
            <a:noFill/>
          </p:spPr>
          <p:txBody>
            <a:bodyPr wrap="square" lIns="0" tIns="0" rIns="0" bIns="0" rtlCol="0">
              <a:spAutoFit/>
            </a:bodyPr>
            <a:lstStyle>
              <a:defPPr>
                <a:defRPr lang="en-US"/>
              </a:defPPr>
              <a:lvl1pPr algn="ctr" defTabSz="457200">
                <a:defRPr sz="1000">
                  <a:latin typeface="Arial" panose="020B0604020202020204" pitchFamily="34" charset="0"/>
                  <a:cs typeface="Arial" panose="020B0604020202020204" pitchFamily="34" charset="0"/>
                </a:defRPr>
              </a:lvl1pPr>
              <a:lvl2pPr defTabSz="457200"/>
              <a:lvl3pPr defTabSz="457200"/>
              <a:lvl4pPr defTabSz="457200"/>
              <a:lvl5pPr defTabSz="457200"/>
              <a:lvl6pPr defTabSz="457200"/>
              <a:lvl7pPr defTabSz="457200"/>
              <a:lvl8pPr defTabSz="457200"/>
              <a:lvl9pPr defTabSz="457200"/>
            </a:lstStyle>
            <a:p>
              <a:r>
                <a:rPr lang="en-US" dirty="0"/>
                <a:t>Registry</a:t>
              </a:r>
              <a:br>
                <a:rPr lang="en-US" dirty="0"/>
              </a:br>
              <a:r>
                <a:rPr lang="en-US" dirty="0"/>
                <a:t>Service</a:t>
              </a:r>
            </a:p>
          </p:txBody>
        </p:sp>
      </p:grpSp>
      <p:sp>
        <p:nvSpPr>
          <p:cNvPr id="122" name="Cylinder 121">
            <a:extLst>
              <a:ext uri="{FF2B5EF4-FFF2-40B4-BE49-F238E27FC236}">
                <a16:creationId xmlns:a16="http://schemas.microsoft.com/office/drawing/2014/main" id="{5B62B9B8-8EC7-D04F-9521-EDBCE72591E3}"/>
              </a:ext>
            </a:extLst>
          </p:cNvPr>
          <p:cNvSpPr/>
          <p:nvPr/>
        </p:nvSpPr>
        <p:spPr>
          <a:xfrm>
            <a:off x="8367123" y="2982312"/>
            <a:ext cx="86263" cy="700342"/>
          </a:xfrm>
          <a:prstGeom prst="can">
            <a:avLst/>
          </a:prstGeom>
          <a:noFill/>
          <a:ln w="952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60" name="Rectangle 59">
            <a:extLst>
              <a:ext uri="{FF2B5EF4-FFF2-40B4-BE49-F238E27FC236}">
                <a16:creationId xmlns:a16="http://schemas.microsoft.com/office/drawing/2014/main" id="{9CFB72CE-9B15-35B7-F39C-1E6DA6E1E4BD}"/>
              </a:ext>
            </a:extLst>
          </p:cNvPr>
          <p:cNvSpPr/>
          <p:nvPr/>
        </p:nvSpPr>
        <p:spPr>
          <a:xfrm>
            <a:off x="8165024" y="2492451"/>
            <a:ext cx="1025417" cy="5096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55" name="Group 54">
            <a:extLst>
              <a:ext uri="{FF2B5EF4-FFF2-40B4-BE49-F238E27FC236}">
                <a16:creationId xmlns:a16="http://schemas.microsoft.com/office/drawing/2014/main" id="{B24425C1-ED55-12E8-6D99-4D54D0DEA9A5}"/>
              </a:ext>
            </a:extLst>
          </p:cNvPr>
          <p:cNvGrpSpPr/>
          <p:nvPr/>
        </p:nvGrpSpPr>
        <p:grpSpPr>
          <a:xfrm>
            <a:off x="8191753" y="2535618"/>
            <a:ext cx="1092615" cy="417787"/>
            <a:chOff x="8900628" y="1634359"/>
            <a:chExt cx="1092615" cy="417787"/>
          </a:xfrm>
        </p:grpSpPr>
        <p:pic>
          <p:nvPicPr>
            <p:cNvPr id="32" name="Key Vault">
              <a:extLst>
                <a:ext uri="{FF2B5EF4-FFF2-40B4-BE49-F238E27FC236}">
                  <a16:creationId xmlns:a16="http://schemas.microsoft.com/office/drawing/2014/main" id="{40439804-C24F-40B0-3BA5-DCE7F3A8197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900628" y="1634359"/>
              <a:ext cx="417787" cy="417787"/>
            </a:xfrm>
            <a:prstGeom prst="rect">
              <a:avLst/>
            </a:prstGeom>
          </p:spPr>
        </p:pic>
        <p:sp>
          <p:nvSpPr>
            <p:cNvPr id="49" name="TextBox 85">
              <a:extLst>
                <a:ext uri="{FF2B5EF4-FFF2-40B4-BE49-F238E27FC236}">
                  <a16:creationId xmlns:a16="http://schemas.microsoft.com/office/drawing/2014/main" id="{92088898-FBD0-1A1E-825B-52F2BCD42C75}"/>
                </a:ext>
              </a:extLst>
            </p:cNvPr>
            <p:cNvSpPr txBox="1"/>
            <p:nvPr/>
          </p:nvSpPr>
          <p:spPr>
            <a:xfrm>
              <a:off x="9210875" y="1689364"/>
              <a:ext cx="782368" cy="307777"/>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Arial" panose="020B0604020202020204" pitchFamily="34" charset="0"/>
                  <a:cs typeface="Arial" panose="020B0604020202020204" pitchFamily="34" charset="0"/>
                </a:rPr>
                <a:t>Key Vault</a:t>
              </a:r>
              <a:br>
                <a:rPr lang="en-US" sz="1000" dirty="0">
                  <a:latin typeface="Arial" panose="020B0604020202020204" pitchFamily="34" charset="0"/>
                  <a:cs typeface="Arial" panose="020B0604020202020204" pitchFamily="34" charset="0"/>
                </a:rPr>
              </a:br>
              <a:r>
                <a:rPr lang="en-US" sz="1000" dirty="0">
                  <a:latin typeface="Arial" panose="020B0604020202020204" pitchFamily="34" charset="0"/>
                  <a:cs typeface="Arial" panose="020B0604020202020204" pitchFamily="34" charset="0"/>
                </a:rPr>
                <a:t>Service</a:t>
              </a:r>
            </a:p>
          </p:txBody>
        </p:sp>
      </p:grpSp>
      <p:sp>
        <p:nvSpPr>
          <p:cNvPr id="123" name="Cylinder 122">
            <a:extLst>
              <a:ext uri="{FF2B5EF4-FFF2-40B4-BE49-F238E27FC236}">
                <a16:creationId xmlns:a16="http://schemas.microsoft.com/office/drawing/2014/main" id="{706DC6A5-ED63-0481-C10B-1789A89A5B8B}"/>
              </a:ext>
            </a:extLst>
          </p:cNvPr>
          <p:cNvSpPr/>
          <p:nvPr/>
        </p:nvSpPr>
        <p:spPr>
          <a:xfrm>
            <a:off x="9643254" y="2972902"/>
            <a:ext cx="86263" cy="700342"/>
          </a:xfrm>
          <a:prstGeom prst="can">
            <a:avLst/>
          </a:prstGeom>
          <a:noFill/>
          <a:ln w="952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149" name="Group 148">
            <a:extLst>
              <a:ext uri="{FF2B5EF4-FFF2-40B4-BE49-F238E27FC236}">
                <a16:creationId xmlns:a16="http://schemas.microsoft.com/office/drawing/2014/main" id="{2B552B13-EA96-1BE0-3E79-621A254E9C37}"/>
              </a:ext>
            </a:extLst>
          </p:cNvPr>
          <p:cNvGrpSpPr/>
          <p:nvPr/>
        </p:nvGrpSpPr>
        <p:grpSpPr>
          <a:xfrm>
            <a:off x="9313187" y="2492451"/>
            <a:ext cx="1025417" cy="509662"/>
            <a:chOff x="9871987" y="1387551"/>
            <a:chExt cx="1025417" cy="509662"/>
          </a:xfrm>
        </p:grpSpPr>
        <p:sp>
          <p:nvSpPr>
            <p:cNvPr id="61" name="Rectangle 60">
              <a:extLst>
                <a:ext uri="{FF2B5EF4-FFF2-40B4-BE49-F238E27FC236}">
                  <a16:creationId xmlns:a16="http://schemas.microsoft.com/office/drawing/2014/main" id="{5799B91A-53D1-CBDD-069B-763B8E072804}"/>
                </a:ext>
              </a:extLst>
            </p:cNvPr>
            <p:cNvSpPr/>
            <p:nvPr/>
          </p:nvSpPr>
          <p:spPr>
            <a:xfrm>
              <a:off x="9871987" y="1387551"/>
              <a:ext cx="1025417" cy="5096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58" name="Group 57">
              <a:extLst>
                <a:ext uri="{FF2B5EF4-FFF2-40B4-BE49-F238E27FC236}">
                  <a16:creationId xmlns:a16="http://schemas.microsoft.com/office/drawing/2014/main" id="{093BEB64-1103-772E-9BD3-93F48D19FC07}"/>
                </a:ext>
              </a:extLst>
            </p:cNvPr>
            <p:cNvGrpSpPr/>
            <p:nvPr/>
          </p:nvGrpSpPr>
          <p:grpSpPr>
            <a:xfrm>
              <a:off x="9964651" y="1483573"/>
              <a:ext cx="908137" cy="312077"/>
              <a:chOff x="10078951" y="1645538"/>
              <a:chExt cx="908137" cy="312077"/>
            </a:xfrm>
          </p:grpSpPr>
          <p:grpSp>
            <p:nvGrpSpPr>
              <p:cNvPr id="53" name="Group 52">
                <a:extLst>
                  <a:ext uri="{FF2B5EF4-FFF2-40B4-BE49-F238E27FC236}">
                    <a16:creationId xmlns:a16="http://schemas.microsoft.com/office/drawing/2014/main" id="{BA744AC4-36CF-914A-BB76-CFC3E087F271}"/>
                  </a:ext>
                </a:extLst>
              </p:cNvPr>
              <p:cNvGrpSpPr/>
              <p:nvPr/>
            </p:nvGrpSpPr>
            <p:grpSpPr>
              <a:xfrm>
                <a:off x="10078951" y="1645538"/>
                <a:ext cx="430281" cy="312077"/>
                <a:chOff x="10078951" y="1638972"/>
                <a:chExt cx="430281" cy="312077"/>
              </a:xfrm>
            </p:grpSpPr>
            <p:sp>
              <p:nvSpPr>
                <p:cNvPr id="35" name="Freeform: Shape 34">
                  <a:extLst>
                    <a:ext uri="{FF2B5EF4-FFF2-40B4-BE49-F238E27FC236}">
                      <a16:creationId xmlns:a16="http://schemas.microsoft.com/office/drawing/2014/main" id="{164D4F27-B08C-97BC-8BFB-A0B3D79996AC}"/>
                    </a:ext>
                  </a:extLst>
                </p:cNvPr>
                <p:cNvSpPr/>
                <p:nvPr/>
              </p:nvSpPr>
              <p:spPr>
                <a:xfrm rot="18900000">
                  <a:off x="10225254" y="1645569"/>
                  <a:ext cx="57761" cy="57761"/>
                </a:xfrm>
                <a:custGeom>
                  <a:avLst/>
                  <a:gdLst>
                    <a:gd name="connsiteX0" fmla="*/ 57761 w 57761"/>
                    <a:gd name="connsiteY0" fmla="*/ 28881 h 57761"/>
                    <a:gd name="connsiteX1" fmla="*/ 28881 w 57761"/>
                    <a:gd name="connsiteY1" fmla="*/ 57761 h 57761"/>
                    <a:gd name="connsiteX2" fmla="*/ 0 w 57761"/>
                    <a:gd name="connsiteY2" fmla="*/ 28881 h 57761"/>
                    <a:gd name="connsiteX3" fmla="*/ 28881 w 57761"/>
                    <a:gd name="connsiteY3" fmla="*/ 0 h 57761"/>
                    <a:gd name="connsiteX4" fmla="*/ 57761 w 57761"/>
                    <a:gd name="connsiteY4" fmla="*/ 28881 h 57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61" h="57761">
                      <a:moveTo>
                        <a:pt x="57761" y="28881"/>
                      </a:moveTo>
                      <a:cubicBezTo>
                        <a:pt x="57761" y="44831"/>
                        <a:pt x="44831" y="57761"/>
                        <a:pt x="28881" y="57761"/>
                      </a:cubicBezTo>
                      <a:cubicBezTo>
                        <a:pt x="12930" y="57761"/>
                        <a:pt x="0" y="44831"/>
                        <a:pt x="0" y="28881"/>
                      </a:cubicBezTo>
                      <a:cubicBezTo>
                        <a:pt x="0" y="12930"/>
                        <a:pt x="12930" y="0"/>
                        <a:pt x="28881" y="0"/>
                      </a:cubicBezTo>
                      <a:cubicBezTo>
                        <a:pt x="44831" y="0"/>
                        <a:pt x="57761" y="12930"/>
                        <a:pt x="57761" y="28881"/>
                      </a:cubicBezTo>
                      <a:close/>
                    </a:path>
                  </a:pathLst>
                </a:custGeom>
                <a:noFill/>
                <a:ln w="3609"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38" name="Freeform: Shape 37">
                  <a:extLst>
                    <a:ext uri="{FF2B5EF4-FFF2-40B4-BE49-F238E27FC236}">
                      <a16:creationId xmlns:a16="http://schemas.microsoft.com/office/drawing/2014/main" id="{052DC8DE-1212-EFA2-E72F-41CD781EEB0B}"/>
                    </a:ext>
                  </a:extLst>
                </p:cNvPr>
                <p:cNvSpPr/>
                <p:nvPr/>
              </p:nvSpPr>
              <p:spPr>
                <a:xfrm>
                  <a:off x="10078951" y="1825529"/>
                  <a:ext cx="348051" cy="125520"/>
                </a:xfrm>
                <a:custGeom>
                  <a:avLst/>
                  <a:gdLst>
                    <a:gd name="connsiteX0" fmla="*/ 289549 w 348051"/>
                    <a:gd name="connsiteY0" fmla="*/ 0 h 125520"/>
                    <a:gd name="connsiteX1" fmla="*/ 231417 w 348051"/>
                    <a:gd name="connsiteY1" fmla="*/ 62205 h 125520"/>
                    <a:gd name="connsiteX2" fmla="*/ 231417 w 348051"/>
                    <a:gd name="connsiteY2" fmla="*/ 62205 h 125520"/>
                    <a:gd name="connsiteX3" fmla="*/ 231417 w 348051"/>
                    <a:gd name="connsiteY3" fmla="*/ 62205 h 125520"/>
                    <a:gd name="connsiteX4" fmla="*/ 231417 w 348051"/>
                    <a:gd name="connsiteY4" fmla="*/ 62205 h 125520"/>
                    <a:gd name="connsiteX5" fmla="*/ 231417 w 348051"/>
                    <a:gd name="connsiteY5" fmla="*/ 62205 h 125520"/>
                    <a:gd name="connsiteX6" fmla="*/ 135518 w 348051"/>
                    <a:gd name="connsiteY6" fmla="*/ 62205 h 125520"/>
                    <a:gd name="connsiteX7" fmla="*/ 135518 w 348051"/>
                    <a:gd name="connsiteY7" fmla="*/ 39989 h 125520"/>
                    <a:gd name="connsiteX8" fmla="*/ 209201 w 348051"/>
                    <a:gd name="connsiteY8" fmla="*/ 39989 h 125520"/>
                    <a:gd name="connsiteX9" fmla="*/ 209201 w 348051"/>
                    <a:gd name="connsiteY9" fmla="*/ 11849 h 125520"/>
                    <a:gd name="connsiteX10" fmla="*/ 122558 w 348051"/>
                    <a:gd name="connsiteY10" fmla="*/ 11849 h 125520"/>
                    <a:gd name="connsiteX11" fmla="*/ 67389 w 348051"/>
                    <a:gd name="connsiteY11" fmla="*/ 8146 h 125520"/>
                    <a:gd name="connsiteX12" fmla="*/ 0 w 348051"/>
                    <a:gd name="connsiteY12" fmla="*/ 53318 h 125520"/>
                    <a:gd name="connsiteX13" fmla="*/ 0 w 348051"/>
                    <a:gd name="connsiteY13" fmla="*/ 125521 h 125520"/>
                    <a:gd name="connsiteX14" fmla="*/ 59983 w 348051"/>
                    <a:gd name="connsiteY14" fmla="*/ 125521 h 125520"/>
                    <a:gd name="connsiteX15" fmla="*/ 108118 w 348051"/>
                    <a:gd name="connsiteY15" fmla="*/ 105526 h 125520"/>
                    <a:gd name="connsiteX16" fmla="*/ 257706 w 348051"/>
                    <a:gd name="connsiteY16" fmla="*/ 105526 h 125520"/>
                    <a:gd name="connsiteX17" fmla="*/ 348051 w 348051"/>
                    <a:gd name="connsiteY17" fmla="*/ 0 h 125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8051" h="125520">
                      <a:moveTo>
                        <a:pt x="289549" y="0"/>
                      </a:moveTo>
                      <a:lnTo>
                        <a:pt x="231417" y="62205"/>
                      </a:lnTo>
                      <a:lnTo>
                        <a:pt x="231417" y="62205"/>
                      </a:lnTo>
                      <a:lnTo>
                        <a:pt x="231417" y="62205"/>
                      </a:lnTo>
                      <a:lnTo>
                        <a:pt x="231417" y="62205"/>
                      </a:lnTo>
                      <a:lnTo>
                        <a:pt x="231417" y="62205"/>
                      </a:lnTo>
                      <a:lnTo>
                        <a:pt x="135518" y="62205"/>
                      </a:lnTo>
                      <a:lnTo>
                        <a:pt x="135518" y="39989"/>
                      </a:lnTo>
                      <a:lnTo>
                        <a:pt x="209201" y="39989"/>
                      </a:lnTo>
                      <a:lnTo>
                        <a:pt x="209201" y="11849"/>
                      </a:lnTo>
                      <a:lnTo>
                        <a:pt x="122558" y="11849"/>
                      </a:lnTo>
                      <a:lnTo>
                        <a:pt x="67389" y="8146"/>
                      </a:lnTo>
                      <a:lnTo>
                        <a:pt x="0" y="53318"/>
                      </a:lnTo>
                      <a:lnTo>
                        <a:pt x="0" y="125521"/>
                      </a:lnTo>
                      <a:lnTo>
                        <a:pt x="59983" y="125521"/>
                      </a:lnTo>
                      <a:lnTo>
                        <a:pt x="108118" y="105526"/>
                      </a:lnTo>
                      <a:lnTo>
                        <a:pt x="257706" y="105526"/>
                      </a:lnTo>
                      <a:lnTo>
                        <a:pt x="348051" y="0"/>
                      </a:lnTo>
                      <a:close/>
                    </a:path>
                  </a:pathLst>
                </a:custGeom>
                <a:solidFill>
                  <a:srgbClr val="262261"/>
                </a:solidFill>
                <a:ln w="3609"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pic>
              <p:nvPicPr>
                <p:cNvPr id="46" name="Key">
                  <a:extLst>
                    <a:ext uri="{FF2B5EF4-FFF2-40B4-BE49-F238E27FC236}">
                      <a16:creationId xmlns:a16="http://schemas.microsoft.com/office/drawing/2014/main" id="{20681202-97A0-8554-7027-DEBA83F8931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312803" y="1638972"/>
                  <a:ext cx="196429" cy="196429"/>
                </a:xfrm>
                <a:prstGeom prst="rect">
                  <a:avLst/>
                </a:prstGeom>
              </p:spPr>
            </p:pic>
            <p:pic>
              <p:nvPicPr>
                <p:cNvPr id="47" name="Signature">
                  <a:extLst>
                    <a:ext uri="{FF2B5EF4-FFF2-40B4-BE49-F238E27FC236}">
                      <a16:creationId xmlns:a16="http://schemas.microsoft.com/office/drawing/2014/main" id="{C5282284-0448-0411-F72F-B02CC3DF8C1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089292" y="1640199"/>
                  <a:ext cx="196429" cy="196429"/>
                </a:xfrm>
                <a:prstGeom prst="rect">
                  <a:avLst/>
                </a:prstGeom>
              </p:spPr>
            </p:pic>
          </p:grpSp>
          <p:sp>
            <p:nvSpPr>
              <p:cNvPr id="48" name="TextBox 85">
                <a:extLst>
                  <a:ext uri="{FF2B5EF4-FFF2-40B4-BE49-F238E27FC236}">
                    <a16:creationId xmlns:a16="http://schemas.microsoft.com/office/drawing/2014/main" id="{75DA3D13-546E-A528-BDC2-31AF5CCF8E87}"/>
                  </a:ext>
                </a:extLst>
              </p:cNvPr>
              <p:cNvSpPr txBox="1"/>
              <p:nvPr/>
            </p:nvSpPr>
            <p:spPr>
              <a:xfrm>
                <a:off x="10526521" y="1647688"/>
                <a:ext cx="460567" cy="307777"/>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00" dirty="0">
                    <a:latin typeface="Arial" panose="020B0604020202020204" pitchFamily="34" charset="0"/>
                    <a:cs typeface="Arial" panose="020B0604020202020204" pitchFamily="34" charset="0"/>
                  </a:rPr>
                  <a:t>Signing Service</a:t>
                </a:r>
              </a:p>
            </p:txBody>
          </p:sp>
        </p:grpSp>
      </p:grpSp>
      <p:pic>
        <p:nvPicPr>
          <p:cNvPr id="124" name="Graphic 123">
            <a:extLst>
              <a:ext uri="{FF2B5EF4-FFF2-40B4-BE49-F238E27FC236}">
                <a16:creationId xmlns:a16="http://schemas.microsoft.com/office/drawing/2014/main" id="{042D6024-B44F-9319-F81C-2D4FD295AEF5}"/>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647507" y="4598754"/>
            <a:ext cx="213236" cy="213236"/>
          </a:xfrm>
          <a:prstGeom prst="rect">
            <a:avLst/>
          </a:prstGeom>
        </p:spPr>
      </p:pic>
      <p:sp>
        <p:nvSpPr>
          <p:cNvPr id="125" name="TextBox 124">
            <a:extLst>
              <a:ext uri="{FF2B5EF4-FFF2-40B4-BE49-F238E27FC236}">
                <a16:creationId xmlns:a16="http://schemas.microsoft.com/office/drawing/2014/main" id="{573851C5-3AD0-B11F-B239-FDD4AEB96554}"/>
              </a:ext>
            </a:extLst>
          </p:cNvPr>
          <p:cNvSpPr txBox="1"/>
          <p:nvPr/>
        </p:nvSpPr>
        <p:spPr>
          <a:xfrm>
            <a:off x="9876931" y="4651511"/>
            <a:ext cx="289122" cy="107722"/>
          </a:xfrm>
          <a:prstGeom prst="rect">
            <a:avLst/>
          </a:prstGeom>
          <a:noFill/>
        </p:spPr>
        <p:txBody>
          <a:bodyPr wrap="square" lIns="0" tIns="0" rIns="0" bIns="0" rtlCol="0">
            <a:spAutoFit/>
          </a:bodyPr>
          <a:lstStyle/>
          <a:p>
            <a:r>
              <a:rPr lang="en-US" sz="700" b="1" dirty="0">
                <a:latin typeface="Arial" panose="020B0604020202020204" pitchFamily="34" charset="0"/>
                <a:ea typeface="Cascadia Code SemiBold" panose="020B0609020000020004" pitchFamily="49" charset="0"/>
                <a:cs typeface="Arial" panose="020B0604020202020204" pitchFamily="34" charset="0"/>
              </a:rPr>
              <a:t>SCITT</a:t>
            </a:r>
          </a:p>
        </p:txBody>
      </p:sp>
      <p:pic>
        <p:nvPicPr>
          <p:cNvPr id="126" name="Graphic 125">
            <a:extLst>
              <a:ext uri="{FF2B5EF4-FFF2-40B4-BE49-F238E27FC236}">
                <a16:creationId xmlns:a16="http://schemas.microsoft.com/office/drawing/2014/main" id="{00FD8071-1E7C-5847-857D-D8FB2E8AC2E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942059" y="4261884"/>
            <a:ext cx="213236" cy="213236"/>
          </a:xfrm>
          <a:prstGeom prst="rect">
            <a:avLst/>
          </a:prstGeom>
        </p:spPr>
      </p:pic>
      <p:pic>
        <p:nvPicPr>
          <p:cNvPr id="13" name="Graphic 12">
            <a:extLst>
              <a:ext uri="{FF2B5EF4-FFF2-40B4-BE49-F238E27FC236}">
                <a16:creationId xmlns:a16="http://schemas.microsoft.com/office/drawing/2014/main" id="{DBCD035A-7A9A-D04C-6577-95650133262C}"/>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a:stretch/>
        </p:blipFill>
        <p:spPr>
          <a:xfrm>
            <a:off x="9744752" y="4711787"/>
            <a:ext cx="363255" cy="363255"/>
          </a:xfrm>
          <a:prstGeom prst="rect">
            <a:avLst/>
          </a:prstGeom>
        </p:spPr>
      </p:pic>
      <p:sp>
        <p:nvSpPr>
          <p:cNvPr id="129" name="TextBox 128">
            <a:extLst>
              <a:ext uri="{FF2B5EF4-FFF2-40B4-BE49-F238E27FC236}">
                <a16:creationId xmlns:a16="http://schemas.microsoft.com/office/drawing/2014/main" id="{63F974D8-76A9-F98F-6B9B-D2460F1FFA21}"/>
              </a:ext>
            </a:extLst>
          </p:cNvPr>
          <p:cNvSpPr txBox="1"/>
          <p:nvPr/>
        </p:nvSpPr>
        <p:spPr>
          <a:xfrm>
            <a:off x="7511295" y="3999282"/>
            <a:ext cx="289122" cy="107722"/>
          </a:xfrm>
          <a:prstGeom prst="rect">
            <a:avLst/>
          </a:prstGeom>
          <a:noFill/>
        </p:spPr>
        <p:txBody>
          <a:bodyPr wrap="square" lIns="0" tIns="0" rIns="0" bIns="0" rtlCol="0">
            <a:spAutoFit/>
          </a:bodyPr>
          <a:lstStyle/>
          <a:p>
            <a:r>
              <a:rPr lang="en-US" sz="700" b="1" dirty="0">
                <a:latin typeface="Arial" panose="020B0604020202020204" pitchFamily="34" charset="0"/>
                <a:ea typeface="Cascadia Code SemiBold" panose="020B0609020000020004" pitchFamily="49" charset="0"/>
                <a:cs typeface="Arial" panose="020B0604020202020204" pitchFamily="34" charset="0"/>
              </a:rPr>
              <a:t>SCITT</a:t>
            </a:r>
          </a:p>
        </p:txBody>
      </p:sp>
      <p:pic>
        <p:nvPicPr>
          <p:cNvPr id="130" name="Graphic 129">
            <a:extLst>
              <a:ext uri="{FF2B5EF4-FFF2-40B4-BE49-F238E27FC236}">
                <a16:creationId xmlns:a16="http://schemas.microsoft.com/office/drawing/2014/main" id="{7C484633-3D54-0897-2B33-5A4524411AE5}"/>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277006" y="3946525"/>
            <a:ext cx="213236" cy="213236"/>
          </a:xfrm>
          <a:prstGeom prst="rect">
            <a:avLst/>
          </a:prstGeom>
        </p:spPr>
      </p:pic>
      <p:cxnSp>
        <p:nvCxnSpPr>
          <p:cNvPr id="132" name="Connector: Elbow 131">
            <a:extLst>
              <a:ext uri="{FF2B5EF4-FFF2-40B4-BE49-F238E27FC236}">
                <a16:creationId xmlns:a16="http://schemas.microsoft.com/office/drawing/2014/main" id="{FF3393B3-206E-5B34-FB2F-12D9393CDCA7}"/>
              </a:ext>
            </a:extLst>
          </p:cNvPr>
          <p:cNvCxnSpPr>
            <a:cxnSpLocks/>
            <a:stCxn id="27" idx="1"/>
            <a:endCxn id="68" idx="2"/>
          </p:cNvCxnSpPr>
          <p:nvPr/>
        </p:nvCxnSpPr>
        <p:spPr>
          <a:xfrm rot="10800000">
            <a:off x="7189594" y="4029348"/>
            <a:ext cx="770835" cy="732063"/>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Connector: Elbow 133">
            <a:extLst>
              <a:ext uri="{FF2B5EF4-FFF2-40B4-BE49-F238E27FC236}">
                <a16:creationId xmlns:a16="http://schemas.microsoft.com/office/drawing/2014/main" id="{0277417C-86ED-5D7A-0CD0-F078DE378861}"/>
              </a:ext>
            </a:extLst>
          </p:cNvPr>
          <p:cNvCxnSpPr>
            <a:cxnSpLocks/>
            <a:stCxn id="126" idx="1"/>
            <a:endCxn id="130" idx="2"/>
          </p:cNvCxnSpPr>
          <p:nvPr/>
        </p:nvCxnSpPr>
        <p:spPr>
          <a:xfrm rot="10800000">
            <a:off x="7383625" y="4159762"/>
            <a:ext cx="558435" cy="208741"/>
          </a:xfrm>
          <a:prstGeom prst="bentConnector2">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Connector: Elbow 136">
            <a:extLst>
              <a:ext uri="{FF2B5EF4-FFF2-40B4-BE49-F238E27FC236}">
                <a16:creationId xmlns:a16="http://schemas.microsoft.com/office/drawing/2014/main" id="{2F27B036-BFC1-FA54-8F92-048D5562530A}"/>
              </a:ext>
            </a:extLst>
          </p:cNvPr>
          <p:cNvCxnSpPr>
            <a:cxnSpLocks/>
            <a:stCxn id="124" idx="2"/>
            <a:endCxn id="156" idx="3"/>
          </p:cNvCxnSpPr>
          <p:nvPr/>
        </p:nvCxnSpPr>
        <p:spPr>
          <a:xfrm rot="5400000" flipH="1">
            <a:off x="6502022" y="1559887"/>
            <a:ext cx="919326" cy="5584881"/>
          </a:xfrm>
          <a:prstGeom prst="bentConnector4">
            <a:avLst>
              <a:gd name="adj1" fmla="val -24866"/>
              <a:gd name="adj2" fmla="val 94786"/>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148" name="Group 147">
            <a:extLst>
              <a:ext uri="{FF2B5EF4-FFF2-40B4-BE49-F238E27FC236}">
                <a16:creationId xmlns:a16="http://schemas.microsoft.com/office/drawing/2014/main" id="{842BEFAE-5FD8-CA46-E5AD-92A1CF7B1A2D}"/>
              </a:ext>
            </a:extLst>
          </p:cNvPr>
          <p:cNvGrpSpPr/>
          <p:nvPr/>
        </p:nvGrpSpPr>
        <p:grpSpPr>
          <a:xfrm>
            <a:off x="3128530" y="3531215"/>
            <a:ext cx="912632" cy="509662"/>
            <a:chOff x="11050535" y="1387551"/>
            <a:chExt cx="912632" cy="509662"/>
          </a:xfrm>
        </p:grpSpPr>
        <p:sp>
          <p:nvSpPr>
            <p:cNvPr id="143" name="Rectangle 142">
              <a:extLst>
                <a:ext uri="{FF2B5EF4-FFF2-40B4-BE49-F238E27FC236}">
                  <a16:creationId xmlns:a16="http://schemas.microsoft.com/office/drawing/2014/main" id="{9A5BE19A-449A-D02B-2634-FA64BD60A3C2}"/>
                </a:ext>
              </a:extLst>
            </p:cNvPr>
            <p:cNvSpPr/>
            <p:nvPr/>
          </p:nvSpPr>
          <p:spPr>
            <a:xfrm>
              <a:off x="11050535" y="1387551"/>
              <a:ext cx="912632" cy="5096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147" name="Group 146">
              <a:extLst>
                <a:ext uri="{FF2B5EF4-FFF2-40B4-BE49-F238E27FC236}">
                  <a16:creationId xmlns:a16="http://schemas.microsoft.com/office/drawing/2014/main" id="{78B368A2-6923-7622-4A6A-942953435698}"/>
                </a:ext>
              </a:extLst>
            </p:cNvPr>
            <p:cNvGrpSpPr/>
            <p:nvPr/>
          </p:nvGrpSpPr>
          <p:grpSpPr>
            <a:xfrm>
              <a:off x="11092567" y="1467159"/>
              <a:ext cx="843870" cy="363255"/>
              <a:chOff x="11092567" y="1467159"/>
              <a:chExt cx="843870" cy="363255"/>
            </a:xfrm>
          </p:grpSpPr>
          <p:pic>
            <p:nvPicPr>
              <p:cNvPr id="142" name="Graphic 141">
                <a:extLst>
                  <a:ext uri="{FF2B5EF4-FFF2-40B4-BE49-F238E27FC236}">
                    <a16:creationId xmlns:a16="http://schemas.microsoft.com/office/drawing/2014/main" id="{A09C9B0E-6E4B-CC10-2D4E-74C371432DAA}"/>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a:stretch/>
            </p:blipFill>
            <p:spPr>
              <a:xfrm>
                <a:off x="11092567" y="1467159"/>
                <a:ext cx="363255" cy="363255"/>
              </a:xfrm>
              <a:prstGeom prst="rect">
                <a:avLst/>
              </a:prstGeom>
            </p:spPr>
          </p:pic>
          <p:sp>
            <p:nvSpPr>
              <p:cNvPr id="144" name="TextBox 85">
                <a:extLst>
                  <a:ext uri="{FF2B5EF4-FFF2-40B4-BE49-F238E27FC236}">
                    <a16:creationId xmlns:a16="http://schemas.microsoft.com/office/drawing/2014/main" id="{0E0C5F23-C00D-ACD5-C645-5B518F79A2E2}"/>
                  </a:ext>
                </a:extLst>
              </p:cNvPr>
              <p:cNvSpPr txBox="1"/>
              <p:nvPr/>
            </p:nvSpPr>
            <p:spPr>
              <a:xfrm>
                <a:off x="11429275" y="1491129"/>
                <a:ext cx="507162" cy="307777"/>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00" dirty="0">
                    <a:latin typeface="Arial" panose="020B0604020202020204" pitchFamily="34" charset="0"/>
                    <a:cs typeface="Arial" panose="020B0604020202020204" pitchFamily="34" charset="0"/>
                  </a:rPr>
                  <a:t>Security</a:t>
                </a:r>
                <a:br>
                  <a:rPr lang="en-US" sz="1000" dirty="0">
                    <a:latin typeface="Arial" panose="020B0604020202020204" pitchFamily="34" charset="0"/>
                    <a:cs typeface="Arial" panose="020B0604020202020204" pitchFamily="34" charset="0"/>
                  </a:rPr>
                </a:br>
                <a:r>
                  <a:rPr lang="en-US" sz="1000" dirty="0">
                    <a:latin typeface="Arial" panose="020B0604020202020204" pitchFamily="34" charset="0"/>
                    <a:cs typeface="Arial" panose="020B0604020202020204" pitchFamily="34" charset="0"/>
                  </a:rPr>
                  <a:t>Service</a:t>
                </a:r>
              </a:p>
            </p:txBody>
          </p:sp>
        </p:grpSp>
      </p:grpSp>
      <p:grpSp>
        <p:nvGrpSpPr>
          <p:cNvPr id="151" name="Group 150">
            <a:extLst>
              <a:ext uri="{FF2B5EF4-FFF2-40B4-BE49-F238E27FC236}">
                <a16:creationId xmlns:a16="http://schemas.microsoft.com/office/drawing/2014/main" id="{9CF9C3BE-C978-AE1C-9E8A-277B1E3F234F}"/>
              </a:ext>
            </a:extLst>
          </p:cNvPr>
          <p:cNvGrpSpPr/>
          <p:nvPr/>
        </p:nvGrpSpPr>
        <p:grpSpPr>
          <a:xfrm>
            <a:off x="5183862" y="4701279"/>
            <a:ext cx="736404" cy="735280"/>
            <a:chOff x="5686525" y="3473984"/>
            <a:chExt cx="906259" cy="904876"/>
          </a:xfrm>
        </p:grpSpPr>
        <p:sp>
          <p:nvSpPr>
            <p:cNvPr id="150" name="Rectangle 149">
              <a:extLst>
                <a:ext uri="{FF2B5EF4-FFF2-40B4-BE49-F238E27FC236}">
                  <a16:creationId xmlns:a16="http://schemas.microsoft.com/office/drawing/2014/main" id="{800AC8BA-E50A-20AF-43BE-14DBF8318D27}"/>
                </a:ext>
              </a:extLst>
            </p:cNvPr>
            <p:cNvSpPr/>
            <p:nvPr/>
          </p:nvSpPr>
          <p:spPr>
            <a:xfrm>
              <a:off x="5686525" y="3473984"/>
              <a:ext cx="906259" cy="904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pic>
          <p:nvPicPr>
            <p:cNvPr id="9" name="Graphic 8">
              <a:extLst>
                <a:ext uri="{FF2B5EF4-FFF2-40B4-BE49-F238E27FC236}">
                  <a16:creationId xmlns:a16="http://schemas.microsoft.com/office/drawing/2014/main" id="{BFA4F61E-805E-4C4A-3A29-C5D014C61B58}"/>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5686525" y="3473985"/>
              <a:ext cx="904875" cy="904875"/>
            </a:xfrm>
            <a:prstGeom prst="rect">
              <a:avLst/>
            </a:prstGeom>
          </p:spPr>
        </p:pic>
      </p:grpSp>
      <p:sp>
        <p:nvSpPr>
          <p:cNvPr id="155" name="TextBox 154">
            <a:extLst>
              <a:ext uri="{FF2B5EF4-FFF2-40B4-BE49-F238E27FC236}">
                <a16:creationId xmlns:a16="http://schemas.microsoft.com/office/drawing/2014/main" id="{ADC45D78-DFEB-48D7-0AC2-AC201A0919A5}"/>
              </a:ext>
            </a:extLst>
          </p:cNvPr>
          <p:cNvSpPr txBox="1"/>
          <p:nvPr/>
        </p:nvSpPr>
        <p:spPr>
          <a:xfrm>
            <a:off x="4083194" y="3679937"/>
            <a:ext cx="289122" cy="107722"/>
          </a:xfrm>
          <a:prstGeom prst="rect">
            <a:avLst/>
          </a:prstGeom>
          <a:noFill/>
        </p:spPr>
        <p:txBody>
          <a:bodyPr wrap="square" lIns="0" tIns="0" rIns="0" bIns="0" rtlCol="0">
            <a:spAutoFit/>
          </a:bodyPr>
          <a:lstStyle/>
          <a:p>
            <a:r>
              <a:rPr lang="en-US" sz="700" b="1" dirty="0">
                <a:latin typeface="Arial" panose="020B0604020202020204" pitchFamily="34" charset="0"/>
                <a:ea typeface="Cascadia Code SemiBold" panose="020B0609020000020004" pitchFamily="49" charset="0"/>
                <a:cs typeface="Arial" panose="020B0604020202020204" pitchFamily="34" charset="0"/>
              </a:rPr>
              <a:t>SCITT</a:t>
            </a:r>
          </a:p>
        </p:txBody>
      </p:sp>
      <p:pic>
        <p:nvPicPr>
          <p:cNvPr id="156" name="Graphic 155">
            <a:extLst>
              <a:ext uri="{FF2B5EF4-FFF2-40B4-BE49-F238E27FC236}">
                <a16:creationId xmlns:a16="http://schemas.microsoft.com/office/drawing/2014/main" id="{510BA948-A4A0-9D49-E800-253505246895}"/>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956008" y="3786046"/>
            <a:ext cx="213236" cy="213236"/>
          </a:xfrm>
          <a:prstGeom prst="rect">
            <a:avLst/>
          </a:prstGeom>
        </p:spPr>
      </p:pic>
      <p:pic>
        <p:nvPicPr>
          <p:cNvPr id="19" name="Graphic 18" descr="Internet Of Things outline">
            <a:extLst>
              <a:ext uri="{FF2B5EF4-FFF2-40B4-BE49-F238E27FC236}">
                <a16:creationId xmlns:a16="http://schemas.microsoft.com/office/drawing/2014/main" id="{E6664FA5-BB2E-663E-8F42-4A0273C19246}"/>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3777056" y="4334374"/>
            <a:ext cx="1443481" cy="1443481"/>
          </a:xfrm>
          <a:prstGeom prst="rect">
            <a:avLst/>
          </a:prstGeom>
        </p:spPr>
      </p:pic>
      <p:sp>
        <p:nvSpPr>
          <p:cNvPr id="171" name="Oval 170">
            <a:extLst>
              <a:ext uri="{FF2B5EF4-FFF2-40B4-BE49-F238E27FC236}">
                <a16:creationId xmlns:a16="http://schemas.microsoft.com/office/drawing/2014/main" id="{AE1AD0A2-6251-1840-7ACA-92E2045AA633}"/>
              </a:ext>
            </a:extLst>
          </p:cNvPr>
          <p:cNvSpPr/>
          <p:nvPr/>
        </p:nvSpPr>
        <p:spPr>
          <a:xfrm>
            <a:off x="5136143" y="3289850"/>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1</a:t>
            </a:r>
          </a:p>
        </p:txBody>
      </p:sp>
      <p:sp>
        <p:nvSpPr>
          <p:cNvPr id="172" name="Oval 171">
            <a:extLst>
              <a:ext uri="{FF2B5EF4-FFF2-40B4-BE49-F238E27FC236}">
                <a16:creationId xmlns:a16="http://schemas.microsoft.com/office/drawing/2014/main" id="{C8DBEE60-AE3F-6321-FDAD-13C0EE9ED578}"/>
              </a:ext>
            </a:extLst>
          </p:cNvPr>
          <p:cNvSpPr/>
          <p:nvPr/>
        </p:nvSpPr>
        <p:spPr>
          <a:xfrm>
            <a:off x="7284086" y="305702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2</a:t>
            </a:r>
          </a:p>
        </p:txBody>
      </p:sp>
      <p:sp>
        <p:nvSpPr>
          <p:cNvPr id="173" name="Oval 172">
            <a:extLst>
              <a:ext uri="{FF2B5EF4-FFF2-40B4-BE49-F238E27FC236}">
                <a16:creationId xmlns:a16="http://schemas.microsoft.com/office/drawing/2014/main" id="{2D33CFF0-2137-93C7-E5AE-2270126D7F16}"/>
              </a:ext>
            </a:extLst>
          </p:cNvPr>
          <p:cNvSpPr/>
          <p:nvPr/>
        </p:nvSpPr>
        <p:spPr>
          <a:xfrm>
            <a:off x="6710791" y="3645213"/>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3</a:t>
            </a:r>
          </a:p>
        </p:txBody>
      </p:sp>
      <p:sp>
        <p:nvSpPr>
          <p:cNvPr id="174" name="Oval 173">
            <a:extLst>
              <a:ext uri="{FF2B5EF4-FFF2-40B4-BE49-F238E27FC236}">
                <a16:creationId xmlns:a16="http://schemas.microsoft.com/office/drawing/2014/main" id="{37A8FF3F-52CB-9CFC-A620-A102217E8473}"/>
              </a:ext>
            </a:extLst>
          </p:cNvPr>
          <p:cNvSpPr/>
          <p:nvPr/>
        </p:nvSpPr>
        <p:spPr>
          <a:xfrm>
            <a:off x="7788874" y="4500752"/>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4</a:t>
            </a:r>
          </a:p>
        </p:txBody>
      </p:sp>
      <p:sp>
        <p:nvSpPr>
          <p:cNvPr id="175" name="Oval 174">
            <a:extLst>
              <a:ext uri="{FF2B5EF4-FFF2-40B4-BE49-F238E27FC236}">
                <a16:creationId xmlns:a16="http://schemas.microsoft.com/office/drawing/2014/main" id="{AC4474C6-45ED-76D9-0B55-B2043FC43463}"/>
              </a:ext>
            </a:extLst>
          </p:cNvPr>
          <p:cNvSpPr/>
          <p:nvPr/>
        </p:nvSpPr>
        <p:spPr>
          <a:xfrm>
            <a:off x="4108878" y="3982926"/>
            <a:ext cx="206962" cy="20696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1</a:t>
            </a:r>
          </a:p>
        </p:txBody>
      </p:sp>
      <p:sp>
        <p:nvSpPr>
          <p:cNvPr id="176" name="Oval 175">
            <a:extLst>
              <a:ext uri="{FF2B5EF4-FFF2-40B4-BE49-F238E27FC236}">
                <a16:creationId xmlns:a16="http://schemas.microsoft.com/office/drawing/2014/main" id="{CCD3CF4C-7293-2CDD-938A-1824FA9F8169}"/>
              </a:ext>
            </a:extLst>
          </p:cNvPr>
          <p:cNvSpPr/>
          <p:nvPr/>
        </p:nvSpPr>
        <p:spPr>
          <a:xfrm>
            <a:off x="9878985" y="4423700"/>
            <a:ext cx="206962" cy="20696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2</a:t>
            </a:r>
          </a:p>
        </p:txBody>
      </p:sp>
      <p:pic>
        <p:nvPicPr>
          <p:cNvPr id="177" name="SCITT">
            <a:extLst>
              <a:ext uri="{FF2B5EF4-FFF2-40B4-BE49-F238E27FC236}">
                <a16:creationId xmlns:a16="http://schemas.microsoft.com/office/drawing/2014/main" id="{9537BC15-242D-F966-BA5C-9B5C14F75E01}"/>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6377027" y="2500530"/>
            <a:ext cx="523994" cy="523994"/>
          </a:xfrm>
          <a:prstGeom prst="rect">
            <a:avLst/>
          </a:prstGeom>
        </p:spPr>
      </p:pic>
    </p:spTree>
    <p:extLst>
      <p:ext uri="{BB962C8B-B14F-4D97-AF65-F5344CB8AC3E}">
        <p14:creationId xmlns:p14="http://schemas.microsoft.com/office/powerpoint/2010/main" val="2388673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A4C2B-C785-48BC-951F-BF23C50AD17D}"/>
              </a:ext>
            </a:extLst>
          </p:cNvPr>
          <p:cNvSpPr>
            <a:spLocks noGrp="1"/>
          </p:cNvSpPr>
          <p:nvPr>
            <p:ph type="title"/>
          </p:nvPr>
        </p:nvSpPr>
        <p:spPr/>
        <p:txBody>
          <a:bodyPr/>
          <a:lstStyle/>
          <a:p>
            <a:r>
              <a:rPr lang="en-US"/>
              <a:t>Notary Ledger</a:t>
            </a:r>
          </a:p>
        </p:txBody>
      </p:sp>
      <p:sp>
        <p:nvSpPr>
          <p:cNvPr id="3" name="Content Placeholder 2">
            <a:extLst>
              <a:ext uri="{FF2B5EF4-FFF2-40B4-BE49-F238E27FC236}">
                <a16:creationId xmlns:a16="http://schemas.microsoft.com/office/drawing/2014/main" id="{0C159612-381A-4343-B33B-9A10382FCEF1}"/>
              </a:ext>
            </a:extLst>
          </p:cNvPr>
          <p:cNvSpPr>
            <a:spLocks noGrp="1"/>
          </p:cNvSpPr>
          <p:nvPr>
            <p:ph idx="1"/>
          </p:nvPr>
        </p:nvSpPr>
        <p:spPr/>
        <p:txBody>
          <a:bodyPr/>
          <a:lstStyle/>
          <a:p>
            <a:r>
              <a:rPr lang="en-US"/>
              <a:t>A Notary validates the intent of a user</a:t>
            </a:r>
          </a:p>
        </p:txBody>
      </p:sp>
      <p:grpSp>
        <p:nvGrpSpPr>
          <p:cNvPr id="4" name="Group 3">
            <a:extLst>
              <a:ext uri="{FF2B5EF4-FFF2-40B4-BE49-F238E27FC236}">
                <a16:creationId xmlns:a16="http://schemas.microsoft.com/office/drawing/2014/main" id="{029E7667-FDCC-4336-AEB6-6542968C563E}"/>
              </a:ext>
            </a:extLst>
          </p:cNvPr>
          <p:cNvGrpSpPr/>
          <p:nvPr/>
        </p:nvGrpSpPr>
        <p:grpSpPr>
          <a:xfrm>
            <a:off x="4619834" y="3518893"/>
            <a:ext cx="6390476" cy="2419048"/>
            <a:chOff x="2900762" y="3336013"/>
            <a:chExt cx="6390476" cy="2419048"/>
          </a:xfrm>
        </p:grpSpPr>
        <p:pic>
          <p:nvPicPr>
            <p:cNvPr id="5" name="Picture 4">
              <a:extLst>
                <a:ext uri="{FF2B5EF4-FFF2-40B4-BE49-F238E27FC236}">
                  <a16:creationId xmlns:a16="http://schemas.microsoft.com/office/drawing/2014/main" id="{F52D41F2-EE2F-45F9-A5B1-CC7B7E0A6FDA}"/>
                </a:ext>
              </a:extLst>
            </p:cNvPr>
            <p:cNvPicPr>
              <a:picLocks noChangeAspect="1"/>
            </p:cNvPicPr>
            <p:nvPr/>
          </p:nvPicPr>
          <p:blipFill>
            <a:blip r:embed="rId2"/>
            <a:stretch>
              <a:fillRect/>
            </a:stretch>
          </p:blipFill>
          <p:spPr>
            <a:xfrm>
              <a:off x="2900762" y="3336013"/>
              <a:ext cx="6390476" cy="2419048"/>
            </a:xfrm>
            <a:prstGeom prst="rect">
              <a:avLst/>
            </a:prstGeom>
          </p:spPr>
        </p:pic>
        <p:sp>
          <p:nvSpPr>
            <p:cNvPr id="6" name="Oval 5">
              <a:extLst>
                <a:ext uri="{FF2B5EF4-FFF2-40B4-BE49-F238E27FC236}">
                  <a16:creationId xmlns:a16="http://schemas.microsoft.com/office/drawing/2014/main" id="{7FD15A97-9733-4482-B935-1F773D1D38FA}"/>
                </a:ext>
              </a:extLst>
            </p:cNvPr>
            <p:cNvSpPr/>
            <p:nvPr/>
          </p:nvSpPr>
          <p:spPr>
            <a:xfrm>
              <a:off x="4152900" y="3744763"/>
              <a:ext cx="209550" cy="209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Black" panose="020B0A04020102020204" pitchFamily="34" charset="0"/>
                </a:rPr>
                <a:t>A</a:t>
              </a:r>
            </a:p>
          </p:txBody>
        </p:sp>
        <p:sp>
          <p:nvSpPr>
            <p:cNvPr id="7" name="Oval 6">
              <a:extLst>
                <a:ext uri="{FF2B5EF4-FFF2-40B4-BE49-F238E27FC236}">
                  <a16:creationId xmlns:a16="http://schemas.microsoft.com/office/drawing/2014/main" id="{B21C18C7-E372-417D-BB96-474CF4FF0786}"/>
                </a:ext>
              </a:extLst>
            </p:cNvPr>
            <p:cNvSpPr/>
            <p:nvPr/>
          </p:nvSpPr>
          <p:spPr>
            <a:xfrm>
              <a:off x="4362450" y="3954313"/>
              <a:ext cx="209550" cy="209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Black" panose="020B0A04020102020204" pitchFamily="34" charset="0"/>
                </a:rPr>
                <a:t>B</a:t>
              </a:r>
            </a:p>
          </p:txBody>
        </p:sp>
        <p:sp>
          <p:nvSpPr>
            <p:cNvPr id="8" name="Oval 7">
              <a:extLst>
                <a:ext uri="{FF2B5EF4-FFF2-40B4-BE49-F238E27FC236}">
                  <a16:creationId xmlns:a16="http://schemas.microsoft.com/office/drawing/2014/main" id="{8E6CAA26-020D-4109-AE16-39EDABCBB3BD}"/>
                </a:ext>
              </a:extLst>
            </p:cNvPr>
            <p:cNvSpPr/>
            <p:nvPr/>
          </p:nvSpPr>
          <p:spPr>
            <a:xfrm>
              <a:off x="4572000" y="4163863"/>
              <a:ext cx="209550" cy="209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Black" panose="020B0A04020102020204" pitchFamily="34" charset="0"/>
                </a:rPr>
                <a:t>C</a:t>
              </a:r>
            </a:p>
          </p:txBody>
        </p:sp>
        <p:sp>
          <p:nvSpPr>
            <p:cNvPr id="9" name="Oval 8">
              <a:extLst>
                <a:ext uri="{FF2B5EF4-FFF2-40B4-BE49-F238E27FC236}">
                  <a16:creationId xmlns:a16="http://schemas.microsoft.com/office/drawing/2014/main" id="{FB4A6D8E-EB87-4E2F-ABD6-140D12AF7D68}"/>
                </a:ext>
              </a:extLst>
            </p:cNvPr>
            <p:cNvSpPr/>
            <p:nvPr/>
          </p:nvSpPr>
          <p:spPr>
            <a:xfrm>
              <a:off x="4778416" y="4373413"/>
              <a:ext cx="209550" cy="209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Black" panose="020B0A04020102020204" pitchFamily="34" charset="0"/>
                </a:rPr>
                <a:t>D</a:t>
              </a:r>
            </a:p>
          </p:txBody>
        </p:sp>
        <p:sp>
          <p:nvSpPr>
            <p:cNvPr id="10" name="Oval 9">
              <a:extLst>
                <a:ext uri="{FF2B5EF4-FFF2-40B4-BE49-F238E27FC236}">
                  <a16:creationId xmlns:a16="http://schemas.microsoft.com/office/drawing/2014/main" id="{9EA19912-E4CE-40EA-BB3C-719732932A2E}"/>
                </a:ext>
              </a:extLst>
            </p:cNvPr>
            <p:cNvSpPr/>
            <p:nvPr/>
          </p:nvSpPr>
          <p:spPr>
            <a:xfrm>
              <a:off x="7096125" y="4453472"/>
              <a:ext cx="209550" cy="209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Black" panose="020B0A04020102020204" pitchFamily="34" charset="0"/>
                </a:rPr>
                <a:t>F</a:t>
              </a:r>
            </a:p>
          </p:txBody>
        </p:sp>
        <p:sp>
          <p:nvSpPr>
            <p:cNvPr id="11" name="Oval 10">
              <a:extLst>
                <a:ext uri="{FF2B5EF4-FFF2-40B4-BE49-F238E27FC236}">
                  <a16:creationId xmlns:a16="http://schemas.microsoft.com/office/drawing/2014/main" id="{63AC8105-EF82-438A-B5B0-0D5D18DDC669}"/>
                </a:ext>
              </a:extLst>
            </p:cNvPr>
            <p:cNvSpPr/>
            <p:nvPr/>
          </p:nvSpPr>
          <p:spPr>
            <a:xfrm>
              <a:off x="8536305" y="4619158"/>
              <a:ext cx="209550" cy="209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Black" panose="020B0A04020102020204" pitchFamily="34" charset="0"/>
                </a:rPr>
                <a:t>G</a:t>
              </a:r>
            </a:p>
          </p:txBody>
        </p:sp>
        <p:sp>
          <p:nvSpPr>
            <p:cNvPr id="12" name="Oval 11">
              <a:extLst>
                <a:ext uri="{FF2B5EF4-FFF2-40B4-BE49-F238E27FC236}">
                  <a16:creationId xmlns:a16="http://schemas.microsoft.com/office/drawing/2014/main" id="{D2C24DDC-0574-45AA-B92B-F96F2D7DB859}"/>
                </a:ext>
              </a:extLst>
            </p:cNvPr>
            <p:cNvSpPr/>
            <p:nvPr/>
          </p:nvSpPr>
          <p:spPr>
            <a:xfrm>
              <a:off x="5012056" y="4691597"/>
              <a:ext cx="209550" cy="209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Black" panose="020B0A04020102020204" pitchFamily="34" charset="0"/>
                </a:rPr>
                <a:t>H</a:t>
              </a:r>
            </a:p>
          </p:txBody>
        </p:sp>
        <p:sp>
          <p:nvSpPr>
            <p:cNvPr id="13" name="Oval 12">
              <a:extLst>
                <a:ext uri="{FF2B5EF4-FFF2-40B4-BE49-F238E27FC236}">
                  <a16:creationId xmlns:a16="http://schemas.microsoft.com/office/drawing/2014/main" id="{D40960CC-BE96-4992-AA14-5EDF625C0B6D}"/>
                </a:ext>
              </a:extLst>
            </p:cNvPr>
            <p:cNvSpPr/>
            <p:nvPr/>
          </p:nvSpPr>
          <p:spPr>
            <a:xfrm>
              <a:off x="6886575" y="3599050"/>
              <a:ext cx="209550" cy="209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Black" panose="020B0A04020102020204" pitchFamily="34" charset="0"/>
                </a:rPr>
                <a:t>E</a:t>
              </a:r>
            </a:p>
          </p:txBody>
        </p:sp>
      </p:grpSp>
    </p:spTree>
    <p:extLst>
      <p:ext uri="{BB962C8B-B14F-4D97-AF65-F5344CB8AC3E}">
        <p14:creationId xmlns:p14="http://schemas.microsoft.com/office/powerpoint/2010/main" val="1110062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7A9B-EB5A-40A3-B46E-7887EE7A88A2}"/>
              </a:ext>
            </a:extLst>
          </p:cNvPr>
          <p:cNvSpPr>
            <a:spLocks noGrp="1"/>
          </p:cNvSpPr>
          <p:nvPr>
            <p:ph type="title"/>
          </p:nvPr>
        </p:nvSpPr>
        <p:spPr/>
        <p:txBody>
          <a:bodyPr/>
          <a:lstStyle/>
          <a:p>
            <a:r>
              <a:rPr lang="en-US"/>
              <a:t>Notary Act</a:t>
            </a:r>
          </a:p>
        </p:txBody>
      </p:sp>
      <p:pic>
        <p:nvPicPr>
          <p:cNvPr id="5" name="Picture 4">
            <a:extLst>
              <a:ext uri="{FF2B5EF4-FFF2-40B4-BE49-F238E27FC236}">
                <a16:creationId xmlns:a16="http://schemas.microsoft.com/office/drawing/2014/main" id="{01D5D4E8-5753-43FE-96A7-36491BE66D20}"/>
              </a:ext>
            </a:extLst>
          </p:cNvPr>
          <p:cNvPicPr>
            <a:picLocks noChangeAspect="1"/>
          </p:cNvPicPr>
          <p:nvPr/>
        </p:nvPicPr>
        <p:blipFill>
          <a:blip r:embed="rId3"/>
          <a:stretch>
            <a:fillRect/>
          </a:stretch>
        </p:blipFill>
        <p:spPr>
          <a:xfrm>
            <a:off x="187233" y="1828800"/>
            <a:ext cx="11793813" cy="4464424"/>
          </a:xfrm>
          <a:prstGeom prst="rect">
            <a:avLst/>
          </a:prstGeom>
        </p:spPr>
      </p:pic>
      <p:sp>
        <p:nvSpPr>
          <p:cNvPr id="15" name="Rectangle: Rounded Corners 14">
            <a:extLst>
              <a:ext uri="{FF2B5EF4-FFF2-40B4-BE49-F238E27FC236}">
                <a16:creationId xmlns:a16="http://schemas.microsoft.com/office/drawing/2014/main" id="{214A734F-09E1-468D-8887-88AC462D08CF}"/>
              </a:ext>
            </a:extLst>
          </p:cNvPr>
          <p:cNvSpPr/>
          <p:nvPr/>
        </p:nvSpPr>
        <p:spPr>
          <a:xfrm>
            <a:off x="5181600" y="2263442"/>
            <a:ext cx="6642100" cy="1413208"/>
          </a:xfrm>
          <a:prstGeom prst="roundRect">
            <a:avLst/>
          </a:prstGeom>
          <a:noFill/>
          <a:ln w="762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C8D3B68A-F697-4700-B3B7-AEF888107253}"/>
              </a:ext>
            </a:extLst>
          </p:cNvPr>
          <p:cNvSpPr/>
          <p:nvPr/>
        </p:nvSpPr>
        <p:spPr>
          <a:xfrm>
            <a:off x="5181600" y="5057015"/>
            <a:ext cx="6642100" cy="1236209"/>
          </a:xfrm>
          <a:prstGeom prst="roundRect">
            <a:avLst/>
          </a:prstGeom>
          <a:noFill/>
          <a:ln w="762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62CBB402-7B9D-4779-A1B5-F2B3CE8D6859}"/>
              </a:ext>
            </a:extLst>
          </p:cNvPr>
          <p:cNvSpPr/>
          <p:nvPr/>
        </p:nvSpPr>
        <p:spPr>
          <a:xfrm>
            <a:off x="210954" y="3308044"/>
            <a:ext cx="4813300" cy="523727"/>
          </a:xfrm>
          <a:prstGeom prst="roundRect">
            <a:avLst/>
          </a:prstGeom>
          <a:noFill/>
          <a:ln w="762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63946BB-9BA0-4A74-97EA-D0D22734DE66}"/>
              </a:ext>
            </a:extLst>
          </p:cNvPr>
          <p:cNvSpPr txBox="1"/>
          <p:nvPr/>
        </p:nvSpPr>
        <p:spPr>
          <a:xfrm>
            <a:off x="2165330" y="3399971"/>
            <a:ext cx="1923925" cy="338554"/>
          </a:xfrm>
          <a:prstGeom prst="rect">
            <a:avLst/>
          </a:prstGeom>
          <a:noFill/>
        </p:spPr>
        <p:txBody>
          <a:bodyPr wrap="none" rtlCol="0">
            <a:spAutoFit/>
          </a:bodyPr>
          <a:lstStyle/>
          <a:p>
            <a:r>
              <a:rPr lang="en-US" sz="1600" b="1">
                <a:solidFill>
                  <a:srgbClr val="0070C0"/>
                </a:solidFill>
                <a:latin typeface="Tahoma" panose="020B0604030504040204" pitchFamily="34" charset="0"/>
                <a:ea typeface="Tahoma" panose="020B0604030504040204" pitchFamily="34" charset="0"/>
                <a:cs typeface="Tahoma" panose="020B0604030504040204" pitchFamily="34" charset="0"/>
              </a:rPr>
              <a:t>Container Image</a:t>
            </a:r>
          </a:p>
        </p:txBody>
      </p:sp>
      <p:sp>
        <p:nvSpPr>
          <p:cNvPr id="19" name="TextBox 18">
            <a:extLst>
              <a:ext uri="{FF2B5EF4-FFF2-40B4-BE49-F238E27FC236}">
                <a16:creationId xmlns:a16="http://schemas.microsoft.com/office/drawing/2014/main" id="{7DE14BE4-9470-46DF-B64E-42F56B415AF2}"/>
              </a:ext>
            </a:extLst>
          </p:cNvPr>
          <p:cNvSpPr txBox="1"/>
          <p:nvPr/>
        </p:nvSpPr>
        <p:spPr>
          <a:xfrm>
            <a:off x="4121130" y="3398325"/>
            <a:ext cx="797013" cy="338554"/>
          </a:xfrm>
          <a:prstGeom prst="rect">
            <a:avLst/>
          </a:prstGeom>
          <a:noFill/>
        </p:spPr>
        <p:txBody>
          <a:bodyPr wrap="none" rtlCol="0">
            <a:spAutoFit/>
          </a:bodyPr>
          <a:lstStyle/>
          <a:p>
            <a:r>
              <a:rPr lang="en-US" sz="1600" b="1">
                <a:solidFill>
                  <a:srgbClr val="0070C0"/>
                </a:solidFill>
                <a:latin typeface="Tahoma" panose="020B0604030504040204" pitchFamily="34" charset="0"/>
                <a:ea typeface="Tahoma" panose="020B0604030504040204" pitchFamily="34" charset="0"/>
                <a:cs typeface="Tahoma" panose="020B0604030504040204" pitchFamily="34" charset="0"/>
              </a:rPr>
              <a:t>SBOM</a:t>
            </a:r>
          </a:p>
        </p:txBody>
      </p:sp>
      <p:sp>
        <p:nvSpPr>
          <p:cNvPr id="20" name="TextBox 19">
            <a:extLst>
              <a:ext uri="{FF2B5EF4-FFF2-40B4-BE49-F238E27FC236}">
                <a16:creationId xmlns:a16="http://schemas.microsoft.com/office/drawing/2014/main" id="{6B1DA416-3590-4558-9860-6A0281178A81}"/>
              </a:ext>
            </a:extLst>
          </p:cNvPr>
          <p:cNvSpPr txBox="1"/>
          <p:nvPr/>
        </p:nvSpPr>
        <p:spPr>
          <a:xfrm>
            <a:off x="5298987" y="5336565"/>
            <a:ext cx="4695516" cy="338554"/>
          </a:xfrm>
          <a:prstGeom prst="rect">
            <a:avLst/>
          </a:prstGeom>
          <a:noFill/>
        </p:spPr>
        <p:txBody>
          <a:bodyPr wrap="none" rtlCol="0">
            <a:spAutoFit/>
          </a:bodyPr>
          <a:lstStyle/>
          <a:p>
            <a:r>
              <a:rPr lang="en-US" sz="1600" b="1">
                <a:solidFill>
                  <a:srgbClr val="0070C0"/>
                </a:solidFill>
                <a:latin typeface="Tahoma" panose="020B0604030504040204" pitchFamily="34" charset="0"/>
                <a:ea typeface="Tahoma" panose="020B0604030504040204" pitchFamily="34" charset="0"/>
                <a:cs typeface="Tahoma" panose="020B0604030504040204" pitchFamily="34" charset="0"/>
              </a:rPr>
              <a:t>Met ACME Security Policy – for base images</a:t>
            </a:r>
          </a:p>
        </p:txBody>
      </p:sp>
    </p:spTree>
    <p:extLst>
      <p:ext uri="{BB962C8B-B14F-4D97-AF65-F5344CB8AC3E}">
        <p14:creationId xmlns:p14="http://schemas.microsoft.com/office/powerpoint/2010/main" val="1732936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mph" presetSubtype="0" grpId="1" nodeType="clickEffect">
                                  <p:stCondLst>
                                    <p:cond delay="0"/>
                                  </p:stCondLst>
                                  <p:childTnLst>
                                    <p:set>
                                      <p:cBhvr>
                                        <p:cTn id="21" dur="indefinite"/>
                                        <p:tgtEl>
                                          <p:spTgt spid="18"/>
                                        </p:tgtEl>
                                        <p:attrNameLst>
                                          <p:attrName>style.opacity</p:attrName>
                                        </p:attrNameLst>
                                      </p:cBhvr>
                                      <p:to>
                                        <p:strVal val="0.5"/>
                                      </p:to>
                                    </p:set>
                                    <p:animEffect filter="image" prLst="opacity: 0.5">
                                      <p:cBhvr rctx="IE">
                                        <p:cTn id="22" dur="indefinite"/>
                                        <p:tgtEl>
                                          <p:spTgt spid="1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left)">
                                      <p:cBhvr>
                                        <p:cTn id="3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p:bldP spid="18" grpId="1"/>
      <p:bldP spid="19" grpId="0"/>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E368A758-4C7E-4069-B9E9-F59EC9033E6C}"/>
              </a:ext>
            </a:extLst>
          </p:cNvPr>
          <p:cNvSpPr/>
          <p:nvPr/>
        </p:nvSpPr>
        <p:spPr>
          <a:xfrm>
            <a:off x="5014509" y="2654362"/>
            <a:ext cx="3187565" cy="1959679"/>
          </a:xfrm>
          <a:prstGeom prst="cloud">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a:extLst>
              <a:ext uri="{FF2B5EF4-FFF2-40B4-BE49-F238E27FC236}">
                <a16:creationId xmlns:a16="http://schemas.microsoft.com/office/drawing/2014/main" id="{0E1E7179-5521-4C96-9E8C-76A55958954D}"/>
              </a:ext>
            </a:extLst>
          </p:cNvPr>
          <p:cNvSpPr/>
          <p:nvPr/>
        </p:nvSpPr>
        <p:spPr>
          <a:xfrm>
            <a:off x="8361744" y="1038385"/>
            <a:ext cx="3735945" cy="5699299"/>
          </a:xfrm>
          <a:prstGeom prst="rect">
            <a:avLst/>
          </a:prstGeom>
          <a:noFill/>
          <a:ln w="19050" cmpd="sng">
            <a:prstDash val="solid"/>
            <a:extLst>
              <a:ext uri="{C807C97D-BFC1-408E-A445-0C87EB9F89A2}">
                <ask:lineSketchStyleProps xmlns:ask="http://schemas.microsoft.com/office/drawing/2018/sketchyshapes" sd="4041759816">
                  <a:custGeom>
                    <a:avLst/>
                    <a:gdLst>
                      <a:gd name="connsiteX0" fmla="*/ 0 w 3735945"/>
                      <a:gd name="connsiteY0" fmla="*/ 0 h 2580445"/>
                      <a:gd name="connsiteX1" fmla="*/ 547939 w 3735945"/>
                      <a:gd name="connsiteY1" fmla="*/ 0 h 2580445"/>
                      <a:gd name="connsiteX2" fmla="*/ 1133237 w 3735945"/>
                      <a:gd name="connsiteY2" fmla="*/ 0 h 2580445"/>
                      <a:gd name="connsiteX3" fmla="*/ 1755894 w 3735945"/>
                      <a:gd name="connsiteY3" fmla="*/ 0 h 2580445"/>
                      <a:gd name="connsiteX4" fmla="*/ 2378552 w 3735945"/>
                      <a:gd name="connsiteY4" fmla="*/ 0 h 2580445"/>
                      <a:gd name="connsiteX5" fmla="*/ 3075928 w 3735945"/>
                      <a:gd name="connsiteY5" fmla="*/ 0 h 2580445"/>
                      <a:gd name="connsiteX6" fmla="*/ 3735945 w 3735945"/>
                      <a:gd name="connsiteY6" fmla="*/ 0 h 2580445"/>
                      <a:gd name="connsiteX7" fmla="*/ 3735945 w 3735945"/>
                      <a:gd name="connsiteY7" fmla="*/ 645111 h 2580445"/>
                      <a:gd name="connsiteX8" fmla="*/ 3735945 w 3735945"/>
                      <a:gd name="connsiteY8" fmla="*/ 1316027 h 2580445"/>
                      <a:gd name="connsiteX9" fmla="*/ 3735945 w 3735945"/>
                      <a:gd name="connsiteY9" fmla="*/ 1986943 h 2580445"/>
                      <a:gd name="connsiteX10" fmla="*/ 3735945 w 3735945"/>
                      <a:gd name="connsiteY10" fmla="*/ 2580445 h 2580445"/>
                      <a:gd name="connsiteX11" fmla="*/ 3188006 w 3735945"/>
                      <a:gd name="connsiteY11" fmla="*/ 2580445 h 2580445"/>
                      <a:gd name="connsiteX12" fmla="*/ 2490630 w 3735945"/>
                      <a:gd name="connsiteY12" fmla="*/ 2580445 h 2580445"/>
                      <a:gd name="connsiteX13" fmla="*/ 1867973 w 3735945"/>
                      <a:gd name="connsiteY13" fmla="*/ 2580445 h 2580445"/>
                      <a:gd name="connsiteX14" fmla="*/ 1282674 w 3735945"/>
                      <a:gd name="connsiteY14" fmla="*/ 2580445 h 2580445"/>
                      <a:gd name="connsiteX15" fmla="*/ 697376 w 3735945"/>
                      <a:gd name="connsiteY15" fmla="*/ 2580445 h 2580445"/>
                      <a:gd name="connsiteX16" fmla="*/ 0 w 3735945"/>
                      <a:gd name="connsiteY16" fmla="*/ 2580445 h 2580445"/>
                      <a:gd name="connsiteX17" fmla="*/ 0 w 3735945"/>
                      <a:gd name="connsiteY17" fmla="*/ 1883725 h 2580445"/>
                      <a:gd name="connsiteX18" fmla="*/ 0 w 3735945"/>
                      <a:gd name="connsiteY18" fmla="*/ 1187005 h 2580445"/>
                      <a:gd name="connsiteX19" fmla="*/ 0 w 3735945"/>
                      <a:gd name="connsiteY19" fmla="*/ 619307 h 2580445"/>
                      <a:gd name="connsiteX20" fmla="*/ 0 w 3735945"/>
                      <a:gd name="connsiteY20" fmla="*/ 0 h 258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5945" h="2580445" extrusionOk="0">
                        <a:moveTo>
                          <a:pt x="0" y="0"/>
                        </a:moveTo>
                        <a:cubicBezTo>
                          <a:pt x="263038" y="26769"/>
                          <a:pt x="420780" y="-6663"/>
                          <a:pt x="547939" y="0"/>
                        </a:cubicBezTo>
                        <a:cubicBezTo>
                          <a:pt x="675098" y="6663"/>
                          <a:pt x="918419" y="17275"/>
                          <a:pt x="1133237" y="0"/>
                        </a:cubicBezTo>
                        <a:cubicBezTo>
                          <a:pt x="1348055" y="-17275"/>
                          <a:pt x="1569411" y="-20917"/>
                          <a:pt x="1755894" y="0"/>
                        </a:cubicBezTo>
                        <a:cubicBezTo>
                          <a:pt x="1942377" y="20917"/>
                          <a:pt x="2209657" y="-24178"/>
                          <a:pt x="2378552" y="0"/>
                        </a:cubicBezTo>
                        <a:cubicBezTo>
                          <a:pt x="2547447" y="24178"/>
                          <a:pt x="2786869" y="-8451"/>
                          <a:pt x="3075928" y="0"/>
                        </a:cubicBezTo>
                        <a:cubicBezTo>
                          <a:pt x="3364987" y="8451"/>
                          <a:pt x="3565446" y="-26444"/>
                          <a:pt x="3735945" y="0"/>
                        </a:cubicBezTo>
                        <a:cubicBezTo>
                          <a:pt x="3756705" y="295708"/>
                          <a:pt x="3737359" y="489800"/>
                          <a:pt x="3735945" y="645111"/>
                        </a:cubicBezTo>
                        <a:cubicBezTo>
                          <a:pt x="3734531" y="800422"/>
                          <a:pt x="3717936" y="1039665"/>
                          <a:pt x="3735945" y="1316027"/>
                        </a:cubicBezTo>
                        <a:cubicBezTo>
                          <a:pt x="3753954" y="1592389"/>
                          <a:pt x="3717661" y="1812121"/>
                          <a:pt x="3735945" y="1986943"/>
                        </a:cubicBezTo>
                        <a:cubicBezTo>
                          <a:pt x="3754229" y="2161765"/>
                          <a:pt x="3737694" y="2412544"/>
                          <a:pt x="3735945" y="2580445"/>
                        </a:cubicBezTo>
                        <a:cubicBezTo>
                          <a:pt x="3521684" y="2600927"/>
                          <a:pt x="3347422" y="2598234"/>
                          <a:pt x="3188006" y="2580445"/>
                        </a:cubicBezTo>
                        <a:cubicBezTo>
                          <a:pt x="3028590" y="2562656"/>
                          <a:pt x="2650332" y="2571582"/>
                          <a:pt x="2490630" y="2580445"/>
                        </a:cubicBezTo>
                        <a:cubicBezTo>
                          <a:pt x="2330928" y="2589308"/>
                          <a:pt x="2042360" y="2585503"/>
                          <a:pt x="1867973" y="2580445"/>
                        </a:cubicBezTo>
                        <a:cubicBezTo>
                          <a:pt x="1693586" y="2575387"/>
                          <a:pt x="1486638" y="2552140"/>
                          <a:pt x="1282674" y="2580445"/>
                        </a:cubicBezTo>
                        <a:cubicBezTo>
                          <a:pt x="1078710" y="2608750"/>
                          <a:pt x="823615" y="2594233"/>
                          <a:pt x="697376" y="2580445"/>
                        </a:cubicBezTo>
                        <a:cubicBezTo>
                          <a:pt x="571137" y="2566657"/>
                          <a:pt x="165569" y="2548080"/>
                          <a:pt x="0" y="2580445"/>
                        </a:cubicBezTo>
                        <a:cubicBezTo>
                          <a:pt x="23876" y="2354580"/>
                          <a:pt x="-12284" y="2059628"/>
                          <a:pt x="0" y="1883725"/>
                        </a:cubicBezTo>
                        <a:cubicBezTo>
                          <a:pt x="12284" y="1707822"/>
                          <a:pt x="8405" y="1494956"/>
                          <a:pt x="0" y="1187005"/>
                        </a:cubicBezTo>
                        <a:cubicBezTo>
                          <a:pt x="-8405" y="879054"/>
                          <a:pt x="21345" y="764960"/>
                          <a:pt x="0" y="619307"/>
                        </a:cubicBezTo>
                        <a:cubicBezTo>
                          <a:pt x="-21345" y="473654"/>
                          <a:pt x="-20389" y="25322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6" name="Rectangle 15">
            <a:extLst>
              <a:ext uri="{FF2B5EF4-FFF2-40B4-BE49-F238E27FC236}">
                <a16:creationId xmlns:a16="http://schemas.microsoft.com/office/drawing/2014/main" id="{4D09BCB5-A5A0-4864-BAFA-AE0E8B9840E5}"/>
              </a:ext>
            </a:extLst>
          </p:cNvPr>
          <p:cNvSpPr/>
          <p:nvPr/>
        </p:nvSpPr>
        <p:spPr>
          <a:xfrm>
            <a:off x="7391845" y="1303555"/>
            <a:ext cx="1358181" cy="6503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b="1">
                <a:solidFill>
                  <a:sysClr val="windowText" lastClr="000000"/>
                </a:solidFill>
              </a:rPr>
              <a:t>Trust Policy</a:t>
            </a:r>
          </a:p>
        </p:txBody>
      </p:sp>
      <p:sp>
        <p:nvSpPr>
          <p:cNvPr id="2" name="Title 1">
            <a:extLst>
              <a:ext uri="{FF2B5EF4-FFF2-40B4-BE49-F238E27FC236}">
                <a16:creationId xmlns:a16="http://schemas.microsoft.com/office/drawing/2014/main" id="{1510B3F3-96F8-4C80-88AA-1312C8EEFEA1}"/>
              </a:ext>
            </a:extLst>
          </p:cNvPr>
          <p:cNvSpPr>
            <a:spLocks noGrp="1"/>
          </p:cNvSpPr>
          <p:nvPr>
            <p:ph type="title"/>
          </p:nvPr>
        </p:nvSpPr>
        <p:spPr>
          <a:xfrm>
            <a:off x="838200" y="-85199"/>
            <a:ext cx="10515600" cy="1325563"/>
          </a:xfrm>
        </p:spPr>
        <p:txBody>
          <a:bodyPr/>
          <a:lstStyle/>
          <a:p>
            <a:r>
              <a:rPr lang="en-US" dirty="0"/>
              <a:t>Artifact Promotion</a:t>
            </a:r>
          </a:p>
        </p:txBody>
      </p:sp>
      <p:sp>
        <p:nvSpPr>
          <p:cNvPr id="323" name="Content Placeholder 2">
            <a:extLst>
              <a:ext uri="{FF2B5EF4-FFF2-40B4-BE49-F238E27FC236}">
                <a16:creationId xmlns:a16="http://schemas.microsoft.com/office/drawing/2014/main" id="{32F367DA-AFC6-CFEC-2B17-48135F1A224A}"/>
              </a:ext>
            </a:extLst>
          </p:cNvPr>
          <p:cNvSpPr>
            <a:spLocks noGrp="1"/>
          </p:cNvSpPr>
          <p:nvPr>
            <p:ph idx="4294967295"/>
          </p:nvPr>
        </p:nvSpPr>
        <p:spPr>
          <a:xfrm>
            <a:off x="1676400" y="4978400"/>
            <a:ext cx="10515600" cy="2343150"/>
          </a:xfrm>
        </p:spPr>
        <p:txBody>
          <a:bodyPr>
            <a:normAutofit/>
          </a:bodyPr>
          <a:lstStyle/>
          <a:p>
            <a:r>
              <a:rPr lang="en-US" sz="1800"/>
              <a:t>Wabbit Networks built the </a:t>
            </a:r>
            <a:r>
              <a:rPr lang="en-US" sz="1800" b="1">
                <a:latin typeface="Consolas" panose="020B0609020204030204" pitchFamily="49" charset="0"/>
              </a:rPr>
              <a:t>net-monitor:v1</a:t>
            </a:r>
            <a:r>
              <a:rPr lang="en-US" sz="1800"/>
              <a:t> image (software)</a:t>
            </a:r>
          </a:p>
          <a:p>
            <a:r>
              <a:rPr lang="en-US" sz="1800"/>
              <a:t>ACME Rockets Imports </a:t>
            </a:r>
            <a:r>
              <a:rPr lang="en-US" sz="1800" b="1">
                <a:latin typeface="Consolas" panose="020B0609020204030204" pitchFamily="49" charset="0"/>
              </a:rPr>
              <a:t>net-monitor:v1</a:t>
            </a:r>
            <a:r>
              <a:rPr lang="en-US" sz="1800"/>
              <a:t> </a:t>
            </a:r>
          </a:p>
          <a:p>
            <a:pPr lvl="1"/>
            <a:r>
              <a:rPr lang="en-US" sz="1600"/>
              <a:t>ACME tests it for their security posture (SBOM, Scans, Claims)</a:t>
            </a:r>
          </a:p>
          <a:p>
            <a:pPr lvl="1"/>
            <a:r>
              <a:rPr lang="en-US" sz="1600"/>
              <a:t>If </a:t>
            </a:r>
            <a:r>
              <a:rPr lang="en-US" sz="1600" b="1">
                <a:latin typeface="Consolas" panose="020B0609020204030204" pitchFamily="49" charset="0"/>
              </a:rPr>
              <a:t>net-monitor:v1 </a:t>
            </a:r>
            <a:r>
              <a:rPr lang="en-US" sz="1600"/>
              <a:t>meets ACME standards, it’s “approved”</a:t>
            </a:r>
          </a:p>
          <a:p>
            <a:pPr lvl="1"/>
            <a:r>
              <a:rPr lang="en-US" sz="1600"/>
              <a:t>Approved is indicated with a signature and </a:t>
            </a:r>
            <a:r>
              <a:rPr lang="en-US" sz="1600" i="1"/>
              <a:t>a new claim</a:t>
            </a:r>
          </a:p>
        </p:txBody>
      </p:sp>
      <p:sp>
        <p:nvSpPr>
          <p:cNvPr id="154" name="SBoM">
            <a:extLst>
              <a:ext uri="{FF2B5EF4-FFF2-40B4-BE49-F238E27FC236}">
                <a16:creationId xmlns:a16="http://schemas.microsoft.com/office/drawing/2014/main" id="{C6A7A287-1025-492D-8626-9DD56F1BF42D}"/>
              </a:ext>
            </a:extLst>
          </p:cNvPr>
          <p:cNvSpPr/>
          <p:nvPr/>
        </p:nvSpPr>
        <p:spPr>
          <a:xfrm>
            <a:off x="821538" y="2020964"/>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155" name="ScanResult">
            <a:extLst>
              <a:ext uri="{FF2B5EF4-FFF2-40B4-BE49-F238E27FC236}">
                <a16:creationId xmlns:a16="http://schemas.microsoft.com/office/drawing/2014/main" id="{06DAB5C0-1EAD-4E43-BEEA-3A6EF337486E}"/>
              </a:ext>
            </a:extLst>
          </p:cNvPr>
          <p:cNvSpPr/>
          <p:nvPr/>
        </p:nvSpPr>
        <p:spPr>
          <a:xfrm>
            <a:off x="826078" y="2323961"/>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156" name="Rectangle 155">
            <a:extLst>
              <a:ext uri="{FF2B5EF4-FFF2-40B4-BE49-F238E27FC236}">
                <a16:creationId xmlns:a16="http://schemas.microsoft.com/office/drawing/2014/main" id="{DD5D7BC7-D673-4610-BA68-25C2031348AF}"/>
              </a:ext>
            </a:extLst>
          </p:cNvPr>
          <p:cNvSpPr/>
          <p:nvPr/>
        </p:nvSpPr>
        <p:spPr>
          <a:xfrm>
            <a:off x="821801" y="1717967"/>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sp>
        <p:nvSpPr>
          <p:cNvPr id="159" name="TextBox 25">
            <a:extLst>
              <a:ext uri="{FF2B5EF4-FFF2-40B4-BE49-F238E27FC236}">
                <a16:creationId xmlns:a16="http://schemas.microsoft.com/office/drawing/2014/main" id="{7C0A2865-58C0-4933-9462-D928A3BA1A0A}"/>
              </a:ext>
            </a:extLst>
          </p:cNvPr>
          <p:cNvSpPr txBox="1"/>
          <p:nvPr/>
        </p:nvSpPr>
        <p:spPr>
          <a:xfrm>
            <a:off x="226848" y="1221279"/>
            <a:ext cx="973219" cy="43088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t>Artifact Build Environment</a:t>
            </a:r>
          </a:p>
        </p:txBody>
      </p:sp>
      <p:pic>
        <p:nvPicPr>
          <p:cNvPr id="161" name="pipeline">
            <a:extLst>
              <a:ext uri="{FF2B5EF4-FFF2-40B4-BE49-F238E27FC236}">
                <a16:creationId xmlns:a16="http://schemas.microsoft.com/office/drawing/2014/main" id="{8167B9BF-E19F-40FC-825F-06E8A09294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6684" y="1682202"/>
            <a:ext cx="470529" cy="470529"/>
          </a:xfrm>
          <a:prstGeom prst="rect">
            <a:avLst/>
          </a:prstGeom>
        </p:spPr>
      </p:pic>
      <p:sp>
        <p:nvSpPr>
          <p:cNvPr id="162" name="Rectangle 161">
            <a:extLst>
              <a:ext uri="{FF2B5EF4-FFF2-40B4-BE49-F238E27FC236}">
                <a16:creationId xmlns:a16="http://schemas.microsoft.com/office/drawing/2014/main" id="{92161037-8B5A-4FAE-8A4B-86B281C0A4FA}"/>
              </a:ext>
            </a:extLst>
          </p:cNvPr>
          <p:cNvSpPr/>
          <p:nvPr/>
        </p:nvSpPr>
        <p:spPr>
          <a:xfrm>
            <a:off x="104975" y="991476"/>
            <a:ext cx="1577846" cy="1971753"/>
          </a:xfrm>
          <a:prstGeom prst="rect">
            <a:avLst/>
          </a:prstGeom>
          <a:noFill/>
          <a:ln w="19050">
            <a:prstDash val="dash"/>
            <a:extLst>
              <a:ext uri="{C807C97D-BFC1-408E-A445-0C87EB9F89A2}">
                <ask:lineSketchStyleProps xmlns:ask="http://schemas.microsoft.com/office/drawing/2018/sketchyshapes" sd="4041759816">
                  <a:custGeom>
                    <a:avLst/>
                    <a:gdLst>
                      <a:gd name="connsiteX0" fmla="*/ 0 w 1826722"/>
                      <a:gd name="connsiteY0" fmla="*/ 0 h 2287201"/>
                      <a:gd name="connsiteX1" fmla="*/ 420146 w 1826722"/>
                      <a:gd name="connsiteY1" fmla="*/ 0 h 2287201"/>
                      <a:gd name="connsiteX2" fmla="*/ 858559 w 1826722"/>
                      <a:gd name="connsiteY2" fmla="*/ 0 h 2287201"/>
                      <a:gd name="connsiteX3" fmla="*/ 1315240 w 1826722"/>
                      <a:gd name="connsiteY3" fmla="*/ 0 h 2287201"/>
                      <a:gd name="connsiteX4" fmla="*/ 1826722 w 1826722"/>
                      <a:gd name="connsiteY4" fmla="*/ 0 h 2287201"/>
                      <a:gd name="connsiteX5" fmla="*/ 1826722 w 1826722"/>
                      <a:gd name="connsiteY5" fmla="*/ 617544 h 2287201"/>
                      <a:gd name="connsiteX6" fmla="*/ 1826722 w 1826722"/>
                      <a:gd name="connsiteY6" fmla="*/ 1143601 h 2287201"/>
                      <a:gd name="connsiteX7" fmla="*/ 1826722 w 1826722"/>
                      <a:gd name="connsiteY7" fmla="*/ 1761145 h 2287201"/>
                      <a:gd name="connsiteX8" fmla="*/ 1826722 w 1826722"/>
                      <a:gd name="connsiteY8" fmla="*/ 2287201 h 2287201"/>
                      <a:gd name="connsiteX9" fmla="*/ 1351774 w 1826722"/>
                      <a:gd name="connsiteY9" fmla="*/ 2287201 h 2287201"/>
                      <a:gd name="connsiteX10" fmla="*/ 949895 w 1826722"/>
                      <a:gd name="connsiteY10" fmla="*/ 2287201 h 2287201"/>
                      <a:gd name="connsiteX11" fmla="*/ 493215 w 1826722"/>
                      <a:gd name="connsiteY11" fmla="*/ 2287201 h 2287201"/>
                      <a:gd name="connsiteX12" fmla="*/ 0 w 1826722"/>
                      <a:gd name="connsiteY12" fmla="*/ 2287201 h 2287201"/>
                      <a:gd name="connsiteX13" fmla="*/ 0 w 1826722"/>
                      <a:gd name="connsiteY13" fmla="*/ 1715401 h 2287201"/>
                      <a:gd name="connsiteX14" fmla="*/ 0 w 1826722"/>
                      <a:gd name="connsiteY14" fmla="*/ 1189345 h 2287201"/>
                      <a:gd name="connsiteX15" fmla="*/ 0 w 1826722"/>
                      <a:gd name="connsiteY15" fmla="*/ 617544 h 2287201"/>
                      <a:gd name="connsiteX16" fmla="*/ 0 w 1826722"/>
                      <a:gd name="connsiteY16" fmla="*/ 0 h 228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26722" h="2287201" extrusionOk="0">
                        <a:moveTo>
                          <a:pt x="0" y="0"/>
                        </a:moveTo>
                        <a:cubicBezTo>
                          <a:pt x="147020" y="-40010"/>
                          <a:pt x="243272" y="7804"/>
                          <a:pt x="420146" y="0"/>
                        </a:cubicBezTo>
                        <a:cubicBezTo>
                          <a:pt x="597020" y="-7804"/>
                          <a:pt x="673021" y="48817"/>
                          <a:pt x="858559" y="0"/>
                        </a:cubicBezTo>
                        <a:cubicBezTo>
                          <a:pt x="1044097" y="-48817"/>
                          <a:pt x="1102717" y="6541"/>
                          <a:pt x="1315240" y="0"/>
                        </a:cubicBezTo>
                        <a:cubicBezTo>
                          <a:pt x="1527763" y="-6541"/>
                          <a:pt x="1672359" y="3020"/>
                          <a:pt x="1826722" y="0"/>
                        </a:cubicBezTo>
                        <a:cubicBezTo>
                          <a:pt x="1895332" y="208853"/>
                          <a:pt x="1798092" y="422089"/>
                          <a:pt x="1826722" y="617544"/>
                        </a:cubicBezTo>
                        <a:cubicBezTo>
                          <a:pt x="1855352" y="812999"/>
                          <a:pt x="1818504" y="1015957"/>
                          <a:pt x="1826722" y="1143601"/>
                        </a:cubicBezTo>
                        <a:cubicBezTo>
                          <a:pt x="1834940" y="1271245"/>
                          <a:pt x="1814435" y="1521039"/>
                          <a:pt x="1826722" y="1761145"/>
                        </a:cubicBezTo>
                        <a:cubicBezTo>
                          <a:pt x="1839009" y="2001251"/>
                          <a:pt x="1803243" y="2170613"/>
                          <a:pt x="1826722" y="2287201"/>
                        </a:cubicBezTo>
                        <a:cubicBezTo>
                          <a:pt x="1632152" y="2333024"/>
                          <a:pt x="1500485" y="2258696"/>
                          <a:pt x="1351774" y="2287201"/>
                        </a:cubicBezTo>
                        <a:cubicBezTo>
                          <a:pt x="1203063" y="2315706"/>
                          <a:pt x="1099164" y="2255328"/>
                          <a:pt x="949895" y="2287201"/>
                        </a:cubicBezTo>
                        <a:cubicBezTo>
                          <a:pt x="800626" y="2319074"/>
                          <a:pt x="615970" y="2280238"/>
                          <a:pt x="493215" y="2287201"/>
                        </a:cubicBezTo>
                        <a:cubicBezTo>
                          <a:pt x="370460" y="2294164"/>
                          <a:pt x="180981" y="2265192"/>
                          <a:pt x="0" y="2287201"/>
                        </a:cubicBezTo>
                        <a:cubicBezTo>
                          <a:pt x="-15640" y="2151787"/>
                          <a:pt x="56294" y="1907929"/>
                          <a:pt x="0" y="1715401"/>
                        </a:cubicBezTo>
                        <a:cubicBezTo>
                          <a:pt x="-56294" y="1522873"/>
                          <a:pt x="17661" y="1426596"/>
                          <a:pt x="0" y="1189345"/>
                        </a:cubicBezTo>
                        <a:cubicBezTo>
                          <a:pt x="-17661" y="952094"/>
                          <a:pt x="64649" y="808241"/>
                          <a:pt x="0" y="617544"/>
                        </a:cubicBezTo>
                        <a:cubicBezTo>
                          <a:pt x="-64649" y="426847"/>
                          <a:pt x="51165" y="231782"/>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1" i="0" u="none" strike="noStrike" kern="0" cap="none" spc="0" normalizeH="0" baseline="0" noProof="0">
                <a:ln>
                  <a:noFill/>
                </a:ln>
                <a:solidFill>
                  <a:srgbClr val="000000"/>
                </a:solidFill>
                <a:effectLst/>
                <a:uLnTx/>
                <a:uFillTx/>
                <a:latin typeface="Segoe UI" panose="020B0502040204020203" pitchFamily="34" charset="0"/>
                <a:cs typeface="Segoe UI" panose="020B0502040204020203" pitchFamily="34" charset="0"/>
                <a:sym typeface="Arial"/>
              </a:rPr>
              <a:t>Wabbit Networks</a:t>
            </a:r>
          </a:p>
        </p:txBody>
      </p:sp>
      <p:pic>
        <p:nvPicPr>
          <p:cNvPr id="193" name="Signature">
            <a:extLst>
              <a:ext uri="{FF2B5EF4-FFF2-40B4-BE49-F238E27FC236}">
                <a16:creationId xmlns:a16="http://schemas.microsoft.com/office/drawing/2014/main" id="{7628357F-9B74-49E9-8496-0DC51B073F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12949" y="1780498"/>
            <a:ext cx="122744" cy="122744"/>
          </a:xfrm>
          <a:prstGeom prst="rect">
            <a:avLst/>
          </a:prstGeom>
        </p:spPr>
      </p:pic>
      <p:pic>
        <p:nvPicPr>
          <p:cNvPr id="194" name="Signature">
            <a:extLst>
              <a:ext uri="{FF2B5EF4-FFF2-40B4-BE49-F238E27FC236}">
                <a16:creationId xmlns:a16="http://schemas.microsoft.com/office/drawing/2014/main" id="{2F3991A5-6B78-4425-9236-521634C4CC0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93008" y="2081698"/>
            <a:ext cx="122744" cy="122744"/>
          </a:xfrm>
          <a:prstGeom prst="rect">
            <a:avLst/>
          </a:prstGeom>
        </p:spPr>
      </p:pic>
      <p:pic>
        <p:nvPicPr>
          <p:cNvPr id="195" name="Signature">
            <a:extLst>
              <a:ext uri="{FF2B5EF4-FFF2-40B4-BE49-F238E27FC236}">
                <a16:creationId xmlns:a16="http://schemas.microsoft.com/office/drawing/2014/main" id="{29E21C65-355D-4D6C-9729-62A5DF4E822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93008" y="2382898"/>
            <a:ext cx="122744" cy="122744"/>
          </a:xfrm>
          <a:prstGeom prst="rect">
            <a:avLst/>
          </a:prstGeom>
        </p:spPr>
      </p:pic>
      <p:pic>
        <p:nvPicPr>
          <p:cNvPr id="196" name="Key">
            <a:extLst>
              <a:ext uri="{FF2B5EF4-FFF2-40B4-BE49-F238E27FC236}">
                <a16:creationId xmlns:a16="http://schemas.microsoft.com/office/drawing/2014/main" id="{74A8803B-D189-46B2-A684-4936F920F76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609019" y="1058979"/>
            <a:ext cx="122745" cy="122745"/>
          </a:xfrm>
          <a:prstGeom prst="rect">
            <a:avLst/>
          </a:prstGeom>
        </p:spPr>
      </p:pic>
      <p:sp>
        <p:nvSpPr>
          <p:cNvPr id="197" name="Ssrc">
            <a:extLst>
              <a:ext uri="{FF2B5EF4-FFF2-40B4-BE49-F238E27FC236}">
                <a16:creationId xmlns:a16="http://schemas.microsoft.com/office/drawing/2014/main" id="{5E2C3085-F9AA-43F6-9068-61B185A2E4C8}"/>
              </a:ext>
            </a:extLst>
          </p:cNvPr>
          <p:cNvSpPr/>
          <p:nvPr/>
        </p:nvSpPr>
        <p:spPr>
          <a:xfrm>
            <a:off x="821538" y="2626957"/>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980" b="0" i="0" u="none" strike="noStrike" kern="0" cap="none" spc="0" normalizeH="0" baseline="0" noProof="0">
                <a:ln>
                  <a:noFill/>
                </a:ln>
                <a:solidFill>
                  <a:sysClr val="windowText" lastClr="000000"/>
                </a:solidFill>
                <a:effectLst/>
                <a:uLnTx/>
                <a:uFillTx/>
                <a:latin typeface="Calibri"/>
                <a:ea typeface="+mn-ea"/>
                <a:cs typeface="+mn-cs"/>
              </a:rPr>
              <a:t>Claims</a:t>
            </a:r>
            <a:endParaRPr kumimoji="0" lang="en-US" sz="491" b="0" i="0" u="none" strike="noStrike" kern="0" cap="none" spc="0" normalizeH="0" baseline="0" noProof="0">
              <a:ln>
                <a:noFill/>
              </a:ln>
              <a:solidFill>
                <a:sysClr val="windowText" lastClr="000000"/>
              </a:solidFill>
              <a:effectLst/>
              <a:uLnTx/>
              <a:uFillTx/>
              <a:latin typeface="Calibri"/>
              <a:ea typeface="+mn-ea"/>
              <a:cs typeface="+mn-cs"/>
            </a:endParaRPr>
          </a:p>
        </p:txBody>
      </p:sp>
      <p:pic>
        <p:nvPicPr>
          <p:cNvPr id="198" name="Signature">
            <a:extLst>
              <a:ext uri="{FF2B5EF4-FFF2-40B4-BE49-F238E27FC236}">
                <a16:creationId xmlns:a16="http://schemas.microsoft.com/office/drawing/2014/main" id="{B8DCF1BE-543C-4249-96F5-4CC4F2FB4EC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12949" y="2684099"/>
            <a:ext cx="122744" cy="122744"/>
          </a:xfrm>
          <a:prstGeom prst="rect">
            <a:avLst/>
          </a:prstGeom>
        </p:spPr>
      </p:pic>
      <p:grpSp>
        <p:nvGrpSpPr>
          <p:cNvPr id="204" name="Shared Registry">
            <a:extLst>
              <a:ext uri="{FF2B5EF4-FFF2-40B4-BE49-F238E27FC236}">
                <a16:creationId xmlns:a16="http://schemas.microsoft.com/office/drawing/2014/main" id="{DB5A1E4A-7610-4716-9517-FDAE02C996D9}"/>
              </a:ext>
            </a:extLst>
          </p:cNvPr>
          <p:cNvGrpSpPr/>
          <p:nvPr/>
        </p:nvGrpSpPr>
        <p:grpSpPr>
          <a:xfrm>
            <a:off x="9527236" y="1393484"/>
            <a:ext cx="745984" cy="649997"/>
            <a:chOff x="4738225" y="1972596"/>
            <a:chExt cx="745984" cy="649997"/>
          </a:xfrm>
        </p:grpSpPr>
        <p:pic>
          <p:nvPicPr>
            <p:cNvPr id="268" name="Distribution">
              <a:extLst>
                <a:ext uri="{FF2B5EF4-FFF2-40B4-BE49-F238E27FC236}">
                  <a16:creationId xmlns:a16="http://schemas.microsoft.com/office/drawing/2014/main" id="{229065F9-89D0-473C-B1AC-5CC585D1685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67084" y="1972596"/>
              <a:ext cx="335450" cy="335450"/>
            </a:xfrm>
            <a:prstGeom prst="rect">
              <a:avLst/>
            </a:prstGeom>
          </p:spPr>
        </p:pic>
        <p:sp>
          <p:nvSpPr>
            <p:cNvPr id="269" name="TextBox 85">
              <a:extLst>
                <a:ext uri="{FF2B5EF4-FFF2-40B4-BE49-F238E27FC236}">
                  <a16:creationId xmlns:a16="http://schemas.microsoft.com/office/drawing/2014/main" id="{0B854C03-D40B-45C4-957C-41BB08CA9F3B}"/>
                </a:ext>
              </a:extLst>
            </p:cNvPr>
            <p:cNvSpPr txBox="1"/>
            <p:nvPr/>
          </p:nvSpPr>
          <p:spPr>
            <a:xfrm>
              <a:off x="4738225" y="2314816"/>
              <a:ext cx="745984"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700"/>
                <a:t>Private Registry</a:t>
              </a:r>
            </a:p>
          </p:txBody>
        </p:sp>
      </p:grpSp>
      <p:sp>
        <p:nvSpPr>
          <p:cNvPr id="205" name="TextBox 105">
            <a:extLst>
              <a:ext uri="{FF2B5EF4-FFF2-40B4-BE49-F238E27FC236}">
                <a16:creationId xmlns:a16="http://schemas.microsoft.com/office/drawing/2014/main" id="{64ED9806-92B7-42B4-9624-C7FC3EE14616}"/>
              </a:ext>
            </a:extLst>
          </p:cNvPr>
          <p:cNvSpPr txBox="1"/>
          <p:nvPr/>
        </p:nvSpPr>
        <p:spPr>
          <a:xfrm>
            <a:off x="8335730" y="1061138"/>
            <a:ext cx="1278162" cy="27699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b="1"/>
              <a:t>ACME Rockets</a:t>
            </a:r>
          </a:p>
        </p:txBody>
      </p:sp>
      <p:sp>
        <p:nvSpPr>
          <p:cNvPr id="209" name="VNet">
            <a:extLst>
              <a:ext uri="{FF2B5EF4-FFF2-40B4-BE49-F238E27FC236}">
                <a16:creationId xmlns:a16="http://schemas.microsoft.com/office/drawing/2014/main" id="{5C0E6248-33BC-4665-8CB5-2A0581A1B8ED}"/>
              </a:ext>
            </a:extLst>
          </p:cNvPr>
          <p:cNvSpPr/>
          <p:nvPr/>
        </p:nvSpPr>
        <p:spPr>
          <a:xfrm>
            <a:off x="9553575" y="1080862"/>
            <a:ext cx="2482617" cy="1462524"/>
          </a:xfrm>
          <a:prstGeom prst="rect">
            <a:avLst/>
          </a:prstGeom>
          <a:noFill/>
          <a:ln w="15875" cmpd="sng">
            <a:prstDash val="sysDash"/>
            <a:extLst>
              <a:ext uri="{C807C97D-BFC1-408E-A445-0C87EB9F89A2}">
                <ask:lineSketchStyleProps xmlns:ask="http://schemas.microsoft.com/office/drawing/2018/sketchyshapes" sd="4041759816">
                  <a:custGeom>
                    <a:avLst/>
                    <a:gdLst>
                      <a:gd name="connsiteX0" fmla="*/ 0 w 3735945"/>
                      <a:gd name="connsiteY0" fmla="*/ 0 h 2580445"/>
                      <a:gd name="connsiteX1" fmla="*/ 547939 w 3735945"/>
                      <a:gd name="connsiteY1" fmla="*/ 0 h 2580445"/>
                      <a:gd name="connsiteX2" fmla="*/ 1133237 w 3735945"/>
                      <a:gd name="connsiteY2" fmla="*/ 0 h 2580445"/>
                      <a:gd name="connsiteX3" fmla="*/ 1755894 w 3735945"/>
                      <a:gd name="connsiteY3" fmla="*/ 0 h 2580445"/>
                      <a:gd name="connsiteX4" fmla="*/ 2378552 w 3735945"/>
                      <a:gd name="connsiteY4" fmla="*/ 0 h 2580445"/>
                      <a:gd name="connsiteX5" fmla="*/ 3075928 w 3735945"/>
                      <a:gd name="connsiteY5" fmla="*/ 0 h 2580445"/>
                      <a:gd name="connsiteX6" fmla="*/ 3735945 w 3735945"/>
                      <a:gd name="connsiteY6" fmla="*/ 0 h 2580445"/>
                      <a:gd name="connsiteX7" fmla="*/ 3735945 w 3735945"/>
                      <a:gd name="connsiteY7" fmla="*/ 645111 h 2580445"/>
                      <a:gd name="connsiteX8" fmla="*/ 3735945 w 3735945"/>
                      <a:gd name="connsiteY8" fmla="*/ 1316027 h 2580445"/>
                      <a:gd name="connsiteX9" fmla="*/ 3735945 w 3735945"/>
                      <a:gd name="connsiteY9" fmla="*/ 1986943 h 2580445"/>
                      <a:gd name="connsiteX10" fmla="*/ 3735945 w 3735945"/>
                      <a:gd name="connsiteY10" fmla="*/ 2580445 h 2580445"/>
                      <a:gd name="connsiteX11" fmla="*/ 3188006 w 3735945"/>
                      <a:gd name="connsiteY11" fmla="*/ 2580445 h 2580445"/>
                      <a:gd name="connsiteX12" fmla="*/ 2490630 w 3735945"/>
                      <a:gd name="connsiteY12" fmla="*/ 2580445 h 2580445"/>
                      <a:gd name="connsiteX13" fmla="*/ 1867973 w 3735945"/>
                      <a:gd name="connsiteY13" fmla="*/ 2580445 h 2580445"/>
                      <a:gd name="connsiteX14" fmla="*/ 1282674 w 3735945"/>
                      <a:gd name="connsiteY14" fmla="*/ 2580445 h 2580445"/>
                      <a:gd name="connsiteX15" fmla="*/ 697376 w 3735945"/>
                      <a:gd name="connsiteY15" fmla="*/ 2580445 h 2580445"/>
                      <a:gd name="connsiteX16" fmla="*/ 0 w 3735945"/>
                      <a:gd name="connsiteY16" fmla="*/ 2580445 h 2580445"/>
                      <a:gd name="connsiteX17" fmla="*/ 0 w 3735945"/>
                      <a:gd name="connsiteY17" fmla="*/ 1883725 h 2580445"/>
                      <a:gd name="connsiteX18" fmla="*/ 0 w 3735945"/>
                      <a:gd name="connsiteY18" fmla="*/ 1187005 h 2580445"/>
                      <a:gd name="connsiteX19" fmla="*/ 0 w 3735945"/>
                      <a:gd name="connsiteY19" fmla="*/ 619307 h 2580445"/>
                      <a:gd name="connsiteX20" fmla="*/ 0 w 3735945"/>
                      <a:gd name="connsiteY20" fmla="*/ 0 h 258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5945" h="2580445" extrusionOk="0">
                        <a:moveTo>
                          <a:pt x="0" y="0"/>
                        </a:moveTo>
                        <a:cubicBezTo>
                          <a:pt x="263038" y="26769"/>
                          <a:pt x="420780" y="-6663"/>
                          <a:pt x="547939" y="0"/>
                        </a:cubicBezTo>
                        <a:cubicBezTo>
                          <a:pt x="675098" y="6663"/>
                          <a:pt x="918419" y="17275"/>
                          <a:pt x="1133237" y="0"/>
                        </a:cubicBezTo>
                        <a:cubicBezTo>
                          <a:pt x="1348055" y="-17275"/>
                          <a:pt x="1569411" y="-20917"/>
                          <a:pt x="1755894" y="0"/>
                        </a:cubicBezTo>
                        <a:cubicBezTo>
                          <a:pt x="1942377" y="20917"/>
                          <a:pt x="2209657" y="-24178"/>
                          <a:pt x="2378552" y="0"/>
                        </a:cubicBezTo>
                        <a:cubicBezTo>
                          <a:pt x="2547447" y="24178"/>
                          <a:pt x="2786869" y="-8451"/>
                          <a:pt x="3075928" y="0"/>
                        </a:cubicBezTo>
                        <a:cubicBezTo>
                          <a:pt x="3364987" y="8451"/>
                          <a:pt x="3565446" y="-26444"/>
                          <a:pt x="3735945" y="0"/>
                        </a:cubicBezTo>
                        <a:cubicBezTo>
                          <a:pt x="3756705" y="295708"/>
                          <a:pt x="3737359" y="489800"/>
                          <a:pt x="3735945" y="645111"/>
                        </a:cubicBezTo>
                        <a:cubicBezTo>
                          <a:pt x="3734531" y="800422"/>
                          <a:pt x="3717936" y="1039665"/>
                          <a:pt x="3735945" y="1316027"/>
                        </a:cubicBezTo>
                        <a:cubicBezTo>
                          <a:pt x="3753954" y="1592389"/>
                          <a:pt x="3717661" y="1812121"/>
                          <a:pt x="3735945" y="1986943"/>
                        </a:cubicBezTo>
                        <a:cubicBezTo>
                          <a:pt x="3754229" y="2161765"/>
                          <a:pt x="3737694" y="2412544"/>
                          <a:pt x="3735945" y="2580445"/>
                        </a:cubicBezTo>
                        <a:cubicBezTo>
                          <a:pt x="3521684" y="2600927"/>
                          <a:pt x="3347422" y="2598234"/>
                          <a:pt x="3188006" y="2580445"/>
                        </a:cubicBezTo>
                        <a:cubicBezTo>
                          <a:pt x="3028590" y="2562656"/>
                          <a:pt x="2650332" y="2571582"/>
                          <a:pt x="2490630" y="2580445"/>
                        </a:cubicBezTo>
                        <a:cubicBezTo>
                          <a:pt x="2330928" y="2589308"/>
                          <a:pt x="2042360" y="2585503"/>
                          <a:pt x="1867973" y="2580445"/>
                        </a:cubicBezTo>
                        <a:cubicBezTo>
                          <a:pt x="1693586" y="2575387"/>
                          <a:pt x="1486638" y="2552140"/>
                          <a:pt x="1282674" y="2580445"/>
                        </a:cubicBezTo>
                        <a:cubicBezTo>
                          <a:pt x="1078710" y="2608750"/>
                          <a:pt x="823615" y="2594233"/>
                          <a:pt x="697376" y="2580445"/>
                        </a:cubicBezTo>
                        <a:cubicBezTo>
                          <a:pt x="571137" y="2566657"/>
                          <a:pt x="165569" y="2548080"/>
                          <a:pt x="0" y="2580445"/>
                        </a:cubicBezTo>
                        <a:cubicBezTo>
                          <a:pt x="23876" y="2354580"/>
                          <a:pt x="-12284" y="2059628"/>
                          <a:pt x="0" y="1883725"/>
                        </a:cubicBezTo>
                        <a:cubicBezTo>
                          <a:pt x="12284" y="1707822"/>
                          <a:pt x="8405" y="1494956"/>
                          <a:pt x="0" y="1187005"/>
                        </a:cubicBezTo>
                        <a:cubicBezTo>
                          <a:pt x="-8405" y="879054"/>
                          <a:pt x="21345" y="764960"/>
                          <a:pt x="0" y="619307"/>
                        </a:cubicBezTo>
                        <a:cubicBezTo>
                          <a:pt x="-21345" y="473654"/>
                          <a:pt x="-20389" y="25322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nvGrpSpPr>
          <p:cNvPr id="395" name="Group 394">
            <a:extLst>
              <a:ext uri="{FF2B5EF4-FFF2-40B4-BE49-F238E27FC236}">
                <a16:creationId xmlns:a16="http://schemas.microsoft.com/office/drawing/2014/main" id="{42FB3AD6-C089-4E33-B8F1-0F6BBA29A060}"/>
              </a:ext>
            </a:extLst>
          </p:cNvPr>
          <p:cNvGrpSpPr/>
          <p:nvPr/>
        </p:nvGrpSpPr>
        <p:grpSpPr>
          <a:xfrm>
            <a:off x="10359168" y="1671402"/>
            <a:ext cx="648024" cy="634756"/>
            <a:chOff x="6782244" y="3003640"/>
            <a:chExt cx="648024" cy="634756"/>
          </a:xfrm>
        </p:grpSpPr>
        <p:sp>
          <p:nvSpPr>
            <p:cNvPr id="396" name="label">
              <a:extLst>
                <a:ext uri="{FF2B5EF4-FFF2-40B4-BE49-F238E27FC236}">
                  <a16:creationId xmlns:a16="http://schemas.microsoft.com/office/drawing/2014/main" id="{706CCEF0-68CA-42DE-8D7C-13B83FAF9F26}"/>
                </a:ext>
              </a:extLst>
            </p:cNvPr>
            <p:cNvSpPr txBox="1"/>
            <p:nvPr/>
          </p:nvSpPr>
          <p:spPr>
            <a:xfrm>
              <a:off x="6782244" y="3361397"/>
              <a:ext cx="648024" cy="27699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a:t>Policy</a:t>
              </a:r>
              <a:br>
                <a:rPr lang="en-US" sz="600"/>
              </a:br>
              <a:r>
                <a:rPr lang="en-US" sz="600"/>
                <a:t>Management</a:t>
              </a:r>
            </a:p>
          </p:txBody>
        </p:sp>
        <p:grpSp>
          <p:nvGrpSpPr>
            <p:cNvPr id="397" name="Picture 6">
              <a:extLst>
                <a:ext uri="{FF2B5EF4-FFF2-40B4-BE49-F238E27FC236}">
                  <a16:creationId xmlns:a16="http://schemas.microsoft.com/office/drawing/2014/main" id="{9B15ADA9-D7DD-44CF-BF70-629BC69E6279}"/>
                </a:ext>
              </a:extLst>
            </p:cNvPr>
            <p:cNvGrpSpPr/>
            <p:nvPr/>
          </p:nvGrpSpPr>
          <p:grpSpPr>
            <a:xfrm>
              <a:off x="6954140" y="3003640"/>
              <a:ext cx="380737" cy="385628"/>
              <a:chOff x="6954140" y="3003640"/>
              <a:chExt cx="380737" cy="385628"/>
            </a:xfrm>
          </p:grpSpPr>
          <p:sp>
            <p:nvSpPr>
              <p:cNvPr id="398" name="Freeform: Shape 397">
                <a:extLst>
                  <a:ext uri="{FF2B5EF4-FFF2-40B4-BE49-F238E27FC236}">
                    <a16:creationId xmlns:a16="http://schemas.microsoft.com/office/drawing/2014/main" id="{1941FD3A-1972-40D4-BB57-365CA87D4467}"/>
                  </a:ext>
                </a:extLst>
              </p:cNvPr>
              <p:cNvSpPr/>
              <p:nvPr/>
            </p:nvSpPr>
            <p:spPr>
              <a:xfrm>
                <a:off x="7045859" y="3162212"/>
                <a:ext cx="51362" cy="41171"/>
              </a:xfrm>
              <a:custGeom>
                <a:avLst/>
                <a:gdLst>
                  <a:gd name="connsiteX0" fmla="*/ 51363 w 51362"/>
                  <a:gd name="connsiteY0" fmla="*/ 7745 h 41171"/>
                  <a:gd name="connsiteX1" fmla="*/ 43210 w 51362"/>
                  <a:gd name="connsiteY1" fmla="*/ 0 h 41171"/>
                  <a:gd name="connsiteX2" fmla="*/ 17936 w 51362"/>
                  <a:gd name="connsiteY2" fmla="*/ 25274 h 41171"/>
                  <a:gd name="connsiteX3" fmla="*/ 8153 w 51362"/>
                  <a:gd name="connsiteY3" fmla="*/ 15490 h 41171"/>
                  <a:gd name="connsiteX4" fmla="*/ 0 w 51362"/>
                  <a:gd name="connsiteY4" fmla="*/ 23236 h 41171"/>
                  <a:gd name="connsiteX5" fmla="*/ 17936 w 51362"/>
                  <a:gd name="connsiteY5" fmla="*/ 41172 h 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362" h="41171">
                    <a:moveTo>
                      <a:pt x="51363" y="7745"/>
                    </a:moveTo>
                    <a:lnTo>
                      <a:pt x="43210" y="0"/>
                    </a:lnTo>
                    <a:lnTo>
                      <a:pt x="17936" y="25274"/>
                    </a:lnTo>
                    <a:lnTo>
                      <a:pt x="8153" y="15490"/>
                    </a:lnTo>
                    <a:lnTo>
                      <a:pt x="0" y="23236"/>
                    </a:lnTo>
                    <a:lnTo>
                      <a:pt x="17936" y="41172"/>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99" name="Freeform: Shape 398">
                <a:extLst>
                  <a:ext uri="{FF2B5EF4-FFF2-40B4-BE49-F238E27FC236}">
                    <a16:creationId xmlns:a16="http://schemas.microsoft.com/office/drawing/2014/main" id="{22DB43FE-9A24-4B5D-BA9A-77F89CA6724B}"/>
                  </a:ext>
                </a:extLst>
              </p:cNvPr>
              <p:cNvSpPr/>
              <p:nvPr/>
            </p:nvSpPr>
            <p:spPr>
              <a:xfrm>
                <a:off x="7232967" y="3287766"/>
                <a:ext cx="74190" cy="64815"/>
              </a:xfrm>
              <a:custGeom>
                <a:avLst/>
                <a:gdLst>
                  <a:gd name="connsiteX0" fmla="*/ 18752 w 74190"/>
                  <a:gd name="connsiteY0" fmla="*/ 0 h 64815"/>
                  <a:gd name="connsiteX1" fmla="*/ 0 w 74190"/>
                  <a:gd name="connsiteY1" fmla="*/ 0 h 64815"/>
                  <a:gd name="connsiteX2" fmla="*/ 0 w 74190"/>
                  <a:gd name="connsiteY2" fmla="*/ 10191 h 64815"/>
                  <a:gd name="connsiteX3" fmla="*/ 0 w 74190"/>
                  <a:gd name="connsiteY3" fmla="*/ 64815 h 64815"/>
                  <a:gd name="connsiteX4" fmla="*/ 74191 w 74190"/>
                  <a:gd name="connsiteY4" fmla="*/ 64815 h 64815"/>
                  <a:gd name="connsiteX5" fmla="*/ 74191 w 74190"/>
                  <a:gd name="connsiteY5" fmla="*/ 10191 h 64815"/>
                  <a:gd name="connsiteX6" fmla="*/ 18752 w 74190"/>
                  <a:gd name="connsiteY6" fmla="*/ 10191 h 64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190" h="64815">
                    <a:moveTo>
                      <a:pt x="18752" y="0"/>
                    </a:moveTo>
                    <a:lnTo>
                      <a:pt x="0" y="0"/>
                    </a:lnTo>
                    <a:lnTo>
                      <a:pt x="0" y="10191"/>
                    </a:lnTo>
                    <a:lnTo>
                      <a:pt x="0" y="64815"/>
                    </a:lnTo>
                    <a:lnTo>
                      <a:pt x="74191" y="64815"/>
                    </a:lnTo>
                    <a:lnTo>
                      <a:pt x="74191" y="10191"/>
                    </a:lnTo>
                    <a:lnTo>
                      <a:pt x="18752" y="10191"/>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00" name="Freeform: Shape 399">
                <a:extLst>
                  <a:ext uri="{FF2B5EF4-FFF2-40B4-BE49-F238E27FC236}">
                    <a16:creationId xmlns:a16="http://schemas.microsoft.com/office/drawing/2014/main" id="{8506754C-5007-4E55-9D6E-8839E4E9468E}"/>
                  </a:ext>
                </a:extLst>
              </p:cNvPr>
              <p:cNvSpPr/>
              <p:nvPr/>
            </p:nvSpPr>
            <p:spPr>
              <a:xfrm>
                <a:off x="7008356" y="3112276"/>
                <a:ext cx="126369" cy="145324"/>
              </a:xfrm>
              <a:custGeom>
                <a:avLst/>
                <a:gdLst>
                  <a:gd name="connsiteX0" fmla="*/ 30166 w 126369"/>
                  <a:gd name="connsiteY0" fmla="*/ 128611 h 145324"/>
                  <a:gd name="connsiteX1" fmla="*/ 56662 w 126369"/>
                  <a:gd name="connsiteY1" fmla="*/ 144101 h 145324"/>
                  <a:gd name="connsiteX2" fmla="*/ 63185 w 126369"/>
                  <a:gd name="connsiteY2" fmla="*/ 145324 h 145324"/>
                  <a:gd name="connsiteX3" fmla="*/ 69707 w 126369"/>
                  <a:gd name="connsiteY3" fmla="*/ 144101 h 145324"/>
                  <a:gd name="connsiteX4" fmla="*/ 96204 w 126369"/>
                  <a:gd name="connsiteY4" fmla="*/ 128611 h 145324"/>
                  <a:gd name="connsiteX5" fmla="*/ 115770 w 126369"/>
                  <a:gd name="connsiteY5" fmla="*/ 110675 h 145324"/>
                  <a:gd name="connsiteX6" fmla="*/ 126369 w 126369"/>
                  <a:gd name="connsiteY6" fmla="*/ 82548 h 145324"/>
                  <a:gd name="connsiteX7" fmla="*/ 126369 w 126369"/>
                  <a:gd name="connsiteY7" fmla="*/ 29962 h 145324"/>
                  <a:gd name="connsiteX8" fmla="*/ 114955 w 126369"/>
                  <a:gd name="connsiteY8" fmla="*/ 14879 h 145324"/>
                  <a:gd name="connsiteX9" fmla="*/ 67669 w 126369"/>
                  <a:gd name="connsiteY9" fmla="*/ 611 h 145324"/>
                  <a:gd name="connsiteX10" fmla="*/ 58700 w 126369"/>
                  <a:gd name="connsiteY10" fmla="*/ 611 h 145324"/>
                  <a:gd name="connsiteX11" fmla="*/ 11414 w 126369"/>
                  <a:gd name="connsiteY11" fmla="*/ 14879 h 145324"/>
                  <a:gd name="connsiteX12" fmla="*/ 0 w 126369"/>
                  <a:gd name="connsiteY12" fmla="*/ 29962 h 145324"/>
                  <a:gd name="connsiteX13" fmla="*/ 0 w 126369"/>
                  <a:gd name="connsiteY13" fmla="*/ 82140 h 145324"/>
                  <a:gd name="connsiteX14" fmla="*/ 10599 w 126369"/>
                  <a:gd name="connsiteY14" fmla="*/ 110267 h 145324"/>
                  <a:gd name="connsiteX15" fmla="*/ 30166 w 126369"/>
                  <a:gd name="connsiteY15" fmla="*/ 128611 h 145324"/>
                  <a:gd name="connsiteX16" fmla="*/ 24459 w 126369"/>
                  <a:gd name="connsiteY16" fmla="*/ 36484 h 145324"/>
                  <a:gd name="connsiteX17" fmla="*/ 63185 w 126369"/>
                  <a:gd name="connsiteY17" fmla="*/ 25070 h 145324"/>
                  <a:gd name="connsiteX18" fmla="*/ 101911 w 126369"/>
                  <a:gd name="connsiteY18" fmla="*/ 36484 h 145324"/>
                  <a:gd name="connsiteX19" fmla="*/ 101911 w 126369"/>
                  <a:gd name="connsiteY19" fmla="*/ 82140 h 145324"/>
                  <a:gd name="connsiteX20" fmla="*/ 96204 w 126369"/>
                  <a:gd name="connsiteY20" fmla="*/ 95184 h 145324"/>
                  <a:gd name="connsiteX21" fmla="*/ 81528 w 126369"/>
                  <a:gd name="connsiteY21" fmla="*/ 108637 h 145324"/>
                  <a:gd name="connsiteX22" fmla="*/ 62777 w 126369"/>
                  <a:gd name="connsiteY22" fmla="*/ 120051 h 145324"/>
                  <a:gd name="connsiteX23" fmla="*/ 44025 w 126369"/>
                  <a:gd name="connsiteY23" fmla="*/ 108637 h 145324"/>
                  <a:gd name="connsiteX24" fmla="*/ 29350 w 126369"/>
                  <a:gd name="connsiteY24" fmla="*/ 95184 h 145324"/>
                  <a:gd name="connsiteX25" fmla="*/ 23643 w 126369"/>
                  <a:gd name="connsiteY25" fmla="*/ 82140 h 145324"/>
                  <a:gd name="connsiteX26" fmla="*/ 23643 w 126369"/>
                  <a:gd name="connsiteY26" fmla="*/ 36484 h 14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6369" h="145324">
                    <a:moveTo>
                      <a:pt x="30166" y="128611"/>
                    </a:moveTo>
                    <a:cubicBezTo>
                      <a:pt x="42802" y="137987"/>
                      <a:pt x="55439" y="143286"/>
                      <a:pt x="56662" y="144101"/>
                    </a:cubicBezTo>
                    <a:cubicBezTo>
                      <a:pt x="58700" y="144917"/>
                      <a:pt x="60739" y="145324"/>
                      <a:pt x="63185" y="145324"/>
                    </a:cubicBezTo>
                    <a:cubicBezTo>
                      <a:pt x="65630" y="145324"/>
                      <a:pt x="67669" y="144917"/>
                      <a:pt x="69707" y="144101"/>
                    </a:cubicBezTo>
                    <a:cubicBezTo>
                      <a:pt x="70930" y="143286"/>
                      <a:pt x="83567" y="137987"/>
                      <a:pt x="96204" y="128611"/>
                    </a:cubicBezTo>
                    <a:cubicBezTo>
                      <a:pt x="104356" y="122904"/>
                      <a:pt x="110879" y="116789"/>
                      <a:pt x="115770" y="110675"/>
                    </a:cubicBezTo>
                    <a:cubicBezTo>
                      <a:pt x="123108" y="101707"/>
                      <a:pt x="126369" y="91923"/>
                      <a:pt x="126369" y="82548"/>
                    </a:cubicBezTo>
                    <a:lnTo>
                      <a:pt x="126369" y="29962"/>
                    </a:lnTo>
                    <a:cubicBezTo>
                      <a:pt x="126369" y="23032"/>
                      <a:pt x="121885" y="16917"/>
                      <a:pt x="114955" y="14879"/>
                    </a:cubicBezTo>
                    <a:lnTo>
                      <a:pt x="67669" y="611"/>
                    </a:lnTo>
                    <a:cubicBezTo>
                      <a:pt x="64815" y="-204"/>
                      <a:pt x="61554" y="-204"/>
                      <a:pt x="58700" y="611"/>
                    </a:cubicBezTo>
                    <a:lnTo>
                      <a:pt x="11414" y="14879"/>
                    </a:lnTo>
                    <a:cubicBezTo>
                      <a:pt x="4892" y="16917"/>
                      <a:pt x="0" y="23032"/>
                      <a:pt x="0" y="29962"/>
                    </a:cubicBezTo>
                    <a:lnTo>
                      <a:pt x="0" y="82140"/>
                    </a:lnTo>
                    <a:cubicBezTo>
                      <a:pt x="0" y="91516"/>
                      <a:pt x="3669" y="101299"/>
                      <a:pt x="10599" y="110267"/>
                    </a:cubicBezTo>
                    <a:cubicBezTo>
                      <a:pt x="15898" y="116382"/>
                      <a:pt x="22420" y="122496"/>
                      <a:pt x="30166" y="128611"/>
                    </a:cubicBezTo>
                    <a:close/>
                    <a:moveTo>
                      <a:pt x="24459" y="36484"/>
                    </a:moveTo>
                    <a:lnTo>
                      <a:pt x="63185" y="25070"/>
                    </a:lnTo>
                    <a:lnTo>
                      <a:pt x="101911" y="36484"/>
                    </a:lnTo>
                    <a:lnTo>
                      <a:pt x="101911" y="82140"/>
                    </a:lnTo>
                    <a:cubicBezTo>
                      <a:pt x="101911" y="86216"/>
                      <a:pt x="99872" y="90700"/>
                      <a:pt x="96204" y="95184"/>
                    </a:cubicBezTo>
                    <a:cubicBezTo>
                      <a:pt x="92942" y="99668"/>
                      <a:pt x="88051" y="104153"/>
                      <a:pt x="81528" y="108637"/>
                    </a:cubicBezTo>
                    <a:cubicBezTo>
                      <a:pt x="74191" y="113936"/>
                      <a:pt x="67261" y="117605"/>
                      <a:pt x="62777" y="120051"/>
                    </a:cubicBezTo>
                    <a:cubicBezTo>
                      <a:pt x="58700" y="118012"/>
                      <a:pt x="51363" y="113936"/>
                      <a:pt x="44025" y="108637"/>
                    </a:cubicBezTo>
                    <a:cubicBezTo>
                      <a:pt x="37911" y="104153"/>
                      <a:pt x="33019" y="99668"/>
                      <a:pt x="29350" y="95184"/>
                    </a:cubicBezTo>
                    <a:cubicBezTo>
                      <a:pt x="25681" y="90293"/>
                      <a:pt x="23643" y="86216"/>
                      <a:pt x="23643" y="82140"/>
                    </a:cubicBezTo>
                    <a:lnTo>
                      <a:pt x="23643" y="36484"/>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01" name="Freeform: Shape 400">
                <a:extLst>
                  <a:ext uri="{FF2B5EF4-FFF2-40B4-BE49-F238E27FC236}">
                    <a16:creationId xmlns:a16="http://schemas.microsoft.com/office/drawing/2014/main" id="{4E8FF234-38E8-4852-AD46-DA47C3BF3D14}"/>
                  </a:ext>
                </a:extLst>
              </p:cNvPr>
              <p:cNvSpPr/>
              <p:nvPr/>
            </p:nvSpPr>
            <p:spPr>
              <a:xfrm>
                <a:off x="6998165" y="3286135"/>
                <a:ext cx="146751" cy="24458"/>
              </a:xfrm>
              <a:custGeom>
                <a:avLst/>
                <a:gdLst>
                  <a:gd name="connsiteX0" fmla="*/ 0 w 146751"/>
                  <a:gd name="connsiteY0" fmla="*/ 0 h 24458"/>
                  <a:gd name="connsiteX1" fmla="*/ 146751 w 146751"/>
                  <a:gd name="connsiteY1" fmla="*/ 0 h 24458"/>
                  <a:gd name="connsiteX2" fmla="*/ 146751 w 146751"/>
                  <a:gd name="connsiteY2" fmla="*/ 24459 h 24458"/>
                  <a:gd name="connsiteX3" fmla="*/ 0 w 146751"/>
                  <a:gd name="connsiteY3" fmla="*/ 24459 h 24458"/>
                </a:gdLst>
                <a:ahLst/>
                <a:cxnLst>
                  <a:cxn ang="0">
                    <a:pos x="connsiteX0" y="connsiteY0"/>
                  </a:cxn>
                  <a:cxn ang="0">
                    <a:pos x="connsiteX1" y="connsiteY1"/>
                  </a:cxn>
                  <a:cxn ang="0">
                    <a:pos x="connsiteX2" y="connsiteY2"/>
                  </a:cxn>
                  <a:cxn ang="0">
                    <a:pos x="connsiteX3" y="connsiteY3"/>
                  </a:cxn>
                </a:cxnLst>
                <a:rect l="l" t="t" r="r" b="b"/>
                <a:pathLst>
                  <a:path w="146751" h="24458">
                    <a:moveTo>
                      <a:pt x="0" y="0"/>
                    </a:moveTo>
                    <a:lnTo>
                      <a:pt x="146751" y="0"/>
                    </a:lnTo>
                    <a:lnTo>
                      <a:pt x="146751" y="24459"/>
                    </a:lnTo>
                    <a:lnTo>
                      <a:pt x="0" y="24459"/>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02" name="Freeform: Shape 401">
                <a:extLst>
                  <a:ext uri="{FF2B5EF4-FFF2-40B4-BE49-F238E27FC236}">
                    <a16:creationId xmlns:a16="http://schemas.microsoft.com/office/drawing/2014/main" id="{F5C71388-5585-49C0-8048-99E5A88EDE17}"/>
                  </a:ext>
                </a:extLst>
              </p:cNvPr>
              <p:cNvSpPr/>
              <p:nvPr/>
            </p:nvSpPr>
            <p:spPr>
              <a:xfrm>
                <a:off x="6998165" y="3333014"/>
                <a:ext cx="146751" cy="24458"/>
              </a:xfrm>
              <a:custGeom>
                <a:avLst/>
                <a:gdLst>
                  <a:gd name="connsiteX0" fmla="*/ 0 w 146751"/>
                  <a:gd name="connsiteY0" fmla="*/ 0 h 24458"/>
                  <a:gd name="connsiteX1" fmla="*/ 146751 w 146751"/>
                  <a:gd name="connsiteY1" fmla="*/ 0 h 24458"/>
                  <a:gd name="connsiteX2" fmla="*/ 146751 w 146751"/>
                  <a:gd name="connsiteY2" fmla="*/ 24459 h 24458"/>
                  <a:gd name="connsiteX3" fmla="*/ 0 w 146751"/>
                  <a:gd name="connsiteY3" fmla="*/ 24459 h 24458"/>
                </a:gdLst>
                <a:ahLst/>
                <a:cxnLst>
                  <a:cxn ang="0">
                    <a:pos x="connsiteX0" y="connsiteY0"/>
                  </a:cxn>
                  <a:cxn ang="0">
                    <a:pos x="connsiteX1" y="connsiteY1"/>
                  </a:cxn>
                  <a:cxn ang="0">
                    <a:pos x="connsiteX2" y="connsiteY2"/>
                  </a:cxn>
                  <a:cxn ang="0">
                    <a:pos x="connsiteX3" y="connsiteY3"/>
                  </a:cxn>
                </a:cxnLst>
                <a:rect l="l" t="t" r="r" b="b"/>
                <a:pathLst>
                  <a:path w="146751" h="24458">
                    <a:moveTo>
                      <a:pt x="0" y="0"/>
                    </a:moveTo>
                    <a:lnTo>
                      <a:pt x="146751" y="0"/>
                    </a:lnTo>
                    <a:lnTo>
                      <a:pt x="146751" y="24459"/>
                    </a:lnTo>
                    <a:lnTo>
                      <a:pt x="0" y="24459"/>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03" name="Freeform: Shape 402">
                <a:extLst>
                  <a:ext uri="{FF2B5EF4-FFF2-40B4-BE49-F238E27FC236}">
                    <a16:creationId xmlns:a16="http://schemas.microsoft.com/office/drawing/2014/main" id="{2A814CAC-3C59-478D-ADDD-2D69715F2C61}"/>
                  </a:ext>
                </a:extLst>
              </p:cNvPr>
              <p:cNvSpPr/>
              <p:nvPr/>
            </p:nvSpPr>
            <p:spPr>
              <a:xfrm>
                <a:off x="7023439" y="3003640"/>
                <a:ext cx="234801" cy="247846"/>
              </a:xfrm>
              <a:custGeom>
                <a:avLst/>
                <a:gdLst>
                  <a:gd name="connsiteX0" fmla="*/ 0 w 234801"/>
                  <a:gd name="connsiteY0" fmla="*/ 40764 h 247846"/>
                  <a:gd name="connsiteX1" fmla="*/ 165503 w 234801"/>
                  <a:gd name="connsiteY1" fmla="*/ 40764 h 247846"/>
                  <a:gd name="connsiteX2" fmla="*/ 189961 w 234801"/>
                  <a:gd name="connsiteY2" fmla="*/ 40764 h 247846"/>
                  <a:gd name="connsiteX3" fmla="*/ 189961 w 234801"/>
                  <a:gd name="connsiteY3" fmla="*/ 65223 h 247846"/>
                  <a:gd name="connsiteX4" fmla="*/ 189961 w 234801"/>
                  <a:gd name="connsiteY4" fmla="*/ 247846 h 247846"/>
                  <a:gd name="connsiteX5" fmla="*/ 234802 w 234801"/>
                  <a:gd name="connsiteY5" fmla="*/ 228280 h 247846"/>
                  <a:gd name="connsiteX6" fmla="*/ 234802 w 234801"/>
                  <a:gd name="connsiteY6" fmla="*/ 0 h 247846"/>
                  <a:gd name="connsiteX7" fmla="*/ 0 w 234801"/>
                  <a:gd name="connsiteY7" fmla="*/ 0 h 247846"/>
                  <a:gd name="connsiteX8" fmla="*/ 0 w 234801"/>
                  <a:gd name="connsiteY8" fmla="*/ 40764 h 24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801" h="247846">
                    <a:moveTo>
                      <a:pt x="0" y="40764"/>
                    </a:moveTo>
                    <a:lnTo>
                      <a:pt x="165503" y="40764"/>
                    </a:lnTo>
                    <a:lnTo>
                      <a:pt x="189961" y="40764"/>
                    </a:lnTo>
                    <a:lnTo>
                      <a:pt x="189961" y="65223"/>
                    </a:lnTo>
                    <a:lnTo>
                      <a:pt x="189961" y="247846"/>
                    </a:lnTo>
                    <a:cubicBezTo>
                      <a:pt x="202598" y="237655"/>
                      <a:pt x="218089" y="230725"/>
                      <a:pt x="234802" y="228280"/>
                    </a:cubicBezTo>
                    <a:lnTo>
                      <a:pt x="234802" y="0"/>
                    </a:lnTo>
                    <a:lnTo>
                      <a:pt x="0" y="0"/>
                    </a:lnTo>
                    <a:lnTo>
                      <a:pt x="0" y="40764"/>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04" name="Freeform: Shape 403">
                <a:extLst>
                  <a:ext uri="{FF2B5EF4-FFF2-40B4-BE49-F238E27FC236}">
                    <a16:creationId xmlns:a16="http://schemas.microsoft.com/office/drawing/2014/main" id="{8A450493-31AE-4898-BA00-E4811DD4E0D5}"/>
                  </a:ext>
                </a:extLst>
              </p:cNvPr>
              <p:cNvSpPr/>
              <p:nvPr/>
            </p:nvSpPr>
            <p:spPr>
              <a:xfrm>
                <a:off x="6954140" y="3068862"/>
                <a:ext cx="234801" cy="320406"/>
              </a:xfrm>
              <a:custGeom>
                <a:avLst/>
                <a:gdLst>
                  <a:gd name="connsiteX0" fmla="*/ 0 w 234801"/>
                  <a:gd name="connsiteY0" fmla="*/ 320407 h 320406"/>
                  <a:gd name="connsiteX1" fmla="*/ 234802 w 234801"/>
                  <a:gd name="connsiteY1" fmla="*/ 320407 h 320406"/>
                  <a:gd name="connsiteX2" fmla="*/ 234802 w 234801"/>
                  <a:gd name="connsiteY2" fmla="*/ 289018 h 320406"/>
                  <a:gd name="connsiteX3" fmla="*/ 226649 w 234801"/>
                  <a:gd name="connsiteY3" fmla="*/ 251923 h 320406"/>
                  <a:gd name="connsiteX4" fmla="*/ 234802 w 234801"/>
                  <a:gd name="connsiteY4" fmla="*/ 214827 h 320406"/>
                  <a:gd name="connsiteX5" fmla="*/ 234802 w 234801"/>
                  <a:gd name="connsiteY5" fmla="*/ 0 h 320406"/>
                  <a:gd name="connsiteX6" fmla="*/ 0 w 234801"/>
                  <a:gd name="connsiteY6" fmla="*/ 0 h 320406"/>
                  <a:gd name="connsiteX7" fmla="*/ 0 w 234801"/>
                  <a:gd name="connsiteY7" fmla="*/ 320407 h 320406"/>
                  <a:gd name="connsiteX8" fmla="*/ 54216 w 234801"/>
                  <a:gd name="connsiteY8" fmla="*/ 73376 h 320406"/>
                  <a:gd name="connsiteX9" fmla="*/ 65630 w 234801"/>
                  <a:gd name="connsiteY9" fmla="*/ 58293 h 320406"/>
                  <a:gd name="connsiteX10" fmla="*/ 112917 w 234801"/>
                  <a:gd name="connsiteY10" fmla="*/ 44025 h 320406"/>
                  <a:gd name="connsiteX11" fmla="*/ 121885 w 234801"/>
                  <a:gd name="connsiteY11" fmla="*/ 44025 h 320406"/>
                  <a:gd name="connsiteX12" fmla="*/ 169171 w 234801"/>
                  <a:gd name="connsiteY12" fmla="*/ 58293 h 320406"/>
                  <a:gd name="connsiteX13" fmla="*/ 180585 w 234801"/>
                  <a:gd name="connsiteY13" fmla="*/ 73376 h 320406"/>
                  <a:gd name="connsiteX14" fmla="*/ 180585 w 234801"/>
                  <a:gd name="connsiteY14" fmla="*/ 125554 h 320406"/>
                  <a:gd name="connsiteX15" fmla="*/ 169987 w 234801"/>
                  <a:gd name="connsiteY15" fmla="*/ 153681 h 320406"/>
                  <a:gd name="connsiteX16" fmla="*/ 150420 w 234801"/>
                  <a:gd name="connsiteY16" fmla="*/ 171617 h 320406"/>
                  <a:gd name="connsiteX17" fmla="*/ 123923 w 234801"/>
                  <a:gd name="connsiteY17" fmla="*/ 187108 h 320406"/>
                  <a:gd name="connsiteX18" fmla="*/ 117401 w 234801"/>
                  <a:gd name="connsiteY18" fmla="*/ 188331 h 320406"/>
                  <a:gd name="connsiteX19" fmla="*/ 110879 w 234801"/>
                  <a:gd name="connsiteY19" fmla="*/ 187108 h 320406"/>
                  <a:gd name="connsiteX20" fmla="*/ 84382 w 234801"/>
                  <a:gd name="connsiteY20" fmla="*/ 171617 h 320406"/>
                  <a:gd name="connsiteX21" fmla="*/ 64815 w 234801"/>
                  <a:gd name="connsiteY21" fmla="*/ 153681 h 320406"/>
                  <a:gd name="connsiteX22" fmla="*/ 54216 w 234801"/>
                  <a:gd name="connsiteY22" fmla="*/ 125554 h 320406"/>
                  <a:gd name="connsiteX23" fmla="*/ 54216 w 234801"/>
                  <a:gd name="connsiteY23" fmla="*/ 73376 h 320406"/>
                  <a:gd name="connsiteX24" fmla="*/ 44025 w 234801"/>
                  <a:gd name="connsiteY24" fmla="*/ 217273 h 320406"/>
                  <a:gd name="connsiteX25" fmla="*/ 190777 w 234801"/>
                  <a:gd name="connsiteY25" fmla="*/ 217273 h 320406"/>
                  <a:gd name="connsiteX26" fmla="*/ 190777 w 234801"/>
                  <a:gd name="connsiteY26" fmla="*/ 241732 h 320406"/>
                  <a:gd name="connsiteX27" fmla="*/ 44025 w 234801"/>
                  <a:gd name="connsiteY27" fmla="*/ 241732 h 320406"/>
                  <a:gd name="connsiteX28" fmla="*/ 44025 w 234801"/>
                  <a:gd name="connsiteY28" fmla="*/ 217273 h 320406"/>
                  <a:gd name="connsiteX29" fmla="*/ 44025 w 234801"/>
                  <a:gd name="connsiteY29" fmla="*/ 264152 h 320406"/>
                  <a:gd name="connsiteX30" fmla="*/ 190777 w 234801"/>
                  <a:gd name="connsiteY30" fmla="*/ 264152 h 320406"/>
                  <a:gd name="connsiteX31" fmla="*/ 190777 w 234801"/>
                  <a:gd name="connsiteY31" fmla="*/ 288611 h 320406"/>
                  <a:gd name="connsiteX32" fmla="*/ 44025 w 234801"/>
                  <a:gd name="connsiteY32" fmla="*/ 288611 h 320406"/>
                  <a:gd name="connsiteX33" fmla="*/ 44025 w 234801"/>
                  <a:gd name="connsiteY33" fmla="*/ 264152 h 320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34801" h="320406">
                    <a:moveTo>
                      <a:pt x="0" y="320407"/>
                    </a:moveTo>
                    <a:lnTo>
                      <a:pt x="234802" y="320407"/>
                    </a:lnTo>
                    <a:lnTo>
                      <a:pt x="234802" y="289018"/>
                    </a:lnTo>
                    <a:cubicBezTo>
                      <a:pt x="229503" y="277604"/>
                      <a:pt x="226649" y="264967"/>
                      <a:pt x="226649" y="251923"/>
                    </a:cubicBezTo>
                    <a:cubicBezTo>
                      <a:pt x="226649" y="238878"/>
                      <a:pt x="229503" y="225834"/>
                      <a:pt x="234802" y="214827"/>
                    </a:cubicBezTo>
                    <a:lnTo>
                      <a:pt x="234802" y="0"/>
                    </a:lnTo>
                    <a:lnTo>
                      <a:pt x="0" y="0"/>
                    </a:lnTo>
                    <a:lnTo>
                      <a:pt x="0" y="320407"/>
                    </a:lnTo>
                    <a:close/>
                    <a:moveTo>
                      <a:pt x="54216" y="73376"/>
                    </a:moveTo>
                    <a:cubicBezTo>
                      <a:pt x="54216" y="66446"/>
                      <a:pt x="58700" y="60331"/>
                      <a:pt x="65630" y="58293"/>
                    </a:cubicBezTo>
                    <a:lnTo>
                      <a:pt x="112917" y="44025"/>
                    </a:lnTo>
                    <a:cubicBezTo>
                      <a:pt x="115770" y="43210"/>
                      <a:pt x="119032" y="43210"/>
                      <a:pt x="121885" y="44025"/>
                    </a:cubicBezTo>
                    <a:lnTo>
                      <a:pt x="169171" y="58293"/>
                    </a:lnTo>
                    <a:cubicBezTo>
                      <a:pt x="175694" y="60331"/>
                      <a:pt x="180585" y="66446"/>
                      <a:pt x="180585" y="73376"/>
                    </a:cubicBezTo>
                    <a:lnTo>
                      <a:pt x="180585" y="125554"/>
                    </a:lnTo>
                    <a:cubicBezTo>
                      <a:pt x="180585" y="134930"/>
                      <a:pt x="176917" y="144713"/>
                      <a:pt x="169987" y="153681"/>
                    </a:cubicBezTo>
                    <a:cubicBezTo>
                      <a:pt x="165095" y="159796"/>
                      <a:pt x="158573" y="165910"/>
                      <a:pt x="150420" y="171617"/>
                    </a:cubicBezTo>
                    <a:cubicBezTo>
                      <a:pt x="137783" y="180993"/>
                      <a:pt x="125146" y="186292"/>
                      <a:pt x="123923" y="187108"/>
                    </a:cubicBezTo>
                    <a:cubicBezTo>
                      <a:pt x="121885" y="187923"/>
                      <a:pt x="119847" y="188331"/>
                      <a:pt x="117401" y="188331"/>
                    </a:cubicBezTo>
                    <a:cubicBezTo>
                      <a:pt x="114955" y="188331"/>
                      <a:pt x="112917" y="187923"/>
                      <a:pt x="110879" y="187108"/>
                    </a:cubicBezTo>
                    <a:cubicBezTo>
                      <a:pt x="109248" y="186292"/>
                      <a:pt x="97019" y="180585"/>
                      <a:pt x="84382" y="171617"/>
                    </a:cubicBezTo>
                    <a:cubicBezTo>
                      <a:pt x="76229" y="165910"/>
                      <a:pt x="69707" y="159796"/>
                      <a:pt x="64815" y="153681"/>
                    </a:cubicBezTo>
                    <a:cubicBezTo>
                      <a:pt x="57885" y="144713"/>
                      <a:pt x="54216" y="134930"/>
                      <a:pt x="54216" y="125554"/>
                    </a:cubicBezTo>
                    <a:lnTo>
                      <a:pt x="54216" y="73376"/>
                    </a:lnTo>
                    <a:close/>
                    <a:moveTo>
                      <a:pt x="44025" y="217273"/>
                    </a:moveTo>
                    <a:lnTo>
                      <a:pt x="190777" y="217273"/>
                    </a:lnTo>
                    <a:lnTo>
                      <a:pt x="190777" y="241732"/>
                    </a:lnTo>
                    <a:lnTo>
                      <a:pt x="44025" y="241732"/>
                    </a:lnTo>
                    <a:lnTo>
                      <a:pt x="44025" y="217273"/>
                    </a:lnTo>
                    <a:close/>
                    <a:moveTo>
                      <a:pt x="44025" y="264152"/>
                    </a:moveTo>
                    <a:lnTo>
                      <a:pt x="190777" y="264152"/>
                    </a:lnTo>
                    <a:lnTo>
                      <a:pt x="190777" y="288611"/>
                    </a:lnTo>
                    <a:lnTo>
                      <a:pt x="44025" y="288611"/>
                    </a:lnTo>
                    <a:lnTo>
                      <a:pt x="44025" y="264152"/>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05" name="Freeform: Shape 404">
                <a:extLst>
                  <a:ext uri="{FF2B5EF4-FFF2-40B4-BE49-F238E27FC236}">
                    <a16:creationId xmlns:a16="http://schemas.microsoft.com/office/drawing/2014/main" id="{2A916789-F14D-48FD-A905-606D1DB4AAFC}"/>
                  </a:ext>
                </a:extLst>
              </p:cNvPr>
              <p:cNvSpPr/>
              <p:nvPr/>
            </p:nvSpPr>
            <p:spPr>
              <a:xfrm>
                <a:off x="7033222" y="3137346"/>
                <a:ext cx="77452" cy="94980"/>
              </a:xfrm>
              <a:custGeom>
                <a:avLst/>
                <a:gdLst>
                  <a:gd name="connsiteX0" fmla="*/ 19567 w 77452"/>
                  <a:gd name="connsiteY0" fmla="*/ 83567 h 94980"/>
                  <a:gd name="connsiteX1" fmla="*/ 38318 w 77452"/>
                  <a:gd name="connsiteY1" fmla="*/ 94981 h 94980"/>
                  <a:gd name="connsiteX2" fmla="*/ 57070 w 77452"/>
                  <a:gd name="connsiteY2" fmla="*/ 83567 h 94980"/>
                  <a:gd name="connsiteX3" fmla="*/ 71745 w 77452"/>
                  <a:gd name="connsiteY3" fmla="*/ 70114 h 94980"/>
                  <a:gd name="connsiteX4" fmla="*/ 77452 w 77452"/>
                  <a:gd name="connsiteY4" fmla="*/ 57070 h 94980"/>
                  <a:gd name="connsiteX5" fmla="*/ 77452 w 77452"/>
                  <a:gd name="connsiteY5" fmla="*/ 11414 h 94980"/>
                  <a:gd name="connsiteX6" fmla="*/ 38726 w 77452"/>
                  <a:gd name="connsiteY6" fmla="*/ 0 h 94980"/>
                  <a:gd name="connsiteX7" fmla="*/ 0 w 77452"/>
                  <a:gd name="connsiteY7" fmla="*/ 11414 h 94980"/>
                  <a:gd name="connsiteX8" fmla="*/ 0 w 77452"/>
                  <a:gd name="connsiteY8" fmla="*/ 57070 h 94980"/>
                  <a:gd name="connsiteX9" fmla="*/ 5707 w 77452"/>
                  <a:gd name="connsiteY9" fmla="*/ 70114 h 94980"/>
                  <a:gd name="connsiteX10" fmla="*/ 19567 w 77452"/>
                  <a:gd name="connsiteY10" fmla="*/ 83567 h 94980"/>
                  <a:gd name="connsiteX11" fmla="*/ 20790 w 77452"/>
                  <a:gd name="connsiteY11" fmla="*/ 40357 h 94980"/>
                  <a:gd name="connsiteX12" fmla="*/ 30573 w 77452"/>
                  <a:gd name="connsiteY12" fmla="*/ 50140 h 94980"/>
                  <a:gd name="connsiteX13" fmla="*/ 55847 w 77452"/>
                  <a:gd name="connsiteY13" fmla="*/ 24866 h 94980"/>
                  <a:gd name="connsiteX14" fmla="*/ 63592 w 77452"/>
                  <a:gd name="connsiteY14" fmla="*/ 32611 h 94980"/>
                  <a:gd name="connsiteX15" fmla="*/ 30573 w 77452"/>
                  <a:gd name="connsiteY15" fmla="*/ 66038 h 94980"/>
                  <a:gd name="connsiteX16" fmla="*/ 12637 w 77452"/>
                  <a:gd name="connsiteY16" fmla="*/ 48102 h 94980"/>
                  <a:gd name="connsiteX17" fmla="*/ 20790 w 77452"/>
                  <a:gd name="connsiteY17" fmla="*/ 40357 h 9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7452" h="94980">
                    <a:moveTo>
                      <a:pt x="19567" y="83567"/>
                    </a:moveTo>
                    <a:cubicBezTo>
                      <a:pt x="26904" y="88866"/>
                      <a:pt x="33834" y="92535"/>
                      <a:pt x="38318" y="94981"/>
                    </a:cubicBezTo>
                    <a:cubicBezTo>
                      <a:pt x="42395" y="92942"/>
                      <a:pt x="49732" y="88866"/>
                      <a:pt x="57070" y="83567"/>
                    </a:cubicBezTo>
                    <a:cubicBezTo>
                      <a:pt x="63185" y="79083"/>
                      <a:pt x="68076" y="74599"/>
                      <a:pt x="71745" y="70114"/>
                    </a:cubicBezTo>
                    <a:cubicBezTo>
                      <a:pt x="75414" y="65223"/>
                      <a:pt x="77452" y="61146"/>
                      <a:pt x="77452" y="57070"/>
                    </a:cubicBezTo>
                    <a:lnTo>
                      <a:pt x="77452" y="11414"/>
                    </a:lnTo>
                    <a:lnTo>
                      <a:pt x="38726" y="0"/>
                    </a:lnTo>
                    <a:lnTo>
                      <a:pt x="0" y="11414"/>
                    </a:lnTo>
                    <a:lnTo>
                      <a:pt x="0" y="57070"/>
                    </a:lnTo>
                    <a:cubicBezTo>
                      <a:pt x="0" y="61146"/>
                      <a:pt x="2038" y="65630"/>
                      <a:pt x="5707" y="70114"/>
                    </a:cubicBezTo>
                    <a:cubicBezTo>
                      <a:pt x="8560" y="74599"/>
                      <a:pt x="13452" y="79083"/>
                      <a:pt x="19567" y="83567"/>
                    </a:cubicBezTo>
                    <a:close/>
                    <a:moveTo>
                      <a:pt x="20790" y="40357"/>
                    </a:moveTo>
                    <a:lnTo>
                      <a:pt x="30573" y="50140"/>
                    </a:lnTo>
                    <a:lnTo>
                      <a:pt x="55847" y="24866"/>
                    </a:lnTo>
                    <a:lnTo>
                      <a:pt x="63592" y="32611"/>
                    </a:lnTo>
                    <a:lnTo>
                      <a:pt x="30573" y="66038"/>
                    </a:lnTo>
                    <a:lnTo>
                      <a:pt x="12637" y="48102"/>
                    </a:lnTo>
                    <a:lnTo>
                      <a:pt x="20790" y="40357"/>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06" name="Freeform: Shape 405">
                <a:extLst>
                  <a:ext uri="{FF2B5EF4-FFF2-40B4-BE49-F238E27FC236}">
                    <a16:creationId xmlns:a16="http://schemas.microsoft.com/office/drawing/2014/main" id="{61936507-878E-4142-BA84-EFC5127E271E}"/>
                  </a:ext>
                </a:extLst>
              </p:cNvPr>
              <p:cNvSpPr/>
              <p:nvPr/>
            </p:nvSpPr>
            <p:spPr>
              <a:xfrm>
                <a:off x="7205247" y="3255562"/>
                <a:ext cx="129630" cy="129630"/>
              </a:xfrm>
              <a:custGeom>
                <a:avLst/>
                <a:gdLst>
                  <a:gd name="connsiteX0" fmla="*/ 64815 w 129630"/>
                  <a:gd name="connsiteY0" fmla="*/ 0 h 129630"/>
                  <a:gd name="connsiteX1" fmla="*/ 0 w 129630"/>
                  <a:gd name="connsiteY1" fmla="*/ 64815 h 129630"/>
                  <a:gd name="connsiteX2" fmla="*/ 64815 w 129630"/>
                  <a:gd name="connsiteY2" fmla="*/ 129630 h 129630"/>
                  <a:gd name="connsiteX3" fmla="*/ 129630 w 129630"/>
                  <a:gd name="connsiteY3" fmla="*/ 64815 h 129630"/>
                  <a:gd name="connsiteX4" fmla="*/ 64815 w 129630"/>
                  <a:gd name="connsiteY4" fmla="*/ 0 h 129630"/>
                  <a:gd name="connsiteX5" fmla="*/ 101911 w 129630"/>
                  <a:gd name="connsiteY5" fmla="*/ 97019 h 129630"/>
                  <a:gd name="connsiteX6" fmla="*/ 27720 w 129630"/>
                  <a:gd name="connsiteY6" fmla="*/ 97019 h 129630"/>
                  <a:gd name="connsiteX7" fmla="*/ 27720 w 129630"/>
                  <a:gd name="connsiteY7" fmla="*/ 42395 h 129630"/>
                  <a:gd name="connsiteX8" fmla="*/ 27720 w 129630"/>
                  <a:gd name="connsiteY8" fmla="*/ 32204 h 129630"/>
                  <a:gd name="connsiteX9" fmla="*/ 46471 w 129630"/>
                  <a:gd name="connsiteY9" fmla="*/ 32204 h 129630"/>
                  <a:gd name="connsiteX10" fmla="*/ 46471 w 129630"/>
                  <a:gd name="connsiteY10" fmla="*/ 42395 h 129630"/>
                  <a:gd name="connsiteX11" fmla="*/ 101911 w 129630"/>
                  <a:gd name="connsiteY11" fmla="*/ 42395 h 129630"/>
                  <a:gd name="connsiteX12" fmla="*/ 101911 w 129630"/>
                  <a:gd name="connsiteY12" fmla="*/ 97019 h 129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9630" h="129630">
                    <a:moveTo>
                      <a:pt x="64815" y="0"/>
                    </a:moveTo>
                    <a:cubicBezTo>
                      <a:pt x="28943" y="0"/>
                      <a:pt x="0" y="29350"/>
                      <a:pt x="0" y="64815"/>
                    </a:cubicBezTo>
                    <a:cubicBezTo>
                      <a:pt x="0" y="100280"/>
                      <a:pt x="29350" y="129630"/>
                      <a:pt x="64815" y="129630"/>
                    </a:cubicBezTo>
                    <a:cubicBezTo>
                      <a:pt x="100280" y="129630"/>
                      <a:pt x="129630" y="100280"/>
                      <a:pt x="129630" y="64815"/>
                    </a:cubicBezTo>
                    <a:cubicBezTo>
                      <a:pt x="129630" y="29350"/>
                      <a:pt x="100688" y="0"/>
                      <a:pt x="64815" y="0"/>
                    </a:cubicBezTo>
                    <a:close/>
                    <a:moveTo>
                      <a:pt x="101911" y="97019"/>
                    </a:moveTo>
                    <a:lnTo>
                      <a:pt x="27720" y="97019"/>
                    </a:lnTo>
                    <a:lnTo>
                      <a:pt x="27720" y="42395"/>
                    </a:lnTo>
                    <a:lnTo>
                      <a:pt x="27720" y="32204"/>
                    </a:lnTo>
                    <a:lnTo>
                      <a:pt x="46471" y="32204"/>
                    </a:lnTo>
                    <a:lnTo>
                      <a:pt x="46471" y="42395"/>
                    </a:lnTo>
                    <a:lnTo>
                      <a:pt x="101911" y="42395"/>
                    </a:lnTo>
                    <a:lnTo>
                      <a:pt x="101911" y="97019"/>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grpSp>
      <p:grpSp>
        <p:nvGrpSpPr>
          <p:cNvPr id="329" name="Group 328">
            <a:extLst>
              <a:ext uri="{FF2B5EF4-FFF2-40B4-BE49-F238E27FC236}">
                <a16:creationId xmlns:a16="http://schemas.microsoft.com/office/drawing/2014/main" id="{76CB26C5-A35C-4DC3-86FF-AE10C2EB5FF2}"/>
              </a:ext>
            </a:extLst>
          </p:cNvPr>
          <p:cNvGrpSpPr/>
          <p:nvPr/>
        </p:nvGrpSpPr>
        <p:grpSpPr>
          <a:xfrm>
            <a:off x="11132783" y="1355078"/>
            <a:ext cx="706574" cy="819878"/>
            <a:chOff x="7347395" y="2196903"/>
            <a:chExt cx="706574" cy="819878"/>
          </a:xfrm>
        </p:grpSpPr>
        <p:grpSp>
          <p:nvGrpSpPr>
            <p:cNvPr id="358" name="Container Host">
              <a:extLst>
                <a:ext uri="{FF2B5EF4-FFF2-40B4-BE49-F238E27FC236}">
                  <a16:creationId xmlns:a16="http://schemas.microsoft.com/office/drawing/2014/main" id="{1494FAA5-B1C5-48D2-920E-16C647DA89F2}"/>
                </a:ext>
              </a:extLst>
            </p:cNvPr>
            <p:cNvGrpSpPr/>
            <p:nvPr/>
          </p:nvGrpSpPr>
          <p:grpSpPr>
            <a:xfrm>
              <a:off x="7439819" y="2196903"/>
              <a:ext cx="521813" cy="521813"/>
              <a:chOff x="1882487" y="2277671"/>
              <a:chExt cx="521813" cy="521813"/>
            </a:xfrm>
          </p:grpSpPr>
          <p:sp>
            <p:nvSpPr>
              <p:cNvPr id="361" name="Freeform: Shape 360">
                <a:extLst>
                  <a:ext uri="{FF2B5EF4-FFF2-40B4-BE49-F238E27FC236}">
                    <a16:creationId xmlns:a16="http://schemas.microsoft.com/office/drawing/2014/main" id="{B5D8F6CC-1B6F-4BE1-AE82-F9A8391CE21F}"/>
                  </a:ext>
                </a:extLst>
              </p:cNvPr>
              <p:cNvSpPr/>
              <p:nvPr/>
            </p:nvSpPr>
            <p:spPr>
              <a:xfrm>
                <a:off x="2043088" y="2438272"/>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4451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1125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779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4451"/>
                    </a:lnTo>
                    <a:lnTo>
                      <a:pt x="0" y="30008"/>
                    </a:lnTo>
                    <a:lnTo>
                      <a:pt x="0" y="30008"/>
                    </a:lnTo>
                    <a:lnTo>
                      <a:pt x="0" y="31120"/>
                    </a:lnTo>
                    <a:lnTo>
                      <a:pt x="0" y="51125"/>
                    </a:lnTo>
                    <a:lnTo>
                      <a:pt x="1111" y="51125"/>
                    </a:lnTo>
                    <a:lnTo>
                      <a:pt x="7224" y="47791"/>
                    </a:lnTo>
                    <a:lnTo>
                      <a:pt x="12226" y="45013"/>
                    </a:lnTo>
                    <a:lnTo>
                      <a:pt x="12226" y="26674"/>
                    </a:lnTo>
                    <a:lnTo>
                      <a:pt x="12226" y="26674"/>
                    </a:lnTo>
                    <a:lnTo>
                      <a:pt x="12226" y="20561"/>
                    </a:lnTo>
                    <a:lnTo>
                      <a:pt x="12226" y="20561"/>
                    </a:lnTo>
                    <a:lnTo>
                      <a:pt x="12226" y="0"/>
                    </a:lnTo>
                    <a:lnTo>
                      <a:pt x="7780" y="2779"/>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62" name="Freeform: Shape 361">
                <a:extLst>
                  <a:ext uri="{FF2B5EF4-FFF2-40B4-BE49-F238E27FC236}">
                    <a16:creationId xmlns:a16="http://schemas.microsoft.com/office/drawing/2014/main" id="{2245EFDC-DAF2-4FA5-A9A9-7F221722E213}"/>
                  </a:ext>
                </a:extLst>
              </p:cNvPr>
              <p:cNvSpPr/>
              <p:nvPr/>
            </p:nvSpPr>
            <p:spPr>
              <a:xfrm>
                <a:off x="2095881" y="2412154"/>
                <a:ext cx="12225" cy="51125"/>
              </a:xfrm>
              <a:custGeom>
                <a:avLst/>
                <a:gdLst>
                  <a:gd name="connsiteX0" fmla="*/ 12226 w 12225"/>
                  <a:gd name="connsiteY0" fmla="*/ 45013 h 51125"/>
                  <a:gd name="connsiteX1" fmla="*/ 12226 w 12225"/>
                  <a:gd name="connsiteY1" fmla="*/ 0 h 51125"/>
                  <a:gd name="connsiteX2" fmla="*/ 0 w 12225"/>
                  <a:gd name="connsiteY2" fmla="*/ 6113 h 51125"/>
                  <a:gd name="connsiteX3" fmla="*/ 0 w 12225"/>
                  <a:gd name="connsiteY3" fmla="*/ 45013 h 51125"/>
                  <a:gd name="connsiteX4" fmla="*/ 0 w 12225"/>
                  <a:gd name="connsiteY4" fmla="*/ 51125 h 51125"/>
                  <a:gd name="connsiteX5" fmla="*/ 9447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45013"/>
                    </a:moveTo>
                    <a:lnTo>
                      <a:pt x="12226" y="0"/>
                    </a:lnTo>
                    <a:lnTo>
                      <a:pt x="0" y="6113"/>
                    </a:lnTo>
                    <a:lnTo>
                      <a:pt x="0" y="45013"/>
                    </a:lnTo>
                    <a:lnTo>
                      <a:pt x="0" y="51125"/>
                    </a:lnTo>
                    <a:lnTo>
                      <a:pt x="9447"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63" name="Freeform: Shape 362">
                <a:extLst>
                  <a:ext uri="{FF2B5EF4-FFF2-40B4-BE49-F238E27FC236}">
                    <a16:creationId xmlns:a16="http://schemas.microsoft.com/office/drawing/2014/main" id="{D906C49F-D724-4E5B-97F9-B6F83619D708}"/>
                  </a:ext>
                </a:extLst>
              </p:cNvPr>
              <p:cNvSpPr/>
              <p:nvPr/>
            </p:nvSpPr>
            <p:spPr>
              <a:xfrm>
                <a:off x="2178126" y="2588314"/>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64" name="Freeform: Shape 363">
                <a:extLst>
                  <a:ext uri="{FF2B5EF4-FFF2-40B4-BE49-F238E27FC236}">
                    <a16:creationId xmlns:a16="http://schemas.microsoft.com/office/drawing/2014/main" id="{F23B8643-1A67-4E56-A6E5-834F041B2788}"/>
                  </a:ext>
                </a:extLst>
              </p:cNvPr>
              <p:cNvSpPr/>
              <p:nvPr/>
            </p:nvSpPr>
            <p:spPr>
              <a:xfrm>
                <a:off x="2204800" y="2601651"/>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121 h 51125"/>
                  <a:gd name="connsiteX11" fmla="*/ 0 w 12225"/>
                  <a:gd name="connsiteY11" fmla="*/ 42234 h 51125"/>
                  <a:gd name="connsiteX12" fmla="*/ 0 w 12225"/>
                  <a:gd name="connsiteY12" fmla="*/ 42234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121"/>
                    </a:lnTo>
                    <a:lnTo>
                      <a:pt x="0" y="42234"/>
                    </a:lnTo>
                    <a:lnTo>
                      <a:pt x="0" y="42234"/>
                    </a:lnTo>
                    <a:lnTo>
                      <a:pt x="0" y="45013"/>
                    </a:lnTo>
                    <a:lnTo>
                      <a:pt x="12226" y="51125"/>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65" name="Freeform: Shape 364">
                <a:extLst>
                  <a:ext uri="{FF2B5EF4-FFF2-40B4-BE49-F238E27FC236}">
                    <a16:creationId xmlns:a16="http://schemas.microsoft.com/office/drawing/2014/main" id="{A1F0306F-8A5E-4E39-B1EA-CC83FB7AB569}"/>
                  </a:ext>
                </a:extLst>
              </p:cNvPr>
              <p:cNvSpPr/>
              <p:nvPr/>
            </p:nvSpPr>
            <p:spPr>
              <a:xfrm>
                <a:off x="2069206" y="2425491"/>
                <a:ext cx="12225" cy="51125"/>
              </a:xfrm>
              <a:custGeom>
                <a:avLst/>
                <a:gdLst>
                  <a:gd name="connsiteX0" fmla="*/ 12226 w 12225"/>
                  <a:gd name="connsiteY0" fmla="*/ 42790 h 51125"/>
                  <a:gd name="connsiteX1" fmla="*/ 12226 w 12225"/>
                  <a:gd name="connsiteY1" fmla="*/ 42234 h 51125"/>
                  <a:gd name="connsiteX2" fmla="*/ 12226 w 12225"/>
                  <a:gd name="connsiteY2" fmla="*/ 36677 h 51125"/>
                  <a:gd name="connsiteX3" fmla="*/ 12226 w 12225"/>
                  <a:gd name="connsiteY3" fmla="*/ 36121 h 51125"/>
                  <a:gd name="connsiteX4" fmla="*/ 12226 w 12225"/>
                  <a:gd name="connsiteY4" fmla="*/ 30008 h 51125"/>
                  <a:gd name="connsiteX5" fmla="*/ 12226 w 12225"/>
                  <a:gd name="connsiteY5" fmla="*/ 0 h 51125"/>
                  <a:gd name="connsiteX6" fmla="*/ 0 w 12225"/>
                  <a:gd name="connsiteY6" fmla="*/ 6113 h 51125"/>
                  <a:gd name="connsiteX7" fmla="*/ 0 w 12225"/>
                  <a:gd name="connsiteY7" fmla="*/ 28897 h 51125"/>
                  <a:gd name="connsiteX8" fmla="*/ 0 w 12225"/>
                  <a:gd name="connsiteY8" fmla="*/ 35010 h 51125"/>
                  <a:gd name="connsiteX9" fmla="*/ 0 w 12225"/>
                  <a:gd name="connsiteY9" fmla="*/ 35010 h 51125"/>
                  <a:gd name="connsiteX10" fmla="*/ 0 w 12225"/>
                  <a:gd name="connsiteY10" fmla="*/ 41123 h 51125"/>
                  <a:gd name="connsiteX11" fmla="*/ 0 w 12225"/>
                  <a:gd name="connsiteY11" fmla="*/ 41123 h 51125"/>
                  <a:gd name="connsiteX12" fmla="*/ 0 w 12225"/>
                  <a:gd name="connsiteY12" fmla="*/ 41123 h 51125"/>
                  <a:gd name="connsiteX13" fmla="*/ 0 w 12225"/>
                  <a:gd name="connsiteY13" fmla="*/ 51125 h 51125"/>
                  <a:gd name="connsiteX14" fmla="*/ 12226 w 12225"/>
                  <a:gd name="connsiteY14" fmla="*/ 450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2790"/>
                    </a:moveTo>
                    <a:lnTo>
                      <a:pt x="12226" y="42234"/>
                    </a:lnTo>
                    <a:lnTo>
                      <a:pt x="12226" y="36677"/>
                    </a:lnTo>
                    <a:lnTo>
                      <a:pt x="12226" y="36121"/>
                    </a:lnTo>
                    <a:lnTo>
                      <a:pt x="12226" y="30008"/>
                    </a:lnTo>
                    <a:lnTo>
                      <a:pt x="12226" y="0"/>
                    </a:lnTo>
                    <a:lnTo>
                      <a:pt x="0" y="6113"/>
                    </a:lnTo>
                    <a:lnTo>
                      <a:pt x="0" y="28897"/>
                    </a:lnTo>
                    <a:lnTo>
                      <a:pt x="0" y="35010"/>
                    </a:lnTo>
                    <a:lnTo>
                      <a:pt x="0" y="35010"/>
                    </a:lnTo>
                    <a:lnTo>
                      <a:pt x="0" y="41123"/>
                    </a:lnTo>
                    <a:lnTo>
                      <a:pt x="0" y="41123"/>
                    </a:lnTo>
                    <a:lnTo>
                      <a:pt x="0" y="41123"/>
                    </a:lnTo>
                    <a:lnTo>
                      <a:pt x="0" y="51125"/>
                    </a:lnTo>
                    <a:lnTo>
                      <a:pt x="12226" y="450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66" name="Freeform: Shape 365">
                <a:extLst>
                  <a:ext uri="{FF2B5EF4-FFF2-40B4-BE49-F238E27FC236}">
                    <a16:creationId xmlns:a16="http://schemas.microsoft.com/office/drawing/2014/main" id="{42251D8D-9B0C-45F2-AD0F-B334E8E6F261}"/>
                  </a:ext>
                </a:extLst>
              </p:cNvPr>
              <p:cNvSpPr/>
              <p:nvPr/>
            </p:nvSpPr>
            <p:spPr>
              <a:xfrm>
                <a:off x="2230918" y="2614433"/>
                <a:ext cx="12225" cy="51125"/>
              </a:xfrm>
              <a:custGeom>
                <a:avLst/>
                <a:gdLst>
                  <a:gd name="connsiteX0" fmla="*/ 11114 w 12225"/>
                  <a:gd name="connsiteY0" fmla="*/ 50570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3896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223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0570"/>
                    </a:moveTo>
                    <a:lnTo>
                      <a:pt x="12226" y="51125"/>
                    </a:lnTo>
                    <a:lnTo>
                      <a:pt x="12226" y="31120"/>
                    </a:lnTo>
                    <a:lnTo>
                      <a:pt x="12226" y="30008"/>
                    </a:lnTo>
                    <a:lnTo>
                      <a:pt x="12226" y="30008"/>
                    </a:lnTo>
                    <a:lnTo>
                      <a:pt x="12226" y="23896"/>
                    </a:lnTo>
                    <a:lnTo>
                      <a:pt x="12226" y="23340"/>
                    </a:lnTo>
                    <a:lnTo>
                      <a:pt x="12226" y="17227"/>
                    </a:lnTo>
                    <a:lnTo>
                      <a:pt x="12226" y="6113"/>
                    </a:lnTo>
                    <a:lnTo>
                      <a:pt x="10559" y="5557"/>
                    </a:lnTo>
                    <a:lnTo>
                      <a:pt x="4446" y="2223"/>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67" name="Freeform: Shape 366">
                <a:extLst>
                  <a:ext uri="{FF2B5EF4-FFF2-40B4-BE49-F238E27FC236}">
                    <a16:creationId xmlns:a16="http://schemas.microsoft.com/office/drawing/2014/main" id="{B23DFBF7-0BF8-4BAC-9121-2AA21924807C}"/>
                  </a:ext>
                </a:extLst>
              </p:cNvPr>
              <p:cNvSpPr/>
              <p:nvPr/>
            </p:nvSpPr>
            <p:spPr>
              <a:xfrm>
                <a:off x="2178126" y="2499400"/>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68" name="Freeform: Shape 367">
                <a:extLst>
                  <a:ext uri="{FF2B5EF4-FFF2-40B4-BE49-F238E27FC236}">
                    <a16:creationId xmlns:a16="http://schemas.microsoft.com/office/drawing/2014/main" id="{9049EA7A-60B9-48B1-BF58-89CAF5E1827C}"/>
                  </a:ext>
                </a:extLst>
              </p:cNvPr>
              <p:cNvSpPr/>
              <p:nvPr/>
            </p:nvSpPr>
            <p:spPr>
              <a:xfrm>
                <a:off x="2043088" y="2614433"/>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3896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0570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22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3896"/>
                    </a:lnTo>
                    <a:lnTo>
                      <a:pt x="0" y="30008"/>
                    </a:lnTo>
                    <a:lnTo>
                      <a:pt x="0" y="30008"/>
                    </a:lnTo>
                    <a:lnTo>
                      <a:pt x="0" y="31120"/>
                    </a:lnTo>
                    <a:lnTo>
                      <a:pt x="0" y="51125"/>
                    </a:lnTo>
                    <a:lnTo>
                      <a:pt x="1111" y="50570"/>
                    </a:lnTo>
                    <a:lnTo>
                      <a:pt x="7224" y="47791"/>
                    </a:lnTo>
                    <a:lnTo>
                      <a:pt x="12226" y="45013"/>
                    </a:lnTo>
                    <a:lnTo>
                      <a:pt x="12226" y="26674"/>
                    </a:lnTo>
                    <a:lnTo>
                      <a:pt x="12226" y="26674"/>
                    </a:lnTo>
                    <a:lnTo>
                      <a:pt x="12226" y="20561"/>
                    </a:lnTo>
                    <a:lnTo>
                      <a:pt x="12226" y="20561"/>
                    </a:lnTo>
                    <a:lnTo>
                      <a:pt x="12226" y="0"/>
                    </a:lnTo>
                    <a:lnTo>
                      <a:pt x="7780" y="222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69" name="Freeform: Shape 368">
                <a:extLst>
                  <a:ext uri="{FF2B5EF4-FFF2-40B4-BE49-F238E27FC236}">
                    <a16:creationId xmlns:a16="http://schemas.microsoft.com/office/drawing/2014/main" id="{CAD0F08B-E6F6-4C58-95D4-1DEC0D1FD804}"/>
                  </a:ext>
                </a:extLst>
              </p:cNvPr>
              <p:cNvSpPr/>
              <p:nvPr/>
            </p:nvSpPr>
            <p:spPr>
              <a:xfrm>
                <a:off x="2069206" y="2601651"/>
                <a:ext cx="12225" cy="51125"/>
              </a:xfrm>
              <a:custGeom>
                <a:avLst/>
                <a:gdLst>
                  <a:gd name="connsiteX0" fmla="*/ 0 w 12225"/>
                  <a:gd name="connsiteY0" fmla="*/ 28897 h 51125"/>
                  <a:gd name="connsiteX1" fmla="*/ 0 w 12225"/>
                  <a:gd name="connsiteY1" fmla="*/ 35010 h 51125"/>
                  <a:gd name="connsiteX2" fmla="*/ 0 w 12225"/>
                  <a:gd name="connsiteY2" fmla="*/ 35010 h 51125"/>
                  <a:gd name="connsiteX3" fmla="*/ 0 w 12225"/>
                  <a:gd name="connsiteY3" fmla="*/ 41123 h 51125"/>
                  <a:gd name="connsiteX4" fmla="*/ 0 w 12225"/>
                  <a:gd name="connsiteY4" fmla="*/ 41123 h 51125"/>
                  <a:gd name="connsiteX5" fmla="*/ 0 w 12225"/>
                  <a:gd name="connsiteY5" fmla="*/ 41123 h 51125"/>
                  <a:gd name="connsiteX6" fmla="*/ 0 w 12225"/>
                  <a:gd name="connsiteY6" fmla="*/ 51125 h 51125"/>
                  <a:gd name="connsiteX7" fmla="*/ 12226 w 12225"/>
                  <a:gd name="connsiteY7" fmla="*/ 45013 h 51125"/>
                  <a:gd name="connsiteX8" fmla="*/ 12226 w 12225"/>
                  <a:gd name="connsiteY8" fmla="*/ 42234 h 51125"/>
                  <a:gd name="connsiteX9" fmla="*/ 12226 w 12225"/>
                  <a:gd name="connsiteY9" fmla="*/ 42234 h 51125"/>
                  <a:gd name="connsiteX10" fmla="*/ 12226 w 12225"/>
                  <a:gd name="connsiteY10" fmla="*/ 36121 h 51125"/>
                  <a:gd name="connsiteX11" fmla="*/ 12226 w 12225"/>
                  <a:gd name="connsiteY11" fmla="*/ 36121 h 51125"/>
                  <a:gd name="connsiteX12" fmla="*/ 12226 w 12225"/>
                  <a:gd name="connsiteY12" fmla="*/ 30008 h 51125"/>
                  <a:gd name="connsiteX13" fmla="*/ 12226 w 12225"/>
                  <a:gd name="connsiteY13" fmla="*/ 0 h 51125"/>
                  <a:gd name="connsiteX14" fmla="*/ 0 w 12225"/>
                  <a:gd name="connsiteY14"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0" y="28897"/>
                    </a:moveTo>
                    <a:lnTo>
                      <a:pt x="0" y="35010"/>
                    </a:lnTo>
                    <a:lnTo>
                      <a:pt x="0" y="35010"/>
                    </a:lnTo>
                    <a:lnTo>
                      <a:pt x="0" y="41123"/>
                    </a:lnTo>
                    <a:lnTo>
                      <a:pt x="0" y="41123"/>
                    </a:lnTo>
                    <a:lnTo>
                      <a:pt x="0" y="41123"/>
                    </a:lnTo>
                    <a:lnTo>
                      <a:pt x="0" y="51125"/>
                    </a:lnTo>
                    <a:lnTo>
                      <a:pt x="12226" y="45013"/>
                    </a:lnTo>
                    <a:lnTo>
                      <a:pt x="12226" y="42234"/>
                    </a:lnTo>
                    <a:lnTo>
                      <a:pt x="12226" y="42234"/>
                    </a:lnTo>
                    <a:lnTo>
                      <a:pt x="12226" y="36121"/>
                    </a:lnTo>
                    <a:lnTo>
                      <a:pt x="12226" y="36121"/>
                    </a:lnTo>
                    <a:lnTo>
                      <a:pt x="12226" y="30008"/>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0" name="Freeform: Shape 369">
                <a:extLst>
                  <a:ext uri="{FF2B5EF4-FFF2-40B4-BE49-F238E27FC236}">
                    <a16:creationId xmlns:a16="http://schemas.microsoft.com/office/drawing/2014/main" id="{F02F9179-9BC6-418E-B0BF-A26BDE3176F0}"/>
                  </a:ext>
                </a:extLst>
              </p:cNvPr>
              <p:cNvSpPr/>
              <p:nvPr/>
            </p:nvSpPr>
            <p:spPr>
              <a:xfrm>
                <a:off x="2043088" y="2525519"/>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4451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1125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22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4451"/>
                    </a:lnTo>
                    <a:lnTo>
                      <a:pt x="0" y="30008"/>
                    </a:lnTo>
                    <a:lnTo>
                      <a:pt x="0" y="30008"/>
                    </a:lnTo>
                    <a:lnTo>
                      <a:pt x="0" y="31120"/>
                    </a:lnTo>
                    <a:lnTo>
                      <a:pt x="0" y="51125"/>
                    </a:lnTo>
                    <a:lnTo>
                      <a:pt x="1111" y="51125"/>
                    </a:lnTo>
                    <a:lnTo>
                      <a:pt x="7224" y="47791"/>
                    </a:lnTo>
                    <a:lnTo>
                      <a:pt x="12226" y="45013"/>
                    </a:lnTo>
                    <a:lnTo>
                      <a:pt x="12226" y="26674"/>
                    </a:lnTo>
                    <a:lnTo>
                      <a:pt x="12226" y="26674"/>
                    </a:lnTo>
                    <a:lnTo>
                      <a:pt x="12226" y="20561"/>
                    </a:lnTo>
                    <a:lnTo>
                      <a:pt x="12226" y="20561"/>
                    </a:lnTo>
                    <a:lnTo>
                      <a:pt x="12226" y="0"/>
                    </a:lnTo>
                    <a:lnTo>
                      <a:pt x="7780" y="222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1" name="Freeform: Shape 370">
                <a:extLst>
                  <a:ext uri="{FF2B5EF4-FFF2-40B4-BE49-F238E27FC236}">
                    <a16:creationId xmlns:a16="http://schemas.microsoft.com/office/drawing/2014/main" id="{CB0A7445-9147-4F3B-BA99-E8798ED92C1D}"/>
                  </a:ext>
                </a:extLst>
              </p:cNvPr>
              <p:cNvSpPr/>
              <p:nvPr/>
            </p:nvSpPr>
            <p:spPr>
              <a:xfrm>
                <a:off x="2095881" y="2588314"/>
                <a:ext cx="12225" cy="51125"/>
              </a:xfrm>
              <a:custGeom>
                <a:avLst/>
                <a:gdLst>
                  <a:gd name="connsiteX0" fmla="*/ 0 w 12225"/>
                  <a:gd name="connsiteY0" fmla="*/ 45013 h 51125"/>
                  <a:gd name="connsiteX1" fmla="*/ 0 w 12225"/>
                  <a:gd name="connsiteY1" fmla="*/ 51125 h 51125"/>
                  <a:gd name="connsiteX2" fmla="*/ 9447 w 12225"/>
                  <a:gd name="connsiteY2" fmla="*/ 46124 h 51125"/>
                  <a:gd name="connsiteX3" fmla="*/ 12226 w 12225"/>
                  <a:gd name="connsiteY3" fmla="*/ 45013 h 51125"/>
                  <a:gd name="connsiteX4" fmla="*/ 12226 w 12225"/>
                  <a:gd name="connsiteY4" fmla="*/ 0 h 51125"/>
                  <a:gd name="connsiteX5" fmla="*/ 0 w 12225"/>
                  <a:gd name="connsiteY5"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0" y="45013"/>
                    </a:moveTo>
                    <a:lnTo>
                      <a:pt x="0" y="51125"/>
                    </a:lnTo>
                    <a:lnTo>
                      <a:pt x="9447" y="46124"/>
                    </a:lnTo>
                    <a:lnTo>
                      <a:pt x="12226" y="45013"/>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2" name="Freeform: Shape 371">
                <a:extLst>
                  <a:ext uri="{FF2B5EF4-FFF2-40B4-BE49-F238E27FC236}">
                    <a16:creationId xmlns:a16="http://schemas.microsoft.com/office/drawing/2014/main" id="{EDB9E470-9792-4221-83B3-6E5E6A2B7157}"/>
                  </a:ext>
                </a:extLst>
              </p:cNvPr>
              <p:cNvSpPr/>
              <p:nvPr/>
            </p:nvSpPr>
            <p:spPr>
              <a:xfrm>
                <a:off x="2204800" y="2425491"/>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677 h 51125"/>
                  <a:gd name="connsiteX11" fmla="*/ 0 w 12225"/>
                  <a:gd name="connsiteY11" fmla="*/ 42234 h 51125"/>
                  <a:gd name="connsiteX12" fmla="*/ 0 w 12225"/>
                  <a:gd name="connsiteY12" fmla="*/ 42790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677"/>
                    </a:lnTo>
                    <a:lnTo>
                      <a:pt x="0" y="42234"/>
                    </a:lnTo>
                    <a:lnTo>
                      <a:pt x="0" y="42790"/>
                    </a:lnTo>
                    <a:lnTo>
                      <a:pt x="0" y="45013"/>
                    </a:lnTo>
                    <a:lnTo>
                      <a:pt x="12226" y="51125"/>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3" name="Freeform: Shape 372">
                <a:extLst>
                  <a:ext uri="{FF2B5EF4-FFF2-40B4-BE49-F238E27FC236}">
                    <a16:creationId xmlns:a16="http://schemas.microsoft.com/office/drawing/2014/main" id="{2D551124-F2B5-4356-995C-89000C134E6D}"/>
                  </a:ext>
                </a:extLst>
              </p:cNvPr>
              <p:cNvSpPr/>
              <p:nvPr/>
            </p:nvSpPr>
            <p:spPr>
              <a:xfrm>
                <a:off x="2178126" y="2412154"/>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4" name="Freeform: Shape 373">
                <a:extLst>
                  <a:ext uri="{FF2B5EF4-FFF2-40B4-BE49-F238E27FC236}">
                    <a16:creationId xmlns:a16="http://schemas.microsoft.com/office/drawing/2014/main" id="{CBD1F067-7120-47B5-A03A-EA22849574E8}"/>
                  </a:ext>
                </a:extLst>
              </p:cNvPr>
              <p:cNvSpPr/>
              <p:nvPr/>
            </p:nvSpPr>
            <p:spPr>
              <a:xfrm>
                <a:off x="2230918" y="2525519"/>
                <a:ext cx="12225" cy="51125"/>
              </a:xfrm>
              <a:custGeom>
                <a:avLst/>
                <a:gdLst>
                  <a:gd name="connsiteX0" fmla="*/ 11114 w 12225"/>
                  <a:gd name="connsiteY0" fmla="*/ 51125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4451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223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1125"/>
                    </a:moveTo>
                    <a:lnTo>
                      <a:pt x="12226" y="51125"/>
                    </a:lnTo>
                    <a:lnTo>
                      <a:pt x="12226" y="31120"/>
                    </a:lnTo>
                    <a:lnTo>
                      <a:pt x="12226" y="30008"/>
                    </a:lnTo>
                    <a:lnTo>
                      <a:pt x="12226" y="30008"/>
                    </a:lnTo>
                    <a:lnTo>
                      <a:pt x="12226" y="24451"/>
                    </a:lnTo>
                    <a:lnTo>
                      <a:pt x="12226" y="23340"/>
                    </a:lnTo>
                    <a:lnTo>
                      <a:pt x="12226" y="17227"/>
                    </a:lnTo>
                    <a:lnTo>
                      <a:pt x="12226" y="6113"/>
                    </a:lnTo>
                    <a:lnTo>
                      <a:pt x="10559" y="5557"/>
                    </a:lnTo>
                    <a:lnTo>
                      <a:pt x="4446" y="2223"/>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5" name="Freeform: Shape 374">
                <a:extLst>
                  <a:ext uri="{FF2B5EF4-FFF2-40B4-BE49-F238E27FC236}">
                    <a16:creationId xmlns:a16="http://schemas.microsoft.com/office/drawing/2014/main" id="{8DD1EE89-3C6F-4054-A407-106CDFABD412}"/>
                  </a:ext>
                </a:extLst>
              </p:cNvPr>
              <p:cNvSpPr/>
              <p:nvPr/>
            </p:nvSpPr>
            <p:spPr>
              <a:xfrm>
                <a:off x="2230918" y="2438272"/>
                <a:ext cx="12225" cy="51125"/>
              </a:xfrm>
              <a:custGeom>
                <a:avLst/>
                <a:gdLst>
                  <a:gd name="connsiteX0" fmla="*/ 11114 w 12225"/>
                  <a:gd name="connsiteY0" fmla="*/ 51125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4451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779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1125"/>
                    </a:moveTo>
                    <a:lnTo>
                      <a:pt x="12226" y="51125"/>
                    </a:lnTo>
                    <a:lnTo>
                      <a:pt x="12226" y="31120"/>
                    </a:lnTo>
                    <a:lnTo>
                      <a:pt x="12226" y="30008"/>
                    </a:lnTo>
                    <a:lnTo>
                      <a:pt x="12226" y="30008"/>
                    </a:lnTo>
                    <a:lnTo>
                      <a:pt x="12226" y="24451"/>
                    </a:lnTo>
                    <a:lnTo>
                      <a:pt x="12226" y="23340"/>
                    </a:lnTo>
                    <a:lnTo>
                      <a:pt x="12226" y="17227"/>
                    </a:lnTo>
                    <a:lnTo>
                      <a:pt x="12226" y="6113"/>
                    </a:lnTo>
                    <a:lnTo>
                      <a:pt x="10559" y="5557"/>
                    </a:lnTo>
                    <a:lnTo>
                      <a:pt x="4446" y="2779"/>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6" name="Freeform: Shape 375">
                <a:extLst>
                  <a:ext uri="{FF2B5EF4-FFF2-40B4-BE49-F238E27FC236}">
                    <a16:creationId xmlns:a16="http://schemas.microsoft.com/office/drawing/2014/main" id="{AF32541F-EFD2-40A0-A173-8D4702140707}"/>
                  </a:ext>
                </a:extLst>
              </p:cNvPr>
              <p:cNvSpPr/>
              <p:nvPr/>
            </p:nvSpPr>
            <p:spPr>
              <a:xfrm>
                <a:off x="2095881" y="2499400"/>
                <a:ext cx="12225" cy="51125"/>
              </a:xfrm>
              <a:custGeom>
                <a:avLst/>
                <a:gdLst>
                  <a:gd name="connsiteX0" fmla="*/ 0 w 12225"/>
                  <a:gd name="connsiteY0" fmla="*/ 45013 h 51125"/>
                  <a:gd name="connsiteX1" fmla="*/ 0 w 12225"/>
                  <a:gd name="connsiteY1" fmla="*/ 51125 h 51125"/>
                  <a:gd name="connsiteX2" fmla="*/ 9447 w 12225"/>
                  <a:gd name="connsiteY2" fmla="*/ 46124 h 51125"/>
                  <a:gd name="connsiteX3" fmla="*/ 12226 w 12225"/>
                  <a:gd name="connsiteY3" fmla="*/ 45013 h 51125"/>
                  <a:gd name="connsiteX4" fmla="*/ 12226 w 12225"/>
                  <a:gd name="connsiteY4" fmla="*/ 0 h 51125"/>
                  <a:gd name="connsiteX5" fmla="*/ 0 w 12225"/>
                  <a:gd name="connsiteY5"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0" y="45013"/>
                    </a:moveTo>
                    <a:lnTo>
                      <a:pt x="0" y="51125"/>
                    </a:lnTo>
                    <a:lnTo>
                      <a:pt x="9447" y="46124"/>
                    </a:lnTo>
                    <a:lnTo>
                      <a:pt x="12226" y="45013"/>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7" name="Freeform: Shape 376">
                <a:extLst>
                  <a:ext uri="{FF2B5EF4-FFF2-40B4-BE49-F238E27FC236}">
                    <a16:creationId xmlns:a16="http://schemas.microsoft.com/office/drawing/2014/main" id="{CDAAAB7F-0E1B-484D-994B-EC5806395F58}"/>
                  </a:ext>
                </a:extLst>
              </p:cNvPr>
              <p:cNvSpPr/>
              <p:nvPr/>
            </p:nvSpPr>
            <p:spPr>
              <a:xfrm>
                <a:off x="2069206" y="2512737"/>
                <a:ext cx="12225" cy="51125"/>
              </a:xfrm>
              <a:custGeom>
                <a:avLst/>
                <a:gdLst>
                  <a:gd name="connsiteX0" fmla="*/ 0 w 12225"/>
                  <a:gd name="connsiteY0" fmla="*/ 28897 h 51125"/>
                  <a:gd name="connsiteX1" fmla="*/ 0 w 12225"/>
                  <a:gd name="connsiteY1" fmla="*/ 35010 h 51125"/>
                  <a:gd name="connsiteX2" fmla="*/ 0 w 12225"/>
                  <a:gd name="connsiteY2" fmla="*/ 35010 h 51125"/>
                  <a:gd name="connsiteX3" fmla="*/ 0 w 12225"/>
                  <a:gd name="connsiteY3" fmla="*/ 41123 h 51125"/>
                  <a:gd name="connsiteX4" fmla="*/ 0 w 12225"/>
                  <a:gd name="connsiteY4" fmla="*/ 41123 h 51125"/>
                  <a:gd name="connsiteX5" fmla="*/ 0 w 12225"/>
                  <a:gd name="connsiteY5" fmla="*/ 41123 h 51125"/>
                  <a:gd name="connsiteX6" fmla="*/ 0 w 12225"/>
                  <a:gd name="connsiteY6" fmla="*/ 51125 h 51125"/>
                  <a:gd name="connsiteX7" fmla="*/ 12226 w 12225"/>
                  <a:gd name="connsiteY7" fmla="*/ 45013 h 51125"/>
                  <a:gd name="connsiteX8" fmla="*/ 12226 w 12225"/>
                  <a:gd name="connsiteY8" fmla="*/ 42790 h 51125"/>
                  <a:gd name="connsiteX9" fmla="*/ 12226 w 12225"/>
                  <a:gd name="connsiteY9" fmla="*/ 42234 h 51125"/>
                  <a:gd name="connsiteX10" fmla="*/ 12226 w 12225"/>
                  <a:gd name="connsiteY10" fmla="*/ 36121 h 51125"/>
                  <a:gd name="connsiteX11" fmla="*/ 12226 w 12225"/>
                  <a:gd name="connsiteY11" fmla="*/ 36121 h 51125"/>
                  <a:gd name="connsiteX12" fmla="*/ 12226 w 12225"/>
                  <a:gd name="connsiteY12" fmla="*/ 30008 h 51125"/>
                  <a:gd name="connsiteX13" fmla="*/ 12226 w 12225"/>
                  <a:gd name="connsiteY13" fmla="*/ 0 h 51125"/>
                  <a:gd name="connsiteX14" fmla="*/ 0 w 12225"/>
                  <a:gd name="connsiteY14"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0" y="28897"/>
                    </a:moveTo>
                    <a:lnTo>
                      <a:pt x="0" y="35010"/>
                    </a:lnTo>
                    <a:lnTo>
                      <a:pt x="0" y="35010"/>
                    </a:lnTo>
                    <a:lnTo>
                      <a:pt x="0" y="41123"/>
                    </a:lnTo>
                    <a:lnTo>
                      <a:pt x="0" y="41123"/>
                    </a:lnTo>
                    <a:lnTo>
                      <a:pt x="0" y="41123"/>
                    </a:lnTo>
                    <a:lnTo>
                      <a:pt x="0" y="51125"/>
                    </a:lnTo>
                    <a:lnTo>
                      <a:pt x="12226" y="45013"/>
                    </a:lnTo>
                    <a:lnTo>
                      <a:pt x="12226" y="42790"/>
                    </a:lnTo>
                    <a:lnTo>
                      <a:pt x="12226" y="42234"/>
                    </a:lnTo>
                    <a:lnTo>
                      <a:pt x="12226" y="36121"/>
                    </a:lnTo>
                    <a:lnTo>
                      <a:pt x="12226" y="36121"/>
                    </a:lnTo>
                    <a:lnTo>
                      <a:pt x="12226" y="30008"/>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8" name="Freeform: Shape 377">
                <a:extLst>
                  <a:ext uri="{FF2B5EF4-FFF2-40B4-BE49-F238E27FC236}">
                    <a16:creationId xmlns:a16="http://schemas.microsoft.com/office/drawing/2014/main" id="{0FBA9CD5-0F0A-46A5-B5AC-B408BBF62FA6}"/>
                  </a:ext>
                </a:extLst>
              </p:cNvPr>
              <p:cNvSpPr/>
              <p:nvPr/>
            </p:nvSpPr>
            <p:spPr>
              <a:xfrm>
                <a:off x="2204800" y="2512737"/>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121 h 51125"/>
                  <a:gd name="connsiteX11" fmla="*/ 0 w 12225"/>
                  <a:gd name="connsiteY11" fmla="*/ 42234 h 51125"/>
                  <a:gd name="connsiteX12" fmla="*/ 0 w 12225"/>
                  <a:gd name="connsiteY12" fmla="*/ 42790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121"/>
                    </a:lnTo>
                    <a:lnTo>
                      <a:pt x="0" y="42234"/>
                    </a:lnTo>
                    <a:lnTo>
                      <a:pt x="0" y="42790"/>
                    </a:lnTo>
                    <a:lnTo>
                      <a:pt x="0" y="45013"/>
                    </a:lnTo>
                    <a:lnTo>
                      <a:pt x="12226" y="51125"/>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9" name="Freeform: Shape 378">
                <a:extLst>
                  <a:ext uri="{FF2B5EF4-FFF2-40B4-BE49-F238E27FC236}">
                    <a16:creationId xmlns:a16="http://schemas.microsoft.com/office/drawing/2014/main" id="{D0502947-35D6-4A82-9C24-89AED646E1C6}"/>
                  </a:ext>
                </a:extLst>
              </p:cNvPr>
              <p:cNvSpPr/>
              <p:nvPr/>
            </p:nvSpPr>
            <p:spPr>
              <a:xfrm>
                <a:off x="1882487" y="2277671"/>
                <a:ext cx="521813" cy="521813"/>
              </a:xfrm>
              <a:custGeom>
                <a:avLst/>
                <a:gdLst>
                  <a:gd name="connsiteX0" fmla="*/ 521257 w 521813"/>
                  <a:gd name="connsiteY0" fmla="*/ 487915 h 521813"/>
                  <a:gd name="connsiteX1" fmla="*/ 521257 w 521813"/>
                  <a:gd name="connsiteY1" fmla="*/ 33343 h 521813"/>
                  <a:gd name="connsiteX2" fmla="*/ 521257 w 521813"/>
                  <a:gd name="connsiteY2" fmla="*/ 0 h 521813"/>
                  <a:gd name="connsiteX3" fmla="*/ 487915 w 521813"/>
                  <a:gd name="connsiteY3" fmla="*/ 0 h 521813"/>
                  <a:gd name="connsiteX4" fmla="*/ 33343 w 521813"/>
                  <a:gd name="connsiteY4" fmla="*/ 0 h 521813"/>
                  <a:gd name="connsiteX5" fmla="*/ 0 w 521813"/>
                  <a:gd name="connsiteY5" fmla="*/ 0 h 521813"/>
                  <a:gd name="connsiteX6" fmla="*/ 0 w 521813"/>
                  <a:gd name="connsiteY6" fmla="*/ 33343 h 521813"/>
                  <a:gd name="connsiteX7" fmla="*/ 0 w 521813"/>
                  <a:gd name="connsiteY7" fmla="*/ 488471 h 521813"/>
                  <a:gd name="connsiteX8" fmla="*/ 0 w 521813"/>
                  <a:gd name="connsiteY8" fmla="*/ 521813 h 521813"/>
                  <a:gd name="connsiteX9" fmla="*/ 33343 w 521813"/>
                  <a:gd name="connsiteY9" fmla="*/ 521813 h 521813"/>
                  <a:gd name="connsiteX10" fmla="*/ 488471 w 521813"/>
                  <a:gd name="connsiteY10" fmla="*/ 521813 h 521813"/>
                  <a:gd name="connsiteX11" fmla="*/ 521813 w 521813"/>
                  <a:gd name="connsiteY11" fmla="*/ 521813 h 521813"/>
                  <a:gd name="connsiteX12" fmla="*/ 521813 w 521813"/>
                  <a:gd name="connsiteY12" fmla="*/ 487915 h 521813"/>
                  <a:gd name="connsiteX13" fmla="*/ 487915 w 521813"/>
                  <a:gd name="connsiteY13" fmla="*/ 487915 h 521813"/>
                  <a:gd name="connsiteX14" fmla="*/ 33343 w 521813"/>
                  <a:gd name="connsiteY14" fmla="*/ 487915 h 521813"/>
                  <a:gd name="connsiteX15" fmla="*/ 33343 w 521813"/>
                  <a:gd name="connsiteY15" fmla="*/ 33343 h 521813"/>
                  <a:gd name="connsiteX16" fmla="*/ 488471 w 521813"/>
                  <a:gd name="connsiteY16" fmla="*/ 33343 h 521813"/>
                  <a:gd name="connsiteX17" fmla="*/ 488471 w 521813"/>
                  <a:gd name="connsiteY17" fmla="*/ 487915 h 52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1813" h="521813">
                    <a:moveTo>
                      <a:pt x="521257" y="487915"/>
                    </a:moveTo>
                    <a:lnTo>
                      <a:pt x="521257" y="33343"/>
                    </a:lnTo>
                    <a:lnTo>
                      <a:pt x="521257" y="0"/>
                    </a:lnTo>
                    <a:lnTo>
                      <a:pt x="487915" y="0"/>
                    </a:lnTo>
                    <a:lnTo>
                      <a:pt x="33343" y="0"/>
                    </a:lnTo>
                    <a:lnTo>
                      <a:pt x="0" y="0"/>
                    </a:lnTo>
                    <a:lnTo>
                      <a:pt x="0" y="33343"/>
                    </a:lnTo>
                    <a:lnTo>
                      <a:pt x="0" y="488471"/>
                    </a:lnTo>
                    <a:lnTo>
                      <a:pt x="0" y="521813"/>
                    </a:lnTo>
                    <a:lnTo>
                      <a:pt x="33343" y="521813"/>
                    </a:lnTo>
                    <a:lnTo>
                      <a:pt x="488471" y="521813"/>
                    </a:lnTo>
                    <a:lnTo>
                      <a:pt x="521813" y="521813"/>
                    </a:lnTo>
                    <a:lnTo>
                      <a:pt x="521813" y="487915"/>
                    </a:lnTo>
                    <a:close/>
                    <a:moveTo>
                      <a:pt x="487915" y="487915"/>
                    </a:moveTo>
                    <a:lnTo>
                      <a:pt x="33343" y="487915"/>
                    </a:lnTo>
                    <a:lnTo>
                      <a:pt x="33343" y="33343"/>
                    </a:lnTo>
                    <a:lnTo>
                      <a:pt x="488471" y="33343"/>
                    </a:lnTo>
                    <a:lnTo>
                      <a:pt x="488471" y="487915"/>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0" name="Freeform: Shape 379">
                <a:extLst>
                  <a:ext uri="{FF2B5EF4-FFF2-40B4-BE49-F238E27FC236}">
                    <a16:creationId xmlns:a16="http://schemas.microsoft.com/office/drawing/2014/main" id="{7591229F-D6C1-4C15-BB7C-E3ECA1F6D39C}"/>
                  </a:ext>
                </a:extLst>
              </p:cNvPr>
              <p:cNvSpPr/>
              <p:nvPr/>
            </p:nvSpPr>
            <p:spPr>
              <a:xfrm>
                <a:off x="2177570" y="2376588"/>
                <a:ext cx="145596" cy="50569"/>
              </a:xfrm>
              <a:custGeom>
                <a:avLst/>
                <a:gdLst>
                  <a:gd name="connsiteX0" fmla="*/ 58350 w 145596"/>
                  <a:gd name="connsiteY0" fmla="*/ 35566 h 50569"/>
                  <a:gd name="connsiteX1" fmla="*/ 64463 w 145596"/>
                  <a:gd name="connsiteY1" fmla="*/ 38900 h 50569"/>
                  <a:gd name="connsiteX2" fmla="*/ 87802 w 145596"/>
                  <a:gd name="connsiteY2" fmla="*/ 50570 h 50569"/>
                  <a:gd name="connsiteX3" fmla="*/ 145596 w 145596"/>
                  <a:gd name="connsiteY3" fmla="*/ 43901 h 50569"/>
                  <a:gd name="connsiteX4" fmla="*/ 107808 w 145596"/>
                  <a:gd name="connsiteY4" fmla="*/ 25007 h 50569"/>
                  <a:gd name="connsiteX5" fmla="*/ 58905 w 145596"/>
                  <a:gd name="connsiteY5" fmla="*/ 556 h 50569"/>
                  <a:gd name="connsiteX6" fmla="*/ 57794 w 145596"/>
                  <a:gd name="connsiteY6" fmla="*/ 0 h 50569"/>
                  <a:gd name="connsiteX7" fmla="*/ 52793 w 145596"/>
                  <a:gd name="connsiteY7" fmla="*/ 556 h 50569"/>
                  <a:gd name="connsiteX8" fmla="*/ 0 w 145596"/>
                  <a:gd name="connsiteY8" fmla="*/ 6113 h 50569"/>
                  <a:gd name="connsiteX9" fmla="*/ 52237 w 145596"/>
                  <a:gd name="connsiteY9" fmla="*/ 32787 h 5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596" h="50569">
                    <a:moveTo>
                      <a:pt x="58350" y="35566"/>
                    </a:moveTo>
                    <a:lnTo>
                      <a:pt x="64463" y="38900"/>
                    </a:lnTo>
                    <a:lnTo>
                      <a:pt x="87802" y="50570"/>
                    </a:lnTo>
                    <a:lnTo>
                      <a:pt x="145596" y="43901"/>
                    </a:lnTo>
                    <a:lnTo>
                      <a:pt x="107808" y="25007"/>
                    </a:lnTo>
                    <a:lnTo>
                      <a:pt x="58905" y="556"/>
                    </a:lnTo>
                    <a:lnTo>
                      <a:pt x="57794" y="0"/>
                    </a:lnTo>
                    <a:lnTo>
                      <a:pt x="52793" y="556"/>
                    </a:lnTo>
                    <a:lnTo>
                      <a:pt x="0" y="6113"/>
                    </a:lnTo>
                    <a:lnTo>
                      <a:pt x="52237" y="327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1" name="Freeform: Shape 380">
                <a:extLst>
                  <a:ext uri="{FF2B5EF4-FFF2-40B4-BE49-F238E27FC236}">
                    <a16:creationId xmlns:a16="http://schemas.microsoft.com/office/drawing/2014/main" id="{9B193135-C209-4B38-AD5E-A579FAB0F17C}"/>
                  </a:ext>
                </a:extLst>
              </p:cNvPr>
              <p:cNvSpPr/>
              <p:nvPr/>
            </p:nvSpPr>
            <p:spPr>
              <a:xfrm>
                <a:off x="2160899" y="2564974"/>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3 h 122256"/>
                  <a:gd name="connsiteX24" fmla="*/ 70020 w 97249"/>
                  <a:gd name="connsiteY24" fmla="*/ 76133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5015 h 122256"/>
                  <a:gd name="connsiteX30" fmla="*/ 82245 w 97249"/>
                  <a:gd name="connsiteY30" fmla="*/ 55571 h 122256"/>
                  <a:gd name="connsiteX31" fmla="*/ 82245 w 97249"/>
                  <a:gd name="connsiteY31" fmla="*/ 66685 h 122256"/>
                  <a:gd name="connsiteX32" fmla="*/ 82245 w 97249"/>
                  <a:gd name="connsiteY32" fmla="*/ 72243 h 122256"/>
                  <a:gd name="connsiteX33" fmla="*/ 82245 w 97249"/>
                  <a:gd name="connsiteY33" fmla="*/ 73354 h 122256"/>
                  <a:gd name="connsiteX34" fmla="*/ 82245 w 97249"/>
                  <a:gd name="connsiteY34" fmla="*/ 78911 h 122256"/>
                  <a:gd name="connsiteX35" fmla="*/ 82245 w 97249"/>
                  <a:gd name="connsiteY35" fmla="*/ 78911 h 122256"/>
                  <a:gd name="connsiteX36" fmla="*/ 82245 w 97249"/>
                  <a:gd name="connsiteY36" fmla="*/ 80022 h 122256"/>
                  <a:gd name="connsiteX37" fmla="*/ 82245 w 97249"/>
                  <a:gd name="connsiteY37" fmla="*/ 100028 h 122256"/>
                  <a:gd name="connsiteX38" fmla="*/ 81690 w 97249"/>
                  <a:gd name="connsiteY38" fmla="*/ 99472 h 122256"/>
                  <a:gd name="connsiteX39" fmla="*/ 75021 w 97249"/>
                  <a:gd name="connsiteY39" fmla="*/ 97250 h 122256"/>
                  <a:gd name="connsiteX40" fmla="*/ 69464 w 97249"/>
                  <a:gd name="connsiteY40" fmla="*/ 94471 h 122256"/>
                  <a:gd name="connsiteX41" fmla="*/ 69464 w 97249"/>
                  <a:gd name="connsiteY41" fmla="*/ 76133 h 122256"/>
                  <a:gd name="connsiteX42" fmla="*/ 43901 w 97249"/>
                  <a:gd name="connsiteY42" fmla="*/ 78911 h 122256"/>
                  <a:gd name="connsiteX43" fmla="*/ 43901 w 97249"/>
                  <a:gd name="connsiteY43" fmla="*/ 78911 h 122256"/>
                  <a:gd name="connsiteX44" fmla="*/ 43901 w 97249"/>
                  <a:gd name="connsiteY44" fmla="*/ 72798 h 122256"/>
                  <a:gd name="connsiteX45" fmla="*/ 43901 w 97249"/>
                  <a:gd name="connsiteY45" fmla="*/ 72798 h 122256"/>
                  <a:gd name="connsiteX46" fmla="*/ 43901 w 97249"/>
                  <a:gd name="connsiteY46" fmla="*/ 66685 h 122256"/>
                  <a:gd name="connsiteX47" fmla="*/ 43901 w 97249"/>
                  <a:gd name="connsiteY47" fmla="*/ 36677 h 122256"/>
                  <a:gd name="connsiteX48" fmla="*/ 56127 w 97249"/>
                  <a:gd name="connsiteY48" fmla="*/ 42790 h 122256"/>
                  <a:gd name="connsiteX49" fmla="*/ 56127 w 97249"/>
                  <a:gd name="connsiteY49" fmla="*/ 65574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8911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3"/>
                    </a:moveTo>
                    <a:lnTo>
                      <a:pt x="70020" y="76133"/>
                    </a:lnTo>
                    <a:lnTo>
                      <a:pt x="70020" y="70020"/>
                    </a:lnTo>
                    <a:lnTo>
                      <a:pt x="70020" y="70020"/>
                    </a:lnTo>
                    <a:lnTo>
                      <a:pt x="70020" y="49458"/>
                    </a:lnTo>
                    <a:lnTo>
                      <a:pt x="74465" y="51681"/>
                    </a:lnTo>
                    <a:lnTo>
                      <a:pt x="80578" y="55015"/>
                    </a:lnTo>
                    <a:lnTo>
                      <a:pt x="82245" y="55571"/>
                    </a:lnTo>
                    <a:lnTo>
                      <a:pt x="82245" y="66685"/>
                    </a:lnTo>
                    <a:lnTo>
                      <a:pt x="82245" y="72243"/>
                    </a:lnTo>
                    <a:lnTo>
                      <a:pt x="82245" y="73354"/>
                    </a:lnTo>
                    <a:lnTo>
                      <a:pt x="82245" y="78911"/>
                    </a:lnTo>
                    <a:lnTo>
                      <a:pt x="82245" y="78911"/>
                    </a:lnTo>
                    <a:lnTo>
                      <a:pt x="82245" y="80022"/>
                    </a:lnTo>
                    <a:lnTo>
                      <a:pt x="82245" y="100028"/>
                    </a:lnTo>
                    <a:lnTo>
                      <a:pt x="81690" y="99472"/>
                    </a:lnTo>
                    <a:lnTo>
                      <a:pt x="75021" y="97250"/>
                    </a:lnTo>
                    <a:lnTo>
                      <a:pt x="69464" y="94471"/>
                    </a:lnTo>
                    <a:lnTo>
                      <a:pt x="69464" y="76133"/>
                    </a:lnTo>
                    <a:close/>
                    <a:moveTo>
                      <a:pt x="43901" y="78911"/>
                    </a:moveTo>
                    <a:lnTo>
                      <a:pt x="43901" y="78911"/>
                    </a:lnTo>
                    <a:lnTo>
                      <a:pt x="43901" y="72798"/>
                    </a:lnTo>
                    <a:lnTo>
                      <a:pt x="43901" y="72798"/>
                    </a:lnTo>
                    <a:lnTo>
                      <a:pt x="43901" y="66685"/>
                    </a:lnTo>
                    <a:lnTo>
                      <a:pt x="43901" y="36677"/>
                    </a:lnTo>
                    <a:lnTo>
                      <a:pt x="56127" y="42790"/>
                    </a:lnTo>
                    <a:lnTo>
                      <a:pt x="56127" y="65574"/>
                    </a:lnTo>
                    <a:lnTo>
                      <a:pt x="56127" y="71687"/>
                    </a:lnTo>
                    <a:lnTo>
                      <a:pt x="56127" y="71687"/>
                    </a:lnTo>
                    <a:lnTo>
                      <a:pt x="56127" y="77800"/>
                    </a:lnTo>
                    <a:lnTo>
                      <a:pt x="56127" y="77800"/>
                    </a:lnTo>
                    <a:lnTo>
                      <a:pt x="56127" y="77800"/>
                    </a:lnTo>
                    <a:lnTo>
                      <a:pt x="56127" y="87802"/>
                    </a:lnTo>
                    <a:lnTo>
                      <a:pt x="43901" y="81690"/>
                    </a:lnTo>
                    <a:lnTo>
                      <a:pt x="43901" y="78911"/>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2" name="Freeform: Shape 381">
                <a:extLst>
                  <a:ext uri="{FF2B5EF4-FFF2-40B4-BE49-F238E27FC236}">
                    <a16:creationId xmlns:a16="http://schemas.microsoft.com/office/drawing/2014/main" id="{E451603E-C4B7-4099-A504-0423AF068175}"/>
                  </a:ext>
                </a:extLst>
              </p:cNvPr>
              <p:cNvSpPr/>
              <p:nvPr/>
            </p:nvSpPr>
            <p:spPr>
              <a:xfrm>
                <a:off x="2268707" y="2607208"/>
                <a:ext cx="70019" cy="83356"/>
              </a:xfrm>
              <a:custGeom>
                <a:avLst/>
                <a:gdLst>
                  <a:gd name="connsiteX0" fmla="*/ 1111 w 70019"/>
                  <a:gd name="connsiteY0" fmla="*/ 37788 h 83356"/>
                  <a:gd name="connsiteX1" fmla="*/ 1111 w 70019"/>
                  <a:gd name="connsiteY1" fmla="*/ 43901 h 83356"/>
                  <a:gd name="connsiteX2" fmla="*/ 1111 w 70019"/>
                  <a:gd name="connsiteY2" fmla="*/ 44457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4457"/>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3" name="Freeform: Shape 382">
                <a:extLst>
                  <a:ext uri="{FF2B5EF4-FFF2-40B4-BE49-F238E27FC236}">
                    <a16:creationId xmlns:a16="http://schemas.microsoft.com/office/drawing/2014/main" id="{6702CC0F-E417-4A3C-997B-C58877E6DEDE}"/>
                  </a:ext>
                </a:extLst>
              </p:cNvPr>
              <p:cNvSpPr/>
              <p:nvPr/>
            </p:nvSpPr>
            <p:spPr>
              <a:xfrm>
                <a:off x="2160899" y="2476060"/>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2 h 122256"/>
                  <a:gd name="connsiteX24" fmla="*/ 70020 w 97249"/>
                  <a:gd name="connsiteY24" fmla="*/ 76132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5015 h 122256"/>
                  <a:gd name="connsiteX30" fmla="*/ 82245 w 97249"/>
                  <a:gd name="connsiteY30" fmla="*/ 55571 h 122256"/>
                  <a:gd name="connsiteX31" fmla="*/ 82245 w 97249"/>
                  <a:gd name="connsiteY31" fmla="*/ 66685 h 122256"/>
                  <a:gd name="connsiteX32" fmla="*/ 82245 w 97249"/>
                  <a:gd name="connsiteY32" fmla="*/ 72243 h 122256"/>
                  <a:gd name="connsiteX33" fmla="*/ 82245 w 97249"/>
                  <a:gd name="connsiteY33" fmla="*/ 73354 h 122256"/>
                  <a:gd name="connsiteX34" fmla="*/ 82245 w 97249"/>
                  <a:gd name="connsiteY34" fmla="*/ 78911 h 122256"/>
                  <a:gd name="connsiteX35" fmla="*/ 82245 w 97249"/>
                  <a:gd name="connsiteY35" fmla="*/ 78911 h 122256"/>
                  <a:gd name="connsiteX36" fmla="*/ 82245 w 97249"/>
                  <a:gd name="connsiteY36" fmla="*/ 80022 h 122256"/>
                  <a:gd name="connsiteX37" fmla="*/ 82245 w 97249"/>
                  <a:gd name="connsiteY37" fmla="*/ 100028 h 122256"/>
                  <a:gd name="connsiteX38" fmla="*/ 81690 w 97249"/>
                  <a:gd name="connsiteY38" fmla="*/ 99472 h 122256"/>
                  <a:gd name="connsiteX39" fmla="*/ 75021 w 97249"/>
                  <a:gd name="connsiteY39" fmla="*/ 97250 h 122256"/>
                  <a:gd name="connsiteX40" fmla="*/ 69464 w 97249"/>
                  <a:gd name="connsiteY40" fmla="*/ 94471 h 122256"/>
                  <a:gd name="connsiteX41" fmla="*/ 69464 w 97249"/>
                  <a:gd name="connsiteY41" fmla="*/ 76132 h 122256"/>
                  <a:gd name="connsiteX42" fmla="*/ 43901 w 97249"/>
                  <a:gd name="connsiteY42" fmla="*/ 79467 h 122256"/>
                  <a:gd name="connsiteX43" fmla="*/ 43901 w 97249"/>
                  <a:gd name="connsiteY43" fmla="*/ 79467 h 122256"/>
                  <a:gd name="connsiteX44" fmla="*/ 43901 w 97249"/>
                  <a:gd name="connsiteY44" fmla="*/ 73354 h 122256"/>
                  <a:gd name="connsiteX45" fmla="*/ 43901 w 97249"/>
                  <a:gd name="connsiteY45" fmla="*/ 73354 h 122256"/>
                  <a:gd name="connsiteX46" fmla="*/ 43901 w 97249"/>
                  <a:gd name="connsiteY46" fmla="*/ 67241 h 122256"/>
                  <a:gd name="connsiteX47" fmla="*/ 43901 w 97249"/>
                  <a:gd name="connsiteY47" fmla="*/ 37233 h 122256"/>
                  <a:gd name="connsiteX48" fmla="*/ 56127 w 97249"/>
                  <a:gd name="connsiteY48" fmla="*/ 43346 h 122256"/>
                  <a:gd name="connsiteX49" fmla="*/ 56127 w 97249"/>
                  <a:gd name="connsiteY49" fmla="*/ 66130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9467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2"/>
                    </a:moveTo>
                    <a:lnTo>
                      <a:pt x="70020" y="76132"/>
                    </a:lnTo>
                    <a:lnTo>
                      <a:pt x="70020" y="70020"/>
                    </a:lnTo>
                    <a:lnTo>
                      <a:pt x="70020" y="70020"/>
                    </a:lnTo>
                    <a:lnTo>
                      <a:pt x="70020" y="49458"/>
                    </a:lnTo>
                    <a:lnTo>
                      <a:pt x="74465" y="51681"/>
                    </a:lnTo>
                    <a:lnTo>
                      <a:pt x="80578" y="55015"/>
                    </a:lnTo>
                    <a:lnTo>
                      <a:pt x="82245" y="55571"/>
                    </a:lnTo>
                    <a:lnTo>
                      <a:pt x="82245" y="66685"/>
                    </a:lnTo>
                    <a:lnTo>
                      <a:pt x="82245" y="72243"/>
                    </a:lnTo>
                    <a:lnTo>
                      <a:pt x="82245" y="73354"/>
                    </a:lnTo>
                    <a:lnTo>
                      <a:pt x="82245" y="78911"/>
                    </a:lnTo>
                    <a:lnTo>
                      <a:pt x="82245" y="78911"/>
                    </a:lnTo>
                    <a:lnTo>
                      <a:pt x="82245" y="80022"/>
                    </a:lnTo>
                    <a:lnTo>
                      <a:pt x="82245" y="100028"/>
                    </a:lnTo>
                    <a:lnTo>
                      <a:pt x="81690" y="99472"/>
                    </a:lnTo>
                    <a:lnTo>
                      <a:pt x="75021" y="97250"/>
                    </a:lnTo>
                    <a:lnTo>
                      <a:pt x="69464" y="94471"/>
                    </a:lnTo>
                    <a:lnTo>
                      <a:pt x="69464" y="76132"/>
                    </a:lnTo>
                    <a:close/>
                    <a:moveTo>
                      <a:pt x="43901" y="79467"/>
                    </a:moveTo>
                    <a:lnTo>
                      <a:pt x="43901" y="79467"/>
                    </a:lnTo>
                    <a:lnTo>
                      <a:pt x="43901" y="73354"/>
                    </a:lnTo>
                    <a:lnTo>
                      <a:pt x="43901" y="73354"/>
                    </a:lnTo>
                    <a:lnTo>
                      <a:pt x="43901" y="67241"/>
                    </a:lnTo>
                    <a:lnTo>
                      <a:pt x="43901" y="37233"/>
                    </a:lnTo>
                    <a:lnTo>
                      <a:pt x="56127" y="43346"/>
                    </a:lnTo>
                    <a:lnTo>
                      <a:pt x="56127" y="66130"/>
                    </a:lnTo>
                    <a:lnTo>
                      <a:pt x="56127" y="71687"/>
                    </a:lnTo>
                    <a:lnTo>
                      <a:pt x="56127" y="71687"/>
                    </a:lnTo>
                    <a:lnTo>
                      <a:pt x="56127" y="77800"/>
                    </a:lnTo>
                    <a:lnTo>
                      <a:pt x="56127" y="77800"/>
                    </a:lnTo>
                    <a:lnTo>
                      <a:pt x="56127" y="77800"/>
                    </a:lnTo>
                    <a:lnTo>
                      <a:pt x="56127" y="87802"/>
                    </a:lnTo>
                    <a:lnTo>
                      <a:pt x="43901" y="81690"/>
                    </a:lnTo>
                    <a:lnTo>
                      <a:pt x="43901" y="79467"/>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4" name="Freeform: Shape 383">
                <a:extLst>
                  <a:ext uri="{FF2B5EF4-FFF2-40B4-BE49-F238E27FC236}">
                    <a16:creationId xmlns:a16="http://schemas.microsoft.com/office/drawing/2014/main" id="{AA1AB847-375C-4B4C-8182-244D41875BA2}"/>
                  </a:ext>
                </a:extLst>
              </p:cNvPr>
              <p:cNvSpPr/>
              <p:nvPr/>
            </p:nvSpPr>
            <p:spPr>
              <a:xfrm>
                <a:off x="2268707" y="2518294"/>
                <a:ext cx="70019" cy="83356"/>
              </a:xfrm>
              <a:custGeom>
                <a:avLst/>
                <a:gdLst>
                  <a:gd name="connsiteX0" fmla="*/ 1111 w 70019"/>
                  <a:gd name="connsiteY0" fmla="*/ 37788 h 83356"/>
                  <a:gd name="connsiteX1" fmla="*/ 1111 w 70019"/>
                  <a:gd name="connsiteY1" fmla="*/ 43901 h 83356"/>
                  <a:gd name="connsiteX2" fmla="*/ 1111 w 70019"/>
                  <a:gd name="connsiteY2" fmla="*/ 44457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4457"/>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5" name="Freeform: Shape 384">
                <a:extLst>
                  <a:ext uri="{FF2B5EF4-FFF2-40B4-BE49-F238E27FC236}">
                    <a16:creationId xmlns:a16="http://schemas.microsoft.com/office/drawing/2014/main" id="{950D1B70-D615-4191-B573-BF92967C6A8A}"/>
                  </a:ext>
                </a:extLst>
              </p:cNvPr>
              <p:cNvSpPr/>
              <p:nvPr/>
            </p:nvSpPr>
            <p:spPr>
              <a:xfrm>
                <a:off x="2160899" y="2388814"/>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2 h 122256"/>
                  <a:gd name="connsiteX24" fmla="*/ 70020 w 97249"/>
                  <a:gd name="connsiteY24" fmla="*/ 76132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4460 h 122256"/>
                  <a:gd name="connsiteX30" fmla="*/ 82245 w 97249"/>
                  <a:gd name="connsiteY30" fmla="*/ 55015 h 122256"/>
                  <a:gd name="connsiteX31" fmla="*/ 82245 w 97249"/>
                  <a:gd name="connsiteY31" fmla="*/ 66130 h 122256"/>
                  <a:gd name="connsiteX32" fmla="*/ 82245 w 97249"/>
                  <a:gd name="connsiteY32" fmla="*/ 71687 h 122256"/>
                  <a:gd name="connsiteX33" fmla="*/ 82245 w 97249"/>
                  <a:gd name="connsiteY33" fmla="*/ 72798 h 122256"/>
                  <a:gd name="connsiteX34" fmla="*/ 82245 w 97249"/>
                  <a:gd name="connsiteY34" fmla="*/ 78355 h 122256"/>
                  <a:gd name="connsiteX35" fmla="*/ 82245 w 97249"/>
                  <a:gd name="connsiteY35" fmla="*/ 78355 h 122256"/>
                  <a:gd name="connsiteX36" fmla="*/ 82245 w 97249"/>
                  <a:gd name="connsiteY36" fmla="*/ 79467 h 122256"/>
                  <a:gd name="connsiteX37" fmla="*/ 82245 w 97249"/>
                  <a:gd name="connsiteY37" fmla="*/ 99472 h 122256"/>
                  <a:gd name="connsiteX38" fmla="*/ 81690 w 97249"/>
                  <a:gd name="connsiteY38" fmla="*/ 98917 h 122256"/>
                  <a:gd name="connsiteX39" fmla="*/ 75021 w 97249"/>
                  <a:gd name="connsiteY39" fmla="*/ 97250 h 122256"/>
                  <a:gd name="connsiteX40" fmla="*/ 69464 w 97249"/>
                  <a:gd name="connsiteY40" fmla="*/ 94471 h 122256"/>
                  <a:gd name="connsiteX41" fmla="*/ 69464 w 97249"/>
                  <a:gd name="connsiteY41" fmla="*/ 76132 h 122256"/>
                  <a:gd name="connsiteX42" fmla="*/ 43901 w 97249"/>
                  <a:gd name="connsiteY42" fmla="*/ 79467 h 122256"/>
                  <a:gd name="connsiteX43" fmla="*/ 43901 w 97249"/>
                  <a:gd name="connsiteY43" fmla="*/ 79467 h 122256"/>
                  <a:gd name="connsiteX44" fmla="*/ 43901 w 97249"/>
                  <a:gd name="connsiteY44" fmla="*/ 73354 h 122256"/>
                  <a:gd name="connsiteX45" fmla="*/ 43901 w 97249"/>
                  <a:gd name="connsiteY45" fmla="*/ 73354 h 122256"/>
                  <a:gd name="connsiteX46" fmla="*/ 43901 w 97249"/>
                  <a:gd name="connsiteY46" fmla="*/ 67241 h 122256"/>
                  <a:gd name="connsiteX47" fmla="*/ 43901 w 97249"/>
                  <a:gd name="connsiteY47" fmla="*/ 36677 h 122256"/>
                  <a:gd name="connsiteX48" fmla="*/ 56127 w 97249"/>
                  <a:gd name="connsiteY48" fmla="*/ 42790 h 122256"/>
                  <a:gd name="connsiteX49" fmla="*/ 56127 w 97249"/>
                  <a:gd name="connsiteY49" fmla="*/ 65574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9467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2"/>
                    </a:moveTo>
                    <a:lnTo>
                      <a:pt x="70020" y="76132"/>
                    </a:lnTo>
                    <a:lnTo>
                      <a:pt x="70020" y="70020"/>
                    </a:lnTo>
                    <a:lnTo>
                      <a:pt x="70020" y="70020"/>
                    </a:lnTo>
                    <a:lnTo>
                      <a:pt x="70020" y="49458"/>
                    </a:lnTo>
                    <a:lnTo>
                      <a:pt x="74465" y="51681"/>
                    </a:lnTo>
                    <a:lnTo>
                      <a:pt x="80578" y="54460"/>
                    </a:lnTo>
                    <a:lnTo>
                      <a:pt x="82245" y="55015"/>
                    </a:lnTo>
                    <a:lnTo>
                      <a:pt x="82245" y="66130"/>
                    </a:lnTo>
                    <a:lnTo>
                      <a:pt x="82245" y="71687"/>
                    </a:lnTo>
                    <a:lnTo>
                      <a:pt x="82245" y="72798"/>
                    </a:lnTo>
                    <a:lnTo>
                      <a:pt x="82245" y="78355"/>
                    </a:lnTo>
                    <a:lnTo>
                      <a:pt x="82245" y="78355"/>
                    </a:lnTo>
                    <a:lnTo>
                      <a:pt x="82245" y="79467"/>
                    </a:lnTo>
                    <a:lnTo>
                      <a:pt x="82245" y="99472"/>
                    </a:lnTo>
                    <a:lnTo>
                      <a:pt x="81690" y="98917"/>
                    </a:lnTo>
                    <a:lnTo>
                      <a:pt x="75021" y="97250"/>
                    </a:lnTo>
                    <a:lnTo>
                      <a:pt x="69464" y="94471"/>
                    </a:lnTo>
                    <a:lnTo>
                      <a:pt x="69464" y="76132"/>
                    </a:lnTo>
                    <a:close/>
                    <a:moveTo>
                      <a:pt x="43901" y="79467"/>
                    </a:moveTo>
                    <a:lnTo>
                      <a:pt x="43901" y="79467"/>
                    </a:lnTo>
                    <a:lnTo>
                      <a:pt x="43901" y="73354"/>
                    </a:lnTo>
                    <a:lnTo>
                      <a:pt x="43901" y="73354"/>
                    </a:lnTo>
                    <a:lnTo>
                      <a:pt x="43901" y="67241"/>
                    </a:lnTo>
                    <a:lnTo>
                      <a:pt x="43901" y="36677"/>
                    </a:lnTo>
                    <a:lnTo>
                      <a:pt x="56127" y="42790"/>
                    </a:lnTo>
                    <a:lnTo>
                      <a:pt x="56127" y="65574"/>
                    </a:lnTo>
                    <a:lnTo>
                      <a:pt x="56127" y="71687"/>
                    </a:lnTo>
                    <a:lnTo>
                      <a:pt x="56127" y="71687"/>
                    </a:lnTo>
                    <a:lnTo>
                      <a:pt x="56127" y="77800"/>
                    </a:lnTo>
                    <a:lnTo>
                      <a:pt x="56127" y="77800"/>
                    </a:lnTo>
                    <a:lnTo>
                      <a:pt x="56127" y="77800"/>
                    </a:lnTo>
                    <a:lnTo>
                      <a:pt x="56127" y="87802"/>
                    </a:lnTo>
                    <a:lnTo>
                      <a:pt x="43901" y="81690"/>
                    </a:lnTo>
                    <a:lnTo>
                      <a:pt x="43901" y="79467"/>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6" name="Freeform: Shape 385">
                <a:extLst>
                  <a:ext uri="{FF2B5EF4-FFF2-40B4-BE49-F238E27FC236}">
                    <a16:creationId xmlns:a16="http://schemas.microsoft.com/office/drawing/2014/main" id="{DBD66631-0C66-4752-B28F-7DE3F1B26A1E}"/>
                  </a:ext>
                </a:extLst>
              </p:cNvPr>
              <p:cNvSpPr/>
              <p:nvPr/>
            </p:nvSpPr>
            <p:spPr>
              <a:xfrm>
                <a:off x="2268707" y="2431048"/>
                <a:ext cx="70019" cy="83356"/>
              </a:xfrm>
              <a:custGeom>
                <a:avLst/>
                <a:gdLst>
                  <a:gd name="connsiteX0" fmla="*/ 1111 w 70019"/>
                  <a:gd name="connsiteY0" fmla="*/ 37788 h 83356"/>
                  <a:gd name="connsiteX1" fmla="*/ 1111 w 70019"/>
                  <a:gd name="connsiteY1" fmla="*/ 43901 h 83356"/>
                  <a:gd name="connsiteX2" fmla="*/ 1111 w 70019"/>
                  <a:gd name="connsiteY2" fmla="*/ 45013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5013"/>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7" name="Freeform: Shape 386">
                <a:extLst>
                  <a:ext uri="{FF2B5EF4-FFF2-40B4-BE49-F238E27FC236}">
                    <a16:creationId xmlns:a16="http://schemas.microsoft.com/office/drawing/2014/main" id="{DCCA63B1-E673-49C0-9CD4-CDB37DFA28FC}"/>
                  </a:ext>
                </a:extLst>
              </p:cNvPr>
              <p:cNvSpPr/>
              <p:nvPr/>
            </p:nvSpPr>
            <p:spPr>
              <a:xfrm>
                <a:off x="1962510" y="2376588"/>
                <a:ext cx="146152" cy="50569"/>
              </a:xfrm>
              <a:custGeom>
                <a:avLst/>
                <a:gdLst>
                  <a:gd name="connsiteX0" fmla="*/ 81690 w 146152"/>
                  <a:gd name="connsiteY0" fmla="*/ 38900 h 50569"/>
                  <a:gd name="connsiteX1" fmla="*/ 87802 w 146152"/>
                  <a:gd name="connsiteY1" fmla="*/ 35566 h 50569"/>
                  <a:gd name="connsiteX2" fmla="*/ 93915 w 146152"/>
                  <a:gd name="connsiteY2" fmla="*/ 32787 h 50569"/>
                  <a:gd name="connsiteX3" fmla="*/ 146152 w 146152"/>
                  <a:gd name="connsiteY3" fmla="*/ 6113 h 50569"/>
                  <a:gd name="connsiteX4" fmla="*/ 93360 w 146152"/>
                  <a:gd name="connsiteY4" fmla="*/ 556 h 50569"/>
                  <a:gd name="connsiteX5" fmla="*/ 88358 w 146152"/>
                  <a:gd name="connsiteY5" fmla="*/ 0 h 50569"/>
                  <a:gd name="connsiteX6" fmla="*/ 87247 w 146152"/>
                  <a:gd name="connsiteY6" fmla="*/ 556 h 50569"/>
                  <a:gd name="connsiteX7" fmla="*/ 38344 w 146152"/>
                  <a:gd name="connsiteY7" fmla="*/ 25007 h 50569"/>
                  <a:gd name="connsiteX8" fmla="*/ 0 w 146152"/>
                  <a:gd name="connsiteY8" fmla="*/ 43901 h 50569"/>
                  <a:gd name="connsiteX9" fmla="*/ 58350 w 146152"/>
                  <a:gd name="connsiteY9" fmla="*/ 50570 h 5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152" h="50569">
                    <a:moveTo>
                      <a:pt x="81690" y="38900"/>
                    </a:moveTo>
                    <a:lnTo>
                      <a:pt x="87802" y="35566"/>
                    </a:lnTo>
                    <a:lnTo>
                      <a:pt x="93915" y="32787"/>
                    </a:lnTo>
                    <a:lnTo>
                      <a:pt x="146152" y="6113"/>
                    </a:lnTo>
                    <a:lnTo>
                      <a:pt x="93360" y="556"/>
                    </a:lnTo>
                    <a:lnTo>
                      <a:pt x="88358" y="0"/>
                    </a:lnTo>
                    <a:lnTo>
                      <a:pt x="87247" y="556"/>
                    </a:lnTo>
                    <a:lnTo>
                      <a:pt x="38344" y="25007"/>
                    </a:lnTo>
                    <a:lnTo>
                      <a:pt x="0" y="43901"/>
                    </a:lnTo>
                    <a:lnTo>
                      <a:pt x="58350" y="5057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8" name="Freeform: Shape 387">
                <a:extLst>
                  <a:ext uri="{FF2B5EF4-FFF2-40B4-BE49-F238E27FC236}">
                    <a16:creationId xmlns:a16="http://schemas.microsoft.com/office/drawing/2014/main" id="{2599B94C-5363-4459-830A-4702943B93BE}"/>
                  </a:ext>
                </a:extLst>
              </p:cNvPr>
              <p:cNvSpPr/>
              <p:nvPr/>
            </p:nvSpPr>
            <p:spPr>
              <a:xfrm>
                <a:off x="2028084" y="2564974"/>
                <a:ext cx="97249" cy="122256"/>
              </a:xfrm>
              <a:custGeom>
                <a:avLst/>
                <a:gdLst>
                  <a:gd name="connsiteX0" fmla="*/ 96138 w 97249"/>
                  <a:gd name="connsiteY0" fmla="*/ 0 h 122256"/>
                  <a:gd name="connsiteX1" fmla="*/ 28341 w 97249"/>
                  <a:gd name="connsiteY1" fmla="*/ 33898 h 122256"/>
                  <a:gd name="connsiteX2" fmla="*/ 22228 w 97249"/>
                  <a:gd name="connsiteY2" fmla="*/ 36677 h 122256"/>
                  <a:gd name="connsiteX3" fmla="*/ 16116 w 97249"/>
                  <a:gd name="connsiteY3" fmla="*/ 39456 h 122256"/>
                  <a:gd name="connsiteX4" fmla="*/ 0 w 97249"/>
                  <a:gd name="connsiteY4" fmla="*/ 47791 h 122256"/>
                  <a:gd name="connsiteX5" fmla="*/ 556 w 97249"/>
                  <a:gd name="connsiteY5" fmla="*/ 73910 h 122256"/>
                  <a:gd name="connsiteX6" fmla="*/ 556 w 97249"/>
                  <a:gd name="connsiteY6" fmla="*/ 79467 h 122256"/>
                  <a:gd name="connsiteX7" fmla="*/ 556 w 97249"/>
                  <a:gd name="connsiteY7" fmla="*/ 80578 h 122256"/>
                  <a:gd name="connsiteX8" fmla="*/ 556 w 97249"/>
                  <a:gd name="connsiteY8" fmla="*/ 86135 h 122256"/>
                  <a:gd name="connsiteX9" fmla="*/ 556 w 97249"/>
                  <a:gd name="connsiteY9" fmla="*/ 86135 h 122256"/>
                  <a:gd name="connsiteX10" fmla="*/ 556 w 97249"/>
                  <a:gd name="connsiteY10" fmla="*/ 87247 h 122256"/>
                  <a:gd name="connsiteX11" fmla="*/ 1111 w 97249"/>
                  <a:gd name="connsiteY11" fmla="*/ 121145 h 122256"/>
                  <a:gd name="connsiteX12" fmla="*/ 1111 w 97249"/>
                  <a:gd name="connsiteY12" fmla="*/ 122257 h 122256"/>
                  <a:gd name="connsiteX13" fmla="*/ 1111 w 97249"/>
                  <a:gd name="connsiteY13" fmla="*/ 122257 h 122256"/>
                  <a:gd name="connsiteX14" fmla="*/ 16116 w 97249"/>
                  <a:gd name="connsiteY14" fmla="*/ 115032 h 122256"/>
                  <a:gd name="connsiteX15" fmla="*/ 22228 w 97249"/>
                  <a:gd name="connsiteY15" fmla="*/ 112254 h 122256"/>
                  <a:gd name="connsiteX16" fmla="*/ 28341 w 97249"/>
                  <a:gd name="connsiteY16" fmla="*/ 109475 h 122256"/>
                  <a:gd name="connsiteX17" fmla="*/ 82245 w 97249"/>
                  <a:gd name="connsiteY17" fmla="*/ 82245 h 122256"/>
                  <a:gd name="connsiteX18" fmla="*/ 92248 w 97249"/>
                  <a:gd name="connsiteY18" fmla="*/ 77244 h 122256"/>
                  <a:gd name="connsiteX19" fmla="*/ 92248 w 97249"/>
                  <a:gd name="connsiteY19" fmla="*/ 77244 h 122256"/>
                  <a:gd name="connsiteX20" fmla="*/ 97250 w 97249"/>
                  <a:gd name="connsiteY20" fmla="*/ 75021 h 122256"/>
                  <a:gd name="connsiteX21" fmla="*/ 96138 w 97249"/>
                  <a:gd name="connsiteY21" fmla="*/ 0 h 122256"/>
                  <a:gd name="connsiteX22" fmla="*/ 96138 w 97249"/>
                  <a:gd name="connsiteY22" fmla="*/ 0 h 122256"/>
                  <a:gd name="connsiteX23" fmla="*/ 27230 w 97249"/>
                  <a:gd name="connsiteY23" fmla="*/ 70020 h 122256"/>
                  <a:gd name="connsiteX24" fmla="*/ 27230 w 97249"/>
                  <a:gd name="connsiteY24" fmla="*/ 70020 h 122256"/>
                  <a:gd name="connsiteX25" fmla="*/ 27230 w 97249"/>
                  <a:gd name="connsiteY25" fmla="*/ 76133 h 122256"/>
                  <a:gd name="connsiteX26" fmla="*/ 27230 w 97249"/>
                  <a:gd name="connsiteY26" fmla="*/ 76133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53348 w 97249"/>
                  <a:gd name="connsiteY42" fmla="*/ 66685 h 122256"/>
                  <a:gd name="connsiteX43" fmla="*/ 53348 w 97249"/>
                  <a:gd name="connsiteY43" fmla="*/ 72798 h 122256"/>
                  <a:gd name="connsiteX44" fmla="*/ 53348 w 97249"/>
                  <a:gd name="connsiteY44" fmla="*/ 72798 h 122256"/>
                  <a:gd name="connsiteX45" fmla="*/ 53348 w 97249"/>
                  <a:gd name="connsiteY45" fmla="*/ 78911 h 122256"/>
                  <a:gd name="connsiteX46" fmla="*/ 53348 w 97249"/>
                  <a:gd name="connsiteY46" fmla="*/ 78911 h 122256"/>
                  <a:gd name="connsiteX47" fmla="*/ 53348 w 97249"/>
                  <a:gd name="connsiteY47" fmla="*/ 81134 h 122256"/>
                  <a:gd name="connsiteX48" fmla="*/ 41123 w 97249"/>
                  <a:gd name="connsiteY48" fmla="*/ 87802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80022 w 97249"/>
                  <a:gd name="connsiteY58" fmla="*/ 68353 h 122256"/>
                  <a:gd name="connsiteX59" fmla="*/ 77244 w 97249"/>
                  <a:gd name="connsiteY59" fmla="*/ 69464 h 122256"/>
                  <a:gd name="connsiteX60" fmla="*/ 67797 w 97249"/>
                  <a:gd name="connsiteY60" fmla="*/ 74465 h 122256"/>
                  <a:gd name="connsiteX61" fmla="*/ 67797 w 97249"/>
                  <a:gd name="connsiteY61" fmla="*/ 68908 h 122256"/>
                  <a:gd name="connsiteX62" fmla="*/ 67797 w 97249"/>
                  <a:gd name="connsiteY62" fmla="*/ 29453 h 122256"/>
                  <a:gd name="connsiteX63" fmla="*/ 80022 w 97249"/>
                  <a:gd name="connsiteY63" fmla="*/ 23340 h 122256"/>
                  <a:gd name="connsiteX64" fmla="*/ 80022 w 97249"/>
                  <a:gd name="connsiteY64" fmla="*/ 68353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96138" y="0"/>
                    </a:moveTo>
                    <a:lnTo>
                      <a:pt x="28341" y="33898"/>
                    </a:lnTo>
                    <a:lnTo>
                      <a:pt x="22228" y="36677"/>
                    </a:ln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close/>
                    <a:moveTo>
                      <a:pt x="27230" y="70020"/>
                    </a:moveTo>
                    <a:lnTo>
                      <a:pt x="27230" y="70020"/>
                    </a:lnTo>
                    <a:lnTo>
                      <a:pt x="27230" y="76133"/>
                    </a:lnTo>
                    <a:lnTo>
                      <a:pt x="27230" y="76133"/>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53348" y="66685"/>
                    </a:moveTo>
                    <a:lnTo>
                      <a:pt x="53348" y="72798"/>
                    </a:lnTo>
                    <a:lnTo>
                      <a:pt x="53348" y="72798"/>
                    </a:lnTo>
                    <a:lnTo>
                      <a:pt x="53348" y="78911"/>
                    </a:lnTo>
                    <a:lnTo>
                      <a:pt x="53348" y="78911"/>
                    </a:lnTo>
                    <a:lnTo>
                      <a:pt x="53348" y="81134"/>
                    </a:lnTo>
                    <a:lnTo>
                      <a:pt x="41123" y="87802"/>
                    </a:lnTo>
                    <a:lnTo>
                      <a:pt x="41123" y="77800"/>
                    </a:lnTo>
                    <a:lnTo>
                      <a:pt x="41123" y="77800"/>
                    </a:lnTo>
                    <a:lnTo>
                      <a:pt x="41123" y="77800"/>
                    </a:lnTo>
                    <a:lnTo>
                      <a:pt x="41123" y="71687"/>
                    </a:lnTo>
                    <a:lnTo>
                      <a:pt x="41123" y="71687"/>
                    </a:lnTo>
                    <a:lnTo>
                      <a:pt x="41123" y="65574"/>
                    </a:lnTo>
                    <a:lnTo>
                      <a:pt x="41123" y="42790"/>
                    </a:lnTo>
                    <a:lnTo>
                      <a:pt x="53348" y="36677"/>
                    </a:lnTo>
                    <a:lnTo>
                      <a:pt x="53348" y="66685"/>
                    </a:lnTo>
                    <a:close/>
                    <a:moveTo>
                      <a:pt x="80022" y="68353"/>
                    </a:moveTo>
                    <a:lnTo>
                      <a:pt x="77244" y="69464"/>
                    </a:lnTo>
                    <a:lnTo>
                      <a:pt x="67797" y="74465"/>
                    </a:lnTo>
                    <a:lnTo>
                      <a:pt x="67797" y="68908"/>
                    </a:lnTo>
                    <a:lnTo>
                      <a:pt x="67797" y="29453"/>
                    </a:lnTo>
                    <a:lnTo>
                      <a:pt x="80022" y="23340"/>
                    </a:lnTo>
                    <a:lnTo>
                      <a:pt x="80022" y="68353"/>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9" name="Freeform: Shape 388">
                <a:extLst>
                  <a:ext uri="{FF2B5EF4-FFF2-40B4-BE49-F238E27FC236}">
                    <a16:creationId xmlns:a16="http://schemas.microsoft.com/office/drawing/2014/main" id="{E7DFFBAC-D8FD-4029-A149-8A57037EF36E}"/>
                  </a:ext>
                </a:extLst>
              </p:cNvPr>
              <p:cNvSpPr/>
              <p:nvPr/>
            </p:nvSpPr>
            <p:spPr>
              <a:xfrm>
                <a:off x="1947506" y="2607208"/>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4457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4457"/>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90" name="Freeform: Shape 389">
                <a:extLst>
                  <a:ext uri="{FF2B5EF4-FFF2-40B4-BE49-F238E27FC236}">
                    <a16:creationId xmlns:a16="http://schemas.microsoft.com/office/drawing/2014/main" id="{1D92B917-1BE3-4BBC-B300-51AD8CE7ED1B}"/>
                  </a:ext>
                </a:extLst>
              </p:cNvPr>
              <p:cNvSpPr/>
              <p:nvPr/>
            </p:nvSpPr>
            <p:spPr>
              <a:xfrm>
                <a:off x="2028084" y="2476060"/>
                <a:ext cx="97249" cy="122256"/>
              </a:xfrm>
              <a:custGeom>
                <a:avLst/>
                <a:gdLst>
                  <a:gd name="connsiteX0" fmla="*/ 96138 w 97249"/>
                  <a:gd name="connsiteY0" fmla="*/ 0 h 122256"/>
                  <a:gd name="connsiteX1" fmla="*/ 28341 w 97249"/>
                  <a:gd name="connsiteY1" fmla="*/ 33898 h 122256"/>
                  <a:gd name="connsiteX2" fmla="*/ 22228 w 97249"/>
                  <a:gd name="connsiteY2" fmla="*/ 36677 h 122256"/>
                  <a:gd name="connsiteX3" fmla="*/ 16116 w 97249"/>
                  <a:gd name="connsiteY3" fmla="*/ 39456 h 122256"/>
                  <a:gd name="connsiteX4" fmla="*/ 0 w 97249"/>
                  <a:gd name="connsiteY4" fmla="*/ 47791 h 122256"/>
                  <a:gd name="connsiteX5" fmla="*/ 556 w 97249"/>
                  <a:gd name="connsiteY5" fmla="*/ 73910 h 122256"/>
                  <a:gd name="connsiteX6" fmla="*/ 556 w 97249"/>
                  <a:gd name="connsiteY6" fmla="*/ 79467 h 122256"/>
                  <a:gd name="connsiteX7" fmla="*/ 556 w 97249"/>
                  <a:gd name="connsiteY7" fmla="*/ 80578 h 122256"/>
                  <a:gd name="connsiteX8" fmla="*/ 556 w 97249"/>
                  <a:gd name="connsiteY8" fmla="*/ 86135 h 122256"/>
                  <a:gd name="connsiteX9" fmla="*/ 556 w 97249"/>
                  <a:gd name="connsiteY9" fmla="*/ 86135 h 122256"/>
                  <a:gd name="connsiteX10" fmla="*/ 556 w 97249"/>
                  <a:gd name="connsiteY10" fmla="*/ 87247 h 122256"/>
                  <a:gd name="connsiteX11" fmla="*/ 1111 w 97249"/>
                  <a:gd name="connsiteY11" fmla="*/ 121145 h 122256"/>
                  <a:gd name="connsiteX12" fmla="*/ 1111 w 97249"/>
                  <a:gd name="connsiteY12" fmla="*/ 122257 h 122256"/>
                  <a:gd name="connsiteX13" fmla="*/ 1111 w 97249"/>
                  <a:gd name="connsiteY13" fmla="*/ 122257 h 122256"/>
                  <a:gd name="connsiteX14" fmla="*/ 16116 w 97249"/>
                  <a:gd name="connsiteY14" fmla="*/ 115032 h 122256"/>
                  <a:gd name="connsiteX15" fmla="*/ 22228 w 97249"/>
                  <a:gd name="connsiteY15" fmla="*/ 112254 h 122256"/>
                  <a:gd name="connsiteX16" fmla="*/ 28341 w 97249"/>
                  <a:gd name="connsiteY16" fmla="*/ 109475 h 122256"/>
                  <a:gd name="connsiteX17" fmla="*/ 82245 w 97249"/>
                  <a:gd name="connsiteY17" fmla="*/ 82245 h 122256"/>
                  <a:gd name="connsiteX18" fmla="*/ 92248 w 97249"/>
                  <a:gd name="connsiteY18" fmla="*/ 77244 h 122256"/>
                  <a:gd name="connsiteX19" fmla="*/ 92248 w 97249"/>
                  <a:gd name="connsiteY19" fmla="*/ 77244 h 122256"/>
                  <a:gd name="connsiteX20" fmla="*/ 97250 w 97249"/>
                  <a:gd name="connsiteY20" fmla="*/ 75021 h 122256"/>
                  <a:gd name="connsiteX21" fmla="*/ 96138 w 97249"/>
                  <a:gd name="connsiteY21" fmla="*/ 0 h 122256"/>
                  <a:gd name="connsiteX22" fmla="*/ 96138 w 97249"/>
                  <a:gd name="connsiteY22" fmla="*/ 0 h 122256"/>
                  <a:gd name="connsiteX23" fmla="*/ 27230 w 97249"/>
                  <a:gd name="connsiteY23" fmla="*/ 70020 h 122256"/>
                  <a:gd name="connsiteX24" fmla="*/ 27230 w 97249"/>
                  <a:gd name="connsiteY24" fmla="*/ 70020 h 122256"/>
                  <a:gd name="connsiteX25" fmla="*/ 27230 w 97249"/>
                  <a:gd name="connsiteY25" fmla="*/ 76132 h 122256"/>
                  <a:gd name="connsiteX26" fmla="*/ 27230 w 97249"/>
                  <a:gd name="connsiteY26" fmla="*/ 76132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53348 w 97249"/>
                  <a:gd name="connsiteY42" fmla="*/ 66685 h 122256"/>
                  <a:gd name="connsiteX43" fmla="*/ 53348 w 97249"/>
                  <a:gd name="connsiteY43" fmla="*/ 72798 h 122256"/>
                  <a:gd name="connsiteX44" fmla="*/ 53348 w 97249"/>
                  <a:gd name="connsiteY44" fmla="*/ 72798 h 122256"/>
                  <a:gd name="connsiteX45" fmla="*/ 53348 w 97249"/>
                  <a:gd name="connsiteY45" fmla="*/ 78911 h 122256"/>
                  <a:gd name="connsiteX46" fmla="*/ 53348 w 97249"/>
                  <a:gd name="connsiteY46" fmla="*/ 78911 h 122256"/>
                  <a:gd name="connsiteX47" fmla="*/ 53348 w 97249"/>
                  <a:gd name="connsiteY47" fmla="*/ 81134 h 122256"/>
                  <a:gd name="connsiteX48" fmla="*/ 41123 w 97249"/>
                  <a:gd name="connsiteY48" fmla="*/ 87802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80022 w 97249"/>
                  <a:gd name="connsiteY58" fmla="*/ 68353 h 122256"/>
                  <a:gd name="connsiteX59" fmla="*/ 77244 w 97249"/>
                  <a:gd name="connsiteY59" fmla="*/ 69464 h 122256"/>
                  <a:gd name="connsiteX60" fmla="*/ 67797 w 97249"/>
                  <a:gd name="connsiteY60" fmla="*/ 74465 h 122256"/>
                  <a:gd name="connsiteX61" fmla="*/ 67797 w 97249"/>
                  <a:gd name="connsiteY61" fmla="*/ 68908 h 122256"/>
                  <a:gd name="connsiteX62" fmla="*/ 67797 w 97249"/>
                  <a:gd name="connsiteY62" fmla="*/ 29453 h 122256"/>
                  <a:gd name="connsiteX63" fmla="*/ 80022 w 97249"/>
                  <a:gd name="connsiteY63" fmla="*/ 23340 h 122256"/>
                  <a:gd name="connsiteX64" fmla="*/ 80022 w 97249"/>
                  <a:gd name="connsiteY64" fmla="*/ 68353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96138" y="0"/>
                    </a:moveTo>
                    <a:lnTo>
                      <a:pt x="28341" y="33898"/>
                    </a:lnTo>
                    <a:lnTo>
                      <a:pt x="22228" y="36677"/>
                    </a:ln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close/>
                    <a:moveTo>
                      <a:pt x="27230" y="70020"/>
                    </a:moveTo>
                    <a:lnTo>
                      <a:pt x="27230" y="70020"/>
                    </a:lnTo>
                    <a:lnTo>
                      <a:pt x="27230" y="76132"/>
                    </a:lnTo>
                    <a:lnTo>
                      <a:pt x="27230" y="76132"/>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53348" y="66685"/>
                    </a:moveTo>
                    <a:lnTo>
                      <a:pt x="53348" y="72798"/>
                    </a:lnTo>
                    <a:lnTo>
                      <a:pt x="53348" y="72798"/>
                    </a:lnTo>
                    <a:lnTo>
                      <a:pt x="53348" y="78911"/>
                    </a:lnTo>
                    <a:lnTo>
                      <a:pt x="53348" y="78911"/>
                    </a:lnTo>
                    <a:lnTo>
                      <a:pt x="53348" y="81134"/>
                    </a:lnTo>
                    <a:lnTo>
                      <a:pt x="41123" y="87802"/>
                    </a:lnTo>
                    <a:lnTo>
                      <a:pt x="41123" y="77800"/>
                    </a:lnTo>
                    <a:lnTo>
                      <a:pt x="41123" y="77800"/>
                    </a:lnTo>
                    <a:lnTo>
                      <a:pt x="41123" y="77800"/>
                    </a:lnTo>
                    <a:lnTo>
                      <a:pt x="41123" y="71687"/>
                    </a:lnTo>
                    <a:lnTo>
                      <a:pt x="41123" y="71687"/>
                    </a:lnTo>
                    <a:lnTo>
                      <a:pt x="41123" y="65574"/>
                    </a:lnTo>
                    <a:lnTo>
                      <a:pt x="41123" y="42790"/>
                    </a:lnTo>
                    <a:lnTo>
                      <a:pt x="53348" y="36677"/>
                    </a:lnTo>
                    <a:lnTo>
                      <a:pt x="53348" y="66685"/>
                    </a:lnTo>
                    <a:close/>
                    <a:moveTo>
                      <a:pt x="80022" y="68353"/>
                    </a:moveTo>
                    <a:lnTo>
                      <a:pt x="77244" y="69464"/>
                    </a:lnTo>
                    <a:lnTo>
                      <a:pt x="67797" y="74465"/>
                    </a:lnTo>
                    <a:lnTo>
                      <a:pt x="67797" y="68908"/>
                    </a:lnTo>
                    <a:lnTo>
                      <a:pt x="67797" y="29453"/>
                    </a:lnTo>
                    <a:lnTo>
                      <a:pt x="80022" y="23340"/>
                    </a:lnTo>
                    <a:lnTo>
                      <a:pt x="80022" y="68353"/>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91" name="Freeform: Shape 390">
                <a:extLst>
                  <a:ext uri="{FF2B5EF4-FFF2-40B4-BE49-F238E27FC236}">
                    <a16:creationId xmlns:a16="http://schemas.microsoft.com/office/drawing/2014/main" id="{68CC71DB-A728-43CD-8FF7-68CC33D1F5C4}"/>
                  </a:ext>
                </a:extLst>
              </p:cNvPr>
              <p:cNvSpPr/>
              <p:nvPr/>
            </p:nvSpPr>
            <p:spPr>
              <a:xfrm>
                <a:off x="1947506" y="2518294"/>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4457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4457"/>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92" name="Freeform: Shape 391">
                <a:extLst>
                  <a:ext uri="{FF2B5EF4-FFF2-40B4-BE49-F238E27FC236}">
                    <a16:creationId xmlns:a16="http://schemas.microsoft.com/office/drawing/2014/main" id="{94E874CA-ABE8-4F1A-B91B-16ED82E12CF1}"/>
                  </a:ext>
                </a:extLst>
              </p:cNvPr>
              <p:cNvSpPr/>
              <p:nvPr/>
            </p:nvSpPr>
            <p:spPr>
              <a:xfrm>
                <a:off x="2028084" y="2388814"/>
                <a:ext cx="97249" cy="122256"/>
              </a:xfrm>
              <a:custGeom>
                <a:avLst/>
                <a:gdLst>
                  <a:gd name="connsiteX0" fmla="*/ 22228 w 97249"/>
                  <a:gd name="connsiteY0" fmla="*/ 36677 h 122256"/>
                  <a:gd name="connsiteX1" fmla="*/ 16116 w 97249"/>
                  <a:gd name="connsiteY1" fmla="*/ 39456 h 122256"/>
                  <a:gd name="connsiteX2" fmla="*/ 0 w 97249"/>
                  <a:gd name="connsiteY2" fmla="*/ 47791 h 122256"/>
                  <a:gd name="connsiteX3" fmla="*/ 556 w 97249"/>
                  <a:gd name="connsiteY3" fmla="*/ 73910 h 122256"/>
                  <a:gd name="connsiteX4" fmla="*/ 556 w 97249"/>
                  <a:gd name="connsiteY4" fmla="*/ 79467 h 122256"/>
                  <a:gd name="connsiteX5" fmla="*/ 556 w 97249"/>
                  <a:gd name="connsiteY5" fmla="*/ 80578 h 122256"/>
                  <a:gd name="connsiteX6" fmla="*/ 556 w 97249"/>
                  <a:gd name="connsiteY6" fmla="*/ 86135 h 122256"/>
                  <a:gd name="connsiteX7" fmla="*/ 556 w 97249"/>
                  <a:gd name="connsiteY7" fmla="*/ 86135 h 122256"/>
                  <a:gd name="connsiteX8" fmla="*/ 556 w 97249"/>
                  <a:gd name="connsiteY8" fmla="*/ 87247 h 122256"/>
                  <a:gd name="connsiteX9" fmla="*/ 1111 w 97249"/>
                  <a:gd name="connsiteY9" fmla="*/ 121145 h 122256"/>
                  <a:gd name="connsiteX10" fmla="*/ 1111 w 97249"/>
                  <a:gd name="connsiteY10" fmla="*/ 122257 h 122256"/>
                  <a:gd name="connsiteX11" fmla="*/ 1111 w 97249"/>
                  <a:gd name="connsiteY11" fmla="*/ 122257 h 122256"/>
                  <a:gd name="connsiteX12" fmla="*/ 16116 w 97249"/>
                  <a:gd name="connsiteY12" fmla="*/ 115032 h 122256"/>
                  <a:gd name="connsiteX13" fmla="*/ 22228 w 97249"/>
                  <a:gd name="connsiteY13" fmla="*/ 112254 h 122256"/>
                  <a:gd name="connsiteX14" fmla="*/ 28341 w 97249"/>
                  <a:gd name="connsiteY14" fmla="*/ 109475 h 122256"/>
                  <a:gd name="connsiteX15" fmla="*/ 82245 w 97249"/>
                  <a:gd name="connsiteY15" fmla="*/ 82245 h 122256"/>
                  <a:gd name="connsiteX16" fmla="*/ 92248 w 97249"/>
                  <a:gd name="connsiteY16" fmla="*/ 77244 h 122256"/>
                  <a:gd name="connsiteX17" fmla="*/ 92248 w 97249"/>
                  <a:gd name="connsiteY17" fmla="*/ 77244 h 122256"/>
                  <a:gd name="connsiteX18" fmla="*/ 97250 w 97249"/>
                  <a:gd name="connsiteY18" fmla="*/ 75021 h 122256"/>
                  <a:gd name="connsiteX19" fmla="*/ 96138 w 97249"/>
                  <a:gd name="connsiteY19" fmla="*/ 0 h 122256"/>
                  <a:gd name="connsiteX20" fmla="*/ 96138 w 97249"/>
                  <a:gd name="connsiteY20" fmla="*/ 0 h 122256"/>
                  <a:gd name="connsiteX21" fmla="*/ 28341 w 97249"/>
                  <a:gd name="connsiteY21" fmla="*/ 33898 h 122256"/>
                  <a:gd name="connsiteX22" fmla="*/ 22228 w 97249"/>
                  <a:gd name="connsiteY22" fmla="*/ 36677 h 122256"/>
                  <a:gd name="connsiteX23" fmla="*/ 27230 w 97249"/>
                  <a:gd name="connsiteY23" fmla="*/ 70020 h 122256"/>
                  <a:gd name="connsiteX24" fmla="*/ 27230 w 97249"/>
                  <a:gd name="connsiteY24" fmla="*/ 70020 h 122256"/>
                  <a:gd name="connsiteX25" fmla="*/ 27230 w 97249"/>
                  <a:gd name="connsiteY25" fmla="*/ 76132 h 122256"/>
                  <a:gd name="connsiteX26" fmla="*/ 27230 w 97249"/>
                  <a:gd name="connsiteY26" fmla="*/ 76132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67797 w 97249"/>
                  <a:gd name="connsiteY42" fmla="*/ 68353 h 122256"/>
                  <a:gd name="connsiteX43" fmla="*/ 67797 w 97249"/>
                  <a:gd name="connsiteY43" fmla="*/ 28897 h 122256"/>
                  <a:gd name="connsiteX44" fmla="*/ 80022 w 97249"/>
                  <a:gd name="connsiteY44" fmla="*/ 22784 h 122256"/>
                  <a:gd name="connsiteX45" fmla="*/ 80022 w 97249"/>
                  <a:gd name="connsiteY45" fmla="*/ 67797 h 122256"/>
                  <a:gd name="connsiteX46" fmla="*/ 77244 w 97249"/>
                  <a:gd name="connsiteY46" fmla="*/ 68908 h 122256"/>
                  <a:gd name="connsiteX47" fmla="*/ 67797 w 97249"/>
                  <a:gd name="connsiteY47" fmla="*/ 73910 h 122256"/>
                  <a:gd name="connsiteX48" fmla="*/ 67797 w 97249"/>
                  <a:gd name="connsiteY48" fmla="*/ 68353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53348 w 97249"/>
                  <a:gd name="connsiteY58" fmla="*/ 72798 h 122256"/>
                  <a:gd name="connsiteX59" fmla="*/ 53348 w 97249"/>
                  <a:gd name="connsiteY59" fmla="*/ 72798 h 122256"/>
                  <a:gd name="connsiteX60" fmla="*/ 53348 w 97249"/>
                  <a:gd name="connsiteY60" fmla="*/ 78911 h 122256"/>
                  <a:gd name="connsiteX61" fmla="*/ 53348 w 97249"/>
                  <a:gd name="connsiteY61" fmla="*/ 78911 h 122256"/>
                  <a:gd name="connsiteX62" fmla="*/ 53348 w 97249"/>
                  <a:gd name="connsiteY62" fmla="*/ 81134 h 122256"/>
                  <a:gd name="connsiteX63" fmla="*/ 41123 w 97249"/>
                  <a:gd name="connsiteY63" fmla="*/ 87802 h 122256"/>
                  <a:gd name="connsiteX64" fmla="*/ 41123 w 97249"/>
                  <a:gd name="connsiteY64" fmla="*/ 7780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22228" y="36677"/>
                    </a:move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lnTo>
                      <a:pt x="28341" y="33898"/>
                    </a:lnTo>
                    <a:lnTo>
                      <a:pt x="22228" y="36677"/>
                    </a:lnTo>
                    <a:close/>
                    <a:moveTo>
                      <a:pt x="27230" y="70020"/>
                    </a:moveTo>
                    <a:lnTo>
                      <a:pt x="27230" y="70020"/>
                    </a:lnTo>
                    <a:lnTo>
                      <a:pt x="27230" y="76132"/>
                    </a:lnTo>
                    <a:lnTo>
                      <a:pt x="27230" y="76132"/>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67797" y="68353"/>
                    </a:moveTo>
                    <a:lnTo>
                      <a:pt x="67797" y="28897"/>
                    </a:lnTo>
                    <a:lnTo>
                      <a:pt x="80022" y="22784"/>
                    </a:lnTo>
                    <a:lnTo>
                      <a:pt x="80022" y="67797"/>
                    </a:lnTo>
                    <a:lnTo>
                      <a:pt x="77244" y="68908"/>
                    </a:lnTo>
                    <a:lnTo>
                      <a:pt x="67797" y="73910"/>
                    </a:lnTo>
                    <a:lnTo>
                      <a:pt x="67797" y="68353"/>
                    </a:lnTo>
                    <a:close/>
                    <a:moveTo>
                      <a:pt x="41123" y="77800"/>
                    </a:moveTo>
                    <a:lnTo>
                      <a:pt x="41123" y="77800"/>
                    </a:lnTo>
                    <a:lnTo>
                      <a:pt x="41123" y="77800"/>
                    </a:lnTo>
                    <a:lnTo>
                      <a:pt x="41123" y="71687"/>
                    </a:lnTo>
                    <a:lnTo>
                      <a:pt x="41123" y="71687"/>
                    </a:lnTo>
                    <a:lnTo>
                      <a:pt x="41123" y="65574"/>
                    </a:lnTo>
                    <a:lnTo>
                      <a:pt x="41123" y="42790"/>
                    </a:lnTo>
                    <a:lnTo>
                      <a:pt x="53348" y="36677"/>
                    </a:lnTo>
                    <a:lnTo>
                      <a:pt x="53348" y="66685"/>
                    </a:lnTo>
                    <a:lnTo>
                      <a:pt x="53348" y="72798"/>
                    </a:lnTo>
                    <a:lnTo>
                      <a:pt x="53348" y="72798"/>
                    </a:lnTo>
                    <a:lnTo>
                      <a:pt x="53348" y="78911"/>
                    </a:lnTo>
                    <a:lnTo>
                      <a:pt x="53348" y="78911"/>
                    </a:lnTo>
                    <a:lnTo>
                      <a:pt x="53348" y="81134"/>
                    </a:lnTo>
                    <a:lnTo>
                      <a:pt x="41123" y="87802"/>
                    </a:lnTo>
                    <a:lnTo>
                      <a:pt x="41123" y="7780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93" name="Freeform: Shape 392">
                <a:extLst>
                  <a:ext uri="{FF2B5EF4-FFF2-40B4-BE49-F238E27FC236}">
                    <a16:creationId xmlns:a16="http://schemas.microsoft.com/office/drawing/2014/main" id="{6DF56565-F84D-4E4D-B07C-BC06F1E79A51}"/>
                  </a:ext>
                </a:extLst>
              </p:cNvPr>
              <p:cNvSpPr/>
              <p:nvPr/>
            </p:nvSpPr>
            <p:spPr>
              <a:xfrm>
                <a:off x="1947506" y="2431048"/>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5013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5013"/>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sp>
          <p:nvSpPr>
            <p:cNvPr id="360" name="TextBox 45">
              <a:extLst>
                <a:ext uri="{FF2B5EF4-FFF2-40B4-BE49-F238E27FC236}">
                  <a16:creationId xmlns:a16="http://schemas.microsoft.com/office/drawing/2014/main" id="{239EC4C2-49F4-40D5-89DF-681B7BB45364}"/>
                </a:ext>
              </a:extLst>
            </p:cNvPr>
            <p:cNvSpPr txBox="1"/>
            <p:nvPr/>
          </p:nvSpPr>
          <p:spPr>
            <a:xfrm>
              <a:off x="7347395" y="2678227"/>
              <a:ext cx="706574"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800" kern="0">
                  <a:solidFill>
                    <a:schemeClr val="bg1">
                      <a:lumMod val="65000"/>
                    </a:schemeClr>
                  </a:solidFill>
                  <a:latin typeface="Calibri"/>
                </a:rPr>
                <a:t>Container</a:t>
              </a:r>
              <a:br>
                <a:rPr lang="en-US" sz="800" kern="0">
                  <a:solidFill>
                    <a:schemeClr val="bg1">
                      <a:lumMod val="65000"/>
                    </a:schemeClr>
                  </a:solidFill>
                  <a:latin typeface="Calibri"/>
                </a:rPr>
              </a:br>
              <a:r>
                <a:rPr lang="en-US" sz="800" kern="0">
                  <a:solidFill>
                    <a:schemeClr val="bg1">
                      <a:lumMod val="65000"/>
                    </a:schemeClr>
                  </a:solidFill>
                  <a:latin typeface="Calibri"/>
                </a:rPr>
                <a:t>Host</a:t>
              </a:r>
            </a:p>
          </p:txBody>
        </p:sp>
      </p:grpSp>
      <p:sp>
        <p:nvSpPr>
          <p:cNvPr id="411" name="Rectangle 410">
            <a:extLst>
              <a:ext uri="{FF2B5EF4-FFF2-40B4-BE49-F238E27FC236}">
                <a16:creationId xmlns:a16="http://schemas.microsoft.com/office/drawing/2014/main" id="{81105605-9473-49FA-B6A7-D63440661E06}"/>
              </a:ext>
            </a:extLst>
          </p:cNvPr>
          <p:cNvSpPr/>
          <p:nvPr/>
        </p:nvSpPr>
        <p:spPr>
          <a:xfrm>
            <a:off x="820658" y="171796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pic>
        <p:nvPicPr>
          <p:cNvPr id="412" name="Signature">
            <a:extLst>
              <a:ext uri="{FF2B5EF4-FFF2-40B4-BE49-F238E27FC236}">
                <a16:creationId xmlns:a16="http://schemas.microsoft.com/office/drawing/2014/main" id="{49F48DD0-97AE-4F14-B479-4F56EDD6E0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15292" y="1780564"/>
            <a:ext cx="122744" cy="122744"/>
          </a:xfrm>
          <a:prstGeom prst="rect">
            <a:avLst/>
          </a:prstGeom>
        </p:spPr>
      </p:pic>
      <p:grpSp>
        <p:nvGrpSpPr>
          <p:cNvPr id="64" name="Vnet">
            <a:extLst>
              <a:ext uri="{FF2B5EF4-FFF2-40B4-BE49-F238E27FC236}">
                <a16:creationId xmlns:a16="http://schemas.microsoft.com/office/drawing/2014/main" id="{3AF0D777-ED69-4B47-9AB2-E713A1D18877}"/>
              </a:ext>
            </a:extLst>
          </p:cNvPr>
          <p:cNvGrpSpPr/>
          <p:nvPr/>
        </p:nvGrpSpPr>
        <p:grpSpPr>
          <a:xfrm>
            <a:off x="9601201" y="1084950"/>
            <a:ext cx="2384704" cy="1420693"/>
            <a:chOff x="9601201" y="1084950"/>
            <a:chExt cx="2384704" cy="1420693"/>
          </a:xfrm>
        </p:grpSpPr>
        <p:sp>
          <p:nvSpPr>
            <p:cNvPr id="210" name="TextBox 136">
              <a:extLst>
                <a:ext uri="{FF2B5EF4-FFF2-40B4-BE49-F238E27FC236}">
                  <a16:creationId xmlns:a16="http://schemas.microsoft.com/office/drawing/2014/main" id="{8D64C73F-44E3-4FDB-9E80-4A162F9EF43B}"/>
                </a:ext>
              </a:extLst>
            </p:cNvPr>
            <p:cNvSpPr txBox="1"/>
            <p:nvPr/>
          </p:nvSpPr>
          <p:spPr>
            <a:xfrm>
              <a:off x="9756541" y="1084950"/>
              <a:ext cx="884203" cy="18466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600" i="1"/>
                <a:t>Air-gapped network</a:t>
              </a:r>
              <a:endParaRPr lang="en-US" sz="1400" i="1"/>
            </a:p>
          </p:txBody>
        </p:sp>
        <p:pic>
          <p:nvPicPr>
            <p:cNvPr id="211" name="Graphic 137">
              <a:extLst>
                <a:ext uri="{FF2B5EF4-FFF2-40B4-BE49-F238E27FC236}">
                  <a16:creationId xmlns:a16="http://schemas.microsoft.com/office/drawing/2014/main" id="{7E4716A7-187F-44FE-81D6-5F231E6C104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636458" y="1133011"/>
              <a:ext cx="170545" cy="170545"/>
            </a:xfrm>
            <a:prstGeom prst="rect">
              <a:avLst/>
            </a:prstGeom>
          </p:spPr>
        </p:pic>
        <p:sp>
          <p:nvSpPr>
            <p:cNvPr id="413" name="VNet">
              <a:extLst>
                <a:ext uri="{FF2B5EF4-FFF2-40B4-BE49-F238E27FC236}">
                  <a16:creationId xmlns:a16="http://schemas.microsoft.com/office/drawing/2014/main" id="{C92CCADB-006E-41A3-8402-C99D6F6D5AAF}"/>
                </a:ext>
              </a:extLst>
            </p:cNvPr>
            <p:cNvSpPr/>
            <p:nvPr/>
          </p:nvSpPr>
          <p:spPr>
            <a:xfrm>
              <a:off x="9601201" y="1113959"/>
              <a:ext cx="2384704" cy="1391684"/>
            </a:xfrm>
            <a:prstGeom prst="rect">
              <a:avLst/>
            </a:prstGeom>
            <a:noFill/>
            <a:ln w="15875" cmpd="sng">
              <a:prstDash val="sysDash"/>
              <a:extLst>
                <a:ext uri="{C807C97D-BFC1-408E-A445-0C87EB9F89A2}">
                  <ask:lineSketchStyleProps xmlns:ask="http://schemas.microsoft.com/office/drawing/2018/sketchyshapes" sd="4041759816">
                    <a:custGeom>
                      <a:avLst/>
                      <a:gdLst>
                        <a:gd name="connsiteX0" fmla="*/ 0 w 3735945"/>
                        <a:gd name="connsiteY0" fmla="*/ 0 h 2580445"/>
                        <a:gd name="connsiteX1" fmla="*/ 547939 w 3735945"/>
                        <a:gd name="connsiteY1" fmla="*/ 0 h 2580445"/>
                        <a:gd name="connsiteX2" fmla="*/ 1133237 w 3735945"/>
                        <a:gd name="connsiteY2" fmla="*/ 0 h 2580445"/>
                        <a:gd name="connsiteX3" fmla="*/ 1755894 w 3735945"/>
                        <a:gd name="connsiteY3" fmla="*/ 0 h 2580445"/>
                        <a:gd name="connsiteX4" fmla="*/ 2378552 w 3735945"/>
                        <a:gd name="connsiteY4" fmla="*/ 0 h 2580445"/>
                        <a:gd name="connsiteX5" fmla="*/ 3075928 w 3735945"/>
                        <a:gd name="connsiteY5" fmla="*/ 0 h 2580445"/>
                        <a:gd name="connsiteX6" fmla="*/ 3735945 w 3735945"/>
                        <a:gd name="connsiteY6" fmla="*/ 0 h 2580445"/>
                        <a:gd name="connsiteX7" fmla="*/ 3735945 w 3735945"/>
                        <a:gd name="connsiteY7" fmla="*/ 645111 h 2580445"/>
                        <a:gd name="connsiteX8" fmla="*/ 3735945 w 3735945"/>
                        <a:gd name="connsiteY8" fmla="*/ 1316027 h 2580445"/>
                        <a:gd name="connsiteX9" fmla="*/ 3735945 w 3735945"/>
                        <a:gd name="connsiteY9" fmla="*/ 1986943 h 2580445"/>
                        <a:gd name="connsiteX10" fmla="*/ 3735945 w 3735945"/>
                        <a:gd name="connsiteY10" fmla="*/ 2580445 h 2580445"/>
                        <a:gd name="connsiteX11" fmla="*/ 3188006 w 3735945"/>
                        <a:gd name="connsiteY11" fmla="*/ 2580445 h 2580445"/>
                        <a:gd name="connsiteX12" fmla="*/ 2490630 w 3735945"/>
                        <a:gd name="connsiteY12" fmla="*/ 2580445 h 2580445"/>
                        <a:gd name="connsiteX13" fmla="*/ 1867973 w 3735945"/>
                        <a:gd name="connsiteY13" fmla="*/ 2580445 h 2580445"/>
                        <a:gd name="connsiteX14" fmla="*/ 1282674 w 3735945"/>
                        <a:gd name="connsiteY14" fmla="*/ 2580445 h 2580445"/>
                        <a:gd name="connsiteX15" fmla="*/ 697376 w 3735945"/>
                        <a:gd name="connsiteY15" fmla="*/ 2580445 h 2580445"/>
                        <a:gd name="connsiteX16" fmla="*/ 0 w 3735945"/>
                        <a:gd name="connsiteY16" fmla="*/ 2580445 h 2580445"/>
                        <a:gd name="connsiteX17" fmla="*/ 0 w 3735945"/>
                        <a:gd name="connsiteY17" fmla="*/ 1883725 h 2580445"/>
                        <a:gd name="connsiteX18" fmla="*/ 0 w 3735945"/>
                        <a:gd name="connsiteY18" fmla="*/ 1187005 h 2580445"/>
                        <a:gd name="connsiteX19" fmla="*/ 0 w 3735945"/>
                        <a:gd name="connsiteY19" fmla="*/ 619307 h 2580445"/>
                        <a:gd name="connsiteX20" fmla="*/ 0 w 3735945"/>
                        <a:gd name="connsiteY20" fmla="*/ 0 h 258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5945" h="2580445" extrusionOk="0">
                          <a:moveTo>
                            <a:pt x="0" y="0"/>
                          </a:moveTo>
                          <a:cubicBezTo>
                            <a:pt x="263038" y="26769"/>
                            <a:pt x="420780" y="-6663"/>
                            <a:pt x="547939" y="0"/>
                          </a:cubicBezTo>
                          <a:cubicBezTo>
                            <a:pt x="675098" y="6663"/>
                            <a:pt x="918419" y="17275"/>
                            <a:pt x="1133237" y="0"/>
                          </a:cubicBezTo>
                          <a:cubicBezTo>
                            <a:pt x="1348055" y="-17275"/>
                            <a:pt x="1569411" y="-20917"/>
                            <a:pt x="1755894" y="0"/>
                          </a:cubicBezTo>
                          <a:cubicBezTo>
                            <a:pt x="1942377" y="20917"/>
                            <a:pt x="2209657" y="-24178"/>
                            <a:pt x="2378552" y="0"/>
                          </a:cubicBezTo>
                          <a:cubicBezTo>
                            <a:pt x="2547447" y="24178"/>
                            <a:pt x="2786869" y="-8451"/>
                            <a:pt x="3075928" y="0"/>
                          </a:cubicBezTo>
                          <a:cubicBezTo>
                            <a:pt x="3364987" y="8451"/>
                            <a:pt x="3565446" y="-26444"/>
                            <a:pt x="3735945" y="0"/>
                          </a:cubicBezTo>
                          <a:cubicBezTo>
                            <a:pt x="3756705" y="295708"/>
                            <a:pt x="3737359" y="489800"/>
                            <a:pt x="3735945" y="645111"/>
                          </a:cubicBezTo>
                          <a:cubicBezTo>
                            <a:pt x="3734531" y="800422"/>
                            <a:pt x="3717936" y="1039665"/>
                            <a:pt x="3735945" y="1316027"/>
                          </a:cubicBezTo>
                          <a:cubicBezTo>
                            <a:pt x="3753954" y="1592389"/>
                            <a:pt x="3717661" y="1812121"/>
                            <a:pt x="3735945" y="1986943"/>
                          </a:cubicBezTo>
                          <a:cubicBezTo>
                            <a:pt x="3754229" y="2161765"/>
                            <a:pt x="3737694" y="2412544"/>
                            <a:pt x="3735945" y="2580445"/>
                          </a:cubicBezTo>
                          <a:cubicBezTo>
                            <a:pt x="3521684" y="2600927"/>
                            <a:pt x="3347422" y="2598234"/>
                            <a:pt x="3188006" y="2580445"/>
                          </a:cubicBezTo>
                          <a:cubicBezTo>
                            <a:pt x="3028590" y="2562656"/>
                            <a:pt x="2650332" y="2571582"/>
                            <a:pt x="2490630" y="2580445"/>
                          </a:cubicBezTo>
                          <a:cubicBezTo>
                            <a:pt x="2330928" y="2589308"/>
                            <a:pt x="2042360" y="2585503"/>
                            <a:pt x="1867973" y="2580445"/>
                          </a:cubicBezTo>
                          <a:cubicBezTo>
                            <a:pt x="1693586" y="2575387"/>
                            <a:pt x="1486638" y="2552140"/>
                            <a:pt x="1282674" y="2580445"/>
                          </a:cubicBezTo>
                          <a:cubicBezTo>
                            <a:pt x="1078710" y="2608750"/>
                            <a:pt x="823615" y="2594233"/>
                            <a:pt x="697376" y="2580445"/>
                          </a:cubicBezTo>
                          <a:cubicBezTo>
                            <a:pt x="571137" y="2566657"/>
                            <a:pt x="165569" y="2548080"/>
                            <a:pt x="0" y="2580445"/>
                          </a:cubicBezTo>
                          <a:cubicBezTo>
                            <a:pt x="23876" y="2354580"/>
                            <a:pt x="-12284" y="2059628"/>
                            <a:pt x="0" y="1883725"/>
                          </a:cubicBezTo>
                          <a:cubicBezTo>
                            <a:pt x="12284" y="1707822"/>
                            <a:pt x="8405" y="1494956"/>
                            <a:pt x="0" y="1187005"/>
                          </a:cubicBezTo>
                          <a:cubicBezTo>
                            <a:pt x="-8405" y="879054"/>
                            <a:pt x="21345" y="764960"/>
                            <a:pt x="0" y="619307"/>
                          </a:cubicBezTo>
                          <a:cubicBezTo>
                            <a:pt x="-21345" y="473654"/>
                            <a:pt x="-20389" y="25322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grpSp>
        <p:nvGrpSpPr>
          <p:cNvPr id="65" name="Group 64">
            <a:extLst>
              <a:ext uri="{FF2B5EF4-FFF2-40B4-BE49-F238E27FC236}">
                <a16:creationId xmlns:a16="http://schemas.microsoft.com/office/drawing/2014/main" id="{27FA683A-EA6E-4A53-B511-29778F8C6501}"/>
              </a:ext>
            </a:extLst>
          </p:cNvPr>
          <p:cNvGrpSpPr/>
          <p:nvPr/>
        </p:nvGrpSpPr>
        <p:grpSpPr>
          <a:xfrm>
            <a:off x="9529662" y="2676773"/>
            <a:ext cx="2508956" cy="1462524"/>
            <a:chOff x="9529662" y="2676773"/>
            <a:chExt cx="2508956" cy="1462524"/>
          </a:xfrm>
        </p:grpSpPr>
        <p:grpSp>
          <p:nvGrpSpPr>
            <p:cNvPr id="417" name="Shared Registry">
              <a:extLst>
                <a:ext uri="{FF2B5EF4-FFF2-40B4-BE49-F238E27FC236}">
                  <a16:creationId xmlns:a16="http://schemas.microsoft.com/office/drawing/2014/main" id="{E95D3CE9-A1B2-4EBF-993A-2563C69D751E}"/>
                </a:ext>
              </a:extLst>
            </p:cNvPr>
            <p:cNvGrpSpPr/>
            <p:nvPr/>
          </p:nvGrpSpPr>
          <p:grpSpPr>
            <a:xfrm>
              <a:off x="9529662" y="2989395"/>
              <a:ext cx="745984" cy="649997"/>
              <a:chOff x="4738225" y="1972596"/>
              <a:chExt cx="745984" cy="649997"/>
            </a:xfrm>
          </p:grpSpPr>
          <p:pic>
            <p:nvPicPr>
              <p:cNvPr id="418" name="Distribution">
                <a:extLst>
                  <a:ext uri="{FF2B5EF4-FFF2-40B4-BE49-F238E27FC236}">
                    <a16:creationId xmlns:a16="http://schemas.microsoft.com/office/drawing/2014/main" id="{C055832C-A642-4015-953C-C354ED1970B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67084" y="1972596"/>
                <a:ext cx="335450" cy="335450"/>
              </a:xfrm>
              <a:prstGeom prst="rect">
                <a:avLst/>
              </a:prstGeom>
            </p:spPr>
          </p:pic>
          <p:sp>
            <p:nvSpPr>
              <p:cNvPr id="419" name="TextBox 85">
                <a:extLst>
                  <a:ext uri="{FF2B5EF4-FFF2-40B4-BE49-F238E27FC236}">
                    <a16:creationId xmlns:a16="http://schemas.microsoft.com/office/drawing/2014/main" id="{F93648CB-BDB9-4307-92CE-2868BCA6B262}"/>
                  </a:ext>
                </a:extLst>
              </p:cNvPr>
              <p:cNvSpPr txBox="1"/>
              <p:nvPr/>
            </p:nvSpPr>
            <p:spPr>
              <a:xfrm>
                <a:off x="4738225" y="2314816"/>
                <a:ext cx="745984"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700"/>
                  <a:t>Private Registry</a:t>
                </a:r>
              </a:p>
            </p:txBody>
          </p:sp>
        </p:grpSp>
        <p:sp>
          <p:nvSpPr>
            <p:cNvPr id="420" name="VNet">
              <a:extLst>
                <a:ext uri="{FF2B5EF4-FFF2-40B4-BE49-F238E27FC236}">
                  <a16:creationId xmlns:a16="http://schemas.microsoft.com/office/drawing/2014/main" id="{27C44564-5E16-4671-A05C-E30BE12C316E}"/>
                </a:ext>
              </a:extLst>
            </p:cNvPr>
            <p:cNvSpPr/>
            <p:nvPr/>
          </p:nvSpPr>
          <p:spPr>
            <a:xfrm>
              <a:off x="9556001" y="2676773"/>
              <a:ext cx="2482617" cy="1462524"/>
            </a:xfrm>
            <a:prstGeom prst="rect">
              <a:avLst/>
            </a:prstGeom>
            <a:noFill/>
            <a:ln w="15875" cmpd="sng">
              <a:prstDash val="sysDash"/>
              <a:extLst>
                <a:ext uri="{C807C97D-BFC1-408E-A445-0C87EB9F89A2}">
                  <ask:lineSketchStyleProps xmlns:ask="http://schemas.microsoft.com/office/drawing/2018/sketchyshapes" sd="4041759816">
                    <a:custGeom>
                      <a:avLst/>
                      <a:gdLst>
                        <a:gd name="connsiteX0" fmla="*/ 0 w 3735945"/>
                        <a:gd name="connsiteY0" fmla="*/ 0 h 2580445"/>
                        <a:gd name="connsiteX1" fmla="*/ 547939 w 3735945"/>
                        <a:gd name="connsiteY1" fmla="*/ 0 h 2580445"/>
                        <a:gd name="connsiteX2" fmla="*/ 1133237 w 3735945"/>
                        <a:gd name="connsiteY2" fmla="*/ 0 h 2580445"/>
                        <a:gd name="connsiteX3" fmla="*/ 1755894 w 3735945"/>
                        <a:gd name="connsiteY3" fmla="*/ 0 h 2580445"/>
                        <a:gd name="connsiteX4" fmla="*/ 2378552 w 3735945"/>
                        <a:gd name="connsiteY4" fmla="*/ 0 h 2580445"/>
                        <a:gd name="connsiteX5" fmla="*/ 3075928 w 3735945"/>
                        <a:gd name="connsiteY5" fmla="*/ 0 h 2580445"/>
                        <a:gd name="connsiteX6" fmla="*/ 3735945 w 3735945"/>
                        <a:gd name="connsiteY6" fmla="*/ 0 h 2580445"/>
                        <a:gd name="connsiteX7" fmla="*/ 3735945 w 3735945"/>
                        <a:gd name="connsiteY7" fmla="*/ 645111 h 2580445"/>
                        <a:gd name="connsiteX8" fmla="*/ 3735945 w 3735945"/>
                        <a:gd name="connsiteY8" fmla="*/ 1316027 h 2580445"/>
                        <a:gd name="connsiteX9" fmla="*/ 3735945 w 3735945"/>
                        <a:gd name="connsiteY9" fmla="*/ 1986943 h 2580445"/>
                        <a:gd name="connsiteX10" fmla="*/ 3735945 w 3735945"/>
                        <a:gd name="connsiteY10" fmla="*/ 2580445 h 2580445"/>
                        <a:gd name="connsiteX11" fmla="*/ 3188006 w 3735945"/>
                        <a:gd name="connsiteY11" fmla="*/ 2580445 h 2580445"/>
                        <a:gd name="connsiteX12" fmla="*/ 2490630 w 3735945"/>
                        <a:gd name="connsiteY12" fmla="*/ 2580445 h 2580445"/>
                        <a:gd name="connsiteX13" fmla="*/ 1867973 w 3735945"/>
                        <a:gd name="connsiteY13" fmla="*/ 2580445 h 2580445"/>
                        <a:gd name="connsiteX14" fmla="*/ 1282674 w 3735945"/>
                        <a:gd name="connsiteY14" fmla="*/ 2580445 h 2580445"/>
                        <a:gd name="connsiteX15" fmla="*/ 697376 w 3735945"/>
                        <a:gd name="connsiteY15" fmla="*/ 2580445 h 2580445"/>
                        <a:gd name="connsiteX16" fmla="*/ 0 w 3735945"/>
                        <a:gd name="connsiteY16" fmla="*/ 2580445 h 2580445"/>
                        <a:gd name="connsiteX17" fmla="*/ 0 w 3735945"/>
                        <a:gd name="connsiteY17" fmla="*/ 1883725 h 2580445"/>
                        <a:gd name="connsiteX18" fmla="*/ 0 w 3735945"/>
                        <a:gd name="connsiteY18" fmla="*/ 1187005 h 2580445"/>
                        <a:gd name="connsiteX19" fmla="*/ 0 w 3735945"/>
                        <a:gd name="connsiteY19" fmla="*/ 619307 h 2580445"/>
                        <a:gd name="connsiteX20" fmla="*/ 0 w 3735945"/>
                        <a:gd name="connsiteY20" fmla="*/ 0 h 258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5945" h="2580445" extrusionOk="0">
                          <a:moveTo>
                            <a:pt x="0" y="0"/>
                          </a:moveTo>
                          <a:cubicBezTo>
                            <a:pt x="263038" y="26769"/>
                            <a:pt x="420780" y="-6663"/>
                            <a:pt x="547939" y="0"/>
                          </a:cubicBezTo>
                          <a:cubicBezTo>
                            <a:pt x="675098" y="6663"/>
                            <a:pt x="918419" y="17275"/>
                            <a:pt x="1133237" y="0"/>
                          </a:cubicBezTo>
                          <a:cubicBezTo>
                            <a:pt x="1348055" y="-17275"/>
                            <a:pt x="1569411" y="-20917"/>
                            <a:pt x="1755894" y="0"/>
                          </a:cubicBezTo>
                          <a:cubicBezTo>
                            <a:pt x="1942377" y="20917"/>
                            <a:pt x="2209657" y="-24178"/>
                            <a:pt x="2378552" y="0"/>
                          </a:cubicBezTo>
                          <a:cubicBezTo>
                            <a:pt x="2547447" y="24178"/>
                            <a:pt x="2786869" y="-8451"/>
                            <a:pt x="3075928" y="0"/>
                          </a:cubicBezTo>
                          <a:cubicBezTo>
                            <a:pt x="3364987" y="8451"/>
                            <a:pt x="3565446" y="-26444"/>
                            <a:pt x="3735945" y="0"/>
                          </a:cubicBezTo>
                          <a:cubicBezTo>
                            <a:pt x="3756705" y="295708"/>
                            <a:pt x="3737359" y="489800"/>
                            <a:pt x="3735945" y="645111"/>
                          </a:cubicBezTo>
                          <a:cubicBezTo>
                            <a:pt x="3734531" y="800422"/>
                            <a:pt x="3717936" y="1039665"/>
                            <a:pt x="3735945" y="1316027"/>
                          </a:cubicBezTo>
                          <a:cubicBezTo>
                            <a:pt x="3753954" y="1592389"/>
                            <a:pt x="3717661" y="1812121"/>
                            <a:pt x="3735945" y="1986943"/>
                          </a:cubicBezTo>
                          <a:cubicBezTo>
                            <a:pt x="3754229" y="2161765"/>
                            <a:pt x="3737694" y="2412544"/>
                            <a:pt x="3735945" y="2580445"/>
                          </a:cubicBezTo>
                          <a:cubicBezTo>
                            <a:pt x="3521684" y="2600927"/>
                            <a:pt x="3347422" y="2598234"/>
                            <a:pt x="3188006" y="2580445"/>
                          </a:cubicBezTo>
                          <a:cubicBezTo>
                            <a:pt x="3028590" y="2562656"/>
                            <a:pt x="2650332" y="2571582"/>
                            <a:pt x="2490630" y="2580445"/>
                          </a:cubicBezTo>
                          <a:cubicBezTo>
                            <a:pt x="2330928" y="2589308"/>
                            <a:pt x="2042360" y="2585503"/>
                            <a:pt x="1867973" y="2580445"/>
                          </a:cubicBezTo>
                          <a:cubicBezTo>
                            <a:pt x="1693586" y="2575387"/>
                            <a:pt x="1486638" y="2552140"/>
                            <a:pt x="1282674" y="2580445"/>
                          </a:cubicBezTo>
                          <a:cubicBezTo>
                            <a:pt x="1078710" y="2608750"/>
                            <a:pt x="823615" y="2594233"/>
                            <a:pt x="697376" y="2580445"/>
                          </a:cubicBezTo>
                          <a:cubicBezTo>
                            <a:pt x="571137" y="2566657"/>
                            <a:pt x="165569" y="2548080"/>
                            <a:pt x="0" y="2580445"/>
                          </a:cubicBezTo>
                          <a:cubicBezTo>
                            <a:pt x="23876" y="2354580"/>
                            <a:pt x="-12284" y="2059628"/>
                            <a:pt x="0" y="1883725"/>
                          </a:cubicBezTo>
                          <a:cubicBezTo>
                            <a:pt x="12284" y="1707822"/>
                            <a:pt x="8405" y="1494956"/>
                            <a:pt x="0" y="1187005"/>
                          </a:cubicBezTo>
                          <a:cubicBezTo>
                            <a:pt x="-8405" y="879054"/>
                            <a:pt x="21345" y="764960"/>
                            <a:pt x="0" y="619307"/>
                          </a:cubicBezTo>
                          <a:cubicBezTo>
                            <a:pt x="-21345" y="473654"/>
                            <a:pt x="-20389" y="25322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nvGrpSpPr>
            <p:cNvPr id="421" name="Group 420">
              <a:extLst>
                <a:ext uri="{FF2B5EF4-FFF2-40B4-BE49-F238E27FC236}">
                  <a16:creationId xmlns:a16="http://schemas.microsoft.com/office/drawing/2014/main" id="{666ED49B-55B5-4C5D-892D-E9EA87C462BC}"/>
                </a:ext>
              </a:extLst>
            </p:cNvPr>
            <p:cNvGrpSpPr/>
            <p:nvPr/>
          </p:nvGrpSpPr>
          <p:grpSpPr>
            <a:xfrm>
              <a:off x="10361594" y="3267313"/>
              <a:ext cx="648024" cy="634756"/>
              <a:chOff x="6782244" y="3003640"/>
              <a:chExt cx="648024" cy="634756"/>
            </a:xfrm>
          </p:grpSpPr>
          <p:sp>
            <p:nvSpPr>
              <p:cNvPr id="422" name="label">
                <a:extLst>
                  <a:ext uri="{FF2B5EF4-FFF2-40B4-BE49-F238E27FC236}">
                    <a16:creationId xmlns:a16="http://schemas.microsoft.com/office/drawing/2014/main" id="{ABE3108B-25A1-4D2E-B8D1-38447F4223A8}"/>
                  </a:ext>
                </a:extLst>
              </p:cNvPr>
              <p:cNvSpPr txBox="1"/>
              <p:nvPr/>
            </p:nvSpPr>
            <p:spPr>
              <a:xfrm>
                <a:off x="6782244" y="3361397"/>
                <a:ext cx="648024" cy="27699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a:t>Policy</a:t>
                </a:r>
                <a:br>
                  <a:rPr lang="en-US" sz="600"/>
                </a:br>
                <a:r>
                  <a:rPr lang="en-US" sz="600"/>
                  <a:t>Management</a:t>
                </a:r>
              </a:p>
            </p:txBody>
          </p:sp>
          <p:grpSp>
            <p:nvGrpSpPr>
              <p:cNvPr id="423" name="Picture 6">
                <a:extLst>
                  <a:ext uri="{FF2B5EF4-FFF2-40B4-BE49-F238E27FC236}">
                    <a16:creationId xmlns:a16="http://schemas.microsoft.com/office/drawing/2014/main" id="{B3B2EF12-C4A1-4560-A729-1EE844198540}"/>
                  </a:ext>
                </a:extLst>
              </p:cNvPr>
              <p:cNvGrpSpPr/>
              <p:nvPr/>
            </p:nvGrpSpPr>
            <p:grpSpPr>
              <a:xfrm>
                <a:off x="6954140" y="3003640"/>
                <a:ext cx="380737" cy="385628"/>
                <a:chOff x="6954140" y="3003640"/>
                <a:chExt cx="380737" cy="385628"/>
              </a:xfrm>
            </p:grpSpPr>
            <p:sp>
              <p:nvSpPr>
                <p:cNvPr id="424" name="Freeform: Shape 423">
                  <a:extLst>
                    <a:ext uri="{FF2B5EF4-FFF2-40B4-BE49-F238E27FC236}">
                      <a16:creationId xmlns:a16="http://schemas.microsoft.com/office/drawing/2014/main" id="{4744392D-E565-4CF5-A7BF-A91D426BBE6F}"/>
                    </a:ext>
                  </a:extLst>
                </p:cNvPr>
                <p:cNvSpPr/>
                <p:nvPr/>
              </p:nvSpPr>
              <p:spPr>
                <a:xfrm>
                  <a:off x="7045859" y="3162212"/>
                  <a:ext cx="51362" cy="41171"/>
                </a:xfrm>
                <a:custGeom>
                  <a:avLst/>
                  <a:gdLst>
                    <a:gd name="connsiteX0" fmla="*/ 51363 w 51362"/>
                    <a:gd name="connsiteY0" fmla="*/ 7745 h 41171"/>
                    <a:gd name="connsiteX1" fmla="*/ 43210 w 51362"/>
                    <a:gd name="connsiteY1" fmla="*/ 0 h 41171"/>
                    <a:gd name="connsiteX2" fmla="*/ 17936 w 51362"/>
                    <a:gd name="connsiteY2" fmla="*/ 25274 h 41171"/>
                    <a:gd name="connsiteX3" fmla="*/ 8153 w 51362"/>
                    <a:gd name="connsiteY3" fmla="*/ 15490 h 41171"/>
                    <a:gd name="connsiteX4" fmla="*/ 0 w 51362"/>
                    <a:gd name="connsiteY4" fmla="*/ 23236 h 41171"/>
                    <a:gd name="connsiteX5" fmla="*/ 17936 w 51362"/>
                    <a:gd name="connsiteY5" fmla="*/ 41172 h 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362" h="41171">
                      <a:moveTo>
                        <a:pt x="51363" y="7745"/>
                      </a:moveTo>
                      <a:lnTo>
                        <a:pt x="43210" y="0"/>
                      </a:lnTo>
                      <a:lnTo>
                        <a:pt x="17936" y="25274"/>
                      </a:lnTo>
                      <a:lnTo>
                        <a:pt x="8153" y="15490"/>
                      </a:lnTo>
                      <a:lnTo>
                        <a:pt x="0" y="23236"/>
                      </a:lnTo>
                      <a:lnTo>
                        <a:pt x="17936" y="41172"/>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25" name="Freeform: Shape 424">
                  <a:extLst>
                    <a:ext uri="{FF2B5EF4-FFF2-40B4-BE49-F238E27FC236}">
                      <a16:creationId xmlns:a16="http://schemas.microsoft.com/office/drawing/2014/main" id="{C266A47A-4BDC-4088-9631-F15B7846406B}"/>
                    </a:ext>
                  </a:extLst>
                </p:cNvPr>
                <p:cNvSpPr/>
                <p:nvPr/>
              </p:nvSpPr>
              <p:spPr>
                <a:xfrm>
                  <a:off x="7232967" y="3287766"/>
                  <a:ext cx="74190" cy="64815"/>
                </a:xfrm>
                <a:custGeom>
                  <a:avLst/>
                  <a:gdLst>
                    <a:gd name="connsiteX0" fmla="*/ 18752 w 74190"/>
                    <a:gd name="connsiteY0" fmla="*/ 0 h 64815"/>
                    <a:gd name="connsiteX1" fmla="*/ 0 w 74190"/>
                    <a:gd name="connsiteY1" fmla="*/ 0 h 64815"/>
                    <a:gd name="connsiteX2" fmla="*/ 0 w 74190"/>
                    <a:gd name="connsiteY2" fmla="*/ 10191 h 64815"/>
                    <a:gd name="connsiteX3" fmla="*/ 0 w 74190"/>
                    <a:gd name="connsiteY3" fmla="*/ 64815 h 64815"/>
                    <a:gd name="connsiteX4" fmla="*/ 74191 w 74190"/>
                    <a:gd name="connsiteY4" fmla="*/ 64815 h 64815"/>
                    <a:gd name="connsiteX5" fmla="*/ 74191 w 74190"/>
                    <a:gd name="connsiteY5" fmla="*/ 10191 h 64815"/>
                    <a:gd name="connsiteX6" fmla="*/ 18752 w 74190"/>
                    <a:gd name="connsiteY6" fmla="*/ 10191 h 64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190" h="64815">
                      <a:moveTo>
                        <a:pt x="18752" y="0"/>
                      </a:moveTo>
                      <a:lnTo>
                        <a:pt x="0" y="0"/>
                      </a:lnTo>
                      <a:lnTo>
                        <a:pt x="0" y="10191"/>
                      </a:lnTo>
                      <a:lnTo>
                        <a:pt x="0" y="64815"/>
                      </a:lnTo>
                      <a:lnTo>
                        <a:pt x="74191" y="64815"/>
                      </a:lnTo>
                      <a:lnTo>
                        <a:pt x="74191" y="10191"/>
                      </a:lnTo>
                      <a:lnTo>
                        <a:pt x="18752" y="10191"/>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26" name="Freeform: Shape 425">
                  <a:extLst>
                    <a:ext uri="{FF2B5EF4-FFF2-40B4-BE49-F238E27FC236}">
                      <a16:creationId xmlns:a16="http://schemas.microsoft.com/office/drawing/2014/main" id="{3A6749E3-C21F-4EA7-97D4-6F1802319290}"/>
                    </a:ext>
                  </a:extLst>
                </p:cNvPr>
                <p:cNvSpPr/>
                <p:nvPr/>
              </p:nvSpPr>
              <p:spPr>
                <a:xfrm>
                  <a:off x="7008356" y="3112276"/>
                  <a:ext cx="126369" cy="145324"/>
                </a:xfrm>
                <a:custGeom>
                  <a:avLst/>
                  <a:gdLst>
                    <a:gd name="connsiteX0" fmla="*/ 30166 w 126369"/>
                    <a:gd name="connsiteY0" fmla="*/ 128611 h 145324"/>
                    <a:gd name="connsiteX1" fmla="*/ 56662 w 126369"/>
                    <a:gd name="connsiteY1" fmla="*/ 144101 h 145324"/>
                    <a:gd name="connsiteX2" fmla="*/ 63185 w 126369"/>
                    <a:gd name="connsiteY2" fmla="*/ 145324 h 145324"/>
                    <a:gd name="connsiteX3" fmla="*/ 69707 w 126369"/>
                    <a:gd name="connsiteY3" fmla="*/ 144101 h 145324"/>
                    <a:gd name="connsiteX4" fmla="*/ 96204 w 126369"/>
                    <a:gd name="connsiteY4" fmla="*/ 128611 h 145324"/>
                    <a:gd name="connsiteX5" fmla="*/ 115770 w 126369"/>
                    <a:gd name="connsiteY5" fmla="*/ 110675 h 145324"/>
                    <a:gd name="connsiteX6" fmla="*/ 126369 w 126369"/>
                    <a:gd name="connsiteY6" fmla="*/ 82548 h 145324"/>
                    <a:gd name="connsiteX7" fmla="*/ 126369 w 126369"/>
                    <a:gd name="connsiteY7" fmla="*/ 29962 h 145324"/>
                    <a:gd name="connsiteX8" fmla="*/ 114955 w 126369"/>
                    <a:gd name="connsiteY8" fmla="*/ 14879 h 145324"/>
                    <a:gd name="connsiteX9" fmla="*/ 67669 w 126369"/>
                    <a:gd name="connsiteY9" fmla="*/ 611 h 145324"/>
                    <a:gd name="connsiteX10" fmla="*/ 58700 w 126369"/>
                    <a:gd name="connsiteY10" fmla="*/ 611 h 145324"/>
                    <a:gd name="connsiteX11" fmla="*/ 11414 w 126369"/>
                    <a:gd name="connsiteY11" fmla="*/ 14879 h 145324"/>
                    <a:gd name="connsiteX12" fmla="*/ 0 w 126369"/>
                    <a:gd name="connsiteY12" fmla="*/ 29962 h 145324"/>
                    <a:gd name="connsiteX13" fmla="*/ 0 w 126369"/>
                    <a:gd name="connsiteY13" fmla="*/ 82140 h 145324"/>
                    <a:gd name="connsiteX14" fmla="*/ 10599 w 126369"/>
                    <a:gd name="connsiteY14" fmla="*/ 110267 h 145324"/>
                    <a:gd name="connsiteX15" fmla="*/ 30166 w 126369"/>
                    <a:gd name="connsiteY15" fmla="*/ 128611 h 145324"/>
                    <a:gd name="connsiteX16" fmla="*/ 24459 w 126369"/>
                    <a:gd name="connsiteY16" fmla="*/ 36484 h 145324"/>
                    <a:gd name="connsiteX17" fmla="*/ 63185 w 126369"/>
                    <a:gd name="connsiteY17" fmla="*/ 25070 h 145324"/>
                    <a:gd name="connsiteX18" fmla="*/ 101911 w 126369"/>
                    <a:gd name="connsiteY18" fmla="*/ 36484 h 145324"/>
                    <a:gd name="connsiteX19" fmla="*/ 101911 w 126369"/>
                    <a:gd name="connsiteY19" fmla="*/ 82140 h 145324"/>
                    <a:gd name="connsiteX20" fmla="*/ 96204 w 126369"/>
                    <a:gd name="connsiteY20" fmla="*/ 95184 h 145324"/>
                    <a:gd name="connsiteX21" fmla="*/ 81528 w 126369"/>
                    <a:gd name="connsiteY21" fmla="*/ 108637 h 145324"/>
                    <a:gd name="connsiteX22" fmla="*/ 62777 w 126369"/>
                    <a:gd name="connsiteY22" fmla="*/ 120051 h 145324"/>
                    <a:gd name="connsiteX23" fmla="*/ 44025 w 126369"/>
                    <a:gd name="connsiteY23" fmla="*/ 108637 h 145324"/>
                    <a:gd name="connsiteX24" fmla="*/ 29350 w 126369"/>
                    <a:gd name="connsiteY24" fmla="*/ 95184 h 145324"/>
                    <a:gd name="connsiteX25" fmla="*/ 23643 w 126369"/>
                    <a:gd name="connsiteY25" fmla="*/ 82140 h 145324"/>
                    <a:gd name="connsiteX26" fmla="*/ 23643 w 126369"/>
                    <a:gd name="connsiteY26" fmla="*/ 36484 h 14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6369" h="145324">
                      <a:moveTo>
                        <a:pt x="30166" y="128611"/>
                      </a:moveTo>
                      <a:cubicBezTo>
                        <a:pt x="42802" y="137987"/>
                        <a:pt x="55439" y="143286"/>
                        <a:pt x="56662" y="144101"/>
                      </a:cubicBezTo>
                      <a:cubicBezTo>
                        <a:pt x="58700" y="144917"/>
                        <a:pt x="60739" y="145324"/>
                        <a:pt x="63185" y="145324"/>
                      </a:cubicBezTo>
                      <a:cubicBezTo>
                        <a:pt x="65630" y="145324"/>
                        <a:pt x="67669" y="144917"/>
                        <a:pt x="69707" y="144101"/>
                      </a:cubicBezTo>
                      <a:cubicBezTo>
                        <a:pt x="70930" y="143286"/>
                        <a:pt x="83567" y="137987"/>
                        <a:pt x="96204" y="128611"/>
                      </a:cubicBezTo>
                      <a:cubicBezTo>
                        <a:pt x="104356" y="122904"/>
                        <a:pt x="110879" y="116789"/>
                        <a:pt x="115770" y="110675"/>
                      </a:cubicBezTo>
                      <a:cubicBezTo>
                        <a:pt x="123108" y="101707"/>
                        <a:pt x="126369" y="91923"/>
                        <a:pt x="126369" y="82548"/>
                      </a:cubicBezTo>
                      <a:lnTo>
                        <a:pt x="126369" y="29962"/>
                      </a:lnTo>
                      <a:cubicBezTo>
                        <a:pt x="126369" y="23032"/>
                        <a:pt x="121885" y="16917"/>
                        <a:pt x="114955" y="14879"/>
                      </a:cubicBezTo>
                      <a:lnTo>
                        <a:pt x="67669" y="611"/>
                      </a:lnTo>
                      <a:cubicBezTo>
                        <a:pt x="64815" y="-204"/>
                        <a:pt x="61554" y="-204"/>
                        <a:pt x="58700" y="611"/>
                      </a:cubicBezTo>
                      <a:lnTo>
                        <a:pt x="11414" y="14879"/>
                      </a:lnTo>
                      <a:cubicBezTo>
                        <a:pt x="4892" y="16917"/>
                        <a:pt x="0" y="23032"/>
                        <a:pt x="0" y="29962"/>
                      </a:cubicBezTo>
                      <a:lnTo>
                        <a:pt x="0" y="82140"/>
                      </a:lnTo>
                      <a:cubicBezTo>
                        <a:pt x="0" y="91516"/>
                        <a:pt x="3669" y="101299"/>
                        <a:pt x="10599" y="110267"/>
                      </a:cubicBezTo>
                      <a:cubicBezTo>
                        <a:pt x="15898" y="116382"/>
                        <a:pt x="22420" y="122496"/>
                        <a:pt x="30166" y="128611"/>
                      </a:cubicBezTo>
                      <a:close/>
                      <a:moveTo>
                        <a:pt x="24459" y="36484"/>
                      </a:moveTo>
                      <a:lnTo>
                        <a:pt x="63185" y="25070"/>
                      </a:lnTo>
                      <a:lnTo>
                        <a:pt x="101911" y="36484"/>
                      </a:lnTo>
                      <a:lnTo>
                        <a:pt x="101911" y="82140"/>
                      </a:lnTo>
                      <a:cubicBezTo>
                        <a:pt x="101911" y="86216"/>
                        <a:pt x="99872" y="90700"/>
                        <a:pt x="96204" y="95184"/>
                      </a:cubicBezTo>
                      <a:cubicBezTo>
                        <a:pt x="92942" y="99668"/>
                        <a:pt x="88051" y="104153"/>
                        <a:pt x="81528" y="108637"/>
                      </a:cubicBezTo>
                      <a:cubicBezTo>
                        <a:pt x="74191" y="113936"/>
                        <a:pt x="67261" y="117605"/>
                        <a:pt x="62777" y="120051"/>
                      </a:cubicBezTo>
                      <a:cubicBezTo>
                        <a:pt x="58700" y="118012"/>
                        <a:pt x="51363" y="113936"/>
                        <a:pt x="44025" y="108637"/>
                      </a:cubicBezTo>
                      <a:cubicBezTo>
                        <a:pt x="37911" y="104153"/>
                        <a:pt x="33019" y="99668"/>
                        <a:pt x="29350" y="95184"/>
                      </a:cubicBezTo>
                      <a:cubicBezTo>
                        <a:pt x="25681" y="90293"/>
                        <a:pt x="23643" y="86216"/>
                        <a:pt x="23643" y="82140"/>
                      </a:cubicBezTo>
                      <a:lnTo>
                        <a:pt x="23643" y="36484"/>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27" name="Freeform: Shape 426">
                  <a:extLst>
                    <a:ext uri="{FF2B5EF4-FFF2-40B4-BE49-F238E27FC236}">
                      <a16:creationId xmlns:a16="http://schemas.microsoft.com/office/drawing/2014/main" id="{C5BFE8C2-EADF-4422-810C-030BB34957D4}"/>
                    </a:ext>
                  </a:extLst>
                </p:cNvPr>
                <p:cNvSpPr/>
                <p:nvPr/>
              </p:nvSpPr>
              <p:spPr>
                <a:xfrm>
                  <a:off x="6998165" y="3286135"/>
                  <a:ext cx="146751" cy="24458"/>
                </a:xfrm>
                <a:custGeom>
                  <a:avLst/>
                  <a:gdLst>
                    <a:gd name="connsiteX0" fmla="*/ 0 w 146751"/>
                    <a:gd name="connsiteY0" fmla="*/ 0 h 24458"/>
                    <a:gd name="connsiteX1" fmla="*/ 146751 w 146751"/>
                    <a:gd name="connsiteY1" fmla="*/ 0 h 24458"/>
                    <a:gd name="connsiteX2" fmla="*/ 146751 w 146751"/>
                    <a:gd name="connsiteY2" fmla="*/ 24459 h 24458"/>
                    <a:gd name="connsiteX3" fmla="*/ 0 w 146751"/>
                    <a:gd name="connsiteY3" fmla="*/ 24459 h 24458"/>
                  </a:gdLst>
                  <a:ahLst/>
                  <a:cxnLst>
                    <a:cxn ang="0">
                      <a:pos x="connsiteX0" y="connsiteY0"/>
                    </a:cxn>
                    <a:cxn ang="0">
                      <a:pos x="connsiteX1" y="connsiteY1"/>
                    </a:cxn>
                    <a:cxn ang="0">
                      <a:pos x="connsiteX2" y="connsiteY2"/>
                    </a:cxn>
                    <a:cxn ang="0">
                      <a:pos x="connsiteX3" y="connsiteY3"/>
                    </a:cxn>
                  </a:cxnLst>
                  <a:rect l="l" t="t" r="r" b="b"/>
                  <a:pathLst>
                    <a:path w="146751" h="24458">
                      <a:moveTo>
                        <a:pt x="0" y="0"/>
                      </a:moveTo>
                      <a:lnTo>
                        <a:pt x="146751" y="0"/>
                      </a:lnTo>
                      <a:lnTo>
                        <a:pt x="146751" y="24459"/>
                      </a:lnTo>
                      <a:lnTo>
                        <a:pt x="0" y="24459"/>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28" name="Freeform: Shape 427">
                  <a:extLst>
                    <a:ext uri="{FF2B5EF4-FFF2-40B4-BE49-F238E27FC236}">
                      <a16:creationId xmlns:a16="http://schemas.microsoft.com/office/drawing/2014/main" id="{2FEED100-4285-44FE-B0FC-01BE27BDEE45}"/>
                    </a:ext>
                  </a:extLst>
                </p:cNvPr>
                <p:cNvSpPr/>
                <p:nvPr/>
              </p:nvSpPr>
              <p:spPr>
                <a:xfrm>
                  <a:off x="6998165" y="3333014"/>
                  <a:ext cx="146751" cy="24458"/>
                </a:xfrm>
                <a:custGeom>
                  <a:avLst/>
                  <a:gdLst>
                    <a:gd name="connsiteX0" fmla="*/ 0 w 146751"/>
                    <a:gd name="connsiteY0" fmla="*/ 0 h 24458"/>
                    <a:gd name="connsiteX1" fmla="*/ 146751 w 146751"/>
                    <a:gd name="connsiteY1" fmla="*/ 0 h 24458"/>
                    <a:gd name="connsiteX2" fmla="*/ 146751 w 146751"/>
                    <a:gd name="connsiteY2" fmla="*/ 24459 h 24458"/>
                    <a:gd name="connsiteX3" fmla="*/ 0 w 146751"/>
                    <a:gd name="connsiteY3" fmla="*/ 24459 h 24458"/>
                  </a:gdLst>
                  <a:ahLst/>
                  <a:cxnLst>
                    <a:cxn ang="0">
                      <a:pos x="connsiteX0" y="connsiteY0"/>
                    </a:cxn>
                    <a:cxn ang="0">
                      <a:pos x="connsiteX1" y="connsiteY1"/>
                    </a:cxn>
                    <a:cxn ang="0">
                      <a:pos x="connsiteX2" y="connsiteY2"/>
                    </a:cxn>
                    <a:cxn ang="0">
                      <a:pos x="connsiteX3" y="connsiteY3"/>
                    </a:cxn>
                  </a:cxnLst>
                  <a:rect l="l" t="t" r="r" b="b"/>
                  <a:pathLst>
                    <a:path w="146751" h="24458">
                      <a:moveTo>
                        <a:pt x="0" y="0"/>
                      </a:moveTo>
                      <a:lnTo>
                        <a:pt x="146751" y="0"/>
                      </a:lnTo>
                      <a:lnTo>
                        <a:pt x="146751" y="24459"/>
                      </a:lnTo>
                      <a:lnTo>
                        <a:pt x="0" y="24459"/>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29" name="Freeform: Shape 428">
                  <a:extLst>
                    <a:ext uri="{FF2B5EF4-FFF2-40B4-BE49-F238E27FC236}">
                      <a16:creationId xmlns:a16="http://schemas.microsoft.com/office/drawing/2014/main" id="{C820B9DB-15DA-4FA0-BD02-94300137F47F}"/>
                    </a:ext>
                  </a:extLst>
                </p:cNvPr>
                <p:cNvSpPr/>
                <p:nvPr/>
              </p:nvSpPr>
              <p:spPr>
                <a:xfrm>
                  <a:off x="7023439" y="3003640"/>
                  <a:ext cx="234801" cy="247846"/>
                </a:xfrm>
                <a:custGeom>
                  <a:avLst/>
                  <a:gdLst>
                    <a:gd name="connsiteX0" fmla="*/ 0 w 234801"/>
                    <a:gd name="connsiteY0" fmla="*/ 40764 h 247846"/>
                    <a:gd name="connsiteX1" fmla="*/ 165503 w 234801"/>
                    <a:gd name="connsiteY1" fmla="*/ 40764 h 247846"/>
                    <a:gd name="connsiteX2" fmla="*/ 189961 w 234801"/>
                    <a:gd name="connsiteY2" fmla="*/ 40764 h 247846"/>
                    <a:gd name="connsiteX3" fmla="*/ 189961 w 234801"/>
                    <a:gd name="connsiteY3" fmla="*/ 65223 h 247846"/>
                    <a:gd name="connsiteX4" fmla="*/ 189961 w 234801"/>
                    <a:gd name="connsiteY4" fmla="*/ 247846 h 247846"/>
                    <a:gd name="connsiteX5" fmla="*/ 234802 w 234801"/>
                    <a:gd name="connsiteY5" fmla="*/ 228280 h 247846"/>
                    <a:gd name="connsiteX6" fmla="*/ 234802 w 234801"/>
                    <a:gd name="connsiteY6" fmla="*/ 0 h 247846"/>
                    <a:gd name="connsiteX7" fmla="*/ 0 w 234801"/>
                    <a:gd name="connsiteY7" fmla="*/ 0 h 247846"/>
                    <a:gd name="connsiteX8" fmla="*/ 0 w 234801"/>
                    <a:gd name="connsiteY8" fmla="*/ 40764 h 24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801" h="247846">
                      <a:moveTo>
                        <a:pt x="0" y="40764"/>
                      </a:moveTo>
                      <a:lnTo>
                        <a:pt x="165503" y="40764"/>
                      </a:lnTo>
                      <a:lnTo>
                        <a:pt x="189961" y="40764"/>
                      </a:lnTo>
                      <a:lnTo>
                        <a:pt x="189961" y="65223"/>
                      </a:lnTo>
                      <a:lnTo>
                        <a:pt x="189961" y="247846"/>
                      </a:lnTo>
                      <a:cubicBezTo>
                        <a:pt x="202598" y="237655"/>
                        <a:pt x="218089" y="230725"/>
                        <a:pt x="234802" y="228280"/>
                      </a:cubicBezTo>
                      <a:lnTo>
                        <a:pt x="234802" y="0"/>
                      </a:lnTo>
                      <a:lnTo>
                        <a:pt x="0" y="0"/>
                      </a:lnTo>
                      <a:lnTo>
                        <a:pt x="0" y="40764"/>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30" name="Freeform: Shape 429">
                  <a:extLst>
                    <a:ext uri="{FF2B5EF4-FFF2-40B4-BE49-F238E27FC236}">
                      <a16:creationId xmlns:a16="http://schemas.microsoft.com/office/drawing/2014/main" id="{5D629BE0-D83E-442A-B667-BBD228C279CA}"/>
                    </a:ext>
                  </a:extLst>
                </p:cNvPr>
                <p:cNvSpPr/>
                <p:nvPr/>
              </p:nvSpPr>
              <p:spPr>
                <a:xfrm>
                  <a:off x="6954140" y="3068862"/>
                  <a:ext cx="234801" cy="320406"/>
                </a:xfrm>
                <a:custGeom>
                  <a:avLst/>
                  <a:gdLst>
                    <a:gd name="connsiteX0" fmla="*/ 0 w 234801"/>
                    <a:gd name="connsiteY0" fmla="*/ 320407 h 320406"/>
                    <a:gd name="connsiteX1" fmla="*/ 234802 w 234801"/>
                    <a:gd name="connsiteY1" fmla="*/ 320407 h 320406"/>
                    <a:gd name="connsiteX2" fmla="*/ 234802 w 234801"/>
                    <a:gd name="connsiteY2" fmla="*/ 289018 h 320406"/>
                    <a:gd name="connsiteX3" fmla="*/ 226649 w 234801"/>
                    <a:gd name="connsiteY3" fmla="*/ 251923 h 320406"/>
                    <a:gd name="connsiteX4" fmla="*/ 234802 w 234801"/>
                    <a:gd name="connsiteY4" fmla="*/ 214827 h 320406"/>
                    <a:gd name="connsiteX5" fmla="*/ 234802 w 234801"/>
                    <a:gd name="connsiteY5" fmla="*/ 0 h 320406"/>
                    <a:gd name="connsiteX6" fmla="*/ 0 w 234801"/>
                    <a:gd name="connsiteY6" fmla="*/ 0 h 320406"/>
                    <a:gd name="connsiteX7" fmla="*/ 0 w 234801"/>
                    <a:gd name="connsiteY7" fmla="*/ 320407 h 320406"/>
                    <a:gd name="connsiteX8" fmla="*/ 54216 w 234801"/>
                    <a:gd name="connsiteY8" fmla="*/ 73376 h 320406"/>
                    <a:gd name="connsiteX9" fmla="*/ 65630 w 234801"/>
                    <a:gd name="connsiteY9" fmla="*/ 58293 h 320406"/>
                    <a:gd name="connsiteX10" fmla="*/ 112917 w 234801"/>
                    <a:gd name="connsiteY10" fmla="*/ 44025 h 320406"/>
                    <a:gd name="connsiteX11" fmla="*/ 121885 w 234801"/>
                    <a:gd name="connsiteY11" fmla="*/ 44025 h 320406"/>
                    <a:gd name="connsiteX12" fmla="*/ 169171 w 234801"/>
                    <a:gd name="connsiteY12" fmla="*/ 58293 h 320406"/>
                    <a:gd name="connsiteX13" fmla="*/ 180585 w 234801"/>
                    <a:gd name="connsiteY13" fmla="*/ 73376 h 320406"/>
                    <a:gd name="connsiteX14" fmla="*/ 180585 w 234801"/>
                    <a:gd name="connsiteY14" fmla="*/ 125554 h 320406"/>
                    <a:gd name="connsiteX15" fmla="*/ 169987 w 234801"/>
                    <a:gd name="connsiteY15" fmla="*/ 153681 h 320406"/>
                    <a:gd name="connsiteX16" fmla="*/ 150420 w 234801"/>
                    <a:gd name="connsiteY16" fmla="*/ 171617 h 320406"/>
                    <a:gd name="connsiteX17" fmla="*/ 123923 w 234801"/>
                    <a:gd name="connsiteY17" fmla="*/ 187108 h 320406"/>
                    <a:gd name="connsiteX18" fmla="*/ 117401 w 234801"/>
                    <a:gd name="connsiteY18" fmla="*/ 188331 h 320406"/>
                    <a:gd name="connsiteX19" fmla="*/ 110879 w 234801"/>
                    <a:gd name="connsiteY19" fmla="*/ 187108 h 320406"/>
                    <a:gd name="connsiteX20" fmla="*/ 84382 w 234801"/>
                    <a:gd name="connsiteY20" fmla="*/ 171617 h 320406"/>
                    <a:gd name="connsiteX21" fmla="*/ 64815 w 234801"/>
                    <a:gd name="connsiteY21" fmla="*/ 153681 h 320406"/>
                    <a:gd name="connsiteX22" fmla="*/ 54216 w 234801"/>
                    <a:gd name="connsiteY22" fmla="*/ 125554 h 320406"/>
                    <a:gd name="connsiteX23" fmla="*/ 54216 w 234801"/>
                    <a:gd name="connsiteY23" fmla="*/ 73376 h 320406"/>
                    <a:gd name="connsiteX24" fmla="*/ 44025 w 234801"/>
                    <a:gd name="connsiteY24" fmla="*/ 217273 h 320406"/>
                    <a:gd name="connsiteX25" fmla="*/ 190777 w 234801"/>
                    <a:gd name="connsiteY25" fmla="*/ 217273 h 320406"/>
                    <a:gd name="connsiteX26" fmla="*/ 190777 w 234801"/>
                    <a:gd name="connsiteY26" fmla="*/ 241732 h 320406"/>
                    <a:gd name="connsiteX27" fmla="*/ 44025 w 234801"/>
                    <a:gd name="connsiteY27" fmla="*/ 241732 h 320406"/>
                    <a:gd name="connsiteX28" fmla="*/ 44025 w 234801"/>
                    <a:gd name="connsiteY28" fmla="*/ 217273 h 320406"/>
                    <a:gd name="connsiteX29" fmla="*/ 44025 w 234801"/>
                    <a:gd name="connsiteY29" fmla="*/ 264152 h 320406"/>
                    <a:gd name="connsiteX30" fmla="*/ 190777 w 234801"/>
                    <a:gd name="connsiteY30" fmla="*/ 264152 h 320406"/>
                    <a:gd name="connsiteX31" fmla="*/ 190777 w 234801"/>
                    <a:gd name="connsiteY31" fmla="*/ 288611 h 320406"/>
                    <a:gd name="connsiteX32" fmla="*/ 44025 w 234801"/>
                    <a:gd name="connsiteY32" fmla="*/ 288611 h 320406"/>
                    <a:gd name="connsiteX33" fmla="*/ 44025 w 234801"/>
                    <a:gd name="connsiteY33" fmla="*/ 264152 h 320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34801" h="320406">
                      <a:moveTo>
                        <a:pt x="0" y="320407"/>
                      </a:moveTo>
                      <a:lnTo>
                        <a:pt x="234802" y="320407"/>
                      </a:lnTo>
                      <a:lnTo>
                        <a:pt x="234802" y="289018"/>
                      </a:lnTo>
                      <a:cubicBezTo>
                        <a:pt x="229503" y="277604"/>
                        <a:pt x="226649" y="264967"/>
                        <a:pt x="226649" y="251923"/>
                      </a:cubicBezTo>
                      <a:cubicBezTo>
                        <a:pt x="226649" y="238878"/>
                        <a:pt x="229503" y="225834"/>
                        <a:pt x="234802" y="214827"/>
                      </a:cubicBezTo>
                      <a:lnTo>
                        <a:pt x="234802" y="0"/>
                      </a:lnTo>
                      <a:lnTo>
                        <a:pt x="0" y="0"/>
                      </a:lnTo>
                      <a:lnTo>
                        <a:pt x="0" y="320407"/>
                      </a:lnTo>
                      <a:close/>
                      <a:moveTo>
                        <a:pt x="54216" y="73376"/>
                      </a:moveTo>
                      <a:cubicBezTo>
                        <a:pt x="54216" y="66446"/>
                        <a:pt x="58700" y="60331"/>
                        <a:pt x="65630" y="58293"/>
                      </a:cubicBezTo>
                      <a:lnTo>
                        <a:pt x="112917" y="44025"/>
                      </a:lnTo>
                      <a:cubicBezTo>
                        <a:pt x="115770" y="43210"/>
                        <a:pt x="119032" y="43210"/>
                        <a:pt x="121885" y="44025"/>
                      </a:cubicBezTo>
                      <a:lnTo>
                        <a:pt x="169171" y="58293"/>
                      </a:lnTo>
                      <a:cubicBezTo>
                        <a:pt x="175694" y="60331"/>
                        <a:pt x="180585" y="66446"/>
                        <a:pt x="180585" y="73376"/>
                      </a:cubicBezTo>
                      <a:lnTo>
                        <a:pt x="180585" y="125554"/>
                      </a:lnTo>
                      <a:cubicBezTo>
                        <a:pt x="180585" y="134930"/>
                        <a:pt x="176917" y="144713"/>
                        <a:pt x="169987" y="153681"/>
                      </a:cubicBezTo>
                      <a:cubicBezTo>
                        <a:pt x="165095" y="159796"/>
                        <a:pt x="158573" y="165910"/>
                        <a:pt x="150420" y="171617"/>
                      </a:cubicBezTo>
                      <a:cubicBezTo>
                        <a:pt x="137783" y="180993"/>
                        <a:pt x="125146" y="186292"/>
                        <a:pt x="123923" y="187108"/>
                      </a:cubicBezTo>
                      <a:cubicBezTo>
                        <a:pt x="121885" y="187923"/>
                        <a:pt x="119847" y="188331"/>
                        <a:pt x="117401" y="188331"/>
                      </a:cubicBezTo>
                      <a:cubicBezTo>
                        <a:pt x="114955" y="188331"/>
                        <a:pt x="112917" y="187923"/>
                        <a:pt x="110879" y="187108"/>
                      </a:cubicBezTo>
                      <a:cubicBezTo>
                        <a:pt x="109248" y="186292"/>
                        <a:pt x="97019" y="180585"/>
                        <a:pt x="84382" y="171617"/>
                      </a:cubicBezTo>
                      <a:cubicBezTo>
                        <a:pt x="76229" y="165910"/>
                        <a:pt x="69707" y="159796"/>
                        <a:pt x="64815" y="153681"/>
                      </a:cubicBezTo>
                      <a:cubicBezTo>
                        <a:pt x="57885" y="144713"/>
                        <a:pt x="54216" y="134930"/>
                        <a:pt x="54216" y="125554"/>
                      </a:cubicBezTo>
                      <a:lnTo>
                        <a:pt x="54216" y="73376"/>
                      </a:lnTo>
                      <a:close/>
                      <a:moveTo>
                        <a:pt x="44025" y="217273"/>
                      </a:moveTo>
                      <a:lnTo>
                        <a:pt x="190777" y="217273"/>
                      </a:lnTo>
                      <a:lnTo>
                        <a:pt x="190777" y="241732"/>
                      </a:lnTo>
                      <a:lnTo>
                        <a:pt x="44025" y="241732"/>
                      </a:lnTo>
                      <a:lnTo>
                        <a:pt x="44025" y="217273"/>
                      </a:lnTo>
                      <a:close/>
                      <a:moveTo>
                        <a:pt x="44025" y="264152"/>
                      </a:moveTo>
                      <a:lnTo>
                        <a:pt x="190777" y="264152"/>
                      </a:lnTo>
                      <a:lnTo>
                        <a:pt x="190777" y="288611"/>
                      </a:lnTo>
                      <a:lnTo>
                        <a:pt x="44025" y="288611"/>
                      </a:lnTo>
                      <a:lnTo>
                        <a:pt x="44025" y="264152"/>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31" name="Freeform: Shape 430">
                  <a:extLst>
                    <a:ext uri="{FF2B5EF4-FFF2-40B4-BE49-F238E27FC236}">
                      <a16:creationId xmlns:a16="http://schemas.microsoft.com/office/drawing/2014/main" id="{0F6B89FE-C4D7-4791-B6E4-68FC5396C2A3}"/>
                    </a:ext>
                  </a:extLst>
                </p:cNvPr>
                <p:cNvSpPr/>
                <p:nvPr/>
              </p:nvSpPr>
              <p:spPr>
                <a:xfrm>
                  <a:off x="7033222" y="3137346"/>
                  <a:ext cx="77452" cy="94980"/>
                </a:xfrm>
                <a:custGeom>
                  <a:avLst/>
                  <a:gdLst>
                    <a:gd name="connsiteX0" fmla="*/ 19567 w 77452"/>
                    <a:gd name="connsiteY0" fmla="*/ 83567 h 94980"/>
                    <a:gd name="connsiteX1" fmla="*/ 38318 w 77452"/>
                    <a:gd name="connsiteY1" fmla="*/ 94981 h 94980"/>
                    <a:gd name="connsiteX2" fmla="*/ 57070 w 77452"/>
                    <a:gd name="connsiteY2" fmla="*/ 83567 h 94980"/>
                    <a:gd name="connsiteX3" fmla="*/ 71745 w 77452"/>
                    <a:gd name="connsiteY3" fmla="*/ 70114 h 94980"/>
                    <a:gd name="connsiteX4" fmla="*/ 77452 w 77452"/>
                    <a:gd name="connsiteY4" fmla="*/ 57070 h 94980"/>
                    <a:gd name="connsiteX5" fmla="*/ 77452 w 77452"/>
                    <a:gd name="connsiteY5" fmla="*/ 11414 h 94980"/>
                    <a:gd name="connsiteX6" fmla="*/ 38726 w 77452"/>
                    <a:gd name="connsiteY6" fmla="*/ 0 h 94980"/>
                    <a:gd name="connsiteX7" fmla="*/ 0 w 77452"/>
                    <a:gd name="connsiteY7" fmla="*/ 11414 h 94980"/>
                    <a:gd name="connsiteX8" fmla="*/ 0 w 77452"/>
                    <a:gd name="connsiteY8" fmla="*/ 57070 h 94980"/>
                    <a:gd name="connsiteX9" fmla="*/ 5707 w 77452"/>
                    <a:gd name="connsiteY9" fmla="*/ 70114 h 94980"/>
                    <a:gd name="connsiteX10" fmla="*/ 19567 w 77452"/>
                    <a:gd name="connsiteY10" fmla="*/ 83567 h 94980"/>
                    <a:gd name="connsiteX11" fmla="*/ 20790 w 77452"/>
                    <a:gd name="connsiteY11" fmla="*/ 40357 h 94980"/>
                    <a:gd name="connsiteX12" fmla="*/ 30573 w 77452"/>
                    <a:gd name="connsiteY12" fmla="*/ 50140 h 94980"/>
                    <a:gd name="connsiteX13" fmla="*/ 55847 w 77452"/>
                    <a:gd name="connsiteY13" fmla="*/ 24866 h 94980"/>
                    <a:gd name="connsiteX14" fmla="*/ 63592 w 77452"/>
                    <a:gd name="connsiteY14" fmla="*/ 32611 h 94980"/>
                    <a:gd name="connsiteX15" fmla="*/ 30573 w 77452"/>
                    <a:gd name="connsiteY15" fmla="*/ 66038 h 94980"/>
                    <a:gd name="connsiteX16" fmla="*/ 12637 w 77452"/>
                    <a:gd name="connsiteY16" fmla="*/ 48102 h 94980"/>
                    <a:gd name="connsiteX17" fmla="*/ 20790 w 77452"/>
                    <a:gd name="connsiteY17" fmla="*/ 40357 h 9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7452" h="94980">
                      <a:moveTo>
                        <a:pt x="19567" y="83567"/>
                      </a:moveTo>
                      <a:cubicBezTo>
                        <a:pt x="26904" y="88866"/>
                        <a:pt x="33834" y="92535"/>
                        <a:pt x="38318" y="94981"/>
                      </a:cubicBezTo>
                      <a:cubicBezTo>
                        <a:pt x="42395" y="92942"/>
                        <a:pt x="49732" y="88866"/>
                        <a:pt x="57070" y="83567"/>
                      </a:cubicBezTo>
                      <a:cubicBezTo>
                        <a:pt x="63185" y="79083"/>
                        <a:pt x="68076" y="74599"/>
                        <a:pt x="71745" y="70114"/>
                      </a:cubicBezTo>
                      <a:cubicBezTo>
                        <a:pt x="75414" y="65223"/>
                        <a:pt x="77452" y="61146"/>
                        <a:pt x="77452" y="57070"/>
                      </a:cubicBezTo>
                      <a:lnTo>
                        <a:pt x="77452" y="11414"/>
                      </a:lnTo>
                      <a:lnTo>
                        <a:pt x="38726" y="0"/>
                      </a:lnTo>
                      <a:lnTo>
                        <a:pt x="0" y="11414"/>
                      </a:lnTo>
                      <a:lnTo>
                        <a:pt x="0" y="57070"/>
                      </a:lnTo>
                      <a:cubicBezTo>
                        <a:pt x="0" y="61146"/>
                        <a:pt x="2038" y="65630"/>
                        <a:pt x="5707" y="70114"/>
                      </a:cubicBezTo>
                      <a:cubicBezTo>
                        <a:pt x="8560" y="74599"/>
                        <a:pt x="13452" y="79083"/>
                        <a:pt x="19567" y="83567"/>
                      </a:cubicBezTo>
                      <a:close/>
                      <a:moveTo>
                        <a:pt x="20790" y="40357"/>
                      </a:moveTo>
                      <a:lnTo>
                        <a:pt x="30573" y="50140"/>
                      </a:lnTo>
                      <a:lnTo>
                        <a:pt x="55847" y="24866"/>
                      </a:lnTo>
                      <a:lnTo>
                        <a:pt x="63592" y="32611"/>
                      </a:lnTo>
                      <a:lnTo>
                        <a:pt x="30573" y="66038"/>
                      </a:lnTo>
                      <a:lnTo>
                        <a:pt x="12637" y="48102"/>
                      </a:lnTo>
                      <a:lnTo>
                        <a:pt x="20790" y="40357"/>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32" name="Freeform: Shape 431">
                  <a:extLst>
                    <a:ext uri="{FF2B5EF4-FFF2-40B4-BE49-F238E27FC236}">
                      <a16:creationId xmlns:a16="http://schemas.microsoft.com/office/drawing/2014/main" id="{BB4D0361-D5F2-413F-A218-FC38C6D4BFE2}"/>
                    </a:ext>
                  </a:extLst>
                </p:cNvPr>
                <p:cNvSpPr/>
                <p:nvPr/>
              </p:nvSpPr>
              <p:spPr>
                <a:xfrm>
                  <a:off x="7205247" y="3255562"/>
                  <a:ext cx="129630" cy="129630"/>
                </a:xfrm>
                <a:custGeom>
                  <a:avLst/>
                  <a:gdLst>
                    <a:gd name="connsiteX0" fmla="*/ 64815 w 129630"/>
                    <a:gd name="connsiteY0" fmla="*/ 0 h 129630"/>
                    <a:gd name="connsiteX1" fmla="*/ 0 w 129630"/>
                    <a:gd name="connsiteY1" fmla="*/ 64815 h 129630"/>
                    <a:gd name="connsiteX2" fmla="*/ 64815 w 129630"/>
                    <a:gd name="connsiteY2" fmla="*/ 129630 h 129630"/>
                    <a:gd name="connsiteX3" fmla="*/ 129630 w 129630"/>
                    <a:gd name="connsiteY3" fmla="*/ 64815 h 129630"/>
                    <a:gd name="connsiteX4" fmla="*/ 64815 w 129630"/>
                    <a:gd name="connsiteY4" fmla="*/ 0 h 129630"/>
                    <a:gd name="connsiteX5" fmla="*/ 101911 w 129630"/>
                    <a:gd name="connsiteY5" fmla="*/ 97019 h 129630"/>
                    <a:gd name="connsiteX6" fmla="*/ 27720 w 129630"/>
                    <a:gd name="connsiteY6" fmla="*/ 97019 h 129630"/>
                    <a:gd name="connsiteX7" fmla="*/ 27720 w 129630"/>
                    <a:gd name="connsiteY7" fmla="*/ 42395 h 129630"/>
                    <a:gd name="connsiteX8" fmla="*/ 27720 w 129630"/>
                    <a:gd name="connsiteY8" fmla="*/ 32204 h 129630"/>
                    <a:gd name="connsiteX9" fmla="*/ 46471 w 129630"/>
                    <a:gd name="connsiteY9" fmla="*/ 32204 h 129630"/>
                    <a:gd name="connsiteX10" fmla="*/ 46471 w 129630"/>
                    <a:gd name="connsiteY10" fmla="*/ 42395 h 129630"/>
                    <a:gd name="connsiteX11" fmla="*/ 101911 w 129630"/>
                    <a:gd name="connsiteY11" fmla="*/ 42395 h 129630"/>
                    <a:gd name="connsiteX12" fmla="*/ 101911 w 129630"/>
                    <a:gd name="connsiteY12" fmla="*/ 97019 h 129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9630" h="129630">
                      <a:moveTo>
                        <a:pt x="64815" y="0"/>
                      </a:moveTo>
                      <a:cubicBezTo>
                        <a:pt x="28943" y="0"/>
                        <a:pt x="0" y="29350"/>
                        <a:pt x="0" y="64815"/>
                      </a:cubicBezTo>
                      <a:cubicBezTo>
                        <a:pt x="0" y="100280"/>
                        <a:pt x="29350" y="129630"/>
                        <a:pt x="64815" y="129630"/>
                      </a:cubicBezTo>
                      <a:cubicBezTo>
                        <a:pt x="100280" y="129630"/>
                        <a:pt x="129630" y="100280"/>
                        <a:pt x="129630" y="64815"/>
                      </a:cubicBezTo>
                      <a:cubicBezTo>
                        <a:pt x="129630" y="29350"/>
                        <a:pt x="100688" y="0"/>
                        <a:pt x="64815" y="0"/>
                      </a:cubicBezTo>
                      <a:close/>
                      <a:moveTo>
                        <a:pt x="101911" y="97019"/>
                      </a:moveTo>
                      <a:lnTo>
                        <a:pt x="27720" y="97019"/>
                      </a:lnTo>
                      <a:lnTo>
                        <a:pt x="27720" y="42395"/>
                      </a:lnTo>
                      <a:lnTo>
                        <a:pt x="27720" y="32204"/>
                      </a:lnTo>
                      <a:lnTo>
                        <a:pt x="46471" y="32204"/>
                      </a:lnTo>
                      <a:lnTo>
                        <a:pt x="46471" y="42395"/>
                      </a:lnTo>
                      <a:lnTo>
                        <a:pt x="101911" y="42395"/>
                      </a:lnTo>
                      <a:lnTo>
                        <a:pt x="101911" y="97019"/>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grpSp>
        <p:grpSp>
          <p:nvGrpSpPr>
            <p:cNvPr id="433" name="Group 432">
              <a:extLst>
                <a:ext uri="{FF2B5EF4-FFF2-40B4-BE49-F238E27FC236}">
                  <a16:creationId xmlns:a16="http://schemas.microsoft.com/office/drawing/2014/main" id="{C66C0B6D-B4CB-427B-856B-4BE691544B3F}"/>
                </a:ext>
              </a:extLst>
            </p:cNvPr>
            <p:cNvGrpSpPr/>
            <p:nvPr/>
          </p:nvGrpSpPr>
          <p:grpSpPr>
            <a:xfrm>
              <a:off x="11135209" y="2950989"/>
              <a:ext cx="706574" cy="819878"/>
              <a:chOff x="7347395" y="2196903"/>
              <a:chExt cx="706574" cy="819878"/>
            </a:xfrm>
          </p:grpSpPr>
          <p:grpSp>
            <p:nvGrpSpPr>
              <p:cNvPr id="434" name="Container Host">
                <a:extLst>
                  <a:ext uri="{FF2B5EF4-FFF2-40B4-BE49-F238E27FC236}">
                    <a16:creationId xmlns:a16="http://schemas.microsoft.com/office/drawing/2014/main" id="{EEAD8C5F-83EE-4AD5-A943-8954385CDC57}"/>
                  </a:ext>
                </a:extLst>
              </p:cNvPr>
              <p:cNvGrpSpPr/>
              <p:nvPr/>
            </p:nvGrpSpPr>
            <p:grpSpPr>
              <a:xfrm>
                <a:off x="7439819" y="2196903"/>
                <a:ext cx="521813" cy="521813"/>
                <a:chOff x="1882487" y="2277671"/>
                <a:chExt cx="521813" cy="521813"/>
              </a:xfrm>
            </p:grpSpPr>
            <p:sp>
              <p:nvSpPr>
                <p:cNvPr id="436" name="Freeform: Shape 435">
                  <a:extLst>
                    <a:ext uri="{FF2B5EF4-FFF2-40B4-BE49-F238E27FC236}">
                      <a16:creationId xmlns:a16="http://schemas.microsoft.com/office/drawing/2014/main" id="{DD273AA9-BB9C-4738-80EA-7DECA7CB1811}"/>
                    </a:ext>
                  </a:extLst>
                </p:cNvPr>
                <p:cNvSpPr/>
                <p:nvPr/>
              </p:nvSpPr>
              <p:spPr>
                <a:xfrm>
                  <a:off x="2043088" y="2438272"/>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4451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1125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779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4451"/>
                      </a:lnTo>
                      <a:lnTo>
                        <a:pt x="0" y="30008"/>
                      </a:lnTo>
                      <a:lnTo>
                        <a:pt x="0" y="30008"/>
                      </a:lnTo>
                      <a:lnTo>
                        <a:pt x="0" y="31120"/>
                      </a:lnTo>
                      <a:lnTo>
                        <a:pt x="0" y="51125"/>
                      </a:lnTo>
                      <a:lnTo>
                        <a:pt x="1111" y="51125"/>
                      </a:lnTo>
                      <a:lnTo>
                        <a:pt x="7224" y="47791"/>
                      </a:lnTo>
                      <a:lnTo>
                        <a:pt x="12226" y="45013"/>
                      </a:lnTo>
                      <a:lnTo>
                        <a:pt x="12226" y="26674"/>
                      </a:lnTo>
                      <a:lnTo>
                        <a:pt x="12226" y="26674"/>
                      </a:lnTo>
                      <a:lnTo>
                        <a:pt x="12226" y="20561"/>
                      </a:lnTo>
                      <a:lnTo>
                        <a:pt x="12226" y="20561"/>
                      </a:lnTo>
                      <a:lnTo>
                        <a:pt x="12226" y="0"/>
                      </a:lnTo>
                      <a:lnTo>
                        <a:pt x="7780" y="2779"/>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37" name="Freeform: Shape 436">
                  <a:extLst>
                    <a:ext uri="{FF2B5EF4-FFF2-40B4-BE49-F238E27FC236}">
                      <a16:creationId xmlns:a16="http://schemas.microsoft.com/office/drawing/2014/main" id="{17528F7D-C06C-4973-85BC-DADEEA2AC652}"/>
                    </a:ext>
                  </a:extLst>
                </p:cNvPr>
                <p:cNvSpPr/>
                <p:nvPr/>
              </p:nvSpPr>
              <p:spPr>
                <a:xfrm>
                  <a:off x="2095881" y="2412154"/>
                  <a:ext cx="12225" cy="51125"/>
                </a:xfrm>
                <a:custGeom>
                  <a:avLst/>
                  <a:gdLst>
                    <a:gd name="connsiteX0" fmla="*/ 12226 w 12225"/>
                    <a:gd name="connsiteY0" fmla="*/ 45013 h 51125"/>
                    <a:gd name="connsiteX1" fmla="*/ 12226 w 12225"/>
                    <a:gd name="connsiteY1" fmla="*/ 0 h 51125"/>
                    <a:gd name="connsiteX2" fmla="*/ 0 w 12225"/>
                    <a:gd name="connsiteY2" fmla="*/ 6113 h 51125"/>
                    <a:gd name="connsiteX3" fmla="*/ 0 w 12225"/>
                    <a:gd name="connsiteY3" fmla="*/ 45013 h 51125"/>
                    <a:gd name="connsiteX4" fmla="*/ 0 w 12225"/>
                    <a:gd name="connsiteY4" fmla="*/ 51125 h 51125"/>
                    <a:gd name="connsiteX5" fmla="*/ 9447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45013"/>
                      </a:moveTo>
                      <a:lnTo>
                        <a:pt x="12226" y="0"/>
                      </a:lnTo>
                      <a:lnTo>
                        <a:pt x="0" y="6113"/>
                      </a:lnTo>
                      <a:lnTo>
                        <a:pt x="0" y="45013"/>
                      </a:lnTo>
                      <a:lnTo>
                        <a:pt x="0" y="51125"/>
                      </a:lnTo>
                      <a:lnTo>
                        <a:pt x="9447"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38" name="Freeform: Shape 437">
                  <a:extLst>
                    <a:ext uri="{FF2B5EF4-FFF2-40B4-BE49-F238E27FC236}">
                      <a16:creationId xmlns:a16="http://schemas.microsoft.com/office/drawing/2014/main" id="{281D9D5E-1EBD-4101-9140-A9D72EC8F65D}"/>
                    </a:ext>
                  </a:extLst>
                </p:cNvPr>
                <p:cNvSpPr/>
                <p:nvPr/>
              </p:nvSpPr>
              <p:spPr>
                <a:xfrm>
                  <a:off x="2178126" y="2588314"/>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39" name="Freeform: Shape 438">
                  <a:extLst>
                    <a:ext uri="{FF2B5EF4-FFF2-40B4-BE49-F238E27FC236}">
                      <a16:creationId xmlns:a16="http://schemas.microsoft.com/office/drawing/2014/main" id="{687BA4C0-8EF2-46B3-B036-E4245C611BD2}"/>
                    </a:ext>
                  </a:extLst>
                </p:cNvPr>
                <p:cNvSpPr/>
                <p:nvPr/>
              </p:nvSpPr>
              <p:spPr>
                <a:xfrm>
                  <a:off x="2204800" y="2601651"/>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121 h 51125"/>
                    <a:gd name="connsiteX11" fmla="*/ 0 w 12225"/>
                    <a:gd name="connsiteY11" fmla="*/ 42234 h 51125"/>
                    <a:gd name="connsiteX12" fmla="*/ 0 w 12225"/>
                    <a:gd name="connsiteY12" fmla="*/ 42234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121"/>
                      </a:lnTo>
                      <a:lnTo>
                        <a:pt x="0" y="42234"/>
                      </a:lnTo>
                      <a:lnTo>
                        <a:pt x="0" y="42234"/>
                      </a:lnTo>
                      <a:lnTo>
                        <a:pt x="0" y="45013"/>
                      </a:lnTo>
                      <a:lnTo>
                        <a:pt x="12226" y="51125"/>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0" name="Freeform: Shape 439">
                  <a:extLst>
                    <a:ext uri="{FF2B5EF4-FFF2-40B4-BE49-F238E27FC236}">
                      <a16:creationId xmlns:a16="http://schemas.microsoft.com/office/drawing/2014/main" id="{CA7FAB4B-239F-4380-86ED-AA2E784B501B}"/>
                    </a:ext>
                  </a:extLst>
                </p:cNvPr>
                <p:cNvSpPr/>
                <p:nvPr/>
              </p:nvSpPr>
              <p:spPr>
                <a:xfrm>
                  <a:off x="2069206" y="2425491"/>
                  <a:ext cx="12225" cy="51125"/>
                </a:xfrm>
                <a:custGeom>
                  <a:avLst/>
                  <a:gdLst>
                    <a:gd name="connsiteX0" fmla="*/ 12226 w 12225"/>
                    <a:gd name="connsiteY0" fmla="*/ 42790 h 51125"/>
                    <a:gd name="connsiteX1" fmla="*/ 12226 w 12225"/>
                    <a:gd name="connsiteY1" fmla="*/ 42234 h 51125"/>
                    <a:gd name="connsiteX2" fmla="*/ 12226 w 12225"/>
                    <a:gd name="connsiteY2" fmla="*/ 36677 h 51125"/>
                    <a:gd name="connsiteX3" fmla="*/ 12226 w 12225"/>
                    <a:gd name="connsiteY3" fmla="*/ 36121 h 51125"/>
                    <a:gd name="connsiteX4" fmla="*/ 12226 w 12225"/>
                    <a:gd name="connsiteY4" fmla="*/ 30008 h 51125"/>
                    <a:gd name="connsiteX5" fmla="*/ 12226 w 12225"/>
                    <a:gd name="connsiteY5" fmla="*/ 0 h 51125"/>
                    <a:gd name="connsiteX6" fmla="*/ 0 w 12225"/>
                    <a:gd name="connsiteY6" fmla="*/ 6113 h 51125"/>
                    <a:gd name="connsiteX7" fmla="*/ 0 w 12225"/>
                    <a:gd name="connsiteY7" fmla="*/ 28897 h 51125"/>
                    <a:gd name="connsiteX8" fmla="*/ 0 w 12225"/>
                    <a:gd name="connsiteY8" fmla="*/ 35010 h 51125"/>
                    <a:gd name="connsiteX9" fmla="*/ 0 w 12225"/>
                    <a:gd name="connsiteY9" fmla="*/ 35010 h 51125"/>
                    <a:gd name="connsiteX10" fmla="*/ 0 w 12225"/>
                    <a:gd name="connsiteY10" fmla="*/ 41123 h 51125"/>
                    <a:gd name="connsiteX11" fmla="*/ 0 w 12225"/>
                    <a:gd name="connsiteY11" fmla="*/ 41123 h 51125"/>
                    <a:gd name="connsiteX12" fmla="*/ 0 w 12225"/>
                    <a:gd name="connsiteY12" fmla="*/ 41123 h 51125"/>
                    <a:gd name="connsiteX13" fmla="*/ 0 w 12225"/>
                    <a:gd name="connsiteY13" fmla="*/ 51125 h 51125"/>
                    <a:gd name="connsiteX14" fmla="*/ 12226 w 12225"/>
                    <a:gd name="connsiteY14" fmla="*/ 450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2790"/>
                      </a:moveTo>
                      <a:lnTo>
                        <a:pt x="12226" y="42234"/>
                      </a:lnTo>
                      <a:lnTo>
                        <a:pt x="12226" y="36677"/>
                      </a:lnTo>
                      <a:lnTo>
                        <a:pt x="12226" y="36121"/>
                      </a:lnTo>
                      <a:lnTo>
                        <a:pt x="12226" y="30008"/>
                      </a:lnTo>
                      <a:lnTo>
                        <a:pt x="12226" y="0"/>
                      </a:lnTo>
                      <a:lnTo>
                        <a:pt x="0" y="6113"/>
                      </a:lnTo>
                      <a:lnTo>
                        <a:pt x="0" y="28897"/>
                      </a:lnTo>
                      <a:lnTo>
                        <a:pt x="0" y="35010"/>
                      </a:lnTo>
                      <a:lnTo>
                        <a:pt x="0" y="35010"/>
                      </a:lnTo>
                      <a:lnTo>
                        <a:pt x="0" y="41123"/>
                      </a:lnTo>
                      <a:lnTo>
                        <a:pt x="0" y="41123"/>
                      </a:lnTo>
                      <a:lnTo>
                        <a:pt x="0" y="41123"/>
                      </a:lnTo>
                      <a:lnTo>
                        <a:pt x="0" y="51125"/>
                      </a:lnTo>
                      <a:lnTo>
                        <a:pt x="12226" y="450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1" name="Freeform: Shape 440">
                  <a:extLst>
                    <a:ext uri="{FF2B5EF4-FFF2-40B4-BE49-F238E27FC236}">
                      <a16:creationId xmlns:a16="http://schemas.microsoft.com/office/drawing/2014/main" id="{5C0862DF-D47A-40E8-97C3-31E3B4AAA67B}"/>
                    </a:ext>
                  </a:extLst>
                </p:cNvPr>
                <p:cNvSpPr/>
                <p:nvPr/>
              </p:nvSpPr>
              <p:spPr>
                <a:xfrm>
                  <a:off x="2230918" y="2614433"/>
                  <a:ext cx="12225" cy="51125"/>
                </a:xfrm>
                <a:custGeom>
                  <a:avLst/>
                  <a:gdLst>
                    <a:gd name="connsiteX0" fmla="*/ 11114 w 12225"/>
                    <a:gd name="connsiteY0" fmla="*/ 50570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3896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223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0570"/>
                      </a:moveTo>
                      <a:lnTo>
                        <a:pt x="12226" y="51125"/>
                      </a:lnTo>
                      <a:lnTo>
                        <a:pt x="12226" y="31120"/>
                      </a:lnTo>
                      <a:lnTo>
                        <a:pt x="12226" y="30008"/>
                      </a:lnTo>
                      <a:lnTo>
                        <a:pt x="12226" y="30008"/>
                      </a:lnTo>
                      <a:lnTo>
                        <a:pt x="12226" y="23896"/>
                      </a:lnTo>
                      <a:lnTo>
                        <a:pt x="12226" y="23340"/>
                      </a:lnTo>
                      <a:lnTo>
                        <a:pt x="12226" y="17227"/>
                      </a:lnTo>
                      <a:lnTo>
                        <a:pt x="12226" y="6113"/>
                      </a:lnTo>
                      <a:lnTo>
                        <a:pt x="10559" y="5557"/>
                      </a:lnTo>
                      <a:lnTo>
                        <a:pt x="4446" y="2223"/>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2" name="Freeform: Shape 441">
                  <a:extLst>
                    <a:ext uri="{FF2B5EF4-FFF2-40B4-BE49-F238E27FC236}">
                      <a16:creationId xmlns:a16="http://schemas.microsoft.com/office/drawing/2014/main" id="{A09AF0C3-8974-4EDE-B677-5487830D11B9}"/>
                    </a:ext>
                  </a:extLst>
                </p:cNvPr>
                <p:cNvSpPr/>
                <p:nvPr/>
              </p:nvSpPr>
              <p:spPr>
                <a:xfrm>
                  <a:off x="2178126" y="2499400"/>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3" name="Freeform: Shape 442">
                  <a:extLst>
                    <a:ext uri="{FF2B5EF4-FFF2-40B4-BE49-F238E27FC236}">
                      <a16:creationId xmlns:a16="http://schemas.microsoft.com/office/drawing/2014/main" id="{58131651-8E89-4903-AC2F-FCDB90CD80C6}"/>
                    </a:ext>
                  </a:extLst>
                </p:cNvPr>
                <p:cNvSpPr/>
                <p:nvPr/>
              </p:nvSpPr>
              <p:spPr>
                <a:xfrm>
                  <a:off x="2043088" y="2614433"/>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3896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0570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22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3896"/>
                      </a:lnTo>
                      <a:lnTo>
                        <a:pt x="0" y="30008"/>
                      </a:lnTo>
                      <a:lnTo>
                        <a:pt x="0" y="30008"/>
                      </a:lnTo>
                      <a:lnTo>
                        <a:pt x="0" y="31120"/>
                      </a:lnTo>
                      <a:lnTo>
                        <a:pt x="0" y="51125"/>
                      </a:lnTo>
                      <a:lnTo>
                        <a:pt x="1111" y="50570"/>
                      </a:lnTo>
                      <a:lnTo>
                        <a:pt x="7224" y="47791"/>
                      </a:lnTo>
                      <a:lnTo>
                        <a:pt x="12226" y="45013"/>
                      </a:lnTo>
                      <a:lnTo>
                        <a:pt x="12226" y="26674"/>
                      </a:lnTo>
                      <a:lnTo>
                        <a:pt x="12226" y="26674"/>
                      </a:lnTo>
                      <a:lnTo>
                        <a:pt x="12226" y="20561"/>
                      </a:lnTo>
                      <a:lnTo>
                        <a:pt x="12226" y="20561"/>
                      </a:lnTo>
                      <a:lnTo>
                        <a:pt x="12226" y="0"/>
                      </a:lnTo>
                      <a:lnTo>
                        <a:pt x="7780" y="222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4" name="Freeform: Shape 443">
                  <a:extLst>
                    <a:ext uri="{FF2B5EF4-FFF2-40B4-BE49-F238E27FC236}">
                      <a16:creationId xmlns:a16="http://schemas.microsoft.com/office/drawing/2014/main" id="{6497F23A-8AE2-4334-BEE5-47033B805D4D}"/>
                    </a:ext>
                  </a:extLst>
                </p:cNvPr>
                <p:cNvSpPr/>
                <p:nvPr/>
              </p:nvSpPr>
              <p:spPr>
                <a:xfrm>
                  <a:off x="2069206" y="2601651"/>
                  <a:ext cx="12225" cy="51125"/>
                </a:xfrm>
                <a:custGeom>
                  <a:avLst/>
                  <a:gdLst>
                    <a:gd name="connsiteX0" fmla="*/ 0 w 12225"/>
                    <a:gd name="connsiteY0" fmla="*/ 28897 h 51125"/>
                    <a:gd name="connsiteX1" fmla="*/ 0 w 12225"/>
                    <a:gd name="connsiteY1" fmla="*/ 35010 h 51125"/>
                    <a:gd name="connsiteX2" fmla="*/ 0 w 12225"/>
                    <a:gd name="connsiteY2" fmla="*/ 35010 h 51125"/>
                    <a:gd name="connsiteX3" fmla="*/ 0 w 12225"/>
                    <a:gd name="connsiteY3" fmla="*/ 41123 h 51125"/>
                    <a:gd name="connsiteX4" fmla="*/ 0 w 12225"/>
                    <a:gd name="connsiteY4" fmla="*/ 41123 h 51125"/>
                    <a:gd name="connsiteX5" fmla="*/ 0 w 12225"/>
                    <a:gd name="connsiteY5" fmla="*/ 41123 h 51125"/>
                    <a:gd name="connsiteX6" fmla="*/ 0 w 12225"/>
                    <a:gd name="connsiteY6" fmla="*/ 51125 h 51125"/>
                    <a:gd name="connsiteX7" fmla="*/ 12226 w 12225"/>
                    <a:gd name="connsiteY7" fmla="*/ 45013 h 51125"/>
                    <a:gd name="connsiteX8" fmla="*/ 12226 w 12225"/>
                    <a:gd name="connsiteY8" fmla="*/ 42234 h 51125"/>
                    <a:gd name="connsiteX9" fmla="*/ 12226 w 12225"/>
                    <a:gd name="connsiteY9" fmla="*/ 42234 h 51125"/>
                    <a:gd name="connsiteX10" fmla="*/ 12226 w 12225"/>
                    <a:gd name="connsiteY10" fmla="*/ 36121 h 51125"/>
                    <a:gd name="connsiteX11" fmla="*/ 12226 w 12225"/>
                    <a:gd name="connsiteY11" fmla="*/ 36121 h 51125"/>
                    <a:gd name="connsiteX12" fmla="*/ 12226 w 12225"/>
                    <a:gd name="connsiteY12" fmla="*/ 30008 h 51125"/>
                    <a:gd name="connsiteX13" fmla="*/ 12226 w 12225"/>
                    <a:gd name="connsiteY13" fmla="*/ 0 h 51125"/>
                    <a:gd name="connsiteX14" fmla="*/ 0 w 12225"/>
                    <a:gd name="connsiteY14"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0" y="28897"/>
                      </a:moveTo>
                      <a:lnTo>
                        <a:pt x="0" y="35010"/>
                      </a:lnTo>
                      <a:lnTo>
                        <a:pt x="0" y="35010"/>
                      </a:lnTo>
                      <a:lnTo>
                        <a:pt x="0" y="41123"/>
                      </a:lnTo>
                      <a:lnTo>
                        <a:pt x="0" y="41123"/>
                      </a:lnTo>
                      <a:lnTo>
                        <a:pt x="0" y="41123"/>
                      </a:lnTo>
                      <a:lnTo>
                        <a:pt x="0" y="51125"/>
                      </a:lnTo>
                      <a:lnTo>
                        <a:pt x="12226" y="45013"/>
                      </a:lnTo>
                      <a:lnTo>
                        <a:pt x="12226" y="42234"/>
                      </a:lnTo>
                      <a:lnTo>
                        <a:pt x="12226" y="42234"/>
                      </a:lnTo>
                      <a:lnTo>
                        <a:pt x="12226" y="36121"/>
                      </a:lnTo>
                      <a:lnTo>
                        <a:pt x="12226" y="36121"/>
                      </a:lnTo>
                      <a:lnTo>
                        <a:pt x="12226" y="30008"/>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5" name="Freeform: Shape 444">
                  <a:extLst>
                    <a:ext uri="{FF2B5EF4-FFF2-40B4-BE49-F238E27FC236}">
                      <a16:creationId xmlns:a16="http://schemas.microsoft.com/office/drawing/2014/main" id="{A679FC47-462D-47D3-9060-389CC39BD830}"/>
                    </a:ext>
                  </a:extLst>
                </p:cNvPr>
                <p:cNvSpPr/>
                <p:nvPr/>
              </p:nvSpPr>
              <p:spPr>
                <a:xfrm>
                  <a:off x="2043088" y="2525519"/>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4451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1125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22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4451"/>
                      </a:lnTo>
                      <a:lnTo>
                        <a:pt x="0" y="30008"/>
                      </a:lnTo>
                      <a:lnTo>
                        <a:pt x="0" y="30008"/>
                      </a:lnTo>
                      <a:lnTo>
                        <a:pt x="0" y="31120"/>
                      </a:lnTo>
                      <a:lnTo>
                        <a:pt x="0" y="51125"/>
                      </a:lnTo>
                      <a:lnTo>
                        <a:pt x="1111" y="51125"/>
                      </a:lnTo>
                      <a:lnTo>
                        <a:pt x="7224" y="47791"/>
                      </a:lnTo>
                      <a:lnTo>
                        <a:pt x="12226" y="45013"/>
                      </a:lnTo>
                      <a:lnTo>
                        <a:pt x="12226" y="26674"/>
                      </a:lnTo>
                      <a:lnTo>
                        <a:pt x="12226" y="26674"/>
                      </a:lnTo>
                      <a:lnTo>
                        <a:pt x="12226" y="20561"/>
                      </a:lnTo>
                      <a:lnTo>
                        <a:pt x="12226" y="20561"/>
                      </a:lnTo>
                      <a:lnTo>
                        <a:pt x="12226" y="0"/>
                      </a:lnTo>
                      <a:lnTo>
                        <a:pt x="7780" y="222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6" name="Freeform: Shape 445">
                  <a:extLst>
                    <a:ext uri="{FF2B5EF4-FFF2-40B4-BE49-F238E27FC236}">
                      <a16:creationId xmlns:a16="http://schemas.microsoft.com/office/drawing/2014/main" id="{26B6DA95-AAA4-43DD-B1FE-004DC2469091}"/>
                    </a:ext>
                  </a:extLst>
                </p:cNvPr>
                <p:cNvSpPr/>
                <p:nvPr/>
              </p:nvSpPr>
              <p:spPr>
                <a:xfrm>
                  <a:off x="2095881" y="2588314"/>
                  <a:ext cx="12225" cy="51125"/>
                </a:xfrm>
                <a:custGeom>
                  <a:avLst/>
                  <a:gdLst>
                    <a:gd name="connsiteX0" fmla="*/ 0 w 12225"/>
                    <a:gd name="connsiteY0" fmla="*/ 45013 h 51125"/>
                    <a:gd name="connsiteX1" fmla="*/ 0 w 12225"/>
                    <a:gd name="connsiteY1" fmla="*/ 51125 h 51125"/>
                    <a:gd name="connsiteX2" fmla="*/ 9447 w 12225"/>
                    <a:gd name="connsiteY2" fmla="*/ 46124 h 51125"/>
                    <a:gd name="connsiteX3" fmla="*/ 12226 w 12225"/>
                    <a:gd name="connsiteY3" fmla="*/ 45013 h 51125"/>
                    <a:gd name="connsiteX4" fmla="*/ 12226 w 12225"/>
                    <a:gd name="connsiteY4" fmla="*/ 0 h 51125"/>
                    <a:gd name="connsiteX5" fmla="*/ 0 w 12225"/>
                    <a:gd name="connsiteY5"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0" y="45013"/>
                      </a:moveTo>
                      <a:lnTo>
                        <a:pt x="0" y="51125"/>
                      </a:lnTo>
                      <a:lnTo>
                        <a:pt x="9447" y="46124"/>
                      </a:lnTo>
                      <a:lnTo>
                        <a:pt x="12226" y="45013"/>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7" name="Freeform: Shape 446">
                  <a:extLst>
                    <a:ext uri="{FF2B5EF4-FFF2-40B4-BE49-F238E27FC236}">
                      <a16:creationId xmlns:a16="http://schemas.microsoft.com/office/drawing/2014/main" id="{4905B448-36F3-47B8-AE31-68AF536A9038}"/>
                    </a:ext>
                  </a:extLst>
                </p:cNvPr>
                <p:cNvSpPr/>
                <p:nvPr/>
              </p:nvSpPr>
              <p:spPr>
                <a:xfrm>
                  <a:off x="2204800" y="2425491"/>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677 h 51125"/>
                    <a:gd name="connsiteX11" fmla="*/ 0 w 12225"/>
                    <a:gd name="connsiteY11" fmla="*/ 42234 h 51125"/>
                    <a:gd name="connsiteX12" fmla="*/ 0 w 12225"/>
                    <a:gd name="connsiteY12" fmla="*/ 42790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677"/>
                      </a:lnTo>
                      <a:lnTo>
                        <a:pt x="0" y="42234"/>
                      </a:lnTo>
                      <a:lnTo>
                        <a:pt x="0" y="42790"/>
                      </a:lnTo>
                      <a:lnTo>
                        <a:pt x="0" y="45013"/>
                      </a:lnTo>
                      <a:lnTo>
                        <a:pt x="12226" y="51125"/>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8" name="Freeform: Shape 447">
                  <a:extLst>
                    <a:ext uri="{FF2B5EF4-FFF2-40B4-BE49-F238E27FC236}">
                      <a16:creationId xmlns:a16="http://schemas.microsoft.com/office/drawing/2014/main" id="{45F2DABE-7FFB-4CAF-B5AC-EF5803C5DA7B}"/>
                    </a:ext>
                  </a:extLst>
                </p:cNvPr>
                <p:cNvSpPr/>
                <p:nvPr/>
              </p:nvSpPr>
              <p:spPr>
                <a:xfrm>
                  <a:off x="2178126" y="2412154"/>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9" name="Freeform: Shape 448">
                  <a:extLst>
                    <a:ext uri="{FF2B5EF4-FFF2-40B4-BE49-F238E27FC236}">
                      <a16:creationId xmlns:a16="http://schemas.microsoft.com/office/drawing/2014/main" id="{FFA5A8FB-1796-4DD3-8220-1AEF1CAD3F5A}"/>
                    </a:ext>
                  </a:extLst>
                </p:cNvPr>
                <p:cNvSpPr/>
                <p:nvPr/>
              </p:nvSpPr>
              <p:spPr>
                <a:xfrm>
                  <a:off x="2230918" y="2525519"/>
                  <a:ext cx="12225" cy="51125"/>
                </a:xfrm>
                <a:custGeom>
                  <a:avLst/>
                  <a:gdLst>
                    <a:gd name="connsiteX0" fmla="*/ 11114 w 12225"/>
                    <a:gd name="connsiteY0" fmla="*/ 51125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4451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223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1125"/>
                      </a:moveTo>
                      <a:lnTo>
                        <a:pt x="12226" y="51125"/>
                      </a:lnTo>
                      <a:lnTo>
                        <a:pt x="12226" y="31120"/>
                      </a:lnTo>
                      <a:lnTo>
                        <a:pt x="12226" y="30008"/>
                      </a:lnTo>
                      <a:lnTo>
                        <a:pt x="12226" y="30008"/>
                      </a:lnTo>
                      <a:lnTo>
                        <a:pt x="12226" y="24451"/>
                      </a:lnTo>
                      <a:lnTo>
                        <a:pt x="12226" y="23340"/>
                      </a:lnTo>
                      <a:lnTo>
                        <a:pt x="12226" y="17227"/>
                      </a:lnTo>
                      <a:lnTo>
                        <a:pt x="12226" y="6113"/>
                      </a:lnTo>
                      <a:lnTo>
                        <a:pt x="10559" y="5557"/>
                      </a:lnTo>
                      <a:lnTo>
                        <a:pt x="4446" y="2223"/>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0" name="Freeform: Shape 449">
                  <a:extLst>
                    <a:ext uri="{FF2B5EF4-FFF2-40B4-BE49-F238E27FC236}">
                      <a16:creationId xmlns:a16="http://schemas.microsoft.com/office/drawing/2014/main" id="{7AF1665A-770C-4407-AF0A-3DE8659C0130}"/>
                    </a:ext>
                  </a:extLst>
                </p:cNvPr>
                <p:cNvSpPr/>
                <p:nvPr/>
              </p:nvSpPr>
              <p:spPr>
                <a:xfrm>
                  <a:off x="2230918" y="2438272"/>
                  <a:ext cx="12225" cy="51125"/>
                </a:xfrm>
                <a:custGeom>
                  <a:avLst/>
                  <a:gdLst>
                    <a:gd name="connsiteX0" fmla="*/ 11114 w 12225"/>
                    <a:gd name="connsiteY0" fmla="*/ 51125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4451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779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1125"/>
                      </a:moveTo>
                      <a:lnTo>
                        <a:pt x="12226" y="51125"/>
                      </a:lnTo>
                      <a:lnTo>
                        <a:pt x="12226" y="31120"/>
                      </a:lnTo>
                      <a:lnTo>
                        <a:pt x="12226" y="30008"/>
                      </a:lnTo>
                      <a:lnTo>
                        <a:pt x="12226" y="30008"/>
                      </a:lnTo>
                      <a:lnTo>
                        <a:pt x="12226" y="24451"/>
                      </a:lnTo>
                      <a:lnTo>
                        <a:pt x="12226" y="23340"/>
                      </a:lnTo>
                      <a:lnTo>
                        <a:pt x="12226" y="17227"/>
                      </a:lnTo>
                      <a:lnTo>
                        <a:pt x="12226" y="6113"/>
                      </a:lnTo>
                      <a:lnTo>
                        <a:pt x="10559" y="5557"/>
                      </a:lnTo>
                      <a:lnTo>
                        <a:pt x="4446" y="2779"/>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1" name="Freeform: Shape 450">
                  <a:extLst>
                    <a:ext uri="{FF2B5EF4-FFF2-40B4-BE49-F238E27FC236}">
                      <a16:creationId xmlns:a16="http://schemas.microsoft.com/office/drawing/2014/main" id="{54F712D6-B610-44E3-AC09-B11EC77308DF}"/>
                    </a:ext>
                  </a:extLst>
                </p:cNvPr>
                <p:cNvSpPr/>
                <p:nvPr/>
              </p:nvSpPr>
              <p:spPr>
                <a:xfrm>
                  <a:off x="2095881" y="2499400"/>
                  <a:ext cx="12225" cy="51125"/>
                </a:xfrm>
                <a:custGeom>
                  <a:avLst/>
                  <a:gdLst>
                    <a:gd name="connsiteX0" fmla="*/ 0 w 12225"/>
                    <a:gd name="connsiteY0" fmla="*/ 45013 h 51125"/>
                    <a:gd name="connsiteX1" fmla="*/ 0 w 12225"/>
                    <a:gd name="connsiteY1" fmla="*/ 51125 h 51125"/>
                    <a:gd name="connsiteX2" fmla="*/ 9447 w 12225"/>
                    <a:gd name="connsiteY2" fmla="*/ 46124 h 51125"/>
                    <a:gd name="connsiteX3" fmla="*/ 12226 w 12225"/>
                    <a:gd name="connsiteY3" fmla="*/ 45013 h 51125"/>
                    <a:gd name="connsiteX4" fmla="*/ 12226 w 12225"/>
                    <a:gd name="connsiteY4" fmla="*/ 0 h 51125"/>
                    <a:gd name="connsiteX5" fmla="*/ 0 w 12225"/>
                    <a:gd name="connsiteY5"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0" y="45013"/>
                      </a:moveTo>
                      <a:lnTo>
                        <a:pt x="0" y="51125"/>
                      </a:lnTo>
                      <a:lnTo>
                        <a:pt x="9447" y="46124"/>
                      </a:lnTo>
                      <a:lnTo>
                        <a:pt x="12226" y="45013"/>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2" name="Freeform: Shape 451">
                  <a:extLst>
                    <a:ext uri="{FF2B5EF4-FFF2-40B4-BE49-F238E27FC236}">
                      <a16:creationId xmlns:a16="http://schemas.microsoft.com/office/drawing/2014/main" id="{CF5BB9FC-D2C4-4863-9F27-6CD084D4136C}"/>
                    </a:ext>
                  </a:extLst>
                </p:cNvPr>
                <p:cNvSpPr/>
                <p:nvPr/>
              </p:nvSpPr>
              <p:spPr>
                <a:xfrm>
                  <a:off x="2069206" y="2512737"/>
                  <a:ext cx="12225" cy="51125"/>
                </a:xfrm>
                <a:custGeom>
                  <a:avLst/>
                  <a:gdLst>
                    <a:gd name="connsiteX0" fmla="*/ 0 w 12225"/>
                    <a:gd name="connsiteY0" fmla="*/ 28897 h 51125"/>
                    <a:gd name="connsiteX1" fmla="*/ 0 w 12225"/>
                    <a:gd name="connsiteY1" fmla="*/ 35010 h 51125"/>
                    <a:gd name="connsiteX2" fmla="*/ 0 w 12225"/>
                    <a:gd name="connsiteY2" fmla="*/ 35010 h 51125"/>
                    <a:gd name="connsiteX3" fmla="*/ 0 w 12225"/>
                    <a:gd name="connsiteY3" fmla="*/ 41123 h 51125"/>
                    <a:gd name="connsiteX4" fmla="*/ 0 w 12225"/>
                    <a:gd name="connsiteY4" fmla="*/ 41123 h 51125"/>
                    <a:gd name="connsiteX5" fmla="*/ 0 w 12225"/>
                    <a:gd name="connsiteY5" fmla="*/ 41123 h 51125"/>
                    <a:gd name="connsiteX6" fmla="*/ 0 w 12225"/>
                    <a:gd name="connsiteY6" fmla="*/ 51125 h 51125"/>
                    <a:gd name="connsiteX7" fmla="*/ 12226 w 12225"/>
                    <a:gd name="connsiteY7" fmla="*/ 45013 h 51125"/>
                    <a:gd name="connsiteX8" fmla="*/ 12226 w 12225"/>
                    <a:gd name="connsiteY8" fmla="*/ 42790 h 51125"/>
                    <a:gd name="connsiteX9" fmla="*/ 12226 w 12225"/>
                    <a:gd name="connsiteY9" fmla="*/ 42234 h 51125"/>
                    <a:gd name="connsiteX10" fmla="*/ 12226 w 12225"/>
                    <a:gd name="connsiteY10" fmla="*/ 36121 h 51125"/>
                    <a:gd name="connsiteX11" fmla="*/ 12226 w 12225"/>
                    <a:gd name="connsiteY11" fmla="*/ 36121 h 51125"/>
                    <a:gd name="connsiteX12" fmla="*/ 12226 w 12225"/>
                    <a:gd name="connsiteY12" fmla="*/ 30008 h 51125"/>
                    <a:gd name="connsiteX13" fmla="*/ 12226 w 12225"/>
                    <a:gd name="connsiteY13" fmla="*/ 0 h 51125"/>
                    <a:gd name="connsiteX14" fmla="*/ 0 w 12225"/>
                    <a:gd name="connsiteY14"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0" y="28897"/>
                      </a:moveTo>
                      <a:lnTo>
                        <a:pt x="0" y="35010"/>
                      </a:lnTo>
                      <a:lnTo>
                        <a:pt x="0" y="35010"/>
                      </a:lnTo>
                      <a:lnTo>
                        <a:pt x="0" y="41123"/>
                      </a:lnTo>
                      <a:lnTo>
                        <a:pt x="0" y="41123"/>
                      </a:lnTo>
                      <a:lnTo>
                        <a:pt x="0" y="41123"/>
                      </a:lnTo>
                      <a:lnTo>
                        <a:pt x="0" y="51125"/>
                      </a:lnTo>
                      <a:lnTo>
                        <a:pt x="12226" y="45013"/>
                      </a:lnTo>
                      <a:lnTo>
                        <a:pt x="12226" y="42790"/>
                      </a:lnTo>
                      <a:lnTo>
                        <a:pt x="12226" y="42234"/>
                      </a:lnTo>
                      <a:lnTo>
                        <a:pt x="12226" y="36121"/>
                      </a:lnTo>
                      <a:lnTo>
                        <a:pt x="12226" y="36121"/>
                      </a:lnTo>
                      <a:lnTo>
                        <a:pt x="12226" y="30008"/>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3" name="Freeform: Shape 452">
                  <a:extLst>
                    <a:ext uri="{FF2B5EF4-FFF2-40B4-BE49-F238E27FC236}">
                      <a16:creationId xmlns:a16="http://schemas.microsoft.com/office/drawing/2014/main" id="{D19EA97F-BBE9-451E-B500-48123C6CAF94}"/>
                    </a:ext>
                  </a:extLst>
                </p:cNvPr>
                <p:cNvSpPr/>
                <p:nvPr/>
              </p:nvSpPr>
              <p:spPr>
                <a:xfrm>
                  <a:off x="2204800" y="2512737"/>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121 h 51125"/>
                    <a:gd name="connsiteX11" fmla="*/ 0 w 12225"/>
                    <a:gd name="connsiteY11" fmla="*/ 42234 h 51125"/>
                    <a:gd name="connsiteX12" fmla="*/ 0 w 12225"/>
                    <a:gd name="connsiteY12" fmla="*/ 42790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121"/>
                      </a:lnTo>
                      <a:lnTo>
                        <a:pt x="0" y="42234"/>
                      </a:lnTo>
                      <a:lnTo>
                        <a:pt x="0" y="42790"/>
                      </a:lnTo>
                      <a:lnTo>
                        <a:pt x="0" y="45013"/>
                      </a:lnTo>
                      <a:lnTo>
                        <a:pt x="12226" y="51125"/>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4" name="Freeform: Shape 453">
                  <a:extLst>
                    <a:ext uri="{FF2B5EF4-FFF2-40B4-BE49-F238E27FC236}">
                      <a16:creationId xmlns:a16="http://schemas.microsoft.com/office/drawing/2014/main" id="{B92F269D-DF4F-4635-992A-5293F92AA160}"/>
                    </a:ext>
                  </a:extLst>
                </p:cNvPr>
                <p:cNvSpPr/>
                <p:nvPr/>
              </p:nvSpPr>
              <p:spPr>
                <a:xfrm>
                  <a:off x="1882487" y="2277671"/>
                  <a:ext cx="521813" cy="521813"/>
                </a:xfrm>
                <a:custGeom>
                  <a:avLst/>
                  <a:gdLst>
                    <a:gd name="connsiteX0" fmla="*/ 521257 w 521813"/>
                    <a:gd name="connsiteY0" fmla="*/ 487915 h 521813"/>
                    <a:gd name="connsiteX1" fmla="*/ 521257 w 521813"/>
                    <a:gd name="connsiteY1" fmla="*/ 33343 h 521813"/>
                    <a:gd name="connsiteX2" fmla="*/ 521257 w 521813"/>
                    <a:gd name="connsiteY2" fmla="*/ 0 h 521813"/>
                    <a:gd name="connsiteX3" fmla="*/ 487915 w 521813"/>
                    <a:gd name="connsiteY3" fmla="*/ 0 h 521813"/>
                    <a:gd name="connsiteX4" fmla="*/ 33343 w 521813"/>
                    <a:gd name="connsiteY4" fmla="*/ 0 h 521813"/>
                    <a:gd name="connsiteX5" fmla="*/ 0 w 521813"/>
                    <a:gd name="connsiteY5" fmla="*/ 0 h 521813"/>
                    <a:gd name="connsiteX6" fmla="*/ 0 w 521813"/>
                    <a:gd name="connsiteY6" fmla="*/ 33343 h 521813"/>
                    <a:gd name="connsiteX7" fmla="*/ 0 w 521813"/>
                    <a:gd name="connsiteY7" fmla="*/ 488471 h 521813"/>
                    <a:gd name="connsiteX8" fmla="*/ 0 w 521813"/>
                    <a:gd name="connsiteY8" fmla="*/ 521813 h 521813"/>
                    <a:gd name="connsiteX9" fmla="*/ 33343 w 521813"/>
                    <a:gd name="connsiteY9" fmla="*/ 521813 h 521813"/>
                    <a:gd name="connsiteX10" fmla="*/ 488471 w 521813"/>
                    <a:gd name="connsiteY10" fmla="*/ 521813 h 521813"/>
                    <a:gd name="connsiteX11" fmla="*/ 521813 w 521813"/>
                    <a:gd name="connsiteY11" fmla="*/ 521813 h 521813"/>
                    <a:gd name="connsiteX12" fmla="*/ 521813 w 521813"/>
                    <a:gd name="connsiteY12" fmla="*/ 487915 h 521813"/>
                    <a:gd name="connsiteX13" fmla="*/ 487915 w 521813"/>
                    <a:gd name="connsiteY13" fmla="*/ 487915 h 521813"/>
                    <a:gd name="connsiteX14" fmla="*/ 33343 w 521813"/>
                    <a:gd name="connsiteY14" fmla="*/ 487915 h 521813"/>
                    <a:gd name="connsiteX15" fmla="*/ 33343 w 521813"/>
                    <a:gd name="connsiteY15" fmla="*/ 33343 h 521813"/>
                    <a:gd name="connsiteX16" fmla="*/ 488471 w 521813"/>
                    <a:gd name="connsiteY16" fmla="*/ 33343 h 521813"/>
                    <a:gd name="connsiteX17" fmla="*/ 488471 w 521813"/>
                    <a:gd name="connsiteY17" fmla="*/ 487915 h 52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1813" h="521813">
                      <a:moveTo>
                        <a:pt x="521257" y="487915"/>
                      </a:moveTo>
                      <a:lnTo>
                        <a:pt x="521257" y="33343"/>
                      </a:lnTo>
                      <a:lnTo>
                        <a:pt x="521257" y="0"/>
                      </a:lnTo>
                      <a:lnTo>
                        <a:pt x="487915" y="0"/>
                      </a:lnTo>
                      <a:lnTo>
                        <a:pt x="33343" y="0"/>
                      </a:lnTo>
                      <a:lnTo>
                        <a:pt x="0" y="0"/>
                      </a:lnTo>
                      <a:lnTo>
                        <a:pt x="0" y="33343"/>
                      </a:lnTo>
                      <a:lnTo>
                        <a:pt x="0" y="488471"/>
                      </a:lnTo>
                      <a:lnTo>
                        <a:pt x="0" y="521813"/>
                      </a:lnTo>
                      <a:lnTo>
                        <a:pt x="33343" y="521813"/>
                      </a:lnTo>
                      <a:lnTo>
                        <a:pt x="488471" y="521813"/>
                      </a:lnTo>
                      <a:lnTo>
                        <a:pt x="521813" y="521813"/>
                      </a:lnTo>
                      <a:lnTo>
                        <a:pt x="521813" y="487915"/>
                      </a:lnTo>
                      <a:close/>
                      <a:moveTo>
                        <a:pt x="487915" y="487915"/>
                      </a:moveTo>
                      <a:lnTo>
                        <a:pt x="33343" y="487915"/>
                      </a:lnTo>
                      <a:lnTo>
                        <a:pt x="33343" y="33343"/>
                      </a:lnTo>
                      <a:lnTo>
                        <a:pt x="488471" y="33343"/>
                      </a:lnTo>
                      <a:lnTo>
                        <a:pt x="488471" y="487915"/>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5" name="Freeform: Shape 454">
                  <a:extLst>
                    <a:ext uri="{FF2B5EF4-FFF2-40B4-BE49-F238E27FC236}">
                      <a16:creationId xmlns:a16="http://schemas.microsoft.com/office/drawing/2014/main" id="{0ED970C6-6D54-4B41-90CF-68B37BC90D3D}"/>
                    </a:ext>
                  </a:extLst>
                </p:cNvPr>
                <p:cNvSpPr/>
                <p:nvPr/>
              </p:nvSpPr>
              <p:spPr>
                <a:xfrm>
                  <a:off x="2177570" y="2376588"/>
                  <a:ext cx="145596" cy="50569"/>
                </a:xfrm>
                <a:custGeom>
                  <a:avLst/>
                  <a:gdLst>
                    <a:gd name="connsiteX0" fmla="*/ 58350 w 145596"/>
                    <a:gd name="connsiteY0" fmla="*/ 35566 h 50569"/>
                    <a:gd name="connsiteX1" fmla="*/ 64463 w 145596"/>
                    <a:gd name="connsiteY1" fmla="*/ 38900 h 50569"/>
                    <a:gd name="connsiteX2" fmla="*/ 87802 w 145596"/>
                    <a:gd name="connsiteY2" fmla="*/ 50570 h 50569"/>
                    <a:gd name="connsiteX3" fmla="*/ 145596 w 145596"/>
                    <a:gd name="connsiteY3" fmla="*/ 43901 h 50569"/>
                    <a:gd name="connsiteX4" fmla="*/ 107808 w 145596"/>
                    <a:gd name="connsiteY4" fmla="*/ 25007 h 50569"/>
                    <a:gd name="connsiteX5" fmla="*/ 58905 w 145596"/>
                    <a:gd name="connsiteY5" fmla="*/ 556 h 50569"/>
                    <a:gd name="connsiteX6" fmla="*/ 57794 w 145596"/>
                    <a:gd name="connsiteY6" fmla="*/ 0 h 50569"/>
                    <a:gd name="connsiteX7" fmla="*/ 52793 w 145596"/>
                    <a:gd name="connsiteY7" fmla="*/ 556 h 50569"/>
                    <a:gd name="connsiteX8" fmla="*/ 0 w 145596"/>
                    <a:gd name="connsiteY8" fmla="*/ 6113 h 50569"/>
                    <a:gd name="connsiteX9" fmla="*/ 52237 w 145596"/>
                    <a:gd name="connsiteY9" fmla="*/ 32787 h 5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596" h="50569">
                      <a:moveTo>
                        <a:pt x="58350" y="35566"/>
                      </a:moveTo>
                      <a:lnTo>
                        <a:pt x="64463" y="38900"/>
                      </a:lnTo>
                      <a:lnTo>
                        <a:pt x="87802" y="50570"/>
                      </a:lnTo>
                      <a:lnTo>
                        <a:pt x="145596" y="43901"/>
                      </a:lnTo>
                      <a:lnTo>
                        <a:pt x="107808" y="25007"/>
                      </a:lnTo>
                      <a:lnTo>
                        <a:pt x="58905" y="556"/>
                      </a:lnTo>
                      <a:lnTo>
                        <a:pt x="57794" y="0"/>
                      </a:lnTo>
                      <a:lnTo>
                        <a:pt x="52793" y="556"/>
                      </a:lnTo>
                      <a:lnTo>
                        <a:pt x="0" y="6113"/>
                      </a:lnTo>
                      <a:lnTo>
                        <a:pt x="52237" y="327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6" name="Freeform: Shape 455">
                  <a:extLst>
                    <a:ext uri="{FF2B5EF4-FFF2-40B4-BE49-F238E27FC236}">
                      <a16:creationId xmlns:a16="http://schemas.microsoft.com/office/drawing/2014/main" id="{FFF9AF0E-2F4E-4FCA-929A-A564FEB5D5A3}"/>
                    </a:ext>
                  </a:extLst>
                </p:cNvPr>
                <p:cNvSpPr/>
                <p:nvPr/>
              </p:nvSpPr>
              <p:spPr>
                <a:xfrm>
                  <a:off x="2160899" y="2564974"/>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3 h 122256"/>
                    <a:gd name="connsiteX24" fmla="*/ 70020 w 97249"/>
                    <a:gd name="connsiteY24" fmla="*/ 76133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5015 h 122256"/>
                    <a:gd name="connsiteX30" fmla="*/ 82245 w 97249"/>
                    <a:gd name="connsiteY30" fmla="*/ 55571 h 122256"/>
                    <a:gd name="connsiteX31" fmla="*/ 82245 w 97249"/>
                    <a:gd name="connsiteY31" fmla="*/ 66685 h 122256"/>
                    <a:gd name="connsiteX32" fmla="*/ 82245 w 97249"/>
                    <a:gd name="connsiteY32" fmla="*/ 72243 h 122256"/>
                    <a:gd name="connsiteX33" fmla="*/ 82245 w 97249"/>
                    <a:gd name="connsiteY33" fmla="*/ 73354 h 122256"/>
                    <a:gd name="connsiteX34" fmla="*/ 82245 w 97249"/>
                    <a:gd name="connsiteY34" fmla="*/ 78911 h 122256"/>
                    <a:gd name="connsiteX35" fmla="*/ 82245 w 97249"/>
                    <a:gd name="connsiteY35" fmla="*/ 78911 h 122256"/>
                    <a:gd name="connsiteX36" fmla="*/ 82245 w 97249"/>
                    <a:gd name="connsiteY36" fmla="*/ 80022 h 122256"/>
                    <a:gd name="connsiteX37" fmla="*/ 82245 w 97249"/>
                    <a:gd name="connsiteY37" fmla="*/ 100028 h 122256"/>
                    <a:gd name="connsiteX38" fmla="*/ 81690 w 97249"/>
                    <a:gd name="connsiteY38" fmla="*/ 99472 h 122256"/>
                    <a:gd name="connsiteX39" fmla="*/ 75021 w 97249"/>
                    <a:gd name="connsiteY39" fmla="*/ 97250 h 122256"/>
                    <a:gd name="connsiteX40" fmla="*/ 69464 w 97249"/>
                    <a:gd name="connsiteY40" fmla="*/ 94471 h 122256"/>
                    <a:gd name="connsiteX41" fmla="*/ 69464 w 97249"/>
                    <a:gd name="connsiteY41" fmla="*/ 76133 h 122256"/>
                    <a:gd name="connsiteX42" fmla="*/ 43901 w 97249"/>
                    <a:gd name="connsiteY42" fmla="*/ 78911 h 122256"/>
                    <a:gd name="connsiteX43" fmla="*/ 43901 w 97249"/>
                    <a:gd name="connsiteY43" fmla="*/ 78911 h 122256"/>
                    <a:gd name="connsiteX44" fmla="*/ 43901 w 97249"/>
                    <a:gd name="connsiteY44" fmla="*/ 72798 h 122256"/>
                    <a:gd name="connsiteX45" fmla="*/ 43901 w 97249"/>
                    <a:gd name="connsiteY45" fmla="*/ 72798 h 122256"/>
                    <a:gd name="connsiteX46" fmla="*/ 43901 w 97249"/>
                    <a:gd name="connsiteY46" fmla="*/ 66685 h 122256"/>
                    <a:gd name="connsiteX47" fmla="*/ 43901 w 97249"/>
                    <a:gd name="connsiteY47" fmla="*/ 36677 h 122256"/>
                    <a:gd name="connsiteX48" fmla="*/ 56127 w 97249"/>
                    <a:gd name="connsiteY48" fmla="*/ 42790 h 122256"/>
                    <a:gd name="connsiteX49" fmla="*/ 56127 w 97249"/>
                    <a:gd name="connsiteY49" fmla="*/ 65574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8911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3"/>
                      </a:moveTo>
                      <a:lnTo>
                        <a:pt x="70020" y="76133"/>
                      </a:lnTo>
                      <a:lnTo>
                        <a:pt x="70020" y="70020"/>
                      </a:lnTo>
                      <a:lnTo>
                        <a:pt x="70020" y="70020"/>
                      </a:lnTo>
                      <a:lnTo>
                        <a:pt x="70020" y="49458"/>
                      </a:lnTo>
                      <a:lnTo>
                        <a:pt x="74465" y="51681"/>
                      </a:lnTo>
                      <a:lnTo>
                        <a:pt x="80578" y="55015"/>
                      </a:lnTo>
                      <a:lnTo>
                        <a:pt x="82245" y="55571"/>
                      </a:lnTo>
                      <a:lnTo>
                        <a:pt x="82245" y="66685"/>
                      </a:lnTo>
                      <a:lnTo>
                        <a:pt x="82245" y="72243"/>
                      </a:lnTo>
                      <a:lnTo>
                        <a:pt x="82245" y="73354"/>
                      </a:lnTo>
                      <a:lnTo>
                        <a:pt x="82245" y="78911"/>
                      </a:lnTo>
                      <a:lnTo>
                        <a:pt x="82245" y="78911"/>
                      </a:lnTo>
                      <a:lnTo>
                        <a:pt x="82245" y="80022"/>
                      </a:lnTo>
                      <a:lnTo>
                        <a:pt x="82245" y="100028"/>
                      </a:lnTo>
                      <a:lnTo>
                        <a:pt x="81690" y="99472"/>
                      </a:lnTo>
                      <a:lnTo>
                        <a:pt x="75021" y="97250"/>
                      </a:lnTo>
                      <a:lnTo>
                        <a:pt x="69464" y="94471"/>
                      </a:lnTo>
                      <a:lnTo>
                        <a:pt x="69464" y="76133"/>
                      </a:lnTo>
                      <a:close/>
                      <a:moveTo>
                        <a:pt x="43901" y="78911"/>
                      </a:moveTo>
                      <a:lnTo>
                        <a:pt x="43901" y="78911"/>
                      </a:lnTo>
                      <a:lnTo>
                        <a:pt x="43901" y="72798"/>
                      </a:lnTo>
                      <a:lnTo>
                        <a:pt x="43901" y="72798"/>
                      </a:lnTo>
                      <a:lnTo>
                        <a:pt x="43901" y="66685"/>
                      </a:lnTo>
                      <a:lnTo>
                        <a:pt x="43901" y="36677"/>
                      </a:lnTo>
                      <a:lnTo>
                        <a:pt x="56127" y="42790"/>
                      </a:lnTo>
                      <a:lnTo>
                        <a:pt x="56127" y="65574"/>
                      </a:lnTo>
                      <a:lnTo>
                        <a:pt x="56127" y="71687"/>
                      </a:lnTo>
                      <a:lnTo>
                        <a:pt x="56127" y="71687"/>
                      </a:lnTo>
                      <a:lnTo>
                        <a:pt x="56127" y="77800"/>
                      </a:lnTo>
                      <a:lnTo>
                        <a:pt x="56127" y="77800"/>
                      </a:lnTo>
                      <a:lnTo>
                        <a:pt x="56127" y="77800"/>
                      </a:lnTo>
                      <a:lnTo>
                        <a:pt x="56127" y="87802"/>
                      </a:lnTo>
                      <a:lnTo>
                        <a:pt x="43901" y="81690"/>
                      </a:lnTo>
                      <a:lnTo>
                        <a:pt x="43901" y="78911"/>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7" name="Freeform: Shape 456">
                  <a:extLst>
                    <a:ext uri="{FF2B5EF4-FFF2-40B4-BE49-F238E27FC236}">
                      <a16:creationId xmlns:a16="http://schemas.microsoft.com/office/drawing/2014/main" id="{49E1B6CB-1FB5-453C-BD23-489BB0742219}"/>
                    </a:ext>
                  </a:extLst>
                </p:cNvPr>
                <p:cNvSpPr/>
                <p:nvPr/>
              </p:nvSpPr>
              <p:spPr>
                <a:xfrm>
                  <a:off x="2268707" y="2607208"/>
                  <a:ext cx="70019" cy="83356"/>
                </a:xfrm>
                <a:custGeom>
                  <a:avLst/>
                  <a:gdLst>
                    <a:gd name="connsiteX0" fmla="*/ 1111 w 70019"/>
                    <a:gd name="connsiteY0" fmla="*/ 37788 h 83356"/>
                    <a:gd name="connsiteX1" fmla="*/ 1111 w 70019"/>
                    <a:gd name="connsiteY1" fmla="*/ 43901 h 83356"/>
                    <a:gd name="connsiteX2" fmla="*/ 1111 w 70019"/>
                    <a:gd name="connsiteY2" fmla="*/ 44457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4457"/>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8" name="Freeform: Shape 457">
                  <a:extLst>
                    <a:ext uri="{FF2B5EF4-FFF2-40B4-BE49-F238E27FC236}">
                      <a16:creationId xmlns:a16="http://schemas.microsoft.com/office/drawing/2014/main" id="{459FD949-5B96-43CF-BA31-2C24B00B77BD}"/>
                    </a:ext>
                  </a:extLst>
                </p:cNvPr>
                <p:cNvSpPr/>
                <p:nvPr/>
              </p:nvSpPr>
              <p:spPr>
                <a:xfrm>
                  <a:off x="2160899" y="2476060"/>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2 h 122256"/>
                    <a:gd name="connsiteX24" fmla="*/ 70020 w 97249"/>
                    <a:gd name="connsiteY24" fmla="*/ 76132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5015 h 122256"/>
                    <a:gd name="connsiteX30" fmla="*/ 82245 w 97249"/>
                    <a:gd name="connsiteY30" fmla="*/ 55571 h 122256"/>
                    <a:gd name="connsiteX31" fmla="*/ 82245 w 97249"/>
                    <a:gd name="connsiteY31" fmla="*/ 66685 h 122256"/>
                    <a:gd name="connsiteX32" fmla="*/ 82245 w 97249"/>
                    <a:gd name="connsiteY32" fmla="*/ 72243 h 122256"/>
                    <a:gd name="connsiteX33" fmla="*/ 82245 w 97249"/>
                    <a:gd name="connsiteY33" fmla="*/ 73354 h 122256"/>
                    <a:gd name="connsiteX34" fmla="*/ 82245 w 97249"/>
                    <a:gd name="connsiteY34" fmla="*/ 78911 h 122256"/>
                    <a:gd name="connsiteX35" fmla="*/ 82245 w 97249"/>
                    <a:gd name="connsiteY35" fmla="*/ 78911 h 122256"/>
                    <a:gd name="connsiteX36" fmla="*/ 82245 w 97249"/>
                    <a:gd name="connsiteY36" fmla="*/ 80022 h 122256"/>
                    <a:gd name="connsiteX37" fmla="*/ 82245 w 97249"/>
                    <a:gd name="connsiteY37" fmla="*/ 100028 h 122256"/>
                    <a:gd name="connsiteX38" fmla="*/ 81690 w 97249"/>
                    <a:gd name="connsiteY38" fmla="*/ 99472 h 122256"/>
                    <a:gd name="connsiteX39" fmla="*/ 75021 w 97249"/>
                    <a:gd name="connsiteY39" fmla="*/ 97250 h 122256"/>
                    <a:gd name="connsiteX40" fmla="*/ 69464 w 97249"/>
                    <a:gd name="connsiteY40" fmla="*/ 94471 h 122256"/>
                    <a:gd name="connsiteX41" fmla="*/ 69464 w 97249"/>
                    <a:gd name="connsiteY41" fmla="*/ 76132 h 122256"/>
                    <a:gd name="connsiteX42" fmla="*/ 43901 w 97249"/>
                    <a:gd name="connsiteY42" fmla="*/ 79467 h 122256"/>
                    <a:gd name="connsiteX43" fmla="*/ 43901 w 97249"/>
                    <a:gd name="connsiteY43" fmla="*/ 79467 h 122256"/>
                    <a:gd name="connsiteX44" fmla="*/ 43901 w 97249"/>
                    <a:gd name="connsiteY44" fmla="*/ 73354 h 122256"/>
                    <a:gd name="connsiteX45" fmla="*/ 43901 w 97249"/>
                    <a:gd name="connsiteY45" fmla="*/ 73354 h 122256"/>
                    <a:gd name="connsiteX46" fmla="*/ 43901 w 97249"/>
                    <a:gd name="connsiteY46" fmla="*/ 67241 h 122256"/>
                    <a:gd name="connsiteX47" fmla="*/ 43901 w 97249"/>
                    <a:gd name="connsiteY47" fmla="*/ 37233 h 122256"/>
                    <a:gd name="connsiteX48" fmla="*/ 56127 w 97249"/>
                    <a:gd name="connsiteY48" fmla="*/ 43346 h 122256"/>
                    <a:gd name="connsiteX49" fmla="*/ 56127 w 97249"/>
                    <a:gd name="connsiteY49" fmla="*/ 66130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9467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2"/>
                      </a:moveTo>
                      <a:lnTo>
                        <a:pt x="70020" y="76132"/>
                      </a:lnTo>
                      <a:lnTo>
                        <a:pt x="70020" y="70020"/>
                      </a:lnTo>
                      <a:lnTo>
                        <a:pt x="70020" y="70020"/>
                      </a:lnTo>
                      <a:lnTo>
                        <a:pt x="70020" y="49458"/>
                      </a:lnTo>
                      <a:lnTo>
                        <a:pt x="74465" y="51681"/>
                      </a:lnTo>
                      <a:lnTo>
                        <a:pt x="80578" y="55015"/>
                      </a:lnTo>
                      <a:lnTo>
                        <a:pt x="82245" y="55571"/>
                      </a:lnTo>
                      <a:lnTo>
                        <a:pt x="82245" y="66685"/>
                      </a:lnTo>
                      <a:lnTo>
                        <a:pt x="82245" y="72243"/>
                      </a:lnTo>
                      <a:lnTo>
                        <a:pt x="82245" y="73354"/>
                      </a:lnTo>
                      <a:lnTo>
                        <a:pt x="82245" y="78911"/>
                      </a:lnTo>
                      <a:lnTo>
                        <a:pt x="82245" y="78911"/>
                      </a:lnTo>
                      <a:lnTo>
                        <a:pt x="82245" y="80022"/>
                      </a:lnTo>
                      <a:lnTo>
                        <a:pt x="82245" y="100028"/>
                      </a:lnTo>
                      <a:lnTo>
                        <a:pt x="81690" y="99472"/>
                      </a:lnTo>
                      <a:lnTo>
                        <a:pt x="75021" y="97250"/>
                      </a:lnTo>
                      <a:lnTo>
                        <a:pt x="69464" y="94471"/>
                      </a:lnTo>
                      <a:lnTo>
                        <a:pt x="69464" y="76132"/>
                      </a:lnTo>
                      <a:close/>
                      <a:moveTo>
                        <a:pt x="43901" y="79467"/>
                      </a:moveTo>
                      <a:lnTo>
                        <a:pt x="43901" y="79467"/>
                      </a:lnTo>
                      <a:lnTo>
                        <a:pt x="43901" y="73354"/>
                      </a:lnTo>
                      <a:lnTo>
                        <a:pt x="43901" y="73354"/>
                      </a:lnTo>
                      <a:lnTo>
                        <a:pt x="43901" y="67241"/>
                      </a:lnTo>
                      <a:lnTo>
                        <a:pt x="43901" y="37233"/>
                      </a:lnTo>
                      <a:lnTo>
                        <a:pt x="56127" y="43346"/>
                      </a:lnTo>
                      <a:lnTo>
                        <a:pt x="56127" y="66130"/>
                      </a:lnTo>
                      <a:lnTo>
                        <a:pt x="56127" y="71687"/>
                      </a:lnTo>
                      <a:lnTo>
                        <a:pt x="56127" y="71687"/>
                      </a:lnTo>
                      <a:lnTo>
                        <a:pt x="56127" y="77800"/>
                      </a:lnTo>
                      <a:lnTo>
                        <a:pt x="56127" y="77800"/>
                      </a:lnTo>
                      <a:lnTo>
                        <a:pt x="56127" y="77800"/>
                      </a:lnTo>
                      <a:lnTo>
                        <a:pt x="56127" y="87802"/>
                      </a:lnTo>
                      <a:lnTo>
                        <a:pt x="43901" y="81690"/>
                      </a:lnTo>
                      <a:lnTo>
                        <a:pt x="43901" y="79467"/>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9" name="Freeform: Shape 458">
                  <a:extLst>
                    <a:ext uri="{FF2B5EF4-FFF2-40B4-BE49-F238E27FC236}">
                      <a16:creationId xmlns:a16="http://schemas.microsoft.com/office/drawing/2014/main" id="{915C3E1C-61D7-4555-8C24-1C673F8B6E43}"/>
                    </a:ext>
                  </a:extLst>
                </p:cNvPr>
                <p:cNvSpPr/>
                <p:nvPr/>
              </p:nvSpPr>
              <p:spPr>
                <a:xfrm>
                  <a:off x="2268707" y="2518294"/>
                  <a:ext cx="70019" cy="83356"/>
                </a:xfrm>
                <a:custGeom>
                  <a:avLst/>
                  <a:gdLst>
                    <a:gd name="connsiteX0" fmla="*/ 1111 w 70019"/>
                    <a:gd name="connsiteY0" fmla="*/ 37788 h 83356"/>
                    <a:gd name="connsiteX1" fmla="*/ 1111 w 70019"/>
                    <a:gd name="connsiteY1" fmla="*/ 43901 h 83356"/>
                    <a:gd name="connsiteX2" fmla="*/ 1111 w 70019"/>
                    <a:gd name="connsiteY2" fmla="*/ 44457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4457"/>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0" name="Freeform: Shape 459">
                  <a:extLst>
                    <a:ext uri="{FF2B5EF4-FFF2-40B4-BE49-F238E27FC236}">
                      <a16:creationId xmlns:a16="http://schemas.microsoft.com/office/drawing/2014/main" id="{E6AA43DB-04AE-446F-A2DF-EF6DF13560CD}"/>
                    </a:ext>
                  </a:extLst>
                </p:cNvPr>
                <p:cNvSpPr/>
                <p:nvPr/>
              </p:nvSpPr>
              <p:spPr>
                <a:xfrm>
                  <a:off x="2160899" y="2388814"/>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2 h 122256"/>
                    <a:gd name="connsiteX24" fmla="*/ 70020 w 97249"/>
                    <a:gd name="connsiteY24" fmla="*/ 76132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4460 h 122256"/>
                    <a:gd name="connsiteX30" fmla="*/ 82245 w 97249"/>
                    <a:gd name="connsiteY30" fmla="*/ 55015 h 122256"/>
                    <a:gd name="connsiteX31" fmla="*/ 82245 w 97249"/>
                    <a:gd name="connsiteY31" fmla="*/ 66130 h 122256"/>
                    <a:gd name="connsiteX32" fmla="*/ 82245 w 97249"/>
                    <a:gd name="connsiteY32" fmla="*/ 71687 h 122256"/>
                    <a:gd name="connsiteX33" fmla="*/ 82245 w 97249"/>
                    <a:gd name="connsiteY33" fmla="*/ 72798 h 122256"/>
                    <a:gd name="connsiteX34" fmla="*/ 82245 w 97249"/>
                    <a:gd name="connsiteY34" fmla="*/ 78355 h 122256"/>
                    <a:gd name="connsiteX35" fmla="*/ 82245 w 97249"/>
                    <a:gd name="connsiteY35" fmla="*/ 78355 h 122256"/>
                    <a:gd name="connsiteX36" fmla="*/ 82245 w 97249"/>
                    <a:gd name="connsiteY36" fmla="*/ 79467 h 122256"/>
                    <a:gd name="connsiteX37" fmla="*/ 82245 w 97249"/>
                    <a:gd name="connsiteY37" fmla="*/ 99472 h 122256"/>
                    <a:gd name="connsiteX38" fmla="*/ 81690 w 97249"/>
                    <a:gd name="connsiteY38" fmla="*/ 98917 h 122256"/>
                    <a:gd name="connsiteX39" fmla="*/ 75021 w 97249"/>
                    <a:gd name="connsiteY39" fmla="*/ 97250 h 122256"/>
                    <a:gd name="connsiteX40" fmla="*/ 69464 w 97249"/>
                    <a:gd name="connsiteY40" fmla="*/ 94471 h 122256"/>
                    <a:gd name="connsiteX41" fmla="*/ 69464 w 97249"/>
                    <a:gd name="connsiteY41" fmla="*/ 76132 h 122256"/>
                    <a:gd name="connsiteX42" fmla="*/ 43901 w 97249"/>
                    <a:gd name="connsiteY42" fmla="*/ 79467 h 122256"/>
                    <a:gd name="connsiteX43" fmla="*/ 43901 w 97249"/>
                    <a:gd name="connsiteY43" fmla="*/ 79467 h 122256"/>
                    <a:gd name="connsiteX44" fmla="*/ 43901 w 97249"/>
                    <a:gd name="connsiteY44" fmla="*/ 73354 h 122256"/>
                    <a:gd name="connsiteX45" fmla="*/ 43901 w 97249"/>
                    <a:gd name="connsiteY45" fmla="*/ 73354 h 122256"/>
                    <a:gd name="connsiteX46" fmla="*/ 43901 w 97249"/>
                    <a:gd name="connsiteY46" fmla="*/ 67241 h 122256"/>
                    <a:gd name="connsiteX47" fmla="*/ 43901 w 97249"/>
                    <a:gd name="connsiteY47" fmla="*/ 36677 h 122256"/>
                    <a:gd name="connsiteX48" fmla="*/ 56127 w 97249"/>
                    <a:gd name="connsiteY48" fmla="*/ 42790 h 122256"/>
                    <a:gd name="connsiteX49" fmla="*/ 56127 w 97249"/>
                    <a:gd name="connsiteY49" fmla="*/ 65574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9467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2"/>
                      </a:moveTo>
                      <a:lnTo>
                        <a:pt x="70020" y="76132"/>
                      </a:lnTo>
                      <a:lnTo>
                        <a:pt x="70020" y="70020"/>
                      </a:lnTo>
                      <a:lnTo>
                        <a:pt x="70020" y="70020"/>
                      </a:lnTo>
                      <a:lnTo>
                        <a:pt x="70020" y="49458"/>
                      </a:lnTo>
                      <a:lnTo>
                        <a:pt x="74465" y="51681"/>
                      </a:lnTo>
                      <a:lnTo>
                        <a:pt x="80578" y="54460"/>
                      </a:lnTo>
                      <a:lnTo>
                        <a:pt x="82245" y="55015"/>
                      </a:lnTo>
                      <a:lnTo>
                        <a:pt x="82245" y="66130"/>
                      </a:lnTo>
                      <a:lnTo>
                        <a:pt x="82245" y="71687"/>
                      </a:lnTo>
                      <a:lnTo>
                        <a:pt x="82245" y="72798"/>
                      </a:lnTo>
                      <a:lnTo>
                        <a:pt x="82245" y="78355"/>
                      </a:lnTo>
                      <a:lnTo>
                        <a:pt x="82245" y="78355"/>
                      </a:lnTo>
                      <a:lnTo>
                        <a:pt x="82245" y="79467"/>
                      </a:lnTo>
                      <a:lnTo>
                        <a:pt x="82245" y="99472"/>
                      </a:lnTo>
                      <a:lnTo>
                        <a:pt x="81690" y="98917"/>
                      </a:lnTo>
                      <a:lnTo>
                        <a:pt x="75021" y="97250"/>
                      </a:lnTo>
                      <a:lnTo>
                        <a:pt x="69464" y="94471"/>
                      </a:lnTo>
                      <a:lnTo>
                        <a:pt x="69464" y="76132"/>
                      </a:lnTo>
                      <a:close/>
                      <a:moveTo>
                        <a:pt x="43901" y="79467"/>
                      </a:moveTo>
                      <a:lnTo>
                        <a:pt x="43901" y="79467"/>
                      </a:lnTo>
                      <a:lnTo>
                        <a:pt x="43901" y="73354"/>
                      </a:lnTo>
                      <a:lnTo>
                        <a:pt x="43901" y="73354"/>
                      </a:lnTo>
                      <a:lnTo>
                        <a:pt x="43901" y="67241"/>
                      </a:lnTo>
                      <a:lnTo>
                        <a:pt x="43901" y="36677"/>
                      </a:lnTo>
                      <a:lnTo>
                        <a:pt x="56127" y="42790"/>
                      </a:lnTo>
                      <a:lnTo>
                        <a:pt x="56127" y="65574"/>
                      </a:lnTo>
                      <a:lnTo>
                        <a:pt x="56127" y="71687"/>
                      </a:lnTo>
                      <a:lnTo>
                        <a:pt x="56127" y="71687"/>
                      </a:lnTo>
                      <a:lnTo>
                        <a:pt x="56127" y="77800"/>
                      </a:lnTo>
                      <a:lnTo>
                        <a:pt x="56127" y="77800"/>
                      </a:lnTo>
                      <a:lnTo>
                        <a:pt x="56127" y="77800"/>
                      </a:lnTo>
                      <a:lnTo>
                        <a:pt x="56127" y="87802"/>
                      </a:lnTo>
                      <a:lnTo>
                        <a:pt x="43901" y="81690"/>
                      </a:lnTo>
                      <a:lnTo>
                        <a:pt x="43901" y="79467"/>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1" name="Freeform: Shape 460">
                  <a:extLst>
                    <a:ext uri="{FF2B5EF4-FFF2-40B4-BE49-F238E27FC236}">
                      <a16:creationId xmlns:a16="http://schemas.microsoft.com/office/drawing/2014/main" id="{37EDC283-2641-4CA2-8A40-600132758A4A}"/>
                    </a:ext>
                  </a:extLst>
                </p:cNvPr>
                <p:cNvSpPr/>
                <p:nvPr/>
              </p:nvSpPr>
              <p:spPr>
                <a:xfrm>
                  <a:off x="2268707" y="2431048"/>
                  <a:ext cx="70019" cy="83356"/>
                </a:xfrm>
                <a:custGeom>
                  <a:avLst/>
                  <a:gdLst>
                    <a:gd name="connsiteX0" fmla="*/ 1111 w 70019"/>
                    <a:gd name="connsiteY0" fmla="*/ 37788 h 83356"/>
                    <a:gd name="connsiteX1" fmla="*/ 1111 w 70019"/>
                    <a:gd name="connsiteY1" fmla="*/ 43901 h 83356"/>
                    <a:gd name="connsiteX2" fmla="*/ 1111 w 70019"/>
                    <a:gd name="connsiteY2" fmla="*/ 45013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5013"/>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2" name="Freeform: Shape 461">
                  <a:extLst>
                    <a:ext uri="{FF2B5EF4-FFF2-40B4-BE49-F238E27FC236}">
                      <a16:creationId xmlns:a16="http://schemas.microsoft.com/office/drawing/2014/main" id="{A86D1474-C14A-46EC-BBF0-30A56A0FB169}"/>
                    </a:ext>
                  </a:extLst>
                </p:cNvPr>
                <p:cNvSpPr/>
                <p:nvPr/>
              </p:nvSpPr>
              <p:spPr>
                <a:xfrm>
                  <a:off x="1962510" y="2376588"/>
                  <a:ext cx="146152" cy="50569"/>
                </a:xfrm>
                <a:custGeom>
                  <a:avLst/>
                  <a:gdLst>
                    <a:gd name="connsiteX0" fmla="*/ 81690 w 146152"/>
                    <a:gd name="connsiteY0" fmla="*/ 38900 h 50569"/>
                    <a:gd name="connsiteX1" fmla="*/ 87802 w 146152"/>
                    <a:gd name="connsiteY1" fmla="*/ 35566 h 50569"/>
                    <a:gd name="connsiteX2" fmla="*/ 93915 w 146152"/>
                    <a:gd name="connsiteY2" fmla="*/ 32787 h 50569"/>
                    <a:gd name="connsiteX3" fmla="*/ 146152 w 146152"/>
                    <a:gd name="connsiteY3" fmla="*/ 6113 h 50569"/>
                    <a:gd name="connsiteX4" fmla="*/ 93360 w 146152"/>
                    <a:gd name="connsiteY4" fmla="*/ 556 h 50569"/>
                    <a:gd name="connsiteX5" fmla="*/ 88358 w 146152"/>
                    <a:gd name="connsiteY5" fmla="*/ 0 h 50569"/>
                    <a:gd name="connsiteX6" fmla="*/ 87247 w 146152"/>
                    <a:gd name="connsiteY6" fmla="*/ 556 h 50569"/>
                    <a:gd name="connsiteX7" fmla="*/ 38344 w 146152"/>
                    <a:gd name="connsiteY7" fmla="*/ 25007 h 50569"/>
                    <a:gd name="connsiteX8" fmla="*/ 0 w 146152"/>
                    <a:gd name="connsiteY8" fmla="*/ 43901 h 50569"/>
                    <a:gd name="connsiteX9" fmla="*/ 58350 w 146152"/>
                    <a:gd name="connsiteY9" fmla="*/ 50570 h 5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152" h="50569">
                      <a:moveTo>
                        <a:pt x="81690" y="38900"/>
                      </a:moveTo>
                      <a:lnTo>
                        <a:pt x="87802" y="35566"/>
                      </a:lnTo>
                      <a:lnTo>
                        <a:pt x="93915" y="32787"/>
                      </a:lnTo>
                      <a:lnTo>
                        <a:pt x="146152" y="6113"/>
                      </a:lnTo>
                      <a:lnTo>
                        <a:pt x="93360" y="556"/>
                      </a:lnTo>
                      <a:lnTo>
                        <a:pt x="88358" y="0"/>
                      </a:lnTo>
                      <a:lnTo>
                        <a:pt x="87247" y="556"/>
                      </a:lnTo>
                      <a:lnTo>
                        <a:pt x="38344" y="25007"/>
                      </a:lnTo>
                      <a:lnTo>
                        <a:pt x="0" y="43901"/>
                      </a:lnTo>
                      <a:lnTo>
                        <a:pt x="58350" y="5057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3" name="Freeform: Shape 462">
                  <a:extLst>
                    <a:ext uri="{FF2B5EF4-FFF2-40B4-BE49-F238E27FC236}">
                      <a16:creationId xmlns:a16="http://schemas.microsoft.com/office/drawing/2014/main" id="{7C91D2E9-F055-4239-91B7-0C1F25F537E2}"/>
                    </a:ext>
                  </a:extLst>
                </p:cNvPr>
                <p:cNvSpPr/>
                <p:nvPr/>
              </p:nvSpPr>
              <p:spPr>
                <a:xfrm>
                  <a:off x="2028084" y="2564974"/>
                  <a:ext cx="97249" cy="122256"/>
                </a:xfrm>
                <a:custGeom>
                  <a:avLst/>
                  <a:gdLst>
                    <a:gd name="connsiteX0" fmla="*/ 96138 w 97249"/>
                    <a:gd name="connsiteY0" fmla="*/ 0 h 122256"/>
                    <a:gd name="connsiteX1" fmla="*/ 28341 w 97249"/>
                    <a:gd name="connsiteY1" fmla="*/ 33898 h 122256"/>
                    <a:gd name="connsiteX2" fmla="*/ 22228 w 97249"/>
                    <a:gd name="connsiteY2" fmla="*/ 36677 h 122256"/>
                    <a:gd name="connsiteX3" fmla="*/ 16116 w 97249"/>
                    <a:gd name="connsiteY3" fmla="*/ 39456 h 122256"/>
                    <a:gd name="connsiteX4" fmla="*/ 0 w 97249"/>
                    <a:gd name="connsiteY4" fmla="*/ 47791 h 122256"/>
                    <a:gd name="connsiteX5" fmla="*/ 556 w 97249"/>
                    <a:gd name="connsiteY5" fmla="*/ 73910 h 122256"/>
                    <a:gd name="connsiteX6" fmla="*/ 556 w 97249"/>
                    <a:gd name="connsiteY6" fmla="*/ 79467 h 122256"/>
                    <a:gd name="connsiteX7" fmla="*/ 556 w 97249"/>
                    <a:gd name="connsiteY7" fmla="*/ 80578 h 122256"/>
                    <a:gd name="connsiteX8" fmla="*/ 556 w 97249"/>
                    <a:gd name="connsiteY8" fmla="*/ 86135 h 122256"/>
                    <a:gd name="connsiteX9" fmla="*/ 556 w 97249"/>
                    <a:gd name="connsiteY9" fmla="*/ 86135 h 122256"/>
                    <a:gd name="connsiteX10" fmla="*/ 556 w 97249"/>
                    <a:gd name="connsiteY10" fmla="*/ 87247 h 122256"/>
                    <a:gd name="connsiteX11" fmla="*/ 1111 w 97249"/>
                    <a:gd name="connsiteY11" fmla="*/ 121145 h 122256"/>
                    <a:gd name="connsiteX12" fmla="*/ 1111 w 97249"/>
                    <a:gd name="connsiteY12" fmla="*/ 122257 h 122256"/>
                    <a:gd name="connsiteX13" fmla="*/ 1111 w 97249"/>
                    <a:gd name="connsiteY13" fmla="*/ 122257 h 122256"/>
                    <a:gd name="connsiteX14" fmla="*/ 16116 w 97249"/>
                    <a:gd name="connsiteY14" fmla="*/ 115032 h 122256"/>
                    <a:gd name="connsiteX15" fmla="*/ 22228 w 97249"/>
                    <a:gd name="connsiteY15" fmla="*/ 112254 h 122256"/>
                    <a:gd name="connsiteX16" fmla="*/ 28341 w 97249"/>
                    <a:gd name="connsiteY16" fmla="*/ 109475 h 122256"/>
                    <a:gd name="connsiteX17" fmla="*/ 82245 w 97249"/>
                    <a:gd name="connsiteY17" fmla="*/ 82245 h 122256"/>
                    <a:gd name="connsiteX18" fmla="*/ 92248 w 97249"/>
                    <a:gd name="connsiteY18" fmla="*/ 77244 h 122256"/>
                    <a:gd name="connsiteX19" fmla="*/ 92248 w 97249"/>
                    <a:gd name="connsiteY19" fmla="*/ 77244 h 122256"/>
                    <a:gd name="connsiteX20" fmla="*/ 97250 w 97249"/>
                    <a:gd name="connsiteY20" fmla="*/ 75021 h 122256"/>
                    <a:gd name="connsiteX21" fmla="*/ 96138 w 97249"/>
                    <a:gd name="connsiteY21" fmla="*/ 0 h 122256"/>
                    <a:gd name="connsiteX22" fmla="*/ 96138 w 97249"/>
                    <a:gd name="connsiteY22" fmla="*/ 0 h 122256"/>
                    <a:gd name="connsiteX23" fmla="*/ 27230 w 97249"/>
                    <a:gd name="connsiteY23" fmla="*/ 70020 h 122256"/>
                    <a:gd name="connsiteX24" fmla="*/ 27230 w 97249"/>
                    <a:gd name="connsiteY24" fmla="*/ 70020 h 122256"/>
                    <a:gd name="connsiteX25" fmla="*/ 27230 w 97249"/>
                    <a:gd name="connsiteY25" fmla="*/ 76133 h 122256"/>
                    <a:gd name="connsiteX26" fmla="*/ 27230 w 97249"/>
                    <a:gd name="connsiteY26" fmla="*/ 76133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53348 w 97249"/>
                    <a:gd name="connsiteY42" fmla="*/ 66685 h 122256"/>
                    <a:gd name="connsiteX43" fmla="*/ 53348 w 97249"/>
                    <a:gd name="connsiteY43" fmla="*/ 72798 h 122256"/>
                    <a:gd name="connsiteX44" fmla="*/ 53348 w 97249"/>
                    <a:gd name="connsiteY44" fmla="*/ 72798 h 122256"/>
                    <a:gd name="connsiteX45" fmla="*/ 53348 w 97249"/>
                    <a:gd name="connsiteY45" fmla="*/ 78911 h 122256"/>
                    <a:gd name="connsiteX46" fmla="*/ 53348 w 97249"/>
                    <a:gd name="connsiteY46" fmla="*/ 78911 h 122256"/>
                    <a:gd name="connsiteX47" fmla="*/ 53348 w 97249"/>
                    <a:gd name="connsiteY47" fmla="*/ 81134 h 122256"/>
                    <a:gd name="connsiteX48" fmla="*/ 41123 w 97249"/>
                    <a:gd name="connsiteY48" fmla="*/ 87802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80022 w 97249"/>
                    <a:gd name="connsiteY58" fmla="*/ 68353 h 122256"/>
                    <a:gd name="connsiteX59" fmla="*/ 77244 w 97249"/>
                    <a:gd name="connsiteY59" fmla="*/ 69464 h 122256"/>
                    <a:gd name="connsiteX60" fmla="*/ 67797 w 97249"/>
                    <a:gd name="connsiteY60" fmla="*/ 74465 h 122256"/>
                    <a:gd name="connsiteX61" fmla="*/ 67797 w 97249"/>
                    <a:gd name="connsiteY61" fmla="*/ 68908 h 122256"/>
                    <a:gd name="connsiteX62" fmla="*/ 67797 w 97249"/>
                    <a:gd name="connsiteY62" fmla="*/ 29453 h 122256"/>
                    <a:gd name="connsiteX63" fmla="*/ 80022 w 97249"/>
                    <a:gd name="connsiteY63" fmla="*/ 23340 h 122256"/>
                    <a:gd name="connsiteX64" fmla="*/ 80022 w 97249"/>
                    <a:gd name="connsiteY64" fmla="*/ 68353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96138" y="0"/>
                      </a:moveTo>
                      <a:lnTo>
                        <a:pt x="28341" y="33898"/>
                      </a:lnTo>
                      <a:lnTo>
                        <a:pt x="22228" y="36677"/>
                      </a:ln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close/>
                      <a:moveTo>
                        <a:pt x="27230" y="70020"/>
                      </a:moveTo>
                      <a:lnTo>
                        <a:pt x="27230" y="70020"/>
                      </a:lnTo>
                      <a:lnTo>
                        <a:pt x="27230" y="76133"/>
                      </a:lnTo>
                      <a:lnTo>
                        <a:pt x="27230" y="76133"/>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53348" y="66685"/>
                      </a:moveTo>
                      <a:lnTo>
                        <a:pt x="53348" y="72798"/>
                      </a:lnTo>
                      <a:lnTo>
                        <a:pt x="53348" y="72798"/>
                      </a:lnTo>
                      <a:lnTo>
                        <a:pt x="53348" y="78911"/>
                      </a:lnTo>
                      <a:lnTo>
                        <a:pt x="53348" y="78911"/>
                      </a:lnTo>
                      <a:lnTo>
                        <a:pt x="53348" y="81134"/>
                      </a:lnTo>
                      <a:lnTo>
                        <a:pt x="41123" y="87802"/>
                      </a:lnTo>
                      <a:lnTo>
                        <a:pt x="41123" y="77800"/>
                      </a:lnTo>
                      <a:lnTo>
                        <a:pt x="41123" y="77800"/>
                      </a:lnTo>
                      <a:lnTo>
                        <a:pt x="41123" y="77800"/>
                      </a:lnTo>
                      <a:lnTo>
                        <a:pt x="41123" y="71687"/>
                      </a:lnTo>
                      <a:lnTo>
                        <a:pt x="41123" y="71687"/>
                      </a:lnTo>
                      <a:lnTo>
                        <a:pt x="41123" y="65574"/>
                      </a:lnTo>
                      <a:lnTo>
                        <a:pt x="41123" y="42790"/>
                      </a:lnTo>
                      <a:lnTo>
                        <a:pt x="53348" y="36677"/>
                      </a:lnTo>
                      <a:lnTo>
                        <a:pt x="53348" y="66685"/>
                      </a:lnTo>
                      <a:close/>
                      <a:moveTo>
                        <a:pt x="80022" y="68353"/>
                      </a:moveTo>
                      <a:lnTo>
                        <a:pt x="77244" y="69464"/>
                      </a:lnTo>
                      <a:lnTo>
                        <a:pt x="67797" y="74465"/>
                      </a:lnTo>
                      <a:lnTo>
                        <a:pt x="67797" y="68908"/>
                      </a:lnTo>
                      <a:lnTo>
                        <a:pt x="67797" y="29453"/>
                      </a:lnTo>
                      <a:lnTo>
                        <a:pt x="80022" y="23340"/>
                      </a:lnTo>
                      <a:lnTo>
                        <a:pt x="80022" y="68353"/>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4" name="Freeform: Shape 463">
                  <a:extLst>
                    <a:ext uri="{FF2B5EF4-FFF2-40B4-BE49-F238E27FC236}">
                      <a16:creationId xmlns:a16="http://schemas.microsoft.com/office/drawing/2014/main" id="{310F20CB-83E3-4E35-BEC7-D3895900C8A2}"/>
                    </a:ext>
                  </a:extLst>
                </p:cNvPr>
                <p:cNvSpPr/>
                <p:nvPr/>
              </p:nvSpPr>
              <p:spPr>
                <a:xfrm>
                  <a:off x="1947506" y="2607208"/>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4457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4457"/>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5" name="Freeform: Shape 464">
                  <a:extLst>
                    <a:ext uri="{FF2B5EF4-FFF2-40B4-BE49-F238E27FC236}">
                      <a16:creationId xmlns:a16="http://schemas.microsoft.com/office/drawing/2014/main" id="{B15D7C9B-30DB-475A-AF11-C069C00DDDFD}"/>
                    </a:ext>
                  </a:extLst>
                </p:cNvPr>
                <p:cNvSpPr/>
                <p:nvPr/>
              </p:nvSpPr>
              <p:spPr>
                <a:xfrm>
                  <a:off x="2028084" y="2476060"/>
                  <a:ext cx="97249" cy="122256"/>
                </a:xfrm>
                <a:custGeom>
                  <a:avLst/>
                  <a:gdLst>
                    <a:gd name="connsiteX0" fmla="*/ 96138 w 97249"/>
                    <a:gd name="connsiteY0" fmla="*/ 0 h 122256"/>
                    <a:gd name="connsiteX1" fmla="*/ 28341 w 97249"/>
                    <a:gd name="connsiteY1" fmla="*/ 33898 h 122256"/>
                    <a:gd name="connsiteX2" fmla="*/ 22228 w 97249"/>
                    <a:gd name="connsiteY2" fmla="*/ 36677 h 122256"/>
                    <a:gd name="connsiteX3" fmla="*/ 16116 w 97249"/>
                    <a:gd name="connsiteY3" fmla="*/ 39456 h 122256"/>
                    <a:gd name="connsiteX4" fmla="*/ 0 w 97249"/>
                    <a:gd name="connsiteY4" fmla="*/ 47791 h 122256"/>
                    <a:gd name="connsiteX5" fmla="*/ 556 w 97249"/>
                    <a:gd name="connsiteY5" fmla="*/ 73910 h 122256"/>
                    <a:gd name="connsiteX6" fmla="*/ 556 w 97249"/>
                    <a:gd name="connsiteY6" fmla="*/ 79467 h 122256"/>
                    <a:gd name="connsiteX7" fmla="*/ 556 w 97249"/>
                    <a:gd name="connsiteY7" fmla="*/ 80578 h 122256"/>
                    <a:gd name="connsiteX8" fmla="*/ 556 w 97249"/>
                    <a:gd name="connsiteY8" fmla="*/ 86135 h 122256"/>
                    <a:gd name="connsiteX9" fmla="*/ 556 w 97249"/>
                    <a:gd name="connsiteY9" fmla="*/ 86135 h 122256"/>
                    <a:gd name="connsiteX10" fmla="*/ 556 w 97249"/>
                    <a:gd name="connsiteY10" fmla="*/ 87247 h 122256"/>
                    <a:gd name="connsiteX11" fmla="*/ 1111 w 97249"/>
                    <a:gd name="connsiteY11" fmla="*/ 121145 h 122256"/>
                    <a:gd name="connsiteX12" fmla="*/ 1111 w 97249"/>
                    <a:gd name="connsiteY12" fmla="*/ 122257 h 122256"/>
                    <a:gd name="connsiteX13" fmla="*/ 1111 w 97249"/>
                    <a:gd name="connsiteY13" fmla="*/ 122257 h 122256"/>
                    <a:gd name="connsiteX14" fmla="*/ 16116 w 97249"/>
                    <a:gd name="connsiteY14" fmla="*/ 115032 h 122256"/>
                    <a:gd name="connsiteX15" fmla="*/ 22228 w 97249"/>
                    <a:gd name="connsiteY15" fmla="*/ 112254 h 122256"/>
                    <a:gd name="connsiteX16" fmla="*/ 28341 w 97249"/>
                    <a:gd name="connsiteY16" fmla="*/ 109475 h 122256"/>
                    <a:gd name="connsiteX17" fmla="*/ 82245 w 97249"/>
                    <a:gd name="connsiteY17" fmla="*/ 82245 h 122256"/>
                    <a:gd name="connsiteX18" fmla="*/ 92248 w 97249"/>
                    <a:gd name="connsiteY18" fmla="*/ 77244 h 122256"/>
                    <a:gd name="connsiteX19" fmla="*/ 92248 w 97249"/>
                    <a:gd name="connsiteY19" fmla="*/ 77244 h 122256"/>
                    <a:gd name="connsiteX20" fmla="*/ 97250 w 97249"/>
                    <a:gd name="connsiteY20" fmla="*/ 75021 h 122256"/>
                    <a:gd name="connsiteX21" fmla="*/ 96138 w 97249"/>
                    <a:gd name="connsiteY21" fmla="*/ 0 h 122256"/>
                    <a:gd name="connsiteX22" fmla="*/ 96138 w 97249"/>
                    <a:gd name="connsiteY22" fmla="*/ 0 h 122256"/>
                    <a:gd name="connsiteX23" fmla="*/ 27230 w 97249"/>
                    <a:gd name="connsiteY23" fmla="*/ 70020 h 122256"/>
                    <a:gd name="connsiteX24" fmla="*/ 27230 w 97249"/>
                    <a:gd name="connsiteY24" fmla="*/ 70020 h 122256"/>
                    <a:gd name="connsiteX25" fmla="*/ 27230 w 97249"/>
                    <a:gd name="connsiteY25" fmla="*/ 76132 h 122256"/>
                    <a:gd name="connsiteX26" fmla="*/ 27230 w 97249"/>
                    <a:gd name="connsiteY26" fmla="*/ 76132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53348 w 97249"/>
                    <a:gd name="connsiteY42" fmla="*/ 66685 h 122256"/>
                    <a:gd name="connsiteX43" fmla="*/ 53348 w 97249"/>
                    <a:gd name="connsiteY43" fmla="*/ 72798 h 122256"/>
                    <a:gd name="connsiteX44" fmla="*/ 53348 w 97249"/>
                    <a:gd name="connsiteY44" fmla="*/ 72798 h 122256"/>
                    <a:gd name="connsiteX45" fmla="*/ 53348 w 97249"/>
                    <a:gd name="connsiteY45" fmla="*/ 78911 h 122256"/>
                    <a:gd name="connsiteX46" fmla="*/ 53348 w 97249"/>
                    <a:gd name="connsiteY46" fmla="*/ 78911 h 122256"/>
                    <a:gd name="connsiteX47" fmla="*/ 53348 w 97249"/>
                    <a:gd name="connsiteY47" fmla="*/ 81134 h 122256"/>
                    <a:gd name="connsiteX48" fmla="*/ 41123 w 97249"/>
                    <a:gd name="connsiteY48" fmla="*/ 87802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80022 w 97249"/>
                    <a:gd name="connsiteY58" fmla="*/ 68353 h 122256"/>
                    <a:gd name="connsiteX59" fmla="*/ 77244 w 97249"/>
                    <a:gd name="connsiteY59" fmla="*/ 69464 h 122256"/>
                    <a:gd name="connsiteX60" fmla="*/ 67797 w 97249"/>
                    <a:gd name="connsiteY60" fmla="*/ 74465 h 122256"/>
                    <a:gd name="connsiteX61" fmla="*/ 67797 w 97249"/>
                    <a:gd name="connsiteY61" fmla="*/ 68908 h 122256"/>
                    <a:gd name="connsiteX62" fmla="*/ 67797 w 97249"/>
                    <a:gd name="connsiteY62" fmla="*/ 29453 h 122256"/>
                    <a:gd name="connsiteX63" fmla="*/ 80022 w 97249"/>
                    <a:gd name="connsiteY63" fmla="*/ 23340 h 122256"/>
                    <a:gd name="connsiteX64" fmla="*/ 80022 w 97249"/>
                    <a:gd name="connsiteY64" fmla="*/ 68353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96138" y="0"/>
                      </a:moveTo>
                      <a:lnTo>
                        <a:pt x="28341" y="33898"/>
                      </a:lnTo>
                      <a:lnTo>
                        <a:pt x="22228" y="36677"/>
                      </a:ln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close/>
                      <a:moveTo>
                        <a:pt x="27230" y="70020"/>
                      </a:moveTo>
                      <a:lnTo>
                        <a:pt x="27230" y="70020"/>
                      </a:lnTo>
                      <a:lnTo>
                        <a:pt x="27230" y="76132"/>
                      </a:lnTo>
                      <a:lnTo>
                        <a:pt x="27230" y="76132"/>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53348" y="66685"/>
                      </a:moveTo>
                      <a:lnTo>
                        <a:pt x="53348" y="72798"/>
                      </a:lnTo>
                      <a:lnTo>
                        <a:pt x="53348" y="72798"/>
                      </a:lnTo>
                      <a:lnTo>
                        <a:pt x="53348" y="78911"/>
                      </a:lnTo>
                      <a:lnTo>
                        <a:pt x="53348" y="78911"/>
                      </a:lnTo>
                      <a:lnTo>
                        <a:pt x="53348" y="81134"/>
                      </a:lnTo>
                      <a:lnTo>
                        <a:pt x="41123" y="87802"/>
                      </a:lnTo>
                      <a:lnTo>
                        <a:pt x="41123" y="77800"/>
                      </a:lnTo>
                      <a:lnTo>
                        <a:pt x="41123" y="77800"/>
                      </a:lnTo>
                      <a:lnTo>
                        <a:pt x="41123" y="77800"/>
                      </a:lnTo>
                      <a:lnTo>
                        <a:pt x="41123" y="71687"/>
                      </a:lnTo>
                      <a:lnTo>
                        <a:pt x="41123" y="71687"/>
                      </a:lnTo>
                      <a:lnTo>
                        <a:pt x="41123" y="65574"/>
                      </a:lnTo>
                      <a:lnTo>
                        <a:pt x="41123" y="42790"/>
                      </a:lnTo>
                      <a:lnTo>
                        <a:pt x="53348" y="36677"/>
                      </a:lnTo>
                      <a:lnTo>
                        <a:pt x="53348" y="66685"/>
                      </a:lnTo>
                      <a:close/>
                      <a:moveTo>
                        <a:pt x="80022" y="68353"/>
                      </a:moveTo>
                      <a:lnTo>
                        <a:pt x="77244" y="69464"/>
                      </a:lnTo>
                      <a:lnTo>
                        <a:pt x="67797" y="74465"/>
                      </a:lnTo>
                      <a:lnTo>
                        <a:pt x="67797" y="68908"/>
                      </a:lnTo>
                      <a:lnTo>
                        <a:pt x="67797" y="29453"/>
                      </a:lnTo>
                      <a:lnTo>
                        <a:pt x="80022" y="23340"/>
                      </a:lnTo>
                      <a:lnTo>
                        <a:pt x="80022" y="68353"/>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6" name="Freeform: Shape 465">
                  <a:extLst>
                    <a:ext uri="{FF2B5EF4-FFF2-40B4-BE49-F238E27FC236}">
                      <a16:creationId xmlns:a16="http://schemas.microsoft.com/office/drawing/2014/main" id="{F853AAE0-E514-4EB9-A20B-ADB2B6F2F67F}"/>
                    </a:ext>
                  </a:extLst>
                </p:cNvPr>
                <p:cNvSpPr/>
                <p:nvPr/>
              </p:nvSpPr>
              <p:spPr>
                <a:xfrm>
                  <a:off x="1947506" y="2518294"/>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4457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4457"/>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7" name="Freeform: Shape 466">
                  <a:extLst>
                    <a:ext uri="{FF2B5EF4-FFF2-40B4-BE49-F238E27FC236}">
                      <a16:creationId xmlns:a16="http://schemas.microsoft.com/office/drawing/2014/main" id="{C252D5E8-EF59-4052-8CD1-4498515FDEF1}"/>
                    </a:ext>
                  </a:extLst>
                </p:cNvPr>
                <p:cNvSpPr/>
                <p:nvPr/>
              </p:nvSpPr>
              <p:spPr>
                <a:xfrm>
                  <a:off x="2028084" y="2388814"/>
                  <a:ext cx="97249" cy="122256"/>
                </a:xfrm>
                <a:custGeom>
                  <a:avLst/>
                  <a:gdLst>
                    <a:gd name="connsiteX0" fmla="*/ 22228 w 97249"/>
                    <a:gd name="connsiteY0" fmla="*/ 36677 h 122256"/>
                    <a:gd name="connsiteX1" fmla="*/ 16116 w 97249"/>
                    <a:gd name="connsiteY1" fmla="*/ 39456 h 122256"/>
                    <a:gd name="connsiteX2" fmla="*/ 0 w 97249"/>
                    <a:gd name="connsiteY2" fmla="*/ 47791 h 122256"/>
                    <a:gd name="connsiteX3" fmla="*/ 556 w 97249"/>
                    <a:gd name="connsiteY3" fmla="*/ 73910 h 122256"/>
                    <a:gd name="connsiteX4" fmla="*/ 556 w 97249"/>
                    <a:gd name="connsiteY4" fmla="*/ 79467 h 122256"/>
                    <a:gd name="connsiteX5" fmla="*/ 556 w 97249"/>
                    <a:gd name="connsiteY5" fmla="*/ 80578 h 122256"/>
                    <a:gd name="connsiteX6" fmla="*/ 556 w 97249"/>
                    <a:gd name="connsiteY6" fmla="*/ 86135 h 122256"/>
                    <a:gd name="connsiteX7" fmla="*/ 556 w 97249"/>
                    <a:gd name="connsiteY7" fmla="*/ 86135 h 122256"/>
                    <a:gd name="connsiteX8" fmla="*/ 556 w 97249"/>
                    <a:gd name="connsiteY8" fmla="*/ 87247 h 122256"/>
                    <a:gd name="connsiteX9" fmla="*/ 1111 w 97249"/>
                    <a:gd name="connsiteY9" fmla="*/ 121145 h 122256"/>
                    <a:gd name="connsiteX10" fmla="*/ 1111 w 97249"/>
                    <a:gd name="connsiteY10" fmla="*/ 122257 h 122256"/>
                    <a:gd name="connsiteX11" fmla="*/ 1111 w 97249"/>
                    <a:gd name="connsiteY11" fmla="*/ 122257 h 122256"/>
                    <a:gd name="connsiteX12" fmla="*/ 16116 w 97249"/>
                    <a:gd name="connsiteY12" fmla="*/ 115032 h 122256"/>
                    <a:gd name="connsiteX13" fmla="*/ 22228 w 97249"/>
                    <a:gd name="connsiteY13" fmla="*/ 112254 h 122256"/>
                    <a:gd name="connsiteX14" fmla="*/ 28341 w 97249"/>
                    <a:gd name="connsiteY14" fmla="*/ 109475 h 122256"/>
                    <a:gd name="connsiteX15" fmla="*/ 82245 w 97249"/>
                    <a:gd name="connsiteY15" fmla="*/ 82245 h 122256"/>
                    <a:gd name="connsiteX16" fmla="*/ 92248 w 97249"/>
                    <a:gd name="connsiteY16" fmla="*/ 77244 h 122256"/>
                    <a:gd name="connsiteX17" fmla="*/ 92248 w 97249"/>
                    <a:gd name="connsiteY17" fmla="*/ 77244 h 122256"/>
                    <a:gd name="connsiteX18" fmla="*/ 97250 w 97249"/>
                    <a:gd name="connsiteY18" fmla="*/ 75021 h 122256"/>
                    <a:gd name="connsiteX19" fmla="*/ 96138 w 97249"/>
                    <a:gd name="connsiteY19" fmla="*/ 0 h 122256"/>
                    <a:gd name="connsiteX20" fmla="*/ 96138 w 97249"/>
                    <a:gd name="connsiteY20" fmla="*/ 0 h 122256"/>
                    <a:gd name="connsiteX21" fmla="*/ 28341 w 97249"/>
                    <a:gd name="connsiteY21" fmla="*/ 33898 h 122256"/>
                    <a:gd name="connsiteX22" fmla="*/ 22228 w 97249"/>
                    <a:gd name="connsiteY22" fmla="*/ 36677 h 122256"/>
                    <a:gd name="connsiteX23" fmla="*/ 27230 w 97249"/>
                    <a:gd name="connsiteY23" fmla="*/ 70020 h 122256"/>
                    <a:gd name="connsiteX24" fmla="*/ 27230 w 97249"/>
                    <a:gd name="connsiteY24" fmla="*/ 70020 h 122256"/>
                    <a:gd name="connsiteX25" fmla="*/ 27230 w 97249"/>
                    <a:gd name="connsiteY25" fmla="*/ 76132 h 122256"/>
                    <a:gd name="connsiteX26" fmla="*/ 27230 w 97249"/>
                    <a:gd name="connsiteY26" fmla="*/ 76132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67797 w 97249"/>
                    <a:gd name="connsiteY42" fmla="*/ 68353 h 122256"/>
                    <a:gd name="connsiteX43" fmla="*/ 67797 w 97249"/>
                    <a:gd name="connsiteY43" fmla="*/ 28897 h 122256"/>
                    <a:gd name="connsiteX44" fmla="*/ 80022 w 97249"/>
                    <a:gd name="connsiteY44" fmla="*/ 22784 h 122256"/>
                    <a:gd name="connsiteX45" fmla="*/ 80022 w 97249"/>
                    <a:gd name="connsiteY45" fmla="*/ 67797 h 122256"/>
                    <a:gd name="connsiteX46" fmla="*/ 77244 w 97249"/>
                    <a:gd name="connsiteY46" fmla="*/ 68908 h 122256"/>
                    <a:gd name="connsiteX47" fmla="*/ 67797 w 97249"/>
                    <a:gd name="connsiteY47" fmla="*/ 73910 h 122256"/>
                    <a:gd name="connsiteX48" fmla="*/ 67797 w 97249"/>
                    <a:gd name="connsiteY48" fmla="*/ 68353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53348 w 97249"/>
                    <a:gd name="connsiteY58" fmla="*/ 72798 h 122256"/>
                    <a:gd name="connsiteX59" fmla="*/ 53348 w 97249"/>
                    <a:gd name="connsiteY59" fmla="*/ 72798 h 122256"/>
                    <a:gd name="connsiteX60" fmla="*/ 53348 w 97249"/>
                    <a:gd name="connsiteY60" fmla="*/ 78911 h 122256"/>
                    <a:gd name="connsiteX61" fmla="*/ 53348 w 97249"/>
                    <a:gd name="connsiteY61" fmla="*/ 78911 h 122256"/>
                    <a:gd name="connsiteX62" fmla="*/ 53348 w 97249"/>
                    <a:gd name="connsiteY62" fmla="*/ 81134 h 122256"/>
                    <a:gd name="connsiteX63" fmla="*/ 41123 w 97249"/>
                    <a:gd name="connsiteY63" fmla="*/ 87802 h 122256"/>
                    <a:gd name="connsiteX64" fmla="*/ 41123 w 97249"/>
                    <a:gd name="connsiteY64" fmla="*/ 7780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22228" y="36677"/>
                      </a:move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lnTo>
                        <a:pt x="28341" y="33898"/>
                      </a:lnTo>
                      <a:lnTo>
                        <a:pt x="22228" y="36677"/>
                      </a:lnTo>
                      <a:close/>
                      <a:moveTo>
                        <a:pt x="27230" y="70020"/>
                      </a:moveTo>
                      <a:lnTo>
                        <a:pt x="27230" y="70020"/>
                      </a:lnTo>
                      <a:lnTo>
                        <a:pt x="27230" y="76132"/>
                      </a:lnTo>
                      <a:lnTo>
                        <a:pt x="27230" y="76132"/>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67797" y="68353"/>
                      </a:moveTo>
                      <a:lnTo>
                        <a:pt x="67797" y="28897"/>
                      </a:lnTo>
                      <a:lnTo>
                        <a:pt x="80022" y="22784"/>
                      </a:lnTo>
                      <a:lnTo>
                        <a:pt x="80022" y="67797"/>
                      </a:lnTo>
                      <a:lnTo>
                        <a:pt x="77244" y="68908"/>
                      </a:lnTo>
                      <a:lnTo>
                        <a:pt x="67797" y="73910"/>
                      </a:lnTo>
                      <a:lnTo>
                        <a:pt x="67797" y="68353"/>
                      </a:lnTo>
                      <a:close/>
                      <a:moveTo>
                        <a:pt x="41123" y="77800"/>
                      </a:moveTo>
                      <a:lnTo>
                        <a:pt x="41123" y="77800"/>
                      </a:lnTo>
                      <a:lnTo>
                        <a:pt x="41123" y="77800"/>
                      </a:lnTo>
                      <a:lnTo>
                        <a:pt x="41123" y="71687"/>
                      </a:lnTo>
                      <a:lnTo>
                        <a:pt x="41123" y="71687"/>
                      </a:lnTo>
                      <a:lnTo>
                        <a:pt x="41123" y="65574"/>
                      </a:lnTo>
                      <a:lnTo>
                        <a:pt x="41123" y="42790"/>
                      </a:lnTo>
                      <a:lnTo>
                        <a:pt x="53348" y="36677"/>
                      </a:lnTo>
                      <a:lnTo>
                        <a:pt x="53348" y="66685"/>
                      </a:lnTo>
                      <a:lnTo>
                        <a:pt x="53348" y="72798"/>
                      </a:lnTo>
                      <a:lnTo>
                        <a:pt x="53348" y="72798"/>
                      </a:lnTo>
                      <a:lnTo>
                        <a:pt x="53348" y="78911"/>
                      </a:lnTo>
                      <a:lnTo>
                        <a:pt x="53348" y="78911"/>
                      </a:lnTo>
                      <a:lnTo>
                        <a:pt x="53348" y="81134"/>
                      </a:lnTo>
                      <a:lnTo>
                        <a:pt x="41123" y="87802"/>
                      </a:lnTo>
                      <a:lnTo>
                        <a:pt x="41123" y="7780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8" name="Freeform: Shape 467">
                  <a:extLst>
                    <a:ext uri="{FF2B5EF4-FFF2-40B4-BE49-F238E27FC236}">
                      <a16:creationId xmlns:a16="http://schemas.microsoft.com/office/drawing/2014/main" id="{A08D994E-2FEE-4DCF-9057-54F229BB29C2}"/>
                    </a:ext>
                  </a:extLst>
                </p:cNvPr>
                <p:cNvSpPr/>
                <p:nvPr/>
              </p:nvSpPr>
              <p:spPr>
                <a:xfrm>
                  <a:off x="1947506" y="2431048"/>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5013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5013"/>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sp>
            <p:nvSpPr>
              <p:cNvPr id="435" name="TextBox 45">
                <a:extLst>
                  <a:ext uri="{FF2B5EF4-FFF2-40B4-BE49-F238E27FC236}">
                    <a16:creationId xmlns:a16="http://schemas.microsoft.com/office/drawing/2014/main" id="{BCA18E63-6DFA-4C4A-B941-14EF6612D70A}"/>
                  </a:ext>
                </a:extLst>
              </p:cNvPr>
              <p:cNvSpPr txBox="1"/>
              <p:nvPr/>
            </p:nvSpPr>
            <p:spPr>
              <a:xfrm>
                <a:off x="7347395" y="2678227"/>
                <a:ext cx="706574"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800" kern="0">
                    <a:solidFill>
                      <a:schemeClr val="bg1">
                        <a:lumMod val="65000"/>
                      </a:schemeClr>
                    </a:solidFill>
                    <a:latin typeface="Calibri"/>
                  </a:rPr>
                  <a:t>Container</a:t>
                </a:r>
                <a:br>
                  <a:rPr lang="en-US" sz="800" kern="0">
                    <a:solidFill>
                      <a:schemeClr val="bg1">
                        <a:lumMod val="65000"/>
                      </a:schemeClr>
                    </a:solidFill>
                    <a:latin typeface="Calibri"/>
                  </a:rPr>
                </a:br>
                <a:r>
                  <a:rPr lang="en-US" sz="800" kern="0">
                    <a:solidFill>
                      <a:schemeClr val="bg1">
                        <a:lumMod val="65000"/>
                      </a:schemeClr>
                    </a:solidFill>
                    <a:latin typeface="Calibri"/>
                  </a:rPr>
                  <a:t>Host</a:t>
                </a:r>
              </a:p>
            </p:txBody>
          </p:sp>
        </p:grpSp>
        <p:grpSp>
          <p:nvGrpSpPr>
            <p:cNvPr id="469" name="Vnet">
              <a:extLst>
                <a:ext uri="{FF2B5EF4-FFF2-40B4-BE49-F238E27FC236}">
                  <a16:creationId xmlns:a16="http://schemas.microsoft.com/office/drawing/2014/main" id="{1318486C-2E22-47BA-A017-8D751F876E9B}"/>
                </a:ext>
              </a:extLst>
            </p:cNvPr>
            <p:cNvGrpSpPr/>
            <p:nvPr/>
          </p:nvGrpSpPr>
          <p:grpSpPr>
            <a:xfrm>
              <a:off x="9603627" y="2680861"/>
              <a:ext cx="2384704" cy="1420693"/>
              <a:chOff x="9601201" y="1084950"/>
              <a:chExt cx="2384704" cy="1420693"/>
            </a:xfrm>
          </p:grpSpPr>
          <p:sp>
            <p:nvSpPr>
              <p:cNvPr id="470" name="TextBox 136">
                <a:extLst>
                  <a:ext uri="{FF2B5EF4-FFF2-40B4-BE49-F238E27FC236}">
                    <a16:creationId xmlns:a16="http://schemas.microsoft.com/office/drawing/2014/main" id="{10621900-011F-42AF-8D63-1790E7A99D39}"/>
                  </a:ext>
                </a:extLst>
              </p:cNvPr>
              <p:cNvSpPr txBox="1"/>
              <p:nvPr/>
            </p:nvSpPr>
            <p:spPr>
              <a:xfrm>
                <a:off x="9756541" y="1084950"/>
                <a:ext cx="884203" cy="18466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600" i="1"/>
                  <a:t>Air-gapped network</a:t>
                </a:r>
                <a:endParaRPr lang="en-US" sz="1400" i="1"/>
              </a:p>
            </p:txBody>
          </p:sp>
          <p:pic>
            <p:nvPicPr>
              <p:cNvPr id="471" name="Graphic 137">
                <a:extLst>
                  <a:ext uri="{FF2B5EF4-FFF2-40B4-BE49-F238E27FC236}">
                    <a16:creationId xmlns:a16="http://schemas.microsoft.com/office/drawing/2014/main" id="{3C00CE65-16C0-4B3F-996F-513AA5C1168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636458" y="1133011"/>
                <a:ext cx="170545" cy="170545"/>
              </a:xfrm>
              <a:prstGeom prst="rect">
                <a:avLst/>
              </a:prstGeom>
            </p:spPr>
          </p:pic>
          <p:sp>
            <p:nvSpPr>
              <p:cNvPr id="472" name="VNet">
                <a:extLst>
                  <a:ext uri="{FF2B5EF4-FFF2-40B4-BE49-F238E27FC236}">
                    <a16:creationId xmlns:a16="http://schemas.microsoft.com/office/drawing/2014/main" id="{726CCC46-872D-4891-8270-606A8A98671D}"/>
                  </a:ext>
                </a:extLst>
              </p:cNvPr>
              <p:cNvSpPr/>
              <p:nvPr/>
            </p:nvSpPr>
            <p:spPr>
              <a:xfrm>
                <a:off x="9601201" y="1113959"/>
                <a:ext cx="2384704" cy="1391684"/>
              </a:xfrm>
              <a:prstGeom prst="rect">
                <a:avLst/>
              </a:prstGeom>
              <a:noFill/>
              <a:ln w="15875" cmpd="sng">
                <a:prstDash val="sysDash"/>
                <a:extLst>
                  <a:ext uri="{C807C97D-BFC1-408E-A445-0C87EB9F89A2}">
                    <ask:lineSketchStyleProps xmlns:ask="http://schemas.microsoft.com/office/drawing/2018/sketchyshapes" sd="4041759816">
                      <a:custGeom>
                        <a:avLst/>
                        <a:gdLst>
                          <a:gd name="connsiteX0" fmla="*/ 0 w 3735945"/>
                          <a:gd name="connsiteY0" fmla="*/ 0 h 2580445"/>
                          <a:gd name="connsiteX1" fmla="*/ 547939 w 3735945"/>
                          <a:gd name="connsiteY1" fmla="*/ 0 h 2580445"/>
                          <a:gd name="connsiteX2" fmla="*/ 1133237 w 3735945"/>
                          <a:gd name="connsiteY2" fmla="*/ 0 h 2580445"/>
                          <a:gd name="connsiteX3" fmla="*/ 1755894 w 3735945"/>
                          <a:gd name="connsiteY3" fmla="*/ 0 h 2580445"/>
                          <a:gd name="connsiteX4" fmla="*/ 2378552 w 3735945"/>
                          <a:gd name="connsiteY4" fmla="*/ 0 h 2580445"/>
                          <a:gd name="connsiteX5" fmla="*/ 3075928 w 3735945"/>
                          <a:gd name="connsiteY5" fmla="*/ 0 h 2580445"/>
                          <a:gd name="connsiteX6" fmla="*/ 3735945 w 3735945"/>
                          <a:gd name="connsiteY6" fmla="*/ 0 h 2580445"/>
                          <a:gd name="connsiteX7" fmla="*/ 3735945 w 3735945"/>
                          <a:gd name="connsiteY7" fmla="*/ 645111 h 2580445"/>
                          <a:gd name="connsiteX8" fmla="*/ 3735945 w 3735945"/>
                          <a:gd name="connsiteY8" fmla="*/ 1316027 h 2580445"/>
                          <a:gd name="connsiteX9" fmla="*/ 3735945 w 3735945"/>
                          <a:gd name="connsiteY9" fmla="*/ 1986943 h 2580445"/>
                          <a:gd name="connsiteX10" fmla="*/ 3735945 w 3735945"/>
                          <a:gd name="connsiteY10" fmla="*/ 2580445 h 2580445"/>
                          <a:gd name="connsiteX11" fmla="*/ 3188006 w 3735945"/>
                          <a:gd name="connsiteY11" fmla="*/ 2580445 h 2580445"/>
                          <a:gd name="connsiteX12" fmla="*/ 2490630 w 3735945"/>
                          <a:gd name="connsiteY12" fmla="*/ 2580445 h 2580445"/>
                          <a:gd name="connsiteX13" fmla="*/ 1867973 w 3735945"/>
                          <a:gd name="connsiteY13" fmla="*/ 2580445 h 2580445"/>
                          <a:gd name="connsiteX14" fmla="*/ 1282674 w 3735945"/>
                          <a:gd name="connsiteY14" fmla="*/ 2580445 h 2580445"/>
                          <a:gd name="connsiteX15" fmla="*/ 697376 w 3735945"/>
                          <a:gd name="connsiteY15" fmla="*/ 2580445 h 2580445"/>
                          <a:gd name="connsiteX16" fmla="*/ 0 w 3735945"/>
                          <a:gd name="connsiteY16" fmla="*/ 2580445 h 2580445"/>
                          <a:gd name="connsiteX17" fmla="*/ 0 w 3735945"/>
                          <a:gd name="connsiteY17" fmla="*/ 1883725 h 2580445"/>
                          <a:gd name="connsiteX18" fmla="*/ 0 w 3735945"/>
                          <a:gd name="connsiteY18" fmla="*/ 1187005 h 2580445"/>
                          <a:gd name="connsiteX19" fmla="*/ 0 w 3735945"/>
                          <a:gd name="connsiteY19" fmla="*/ 619307 h 2580445"/>
                          <a:gd name="connsiteX20" fmla="*/ 0 w 3735945"/>
                          <a:gd name="connsiteY20" fmla="*/ 0 h 258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5945" h="2580445" extrusionOk="0">
                            <a:moveTo>
                              <a:pt x="0" y="0"/>
                            </a:moveTo>
                            <a:cubicBezTo>
                              <a:pt x="263038" y="26769"/>
                              <a:pt x="420780" y="-6663"/>
                              <a:pt x="547939" y="0"/>
                            </a:cubicBezTo>
                            <a:cubicBezTo>
                              <a:pt x="675098" y="6663"/>
                              <a:pt x="918419" y="17275"/>
                              <a:pt x="1133237" y="0"/>
                            </a:cubicBezTo>
                            <a:cubicBezTo>
                              <a:pt x="1348055" y="-17275"/>
                              <a:pt x="1569411" y="-20917"/>
                              <a:pt x="1755894" y="0"/>
                            </a:cubicBezTo>
                            <a:cubicBezTo>
                              <a:pt x="1942377" y="20917"/>
                              <a:pt x="2209657" y="-24178"/>
                              <a:pt x="2378552" y="0"/>
                            </a:cubicBezTo>
                            <a:cubicBezTo>
                              <a:pt x="2547447" y="24178"/>
                              <a:pt x="2786869" y="-8451"/>
                              <a:pt x="3075928" y="0"/>
                            </a:cubicBezTo>
                            <a:cubicBezTo>
                              <a:pt x="3364987" y="8451"/>
                              <a:pt x="3565446" y="-26444"/>
                              <a:pt x="3735945" y="0"/>
                            </a:cubicBezTo>
                            <a:cubicBezTo>
                              <a:pt x="3756705" y="295708"/>
                              <a:pt x="3737359" y="489800"/>
                              <a:pt x="3735945" y="645111"/>
                            </a:cubicBezTo>
                            <a:cubicBezTo>
                              <a:pt x="3734531" y="800422"/>
                              <a:pt x="3717936" y="1039665"/>
                              <a:pt x="3735945" y="1316027"/>
                            </a:cubicBezTo>
                            <a:cubicBezTo>
                              <a:pt x="3753954" y="1592389"/>
                              <a:pt x="3717661" y="1812121"/>
                              <a:pt x="3735945" y="1986943"/>
                            </a:cubicBezTo>
                            <a:cubicBezTo>
                              <a:pt x="3754229" y="2161765"/>
                              <a:pt x="3737694" y="2412544"/>
                              <a:pt x="3735945" y="2580445"/>
                            </a:cubicBezTo>
                            <a:cubicBezTo>
                              <a:pt x="3521684" y="2600927"/>
                              <a:pt x="3347422" y="2598234"/>
                              <a:pt x="3188006" y="2580445"/>
                            </a:cubicBezTo>
                            <a:cubicBezTo>
                              <a:pt x="3028590" y="2562656"/>
                              <a:pt x="2650332" y="2571582"/>
                              <a:pt x="2490630" y="2580445"/>
                            </a:cubicBezTo>
                            <a:cubicBezTo>
                              <a:pt x="2330928" y="2589308"/>
                              <a:pt x="2042360" y="2585503"/>
                              <a:pt x="1867973" y="2580445"/>
                            </a:cubicBezTo>
                            <a:cubicBezTo>
                              <a:pt x="1693586" y="2575387"/>
                              <a:pt x="1486638" y="2552140"/>
                              <a:pt x="1282674" y="2580445"/>
                            </a:cubicBezTo>
                            <a:cubicBezTo>
                              <a:pt x="1078710" y="2608750"/>
                              <a:pt x="823615" y="2594233"/>
                              <a:pt x="697376" y="2580445"/>
                            </a:cubicBezTo>
                            <a:cubicBezTo>
                              <a:pt x="571137" y="2566657"/>
                              <a:pt x="165569" y="2548080"/>
                              <a:pt x="0" y="2580445"/>
                            </a:cubicBezTo>
                            <a:cubicBezTo>
                              <a:pt x="23876" y="2354580"/>
                              <a:pt x="-12284" y="2059628"/>
                              <a:pt x="0" y="1883725"/>
                            </a:cubicBezTo>
                            <a:cubicBezTo>
                              <a:pt x="12284" y="1707822"/>
                              <a:pt x="8405" y="1494956"/>
                              <a:pt x="0" y="1187005"/>
                            </a:cubicBezTo>
                            <a:cubicBezTo>
                              <a:pt x="-8405" y="879054"/>
                              <a:pt x="21345" y="764960"/>
                              <a:pt x="0" y="619307"/>
                            </a:cubicBezTo>
                            <a:cubicBezTo>
                              <a:pt x="-21345" y="473654"/>
                              <a:pt x="-20389" y="25322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grpSp>
      <p:grpSp>
        <p:nvGrpSpPr>
          <p:cNvPr id="66" name="Group 65">
            <a:extLst>
              <a:ext uri="{FF2B5EF4-FFF2-40B4-BE49-F238E27FC236}">
                <a16:creationId xmlns:a16="http://schemas.microsoft.com/office/drawing/2014/main" id="{979F491A-F1CC-486A-B616-F17EF2793B8A}"/>
              </a:ext>
            </a:extLst>
          </p:cNvPr>
          <p:cNvGrpSpPr/>
          <p:nvPr/>
        </p:nvGrpSpPr>
        <p:grpSpPr>
          <a:xfrm>
            <a:off x="9532088" y="4272684"/>
            <a:ext cx="2508956" cy="1462524"/>
            <a:chOff x="9532088" y="4272684"/>
            <a:chExt cx="2508956" cy="1462524"/>
          </a:xfrm>
        </p:grpSpPr>
        <p:grpSp>
          <p:nvGrpSpPr>
            <p:cNvPr id="473" name="Shared Registry">
              <a:extLst>
                <a:ext uri="{FF2B5EF4-FFF2-40B4-BE49-F238E27FC236}">
                  <a16:creationId xmlns:a16="http://schemas.microsoft.com/office/drawing/2014/main" id="{900A6F33-EC12-4CD8-A4A9-C0061DEFF52F}"/>
                </a:ext>
              </a:extLst>
            </p:cNvPr>
            <p:cNvGrpSpPr/>
            <p:nvPr/>
          </p:nvGrpSpPr>
          <p:grpSpPr>
            <a:xfrm>
              <a:off x="9532088" y="4585306"/>
              <a:ext cx="745984" cy="649997"/>
              <a:chOff x="4738225" y="1972596"/>
              <a:chExt cx="745984" cy="649997"/>
            </a:xfrm>
          </p:grpSpPr>
          <p:pic>
            <p:nvPicPr>
              <p:cNvPr id="474" name="Distribution">
                <a:extLst>
                  <a:ext uri="{FF2B5EF4-FFF2-40B4-BE49-F238E27FC236}">
                    <a16:creationId xmlns:a16="http://schemas.microsoft.com/office/drawing/2014/main" id="{9DDBE5D0-31D9-4C0A-95E9-8708B79281C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67084" y="1972596"/>
                <a:ext cx="335450" cy="335450"/>
              </a:xfrm>
              <a:prstGeom prst="rect">
                <a:avLst/>
              </a:prstGeom>
            </p:spPr>
          </p:pic>
          <p:sp>
            <p:nvSpPr>
              <p:cNvPr id="475" name="TextBox 85">
                <a:extLst>
                  <a:ext uri="{FF2B5EF4-FFF2-40B4-BE49-F238E27FC236}">
                    <a16:creationId xmlns:a16="http://schemas.microsoft.com/office/drawing/2014/main" id="{13C43968-44C4-4D4C-A370-95866F2D925D}"/>
                  </a:ext>
                </a:extLst>
              </p:cNvPr>
              <p:cNvSpPr txBox="1"/>
              <p:nvPr/>
            </p:nvSpPr>
            <p:spPr>
              <a:xfrm>
                <a:off x="4738225" y="2314816"/>
                <a:ext cx="745984"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700"/>
                  <a:t>Private Registry</a:t>
                </a:r>
              </a:p>
            </p:txBody>
          </p:sp>
        </p:grpSp>
        <p:sp>
          <p:nvSpPr>
            <p:cNvPr id="476" name="VNet">
              <a:extLst>
                <a:ext uri="{FF2B5EF4-FFF2-40B4-BE49-F238E27FC236}">
                  <a16:creationId xmlns:a16="http://schemas.microsoft.com/office/drawing/2014/main" id="{CAC9162B-027F-4B42-8C9E-34000535D50D}"/>
                </a:ext>
              </a:extLst>
            </p:cNvPr>
            <p:cNvSpPr/>
            <p:nvPr/>
          </p:nvSpPr>
          <p:spPr>
            <a:xfrm>
              <a:off x="9558427" y="4272684"/>
              <a:ext cx="2482617" cy="1462524"/>
            </a:xfrm>
            <a:prstGeom prst="rect">
              <a:avLst/>
            </a:prstGeom>
            <a:noFill/>
            <a:ln w="15875" cmpd="sng">
              <a:prstDash val="sysDash"/>
              <a:extLst>
                <a:ext uri="{C807C97D-BFC1-408E-A445-0C87EB9F89A2}">
                  <ask:lineSketchStyleProps xmlns:ask="http://schemas.microsoft.com/office/drawing/2018/sketchyshapes" sd="4041759816">
                    <a:custGeom>
                      <a:avLst/>
                      <a:gdLst>
                        <a:gd name="connsiteX0" fmla="*/ 0 w 3735945"/>
                        <a:gd name="connsiteY0" fmla="*/ 0 h 2580445"/>
                        <a:gd name="connsiteX1" fmla="*/ 547939 w 3735945"/>
                        <a:gd name="connsiteY1" fmla="*/ 0 h 2580445"/>
                        <a:gd name="connsiteX2" fmla="*/ 1133237 w 3735945"/>
                        <a:gd name="connsiteY2" fmla="*/ 0 h 2580445"/>
                        <a:gd name="connsiteX3" fmla="*/ 1755894 w 3735945"/>
                        <a:gd name="connsiteY3" fmla="*/ 0 h 2580445"/>
                        <a:gd name="connsiteX4" fmla="*/ 2378552 w 3735945"/>
                        <a:gd name="connsiteY4" fmla="*/ 0 h 2580445"/>
                        <a:gd name="connsiteX5" fmla="*/ 3075928 w 3735945"/>
                        <a:gd name="connsiteY5" fmla="*/ 0 h 2580445"/>
                        <a:gd name="connsiteX6" fmla="*/ 3735945 w 3735945"/>
                        <a:gd name="connsiteY6" fmla="*/ 0 h 2580445"/>
                        <a:gd name="connsiteX7" fmla="*/ 3735945 w 3735945"/>
                        <a:gd name="connsiteY7" fmla="*/ 645111 h 2580445"/>
                        <a:gd name="connsiteX8" fmla="*/ 3735945 w 3735945"/>
                        <a:gd name="connsiteY8" fmla="*/ 1316027 h 2580445"/>
                        <a:gd name="connsiteX9" fmla="*/ 3735945 w 3735945"/>
                        <a:gd name="connsiteY9" fmla="*/ 1986943 h 2580445"/>
                        <a:gd name="connsiteX10" fmla="*/ 3735945 w 3735945"/>
                        <a:gd name="connsiteY10" fmla="*/ 2580445 h 2580445"/>
                        <a:gd name="connsiteX11" fmla="*/ 3188006 w 3735945"/>
                        <a:gd name="connsiteY11" fmla="*/ 2580445 h 2580445"/>
                        <a:gd name="connsiteX12" fmla="*/ 2490630 w 3735945"/>
                        <a:gd name="connsiteY12" fmla="*/ 2580445 h 2580445"/>
                        <a:gd name="connsiteX13" fmla="*/ 1867973 w 3735945"/>
                        <a:gd name="connsiteY13" fmla="*/ 2580445 h 2580445"/>
                        <a:gd name="connsiteX14" fmla="*/ 1282674 w 3735945"/>
                        <a:gd name="connsiteY14" fmla="*/ 2580445 h 2580445"/>
                        <a:gd name="connsiteX15" fmla="*/ 697376 w 3735945"/>
                        <a:gd name="connsiteY15" fmla="*/ 2580445 h 2580445"/>
                        <a:gd name="connsiteX16" fmla="*/ 0 w 3735945"/>
                        <a:gd name="connsiteY16" fmla="*/ 2580445 h 2580445"/>
                        <a:gd name="connsiteX17" fmla="*/ 0 w 3735945"/>
                        <a:gd name="connsiteY17" fmla="*/ 1883725 h 2580445"/>
                        <a:gd name="connsiteX18" fmla="*/ 0 w 3735945"/>
                        <a:gd name="connsiteY18" fmla="*/ 1187005 h 2580445"/>
                        <a:gd name="connsiteX19" fmla="*/ 0 w 3735945"/>
                        <a:gd name="connsiteY19" fmla="*/ 619307 h 2580445"/>
                        <a:gd name="connsiteX20" fmla="*/ 0 w 3735945"/>
                        <a:gd name="connsiteY20" fmla="*/ 0 h 258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5945" h="2580445" extrusionOk="0">
                          <a:moveTo>
                            <a:pt x="0" y="0"/>
                          </a:moveTo>
                          <a:cubicBezTo>
                            <a:pt x="263038" y="26769"/>
                            <a:pt x="420780" y="-6663"/>
                            <a:pt x="547939" y="0"/>
                          </a:cubicBezTo>
                          <a:cubicBezTo>
                            <a:pt x="675098" y="6663"/>
                            <a:pt x="918419" y="17275"/>
                            <a:pt x="1133237" y="0"/>
                          </a:cubicBezTo>
                          <a:cubicBezTo>
                            <a:pt x="1348055" y="-17275"/>
                            <a:pt x="1569411" y="-20917"/>
                            <a:pt x="1755894" y="0"/>
                          </a:cubicBezTo>
                          <a:cubicBezTo>
                            <a:pt x="1942377" y="20917"/>
                            <a:pt x="2209657" y="-24178"/>
                            <a:pt x="2378552" y="0"/>
                          </a:cubicBezTo>
                          <a:cubicBezTo>
                            <a:pt x="2547447" y="24178"/>
                            <a:pt x="2786869" y="-8451"/>
                            <a:pt x="3075928" y="0"/>
                          </a:cubicBezTo>
                          <a:cubicBezTo>
                            <a:pt x="3364987" y="8451"/>
                            <a:pt x="3565446" y="-26444"/>
                            <a:pt x="3735945" y="0"/>
                          </a:cubicBezTo>
                          <a:cubicBezTo>
                            <a:pt x="3756705" y="295708"/>
                            <a:pt x="3737359" y="489800"/>
                            <a:pt x="3735945" y="645111"/>
                          </a:cubicBezTo>
                          <a:cubicBezTo>
                            <a:pt x="3734531" y="800422"/>
                            <a:pt x="3717936" y="1039665"/>
                            <a:pt x="3735945" y="1316027"/>
                          </a:cubicBezTo>
                          <a:cubicBezTo>
                            <a:pt x="3753954" y="1592389"/>
                            <a:pt x="3717661" y="1812121"/>
                            <a:pt x="3735945" y="1986943"/>
                          </a:cubicBezTo>
                          <a:cubicBezTo>
                            <a:pt x="3754229" y="2161765"/>
                            <a:pt x="3737694" y="2412544"/>
                            <a:pt x="3735945" y="2580445"/>
                          </a:cubicBezTo>
                          <a:cubicBezTo>
                            <a:pt x="3521684" y="2600927"/>
                            <a:pt x="3347422" y="2598234"/>
                            <a:pt x="3188006" y="2580445"/>
                          </a:cubicBezTo>
                          <a:cubicBezTo>
                            <a:pt x="3028590" y="2562656"/>
                            <a:pt x="2650332" y="2571582"/>
                            <a:pt x="2490630" y="2580445"/>
                          </a:cubicBezTo>
                          <a:cubicBezTo>
                            <a:pt x="2330928" y="2589308"/>
                            <a:pt x="2042360" y="2585503"/>
                            <a:pt x="1867973" y="2580445"/>
                          </a:cubicBezTo>
                          <a:cubicBezTo>
                            <a:pt x="1693586" y="2575387"/>
                            <a:pt x="1486638" y="2552140"/>
                            <a:pt x="1282674" y="2580445"/>
                          </a:cubicBezTo>
                          <a:cubicBezTo>
                            <a:pt x="1078710" y="2608750"/>
                            <a:pt x="823615" y="2594233"/>
                            <a:pt x="697376" y="2580445"/>
                          </a:cubicBezTo>
                          <a:cubicBezTo>
                            <a:pt x="571137" y="2566657"/>
                            <a:pt x="165569" y="2548080"/>
                            <a:pt x="0" y="2580445"/>
                          </a:cubicBezTo>
                          <a:cubicBezTo>
                            <a:pt x="23876" y="2354580"/>
                            <a:pt x="-12284" y="2059628"/>
                            <a:pt x="0" y="1883725"/>
                          </a:cubicBezTo>
                          <a:cubicBezTo>
                            <a:pt x="12284" y="1707822"/>
                            <a:pt x="8405" y="1494956"/>
                            <a:pt x="0" y="1187005"/>
                          </a:cubicBezTo>
                          <a:cubicBezTo>
                            <a:pt x="-8405" y="879054"/>
                            <a:pt x="21345" y="764960"/>
                            <a:pt x="0" y="619307"/>
                          </a:cubicBezTo>
                          <a:cubicBezTo>
                            <a:pt x="-21345" y="473654"/>
                            <a:pt x="-20389" y="25322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nvGrpSpPr>
            <p:cNvPr id="477" name="Group 476">
              <a:extLst>
                <a:ext uri="{FF2B5EF4-FFF2-40B4-BE49-F238E27FC236}">
                  <a16:creationId xmlns:a16="http://schemas.microsoft.com/office/drawing/2014/main" id="{52387FCE-0A27-435F-A42E-A27A17B91CEC}"/>
                </a:ext>
              </a:extLst>
            </p:cNvPr>
            <p:cNvGrpSpPr/>
            <p:nvPr/>
          </p:nvGrpSpPr>
          <p:grpSpPr>
            <a:xfrm>
              <a:off x="10364020" y="4863224"/>
              <a:ext cx="648024" cy="634756"/>
              <a:chOff x="6782244" y="3003640"/>
              <a:chExt cx="648024" cy="634756"/>
            </a:xfrm>
          </p:grpSpPr>
          <p:sp>
            <p:nvSpPr>
              <p:cNvPr id="478" name="label">
                <a:extLst>
                  <a:ext uri="{FF2B5EF4-FFF2-40B4-BE49-F238E27FC236}">
                    <a16:creationId xmlns:a16="http://schemas.microsoft.com/office/drawing/2014/main" id="{F78DA810-9F64-4A36-94AC-7315DFF98F06}"/>
                  </a:ext>
                </a:extLst>
              </p:cNvPr>
              <p:cNvSpPr txBox="1"/>
              <p:nvPr/>
            </p:nvSpPr>
            <p:spPr>
              <a:xfrm>
                <a:off x="6782244" y="3361397"/>
                <a:ext cx="648024" cy="27699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a:t>Policy</a:t>
                </a:r>
                <a:br>
                  <a:rPr lang="en-US" sz="600"/>
                </a:br>
                <a:r>
                  <a:rPr lang="en-US" sz="600"/>
                  <a:t>Management</a:t>
                </a:r>
              </a:p>
            </p:txBody>
          </p:sp>
          <p:grpSp>
            <p:nvGrpSpPr>
              <p:cNvPr id="479" name="Picture 6">
                <a:extLst>
                  <a:ext uri="{FF2B5EF4-FFF2-40B4-BE49-F238E27FC236}">
                    <a16:creationId xmlns:a16="http://schemas.microsoft.com/office/drawing/2014/main" id="{BEFEAAA2-032E-470B-A511-DF789E628BC4}"/>
                  </a:ext>
                </a:extLst>
              </p:cNvPr>
              <p:cNvGrpSpPr/>
              <p:nvPr/>
            </p:nvGrpSpPr>
            <p:grpSpPr>
              <a:xfrm>
                <a:off x="6954140" y="3003640"/>
                <a:ext cx="380737" cy="385628"/>
                <a:chOff x="6954140" y="3003640"/>
                <a:chExt cx="380737" cy="385628"/>
              </a:xfrm>
            </p:grpSpPr>
            <p:sp>
              <p:nvSpPr>
                <p:cNvPr id="480" name="Freeform: Shape 479">
                  <a:extLst>
                    <a:ext uri="{FF2B5EF4-FFF2-40B4-BE49-F238E27FC236}">
                      <a16:creationId xmlns:a16="http://schemas.microsoft.com/office/drawing/2014/main" id="{F64B288B-3959-445A-B3EB-75019507500B}"/>
                    </a:ext>
                  </a:extLst>
                </p:cNvPr>
                <p:cNvSpPr/>
                <p:nvPr/>
              </p:nvSpPr>
              <p:spPr>
                <a:xfrm>
                  <a:off x="7045859" y="3162212"/>
                  <a:ext cx="51362" cy="41171"/>
                </a:xfrm>
                <a:custGeom>
                  <a:avLst/>
                  <a:gdLst>
                    <a:gd name="connsiteX0" fmla="*/ 51363 w 51362"/>
                    <a:gd name="connsiteY0" fmla="*/ 7745 h 41171"/>
                    <a:gd name="connsiteX1" fmla="*/ 43210 w 51362"/>
                    <a:gd name="connsiteY1" fmla="*/ 0 h 41171"/>
                    <a:gd name="connsiteX2" fmla="*/ 17936 w 51362"/>
                    <a:gd name="connsiteY2" fmla="*/ 25274 h 41171"/>
                    <a:gd name="connsiteX3" fmla="*/ 8153 w 51362"/>
                    <a:gd name="connsiteY3" fmla="*/ 15490 h 41171"/>
                    <a:gd name="connsiteX4" fmla="*/ 0 w 51362"/>
                    <a:gd name="connsiteY4" fmla="*/ 23236 h 41171"/>
                    <a:gd name="connsiteX5" fmla="*/ 17936 w 51362"/>
                    <a:gd name="connsiteY5" fmla="*/ 41172 h 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362" h="41171">
                      <a:moveTo>
                        <a:pt x="51363" y="7745"/>
                      </a:moveTo>
                      <a:lnTo>
                        <a:pt x="43210" y="0"/>
                      </a:lnTo>
                      <a:lnTo>
                        <a:pt x="17936" y="25274"/>
                      </a:lnTo>
                      <a:lnTo>
                        <a:pt x="8153" y="15490"/>
                      </a:lnTo>
                      <a:lnTo>
                        <a:pt x="0" y="23236"/>
                      </a:lnTo>
                      <a:lnTo>
                        <a:pt x="17936" y="41172"/>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81" name="Freeform: Shape 480">
                  <a:extLst>
                    <a:ext uri="{FF2B5EF4-FFF2-40B4-BE49-F238E27FC236}">
                      <a16:creationId xmlns:a16="http://schemas.microsoft.com/office/drawing/2014/main" id="{25383494-1AED-4D0E-A9C1-BA261053060B}"/>
                    </a:ext>
                  </a:extLst>
                </p:cNvPr>
                <p:cNvSpPr/>
                <p:nvPr/>
              </p:nvSpPr>
              <p:spPr>
                <a:xfrm>
                  <a:off x="7232967" y="3287766"/>
                  <a:ext cx="74190" cy="64815"/>
                </a:xfrm>
                <a:custGeom>
                  <a:avLst/>
                  <a:gdLst>
                    <a:gd name="connsiteX0" fmla="*/ 18752 w 74190"/>
                    <a:gd name="connsiteY0" fmla="*/ 0 h 64815"/>
                    <a:gd name="connsiteX1" fmla="*/ 0 w 74190"/>
                    <a:gd name="connsiteY1" fmla="*/ 0 h 64815"/>
                    <a:gd name="connsiteX2" fmla="*/ 0 w 74190"/>
                    <a:gd name="connsiteY2" fmla="*/ 10191 h 64815"/>
                    <a:gd name="connsiteX3" fmla="*/ 0 w 74190"/>
                    <a:gd name="connsiteY3" fmla="*/ 64815 h 64815"/>
                    <a:gd name="connsiteX4" fmla="*/ 74191 w 74190"/>
                    <a:gd name="connsiteY4" fmla="*/ 64815 h 64815"/>
                    <a:gd name="connsiteX5" fmla="*/ 74191 w 74190"/>
                    <a:gd name="connsiteY5" fmla="*/ 10191 h 64815"/>
                    <a:gd name="connsiteX6" fmla="*/ 18752 w 74190"/>
                    <a:gd name="connsiteY6" fmla="*/ 10191 h 64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190" h="64815">
                      <a:moveTo>
                        <a:pt x="18752" y="0"/>
                      </a:moveTo>
                      <a:lnTo>
                        <a:pt x="0" y="0"/>
                      </a:lnTo>
                      <a:lnTo>
                        <a:pt x="0" y="10191"/>
                      </a:lnTo>
                      <a:lnTo>
                        <a:pt x="0" y="64815"/>
                      </a:lnTo>
                      <a:lnTo>
                        <a:pt x="74191" y="64815"/>
                      </a:lnTo>
                      <a:lnTo>
                        <a:pt x="74191" y="10191"/>
                      </a:lnTo>
                      <a:lnTo>
                        <a:pt x="18752" y="10191"/>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82" name="Freeform: Shape 481">
                  <a:extLst>
                    <a:ext uri="{FF2B5EF4-FFF2-40B4-BE49-F238E27FC236}">
                      <a16:creationId xmlns:a16="http://schemas.microsoft.com/office/drawing/2014/main" id="{4BCEB1F1-5110-4CD9-B25F-F9257824F5FC}"/>
                    </a:ext>
                  </a:extLst>
                </p:cNvPr>
                <p:cNvSpPr/>
                <p:nvPr/>
              </p:nvSpPr>
              <p:spPr>
                <a:xfrm>
                  <a:off x="7008356" y="3112276"/>
                  <a:ext cx="126369" cy="145324"/>
                </a:xfrm>
                <a:custGeom>
                  <a:avLst/>
                  <a:gdLst>
                    <a:gd name="connsiteX0" fmla="*/ 30166 w 126369"/>
                    <a:gd name="connsiteY0" fmla="*/ 128611 h 145324"/>
                    <a:gd name="connsiteX1" fmla="*/ 56662 w 126369"/>
                    <a:gd name="connsiteY1" fmla="*/ 144101 h 145324"/>
                    <a:gd name="connsiteX2" fmla="*/ 63185 w 126369"/>
                    <a:gd name="connsiteY2" fmla="*/ 145324 h 145324"/>
                    <a:gd name="connsiteX3" fmla="*/ 69707 w 126369"/>
                    <a:gd name="connsiteY3" fmla="*/ 144101 h 145324"/>
                    <a:gd name="connsiteX4" fmla="*/ 96204 w 126369"/>
                    <a:gd name="connsiteY4" fmla="*/ 128611 h 145324"/>
                    <a:gd name="connsiteX5" fmla="*/ 115770 w 126369"/>
                    <a:gd name="connsiteY5" fmla="*/ 110675 h 145324"/>
                    <a:gd name="connsiteX6" fmla="*/ 126369 w 126369"/>
                    <a:gd name="connsiteY6" fmla="*/ 82548 h 145324"/>
                    <a:gd name="connsiteX7" fmla="*/ 126369 w 126369"/>
                    <a:gd name="connsiteY7" fmla="*/ 29962 h 145324"/>
                    <a:gd name="connsiteX8" fmla="*/ 114955 w 126369"/>
                    <a:gd name="connsiteY8" fmla="*/ 14879 h 145324"/>
                    <a:gd name="connsiteX9" fmla="*/ 67669 w 126369"/>
                    <a:gd name="connsiteY9" fmla="*/ 611 h 145324"/>
                    <a:gd name="connsiteX10" fmla="*/ 58700 w 126369"/>
                    <a:gd name="connsiteY10" fmla="*/ 611 h 145324"/>
                    <a:gd name="connsiteX11" fmla="*/ 11414 w 126369"/>
                    <a:gd name="connsiteY11" fmla="*/ 14879 h 145324"/>
                    <a:gd name="connsiteX12" fmla="*/ 0 w 126369"/>
                    <a:gd name="connsiteY12" fmla="*/ 29962 h 145324"/>
                    <a:gd name="connsiteX13" fmla="*/ 0 w 126369"/>
                    <a:gd name="connsiteY13" fmla="*/ 82140 h 145324"/>
                    <a:gd name="connsiteX14" fmla="*/ 10599 w 126369"/>
                    <a:gd name="connsiteY14" fmla="*/ 110267 h 145324"/>
                    <a:gd name="connsiteX15" fmla="*/ 30166 w 126369"/>
                    <a:gd name="connsiteY15" fmla="*/ 128611 h 145324"/>
                    <a:gd name="connsiteX16" fmla="*/ 24459 w 126369"/>
                    <a:gd name="connsiteY16" fmla="*/ 36484 h 145324"/>
                    <a:gd name="connsiteX17" fmla="*/ 63185 w 126369"/>
                    <a:gd name="connsiteY17" fmla="*/ 25070 h 145324"/>
                    <a:gd name="connsiteX18" fmla="*/ 101911 w 126369"/>
                    <a:gd name="connsiteY18" fmla="*/ 36484 h 145324"/>
                    <a:gd name="connsiteX19" fmla="*/ 101911 w 126369"/>
                    <a:gd name="connsiteY19" fmla="*/ 82140 h 145324"/>
                    <a:gd name="connsiteX20" fmla="*/ 96204 w 126369"/>
                    <a:gd name="connsiteY20" fmla="*/ 95184 h 145324"/>
                    <a:gd name="connsiteX21" fmla="*/ 81528 w 126369"/>
                    <a:gd name="connsiteY21" fmla="*/ 108637 h 145324"/>
                    <a:gd name="connsiteX22" fmla="*/ 62777 w 126369"/>
                    <a:gd name="connsiteY22" fmla="*/ 120051 h 145324"/>
                    <a:gd name="connsiteX23" fmla="*/ 44025 w 126369"/>
                    <a:gd name="connsiteY23" fmla="*/ 108637 h 145324"/>
                    <a:gd name="connsiteX24" fmla="*/ 29350 w 126369"/>
                    <a:gd name="connsiteY24" fmla="*/ 95184 h 145324"/>
                    <a:gd name="connsiteX25" fmla="*/ 23643 w 126369"/>
                    <a:gd name="connsiteY25" fmla="*/ 82140 h 145324"/>
                    <a:gd name="connsiteX26" fmla="*/ 23643 w 126369"/>
                    <a:gd name="connsiteY26" fmla="*/ 36484 h 14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6369" h="145324">
                      <a:moveTo>
                        <a:pt x="30166" y="128611"/>
                      </a:moveTo>
                      <a:cubicBezTo>
                        <a:pt x="42802" y="137987"/>
                        <a:pt x="55439" y="143286"/>
                        <a:pt x="56662" y="144101"/>
                      </a:cubicBezTo>
                      <a:cubicBezTo>
                        <a:pt x="58700" y="144917"/>
                        <a:pt x="60739" y="145324"/>
                        <a:pt x="63185" y="145324"/>
                      </a:cubicBezTo>
                      <a:cubicBezTo>
                        <a:pt x="65630" y="145324"/>
                        <a:pt x="67669" y="144917"/>
                        <a:pt x="69707" y="144101"/>
                      </a:cubicBezTo>
                      <a:cubicBezTo>
                        <a:pt x="70930" y="143286"/>
                        <a:pt x="83567" y="137987"/>
                        <a:pt x="96204" y="128611"/>
                      </a:cubicBezTo>
                      <a:cubicBezTo>
                        <a:pt x="104356" y="122904"/>
                        <a:pt x="110879" y="116789"/>
                        <a:pt x="115770" y="110675"/>
                      </a:cubicBezTo>
                      <a:cubicBezTo>
                        <a:pt x="123108" y="101707"/>
                        <a:pt x="126369" y="91923"/>
                        <a:pt x="126369" y="82548"/>
                      </a:cubicBezTo>
                      <a:lnTo>
                        <a:pt x="126369" y="29962"/>
                      </a:lnTo>
                      <a:cubicBezTo>
                        <a:pt x="126369" y="23032"/>
                        <a:pt x="121885" y="16917"/>
                        <a:pt x="114955" y="14879"/>
                      </a:cubicBezTo>
                      <a:lnTo>
                        <a:pt x="67669" y="611"/>
                      </a:lnTo>
                      <a:cubicBezTo>
                        <a:pt x="64815" y="-204"/>
                        <a:pt x="61554" y="-204"/>
                        <a:pt x="58700" y="611"/>
                      </a:cubicBezTo>
                      <a:lnTo>
                        <a:pt x="11414" y="14879"/>
                      </a:lnTo>
                      <a:cubicBezTo>
                        <a:pt x="4892" y="16917"/>
                        <a:pt x="0" y="23032"/>
                        <a:pt x="0" y="29962"/>
                      </a:cubicBezTo>
                      <a:lnTo>
                        <a:pt x="0" y="82140"/>
                      </a:lnTo>
                      <a:cubicBezTo>
                        <a:pt x="0" y="91516"/>
                        <a:pt x="3669" y="101299"/>
                        <a:pt x="10599" y="110267"/>
                      </a:cubicBezTo>
                      <a:cubicBezTo>
                        <a:pt x="15898" y="116382"/>
                        <a:pt x="22420" y="122496"/>
                        <a:pt x="30166" y="128611"/>
                      </a:cubicBezTo>
                      <a:close/>
                      <a:moveTo>
                        <a:pt x="24459" y="36484"/>
                      </a:moveTo>
                      <a:lnTo>
                        <a:pt x="63185" y="25070"/>
                      </a:lnTo>
                      <a:lnTo>
                        <a:pt x="101911" y="36484"/>
                      </a:lnTo>
                      <a:lnTo>
                        <a:pt x="101911" y="82140"/>
                      </a:lnTo>
                      <a:cubicBezTo>
                        <a:pt x="101911" y="86216"/>
                        <a:pt x="99872" y="90700"/>
                        <a:pt x="96204" y="95184"/>
                      </a:cubicBezTo>
                      <a:cubicBezTo>
                        <a:pt x="92942" y="99668"/>
                        <a:pt x="88051" y="104153"/>
                        <a:pt x="81528" y="108637"/>
                      </a:cubicBezTo>
                      <a:cubicBezTo>
                        <a:pt x="74191" y="113936"/>
                        <a:pt x="67261" y="117605"/>
                        <a:pt x="62777" y="120051"/>
                      </a:cubicBezTo>
                      <a:cubicBezTo>
                        <a:pt x="58700" y="118012"/>
                        <a:pt x="51363" y="113936"/>
                        <a:pt x="44025" y="108637"/>
                      </a:cubicBezTo>
                      <a:cubicBezTo>
                        <a:pt x="37911" y="104153"/>
                        <a:pt x="33019" y="99668"/>
                        <a:pt x="29350" y="95184"/>
                      </a:cubicBezTo>
                      <a:cubicBezTo>
                        <a:pt x="25681" y="90293"/>
                        <a:pt x="23643" y="86216"/>
                        <a:pt x="23643" y="82140"/>
                      </a:cubicBezTo>
                      <a:lnTo>
                        <a:pt x="23643" y="36484"/>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83" name="Freeform: Shape 482">
                  <a:extLst>
                    <a:ext uri="{FF2B5EF4-FFF2-40B4-BE49-F238E27FC236}">
                      <a16:creationId xmlns:a16="http://schemas.microsoft.com/office/drawing/2014/main" id="{835A6C94-A248-4131-B261-3E7613334431}"/>
                    </a:ext>
                  </a:extLst>
                </p:cNvPr>
                <p:cNvSpPr/>
                <p:nvPr/>
              </p:nvSpPr>
              <p:spPr>
                <a:xfrm>
                  <a:off x="6998165" y="3286135"/>
                  <a:ext cx="146751" cy="24458"/>
                </a:xfrm>
                <a:custGeom>
                  <a:avLst/>
                  <a:gdLst>
                    <a:gd name="connsiteX0" fmla="*/ 0 w 146751"/>
                    <a:gd name="connsiteY0" fmla="*/ 0 h 24458"/>
                    <a:gd name="connsiteX1" fmla="*/ 146751 w 146751"/>
                    <a:gd name="connsiteY1" fmla="*/ 0 h 24458"/>
                    <a:gd name="connsiteX2" fmla="*/ 146751 w 146751"/>
                    <a:gd name="connsiteY2" fmla="*/ 24459 h 24458"/>
                    <a:gd name="connsiteX3" fmla="*/ 0 w 146751"/>
                    <a:gd name="connsiteY3" fmla="*/ 24459 h 24458"/>
                  </a:gdLst>
                  <a:ahLst/>
                  <a:cxnLst>
                    <a:cxn ang="0">
                      <a:pos x="connsiteX0" y="connsiteY0"/>
                    </a:cxn>
                    <a:cxn ang="0">
                      <a:pos x="connsiteX1" y="connsiteY1"/>
                    </a:cxn>
                    <a:cxn ang="0">
                      <a:pos x="connsiteX2" y="connsiteY2"/>
                    </a:cxn>
                    <a:cxn ang="0">
                      <a:pos x="connsiteX3" y="connsiteY3"/>
                    </a:cxn>
                  </a:cxnLst>
                  <a:rect l="l" t="t" r="r" b="b"/>
                  <a:pathLst>
                    <a:path w="146751" h="24458">
                      <a:moveTo>
                        <a:pt x="0" y="0"/>
                      </a:moveTo>
                      <a:lnTo>
                        <a:pt x="146751" y="0"/>
                      </a:lnTo>
                      <a:lnTo>
                        <a:pt x="146751" y="24459"/>
                      </a:lnTo>
                      <a:lnTo>
                        <a:pt x="0" y="24459"/>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84" name="Freeform: Shape 483">
                  <a:extLst>
                    <a:ext uri="{FF2B5EF4-FFF2-40B4-BE49-F238E27FC236}">
                      <a16:creationId xmlns:a16="http://schemas.microsoft.com/office/drawing/2014/main" id="{461E6F71-AAF5-4DC4-8AD4-B3D533772A20}"/>
                    </a:ext>
                  </a:extLst>
                </p:cNvPr>
                <p:cNvSpPr/>
                <p:nvPr/>
              </p:nvSpPr>
              <p:spPr>
                <a:xfrm>
                  <a:off x="6998165" y="3333014"/>
                  <a:ext cx="146751" cy="24458"/>
                </a:xfrm>
                <a:custGeom>
                  <a:avLst/>
                  <a:gdLst>
                    <a:gd name="connsiteX0" fmla="*/ 0 w 146751"/>
                    <a:gd name="connsiteY0" fmla="*/ 0 h 24458"/>
                    <a:gd name="connsiteX1" fmla="*/ 146751 w 146751"/>
                    <a:gd name="connsiteY1" fmla="*/ 0 h 24458"/>
                    <a:gd name="connsiteX2" fmla="*/ 146751 w 146751"/>
                    <a:gd name="connsiteY2" fmla="*/ 24459 h 24458"/>
                    <a:gd name="connsiteX3" fmla="*/ 0 w 146751"/>
                    <a:gd name="connsiteY3" fmla="*/ 24459 h 24458"/>
                  </a:gdLst>
                  <a:ahLst/>
                  <a:cxnLst>
                    <a:cxn ang="0">
                      <a:pos x="connsiteX0" y="connsiteY0"/>
                    </a:cxn>
                    <a:cxn ang="0">
                      <a:pos x="connsiteX1" y="connsiteY1"/>
                    </a:cxn>
                    <a:cxn ang="0">
                      <a:pos x="connsiteX2" y="connsiteY2"/>
                    </a:cxn>
                    <a:cxn ang="0">
                      <a:pos x="connsiteX3" y="connsiteY3"/>
                    </a:cxn>
                  </a:cxnLst>
                  <a:rect l="l" t="t" r="r" b="b"/>
                  <a:pathLst>
                    <a:path w="146751" h="24458">
                      <a:moveTo>
                        <a:pt x="0" y="0"/>
                      </a:moveTo>
                      <a:lnTo>
                        <a:pt x="146751" y="0"/>
                      </a:lnTo>
                      <a:lnTo>
                        <a:pt x="146751" y="24459"/>
                      </a:lnTo>
                      <a:lnTo>
                        <a:pt x="0" y="24459"/>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85" name="Freeform: Shape 484">
                  <a:extLst>
                    <a:ext uri="{FF2B5EF4-FFF2-40B4-BE49-F238E27FC236}">
                      <a16:creationId xmlns:a16="http://schemas.microsoft.com/office/drawing/2014/main" id="{D4408F53-ADDA-4EFA-829E-6C196959847D}"/>
                    </a:ext>
                  </a:extLst>
                </p:cNvPr>
                <p:cNvSpPr/>
                <p:nvPr/>
              </p:nvSpPr>
              <p:spPr>
                <a:xfrm>
                  <a:off x="7023439" y="3003640"/>
                  <a:ext cx="234801" cy="247846"/>
                </a:xfrm>
                <a:custGeom>
                  <a:avLst/>
                  <a:gdLst>
                    <a:gd name="connsiteX0" fmla="*/ 0 w 234801"/>
                    <a:gd name="connsiteY0" fmla="*/ 40764 h 247846"/>
                    <a:gd name="connsiteX1" fmla="*/ 165503 w 234801"/>
                    <a:gd name="connsiteY1" fmla="*/ 40764 h 247846"/>
                    <a:gd name="connsiteX2" fmla="*/ 189961 w 234801"/>
                    <a:gd name="connsiteY2" fmla="*/ 40764 h 247846"/>
                    <a:gd name="connsiteX3" fmla="*/ 189961 w 234801"/>
                    <a:gd name="connsiteY3" fmla="*/ 65223 h 247846"/>
                    <a:gd name="connsiteX4" fmla="*/ 189961 w 234801"/>
                    <a:gd name="connsiteY4" fmla="*/ 247846 h 247846"/>
                    <a:gd name="connsiteX5" fmla="*/ 234802 w 234801"/>
                    <a:gd name="connsiteY5" fmla="*/ 228280 h 247846"/>
                    <a:gd name="connsiteX6" fmla="*/ 234802 w 234801"/>
                    <a:gd name="connsiteY6" fmla="*/ 0 h 247846"/>
                    <a:gd name="connsiteX7" fmla="*/ 0 w 234801"/>
                    <a:gd name="connsiteY7" fmla="*/ 0 h 247846"/>
                    <a:gd name="connsiteX8" fmla="*/ 0 w 234801"/>
                    <a:gd name="connsiteY8" fmla="*/ 40764 h 24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801" h="247846">
                      <a:moveTo>
                        <a:pt x="0" y="40764"/>
                      </a:moveTo>
                      <a:lnTo>
                        <a:pt x="165503" y="40764"/>
                      </a:lnTo>
                      <a:lnTo>
                        <a:pt x="189961" y="40764"/>
                      </a:lnTo>
                      <a:lnTo>
                        <a:pt x="189961" y="65223"/>
                      </a:lnTo>
                      <a:lnTo>
                        <a:pt x="189961" y="247846"/>
                      </a:lnTo>
                      <a:cubicBezTo>
                        <a:pt x="202598" y="237655"/>
                        <a:pt x="218089" y="230725"/>
                        <a:pt x="234802" y="228280"/>
                      </a:cubicBezTo>
                      <a:lnTo>
                        <a:pt x="234802" y="0"/>
                      </a:lnTo>
                      <a:lnTo>
                        <a:pt x="0" y="0"/>
                      </a:lnTo>
                      <a:lnTo>
                        <a:pt x="0" y="40764"/>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86" name="Freeform: Shape 485">
                  <a:extLst>
                    <a:ext uri="{FF2B5EF4-FFF2-40B4-BE49-F238E27FC236}">
                      <a16:creationId xmlns:a16="http://schemas.microsoft.com/office/drawing/2014/main" id="{D2B10B05-482F-44BC-9AA9-7B8AC007F79B}"/>
                    </a:ext>
                  </a:extLst>
                </p:cNvPr>
                <p:cNvSpPr/>
                <p:nvPr/>
              </p:nvSpPr>
              <p:spPr>
                <a:xfrm>
                  <a:off x="6954140" y="3068862"/>
                  <a:ext cx="234801" cy="320406"/>
                </a:xfrm>
                <a:custGeom>
                  <a:avLst/>
                  <a:gdLst>
                    <a:gd name="connsiteX0" fmla="*/ 0 w 234801"/>
                    <a:gd name="connsiteY0" fmla="*/ 320407 h 320406"/>
                    <a:gd name="connsiteX1" fmla="*/ 234802 w 234801"/>
                    <a:gd name="connsiteY1" fmla="*/ 320407 h 320406"/>
                    <a:gd name="connsiteX2" fmla="*/ 234802 w 234801"/>
                    <a:gd name="connsiteY2" fmla="*/ 289018 h 320406"/>
                    <a:gd name="connsiteX3" fmla="*/ 226649 w 234801"/>
                    <a:gd name="connsiteY3" fmla="*/ 251923 h 320406"/>
                    <a:gd name="connsiteX4" fmla="*/ 234802 w 234801"/>
                    <a:gd name="connsiteY4" fmla="*/ 214827 h 320406"/>
                    <a:gd name="connsiteX5" fmla="*/ 234802 w 234801"/>
                    <a:gd name="connsiteY5" fmla="*/ 0 h 320406"/>
                    <a:gd name="connsiteX6" fmla="*/ 0 w 234801"/>
                    <a:gd name="connsiteY6" fmla="*/ 0 h 320406"/>
                    <a:gd name="connsiteX7" fmla="*/ 0 w 234801"/>
                    <a:gd name="connsiteY7" fmla="*/ 320407 h 320406"/>
                    <a:gd name="connsiteX8" fmla="*/ 54216 w 234801"/>
                    <a:gd name="connsiteY8" fmla="*/ 73376 h 320406"/>
                    <a:gd name="connsiteX9" fmla="*/ 65630 w 234801"/>
                    <a:gd name="connsiteY9" fmla="*/ 58293 h 320406"/>
                    <a:gd name="connsiteX10" fmla="*/ 112917 w 234801"/>
                    <a:gd name="connsiteY10" fmla="*/ 44025 h 320406"/>
                    <a:gd name="connsiteX11" fmla="*/ 121885 w 234801"/>
                    <a:gd name="connsiteY11" fmla="*/ 44025 h 320406"/>
                    <a:gd name="connsiteX12" fmla="*/ 169171 w 234801"/>
                    <a:gd name="connsiteY12" fmla="*/ 58293 h 320406"/>
                    <a:gd name="connsiteX13" fmla="*/ 180585 w 234801"/>
                    <a:gd name="connsiteY13" fmla="*/ 73376 h 320406"/>
                    <a:gd name="connsiteX14" fmla="*/ 180585 w 234801"/>
                    <a:gd name="connsiteY14" fmla="*/ 125554 h 320406"/>
                    <a:gd name="connsiteX15" fmla="*/ 169987 w 234801"/>
                    <a:gd name="connsiteY15" fmla="*/ 153681 h 320406"/>
                    <a:gd name="connsiteX16" fmla="*/ 150420 w 234801"/>
                    <a:gd name="connsiteY16" fmla="*/ 171617 h 320406"/>
                    <a:gd name="connsiteX17" fmla="*/ 123923 w 234801"/>
                    <a:gd name="connsiteY17" fmla="*/ 187108 h 320406"/>
                    <a:gd name="connsiteX18" fmla="*/ 117401 w 234801"/>
                    <a:gd name="connsiteY18" fmla="*/ 188331 h 320406"/>
                    <a:gd name="connsiteX19" fmla="*/ 110879 w 234801"/>
                    <a:gd name="connsiteY19" fmla="*/ 187108 h 320406"/>
                    <a:gd name="connsiteX20" fmla="*/ 84382 w 234801"/>
                    <a:gd name="connsiteY20" fmla="*/ 171617 h 320406"/>
                    <a:gd name="connsiteX21" fmla="*/ 64815 w 234801"/>
                    <a:gd name="connsiteY21" fmla="*/ 153681 h 320406"/>
                    <a:gd name="connsiteX22" fmla="*/ 54216 w 234801"/>
                    <a:gd name="connsiteY22" fmla="*/ 125554 h 320406"/>
                    <a:gd name="connsiteX23" fmla="*/ 54216 w 234801"/>
                    <a:gd name="connsiteY23" fmla="*/ 73376 h 320406"/>
                    <a:gd name="connsiteX24" fmla="*/ 44025 w 234801"/>
                    <a:gd name="connsiteY24" fmla="*/ 217273 h 320406"/>
                    <a:gd name="connsiteX25" fmla="*/ 190777 w 234801"/>
                    <a:gd name="connsiteY25" fmla="*/ 217273 h 320406"/>
                    <a:gd name="connsiteX26" fmla="*/ 190777 w 234801"/>
                    <a:gd name="connsiteY26" fmla="*/ 241732 h 320406"/>
                    <a:gd name="connsiteX27" fmla="*/ 44025 w 234801"/>
                    <a:gd name="connsiteY27" fmla="*/ 241732 h 320406"/>
                    <a:gd name="connsiteX28" fmla="*/ 44025 w 234801"/>
                    <a:gd name="connsiteY28" fmla="*/ 217273 h 320406"/>
                    <a:gd name="connsiteX29" fmla="*/ 44025 w 234801"/>
                    <a:gd name="connsiteY29" fmla="*/ 264152 h 320406"/>
                    <a:gd name="connsiteX30" fmla="*/ 190777 w 234801"/>
                    <a:gd name="connsiteY30" fmla="*/ 264152 h 320406"/>
                    <a:gd name="connsiteX31" fmla="*/ 190777 w 234801"/>
                    <a:gd name="connsiteY31" fmla="*/ 288611 h 320406"/>
                    <a:gd name="connsiteX32" fmla="*/ 44025 w 234801"/>
                    <a:gd name="connsiteY32" fmla="*/ 288611 h 320406"/>
                    <a:gd name="connsiteX33" fmla="*/ 44025 w 234801"/>
                    <a:gd name="connsiteY33" fmla="*/ 264152 h 320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34801" h="320406">
                      <a:moveTo>
                        <a:pt x="0" y="320407"/>
                      </a:moveTo>
                      <a:lnTo>
                        <a:pt x="234802" y="320407"/>
                      </a:lnTo>
                      <a:lnTo>
                        <a:pt x="234802" y="289018"/>
                      </a:lnTo>
                      <a:cubicBezTo>
                        <a:pt x="229503" y="277604"/>
                        <a:pt x="226649" y="264967"/>
                        <a:pt x="226649" y="251923"/>
                      </a:cubicBezTo>
                      <a:cubicBezTo>
                        <a:pt x="226649" y="238878"/>
                        <a:pt x="229503" y="225834"/>
                        <a:pt x="234802" y="214827"/>
                      </a:cubicBezTo>
                      <a:lnTo>
                        <a:pt x="234802" y="0"/>
                      </a:lnTo>
                      <a:lnTo>
                        <a:pt x="0" y="0"/>
                      </a:lnTo>
                      <a:lnTo>
                        <a:pt x="0" y="320407"/>
                      </a:lnTo>
                      <a:close/>
                      <a:moveTo>
                        <a:pt x="54216" y="73376"/>
                      </a:moveTo>
                      <a:cubicBezTo>
                        <a:pt x="54216" y="66446"/>
                        <a:pt x="58700" y="60331"/>
                        <a:pt x="65630" y="58293"/>
                      </a:cubicBezTo>
                      <a:lnTo>
                        <a:pt x="112917" y="44025"/>
                      </a:lnTo>
                      <a:cubicBezTo>
                        <a:pt x="115770" y="43210"/>
                        <a:pt x="119032" y="43210"/>
                        <a:pt x="121885" y="44025"/>
                      </a:cubicBezTo>
                      <a:lnTo>
                        <a:pt x="169171" y="58293"/>
                      </a:lnTo>
                      <a:cubicBezTo>
                        <a:pt x="175694" y="60331"/>
                        <a:pt x="180585" y="66446"/>
                        <a:pt x="180585" y="73376"/>
                      </a:cubicBezTo>
                      <a:lnTo>
                        <a:pt x="180585" y="125554"/>
                      </a:lnTo>
                      <a:cubicBezTo>
                        <a:pt x="180585" y="134930"/>
                        <a:pt x="176917" y="144713"/>
                        <a:pt x="169987" y="153681"/>
                      </a:cubicBezTo>
                      <a:cubicBezTo>
                        <a:pt x="165095" y="159796"/>
                        <a:pt x="158573" y="165910"/>
                        <a:pt x="150420" y="171617"/>
                      </a:cubicBezTo>
                      <a:cubicBezTo>
                        <a:pt x="137783" y="180993"/>
                        <a:pt x="125146" y="186292"/>
                        <a:pt x="123923" y="187108"/>
                      </a:cubicBezTo>
                      <a:cubicBezTo>
                        <a:pt x="121885" y="187923"/>
                        <a:pt x="119847" y="188331"/>
                        <a:pt x="117401" y="188331"/>
                      </a:cubicBezTo>
                      <a:cubicBezTo>
                        <a:pt x="114955" y="188331"/>
                        <a:pt x="112917" y="187923"/>
                        <a:pt x="110879" y="187108"/>
                      </a:cubicBezTo>
                      <a:cubicBezTo>
                        <a:pt x="109248" y="186292"/>
                        <a:pt x="97019" y="180585"/>
                        <a:pt x="84382" y="171617"/>
                      </a:cubicBezTo>
                      <a:cubicBezTo>
                        <a:pt x="76229" y="165910"/>
                        <a:pt x="69707" y="159796"/>
                        <a:pt x="64815" y="153681"/>
                      </a:cubicBezTo>
                      <a:cubicBezTo>
                        <a:pt x="57885" y="144713"/>
                        <a:pt x="54216" y="134930"/>
                        <a:pt x="54216" y="125554"/>
                      </a:cubicBezTo>
                      <a:lnTo>
                        <a:pt x="54216" y="73376"/>
                      </a:lnTo>
                      <a:close/>
                      <a:moveTo>
                        <a:pt x="44025" y="217273"/>
                      </a:moveTo>
                      <a:lnTo>
                        <a:pt x="190777" y="217273"/>
                      </a:lnTo>
                      <a:lnTo>
                        <a:pt x="190777" y="241732"/>
                      </a:lnTo>
                      <a:lnTo>
                        <a:pt x="44025" y="241732"/>
                      </a:lnTo>
                      <a:lnTo>
                        <a:pt x="44025" y="217273"/>
                      </a:lnTo>
                      <a:close/>
                      <a:moveTo>
                        <a:pt x="44025" y="264152"/>
                      </a:moveTo>
                      <a:lnTo>
                        <a:pt x="190777" y="264152"/>
                      </a:lnTo>
                      <a:lnTo>
                        <a:pt x="190777" y="288611"/>
                      </a:lnTo>
                      <a:lnTo>
                        <a:pt x="44025" y="288611"/>
                      </a:lnTo>
                      <a:lnTo>
                        <a:pt x="44025" y="264152"/>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87" name="Freeform: Shape 486">
                  <a:extLst>
                    <a:ext uri="{FF2B5EF4-FFF2-40B4-BE49-F238E27FC236}">
                      <a16:creationId xmlns:a16="http://schemas.microsoft.com/office/drawing/2014/main" id="{CCCA3A9F-6B2C-4AC9-A527-C959D8E9CED6}"/>
                    </a:ext>
                  </a:extLst>
                </p:cNvPr>
                <p:cNvSpPr/>
                <p:nvPr/>
              </p:nvSpPr>
              <p:spPr>
                <a:xfrm>
                  <a:off x="7033222" y="3137346"/>
                  <a:ext cx="77452" cy="94980"/>
                </a:xfrm>
                <a:custGeom>
                  <a:avLst/>
                  <a:gdLst>
                    <a:gd name="connsiteX0" fmla="*/ 19567 w 77452"/>
                    <a:gd name="connsiteY0" fmla="*/ 83567 h 94980"/>
                    <a:gd name="connsiteX1" fmla="*/ 38318 w 77452"/>
                    <a:gd name="connsiteY1" fmla="*/ 94981 h 94980"/>
                    <a:gd name="connsiteX2" fmla="*/ 57070 w 77452"/>
                    <a:gd name="connsiteY2" fmla="*/ 83567 h 94980"/>
                    <a:gd name="connsiteX3" fmla="*/ 71745 w 77452"/>
                    <a:gd name="connsiteY3" fmla="*/ 70114 h 94980"/>
                    <a:gd name="connsiteX4" fmla="*/ 77452 w 77452"/>
                    <a:gd name="connsiteY4" fmla="*/ 57070 h 94980"/>
                    <a:gd name="connsiteX5" fmla="*/ 77452 w 77452"/>
                    <a:gd name="connsiteY5" fmla="*/ 11414 h 94980"/>
                    <a:gd name="connsiteX6" fmla="*/ 38726 w 77452"/>
                    <a:gd name="connsiteY6" fmla="*/ 0 h 94980"/>
                    <a:gd name="connsiteX7" fmla="*/ 0 w 77452"/>
                    <a:gd name="connsiteY7" fmla="*/ 11414 h 94980"/>
                    <a:gd name="connsiteX8" fmla="*/ 0 w 77452"/>
                    <a:gd name="connsiteY8" fmla="*/ 57070 h 94980"/>
                    <a:gd name="connsiteX9" fmla="*/ 5707 w 77452"/>
                    <a:gd name="connsiteY9" fmla="*/ 70114 h 94980"/>
                    <a:gd name="connsiteX10" fmla="*/ 19567 w 77452"/>
                    <a:gd name="connsiteY10" fmla="*/ 83567 h 94980"/>
                    <a:gd name="connsiteX11" fmla="*/ 20790 w 77452"/>
                    <a:gd name="connsiteY11" fmla="*/ 40357 h 94980"/>
                    <a:gd name="connsiteX12" fmla="*/ 30573 w 77452"/>
                    <a:gd name="connsiteY12" fmla="*/ 50140 h 94980"/>
                    <a:gd name="connsiteX13" fmla="*/ 55847 w 77452"/>
                    <a:gd name="connsiteY13" fmla="*/ 24866 h 94980"/>
                    <a:gd name="connsiteX14" fmla="*/ 63592 w 77452"/>
                    <a:gd name="connsiteY14" fmla="*/ 32611 h 94980"/>
                    <a:gd name="connsiteX15" fmla="*/ 30573 w 77452"/>
                    <a:gd name="connsiteY15" fmla="*/ 66038 h 94980"/>
                    <a:gd name="connsiteX16" fmla="*/ 12637 w 77452"/>
                    <a:gd name="connsiteY16" fmla="*/ 48102 h 94980"/>
                    <a:gd name="connsiteX17" fmla="*/ 20790 w 77452"/>
                    <a:gd name="connsiteY17" fmla="*/ 40357 h 9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7452" h="94980">
                      <a:moveTo>
                        <a:pt x="19567" y="83567"/>
                      </a:moveTo>
                      <a:cubicBezTo>
                        <a:pt x="26904" y="88866"/>
                        <a:pt x="33834" y="92535"/>
                        <a:pt x="38318" y="94981"/>
                      </a:cubicBezTo>
                      <a:cubicBezTo>
                        <a:pt x="42395" y="92942"/>
                        <a:pt x="49732" y="88866"/>
                        <a:pt x="57070" y="83567"/>
                      </a:cubicBezTo>
                      <a:cubicBezTo>
                        <a:pt x="63185" y="79083"/>
                        <a:pt x="68076" y="74599"/>
                        <a:pt x="71745" y="70114"/>
                      </a:cubicBezTo>
                      <a:cubicBezTo>
                        <a:pt x="75414" y="65223"/>
                        <a:pt x="77452" y="61146"/>
                        <a:pt x="77452" y="57070"/>
                      </a:cubicBezTo>
                      <a:lnTo>
                        <a:pt x="77452" y="11414"/>
                      </a:lnTo>
                      <a:lnTo>
                        <a:pt x="38726" y="0"/>
                      </a:lnTo>
                      <a:lnTo>
                        <a:pt x="0" y="11414"/>
                      </a:lnTo>
                      <a:lnTo>
                        <a:pt x="0" y="57070"/>
                      </a:lnTo>
                      <a:cubicBezTo>
                        <a:pt x="0" y="61146"/>
                        <a:pt x="2038" y="65630"/>
                        <a:pt x="5707" y="70114"/>
                      </a:cubicBezTo>
                      <a:cubicBezTo>
                        <a:pt x="8560" y="74599"/>
                        <a:pt x="13452" y="79083"/>
                        <a:pt x="19567" y="83567"/>
                      </a:cubicBezTo>
                      <a:close/>
                      <a:moveTo>
                        <a:pt x="20790" y="40357"/>
                      </a:moveTo>
                      <a:lnTo>
                        <a:pt x="30573" y="50140"/>
                      </a:lnTo>
                      <a:lnTo>
                        <a:pt x="55847" y="24866"/>
                      </a:lnTo>
                      <a:lnTo>
                        <a:pt x="63592" y="32611"/>
                      </a:lnTo>
                      <a:lnTo>
                        <a:pt x="30573" y="66038"/>
                      </a:lnTo>
                      <a:lnTo>
                        <a:pt x="12637" y="48102"/>
                      </a:lnTo>
                      <a:lnTo>
                        <a:pt x="20790" y="40357"/>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88" name="Freeform: Shape 487">
                  <a:extLst>
                    <a:ext uri="{FF2B5EF4-FFF2-40B4-BE49-F238E27FC236}">
                      <a16:creationId xmlns:a16="http://schemas.microsoft.com/office/drawing/2014/main" id="{8966C95C-09EE-41BD-B1DD-70D4BF20A070}"/>
                    </a:ext>
                  </a:extLst>
                </p:cNvPr>
                <p:cNvSpPr/>
                <p:nvPr/>
              </p:nvSpPr>
              <p:spPr>
                <a:xfrm>
                  <a:off x="7205247" y="3255562"/>
                  <a:ext cx="129630" cy="129630"/>
                </a:xfrm>
                <a:custGeom>
                  <a:avLst/>
                  <a:gdLst>
                    <a:gd name="connsiteX0" fmla="*/ 64815 w 129630"/>
                    <a:gd name="connsiteY0" fmla="*/ 0 h 129630"/>
                    <a:gd name="connsiteX1" fmla="*/ 0 w 129630"/>
                    <a:gd name="connsiteY1" fmla="*/ 64815 h 129630"/>
                    <a:gd name="connsiteX2" fmla="*/ 64815 w 129630"/>
                    <a:gd name="connsiteY2" fmla="*/ 129630 h 129630"/>
                    <a:gd name="connsiteX3" fmla="*/ 129630 w 129630"/>
                    <a:gd name="connsiteY3" fmla="*/ 64815 h 129630"/>
                    <a:gd name="connsiteX4" fmla="*/ 64815 w 129630"/>
                    <a:gd name="connsiteY4" fmla="*/ 0 h 129630"/>
                    <a:gd name="connsiteX5" fmla="*/ 101911 w 129630"/>
                    <a:gd name="connsiteY5" fmla="*/ 97019 h 129630"/>
                    <a:gd name="connsiteX6" fmla="*/ 27720 w 129630"/>
                    <a:gd name="connsiteY6" fmla="*/ 97019 h 129630"/>
                    <a:gd name="connsiteX7" fmla="*/ 27720 w 129630"/>
                    <a:gd name="connsiteY7" fmla="*/ 42395 h 129630"/>
                    <a:gd name="connsiteX8" fmla="*/ 27720 w 129630"/>
                    <a:gd name="connsiteY8" fmla="*/ 32204 h 129630"/>
                    <a:gd name="connsiteX9" fmla="*/ 46471 w 129630"/>
                    <a:gd name="connsiteY9" fmla="*/ 32204 h 129630"/>
                    <a:gd name="connsiteX10" fmla="*/ 46471 w 129630"/>
                    <a:gd name="connsiteY10" fmla="*/ 42395 h 129630"/>
                    <a:gd name="connsiteX11" fmla="*/ 101911 w 129630"/>
                    <a:gd name="connsiteY11" fmla="*/ 42395 h 129630"/>
                    <a:gd name="connsiteX12" fmla="*/ 101911 w 129630"/>
                    <a:gd name="connsiteY12" fmla="*/ 97019 h 129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9630" h="129630">
                      <a:moveTo>
                        <a:pt x="64815" y="0"/>
                      </a:moveTo>
                      <a:cubicBezTo>
                        <a:pt x="28943" y="0"/>
                        <a:pt x="0" y="29350"/>
                        <a:pt x="0" y="64815"/>
                      </a:cubicBezTo>
                      <a:cubicBezTo>
                        <a:pt x="0" y="100280"/>
                        <a:pt x="29350" y="129630"/>
                        <a:pt x="64815" y="129630"/>
                      </a:cubicBezTo>
                      <a:cubicBezTo>
                        <a:pt x="100280" y="129630"/>
                        <a:pt x="129630" y="100280"/>
                        <a:pt x="129630" y="64815"/>
                      </a:cubicBezTo>
                      <a:cubicBezTo>
                        <a:pt x="129630" y="29350"/>
                        <a:pt x="100688" y="0"/>
                        <a:pt x="64815" y="0"/>
                      </a:cubicBezTo>
                      <a:close/>
                      <a:moveTo>
                        <a:pt x="101911" y="97019"/>
                      </a:moveTo>
                      <a:lnTo>
                        <a:pt x="27720" y="97019"/>
                      </a:lnTo>
                      <a:lnTo>
                        <a:pt x="27720" y="42395"/>
                      </a:lnTo>
                      <a:lnTo>
                        <a:pt x="27720" y="32204"/>
                      </a:lnTo>
                      <a:lnTo>
                        <a:pt x="46471" y="32204"/>
                      </a:lnTo>
                      <a:lnTo>
                        <a:pt x="46471" y="42395"/>
                      </a:lnTo>
                      <a:lnTo>
                        <a:pt x="101911" y="42395"/>
                      </a:lnTo>
                      <a:lnTo>
                        <a:pt x="101911" y="97019"/>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grpSp>
        <p:grpSp>
          <p:nvGrpSpPr>
            <p:cNvPr id="489" name="Group 488">
              <a:extLst>
                <a:ext uri="{FF2B5EF4-FFF2-40B4-BE49-F238E27FC236}">
                  <a16:creationId xmlns:a16="http://schemas.microsoft.com/office/drawing/2014/main" id="{ABDEFFF1-5FDC-43FF-AFB2-182988C91BAE}"/>
                </a:ext>
              </a:extLst>
            </p:cNvPr>
            <p:cNvGrpSpPr/>
            <p:nvPr/>
          </p:nvGrpSpPr>
          <p:grpSpPr>
            <a:xfrm>
              <a:off x="11137635" y="4546900"/>
              <a:ext cx="706574" cy="819878"/>
              <a:chOff x="7347395" y="2196903"/>
              <a:chExt cx="706574" cy="819878"/>
            </a:xfrm>
          </p:grpSpPr>
          <p:grpSp>
            <p:nvGrpSpPr>
              <p:cNvPr id="490" name="Container Host">
                <a:extLst>
                  <a:ext uri="{FF2B5EF4-FFF2-40B4-BE49-F238E27FC236}">
                    <a16:creationId xmlns:a16="http://schemas.microsoft.com/office/drawing/2014/main" id="{1B2C60BF-D518-4E40-9509-54DA360B4D6C}"/>
                  </a:ext>
                </a:extLst>
              </p:cNvPr>
              <p:cNvGrpSpPr/>
              <p:nvPr/>
            </p:nvGrpSpPr>
            <p:grpSpPr>
              <a:xfrm>
                <a:off x="7439819" y="2196903"/>
                <a:ext cx="521813" cy="521813"/>
                <a:chOff x="1882487" y="2277671"/>
                <a:chExt cx="521813" cy="521813"/>
              </a:xfrm>
            </p:grpSpPr>
            <p:sp>
              <p:nvSpPr>
                <p:cNvPr id="492" name="Freeform: Shape 491">
                  <a:extLst>
                    <a:ext uri="{FF2B5EF4-FFF2-40B4-BE49-F238E27FC236}">
                      <a16:creationId xmlns:a16="http://schemas.microsoft.com/office/drawing/2014/main" id="{57CDE5CE-6669-434B-9752-799268556C10}"/>
                    </a:ext>
                  </a:extLst>
                </p:cNvPr>
                <p:cNvSpPr/>
                <p:nvPr/>
              </p:nvSpPr>
              <p:spPr>
                <a:xfrm>
                  <a:off x="2043088" y="2438272"/>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4451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1125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779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4451"/>
                      </a:lnTo>
                      <a:lnTo>
                        <a:pt x="0" y="30008"/>
                      </a:lnTo>
                      <a:lnTo>
                        <a:pt x="0" y="30008"/>
                      </a:lnTo>
                      <a:lnTo>
                        <a:pt x="0" y="31120"/>
                      </a:lnTo>
                      <a:lnTo>
                        <a:pt x="0" y="51125"/>
                      </a:lnTo>
                      <a:lnTo>
                        <a:pt x="1111" y="51125"/>
                      </a:lnTo>
                      <a:lnTo>
                        <a:pt x="7224" y="47791"/>
                      </a:lnTo>
                      <a:lnTo>
                        <a:pt x="12226" y="45013"/>
                      </a:lnTo>
                      <a:lnTo>
                        <a:pt x="12226" y="26674"/>
                      </a:lnTo>
                      <a:lnTo>
                        <a:pt x="12226" y="26674"/>
                      </a:lnTo>
                      <a:lnTo>
                        <a:pt x="12226" y="20561"/>
                      </a:lnTo>
                      <a:lnTo>
                        <a:pt x="12226" y="20561"/>
                      </a:lnTo>
                      <a:lnTo>
                        <a:pt x="12226" y="0"/>
                      </a:lnTo>
                      <a:lnTo>
                        <a:pt x="7780" y="2779"/>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93" name="Freeform: Shape 492">
                  <a:extLst>
                    <a:ext uri="{FF2B5EF4-FFF2-40B4-BE49-F238E27FC236}">
                      <a16:creationId xmlns:a16="http://schemas.microsoft.com/office/drawing/2014/main" id="{D5927364-D860-4F84-94EC-E351B2A3C13C}"/>
                    </a:ext>
                  </a:extLst>
                </p:cNvPr>
                <p:cNvSpPr/>
                <p:nvPr/>
              </p:nvSpPr>
              <p:spPr>
                <a:xfrm>
                  <a:off x="2095881" y="2412154"/>
                  <a:ext cx="12225" cy="51125"/>
                </a:xfrm>
                <a:custGeom>
                  <a:avLst/>
                  <a:gdLst>
                    <a:gd name="connsiteX0" fmla="*/ 12226 w 12225"/>
                    <a:gd name="connsiteY0" fmla="*/ 45013 h 51125"/>
                    <a:gd name="connsiteX1" fmla="*/ 12226 w 12225"/>
                    <a:gd name="connsiteY1" fmla="*/ 0 h 51125"/>
                    <a:gd name="connsiteX2" fmla="*/ 0 w 12225"/>
                    <a:gd name="connsiteY2" fmla="*/ 6113 h 51125"/>
                    <a:gd name="connsiteX3" fmla="*/ 0 w 12225"/>
                    <a:gd name="connsiteY3" fmla="*/ 45013 h 51125"/>
                    <a:gd name="connsiteX4" fmla="*/ 0 w 12225"/>
                    <a:gd name="connsiteY4" fmla="*/ 51125 h 51125"/>
                    <a:gd name="connsiteX5" fmla="*/ 9447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45013"/>
                      </a:moveTo>
                      <a:lnTo>
                        <a:pt x="12226" y="0"/>
                      </a:lnTo>
                      <a:lnTo>
                        <a:pt x="0" y="6113"/>
                      </a:lnTo>
                      <a:lnTo>
                        <a:pt x="0" y="45013"/>
                      </a:lnTo>
                      <a:lnTo>
                        <a:pt x="0" y="51125"/>
                      </a:lnTo>
                      <a:lnTo>
                        <a:pt x="9447"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94" name="Freeform: Shape 493">
                  <a:extLst>
                    <a:ext uri="{FF2B5EF4-FFF2-40B4-BE49-F238E27FC236}">
                      <a16:creationId xmlns:a16="http://schemas.microsoft.com/office/drawing/2014/main" id="{AA326912-63BF-4C74-8B7E-8CE72A82CF69}"/>
                    </a:ext>
                  </a:extLst>
                </p:cNvPr>
                <p:cNvSpPr/>
                <p:nvPr/>
              </p:nvSpPr>
              <p:spPr>
                <a:xfrm>
                  <a:off x="2178126" y="2588314"/>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95" name="Freeform: Shape 494">
                  <a:extLst>
                    <a:ext uri="{FF2B5EF4-FFF2-40B4-BE49-F238E27FC236}">
                      <a16:creationId xmlns:a16="http://schemas.microsoft.com/office/drawing/2014/main" id="{DDF92CFA-346A-4F3A-B502-3F80FF9B4B1E}"/>
                    </a:ext>
                  </a:extLst>
                </p:cNvPr>
                <p:cNvSpPr/>
                <p:nvPr/>
              </p:nvSpPr>
              <p:spPr>
                <a:xfrm>
                  <a:off x="2204800" y="2601651"/>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121 h 51125"/>
                    <a:gd name="connsiteX11" fmla="*/ 0 w 12225"/>
                    <a:gd name="connsiteY11" fmla="*/ 42234 h 51125"/>
                    <a:gd name="connsiteX12" fmla="*/ 0 w 12225"/>
                    <a:gd name="connsiteY12" fmla="*/ 42234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121"/>
                      </a:lnTo>
                      <a:lnTo>
                        <a:pt x="0" y="42234"/>
                      </a:lnTo>
                      <a:lnTo>
                        <a:pt x="0" y="42234"/>
                      </a:lnTo>
                      <a:lnTo>
                        <a:pt x="0" y="45013"/>
                      </a:lnTo>
                      <a:lnTo>
                        <a:pt x="12226" y="51125"/>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96" name="Freeform: Shape 495">
                  <a:extLst>
                    <a:ext uri="{FF2B5EF4-FFF2-40B4-BE49-F238E27FC236}">
                      <a16:creationId xmlns:a16="http://schemas.microsoft.com/office/drawing/2014/main" id="{BF36B856-5F7C-45A1-8FE6-AFCD6D86C06B}"/>
                    </a:ext>
                  </a:extLst>
                </p:cNvPr>
                <p:cNvSpPr/>
                <p:nvPr/>
              </p:nvSpPr>
              <p:spPr>
                <a:xfrm>
                  <a:off x="2069206" y="2425491"/>
                  <a:ext cx="12225" cy="51125"/>
                </a:xfrm>
                <a:custGeom>
                  <a:avLst/>
                  <a:gdLst>
                    <a:gd name="connsiteX0" fmla="*/ 12226 w 12225"/>
                    <a:gd name="connsiteY0" fmla="*/ 42790 h 51125"/>
                    <a:gd name="connsiteX1" fmla="*/ 12226 w 12225"/>
                    <a:gd name="connsiteY1" fmla="*/ 42234 h 51125"/>
                    <a:gd name="connsiteX2" fmla="*/ 12226 w 12225"/>
                    <a:gd name="connsiteY2" fmla="*/ 36677 h 51125"/>
                    <a:gd name="connsiteX3" fmla="*/ 12226 w 12225"/>
                    <a:gd name="connsiteY3" fmla="*/ 36121 h 51125"/>
                    <a:gd name="connsiteX4" fmla="*/ 12226 w 12225"/>
                    <a:gd name="connsiteY4" fmla="*/ 30008 h 51125"/>
                    <a:gd name="connsiteX5" fmla="*/ 12226 w 12225"/>
                    <a:gd name="connsiteY5" fmla="*/ 0 h 51125"/>
                    <a:gd name="connsiteX6" fmla="*/ 0 w 12225"/>
                    <a:gd name="connsiteY6" fmla="*/ 6113 h 51125"/>
                    <a:gd name="connsiteX7" fmla="*/ 0 w 12225"/>
                    <a:gd name="connsiteY7" fmla="*/ 28897 h 51125"/>
                    <a:gd name="connsiteX8" fmla="*/ 0 w 12225"/>
                    <a:gd name="connsiteY8" fmla="*/ 35010 h 51125"/>
                    <a:gd name="connsiteX9" fmla="*/ 0 w 12225"/>
                    <a:gd name="connsiteY9" fmla="*/ 35010 h 51125"/>
                    <a:gd name="connsiteX10" fmla="*/ 0 w 12225"/>
                    <a:gd name="connsiteY10" fmla="*/ 41123 h 51125"/>
                    <a:gd name="connsiteX11" fmla="*/ 0 w 12225"/>
                    <a:gd name="connsiteY11" fmla="*/ 41123 h 51125"/>
                    <a:gd name="connsiteX12" fmla="*/ 0 w 12225"/>
                    <a:gd name="connsiteY12" fmla="*/ 41123 h 51125"/>
                    <a:gd name="connsiteX13" fmla="*/ 0 w 12225"/>
                    <a:gd name="connsiteY13" fmla="*/ 51125 h 51125"/>
                    <a:gd name="connsiteX14" fmla="*/ 12226 w 12225"/>
                    <a:gd name="connsiteY14" fmla="*/ 450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2790"/>
                      </a:moveTo>
                      <a:lnTo>
                        <a:pt x="12226" y="42234"/>
                      </a:lnTo>
                      <a:lnTo>
                        <a:pt x="12226" y="36677"/>
                      </a:lnTo>
                      <a:lnTo>
                        <a:pt x="12226" y="36121"/>
                      </a:lnTo>
                      <a:lnTo>
                        <a:pt x="12226" y="30008"/>
                      </a:lnTo>
                      <a:lnTo>
                        <a:pt x="12226" y="0"/>
                      </a:lnTo>
                      <a:lnTo>
                        <a:pt x="0" y="6113"/>
                      </a:lnTo>
                      <a:lnTo>
                        <a:pt x="0" y="28897"/>
                      </a:lnTo>
                      <a:lnTo>
                        <a:pt x="0" y="35010"/>
                      </a:lnTo>
                      <a:lnTo>
                        <a:pt x="0" y="35010"/>
                      </a:lnTo>
                      <a:lnTo>
                        <a:pt x="0" y="41123"/>
                      </a:lnTo>
                      <a:lnTo>
                        <a:pt x="0" y="41123"/>
                      </a:lnTo>
                      <a:lnTo>
                        <a:pt x="0" y="41123"/>
                      </a:lnTo>
                      <a:lnTo>
                        <a:pt x="0" y="51125"/>
                      </a:lnTo>
                      <a:lnTo>
                        <a:pt x="12226" y="450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97" name="Freeform: Shape 496">
                  <a:extLst>
                    <a:ext uri="{FF2B5EF4-FFF2-40B4-BE49-F238E27FC236}">
                      <a16:creationId xmlns:a16="http://schemas.microsoft.com/office/drawing/2014/main" id="{73CF7FD1-2F3D-4453-B3A9-9B3C7F6434DA}"/>
                    </a:ext>
                  </a:extLst>
                </p:cNvPr>
                <p:cNvSpPr/>
                <p:nvPr/>
              </p:nvSpPr>
              <p:spPr>
                <a:xfrm>
                  <a:off x="2230918" y="2614433"/>
                  <a:ext cx="12225" cy="51125"/>
                </a:xfrm>
                <a:custGeom>
                  <a:avLst/>
                  <a:gdLst>
                    <a:gd name="connsiteX0" fmla="*/ 11114 w 12225"/>
                    <a:gd name="connsiteY0" fmla="*/ 50570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3896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223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0570"/>
                      </a:moveTo>
                      <a:lnTo>
                        <a:pt x="12226" y="51125"/>
                      </a:lnTo>
                      <a:lnTo>
                        <a:pt x="12226" y="31120"/>
                      </a:lnTo>
                      <a:lnTo>
                        <a:pt x="12226" y="30008"/>
                      </a:lnTo>
                      <a:lnTo>
                        <a:pt x="12226" y="30008"/>
                      </a:lnTo>
                      <a:lnTo>
                        <a:pt x="12226" y="23896"/>
                      </a:lnTo>
                      <a:lnTo>
                        <a:pt x="12226" y="23340"/>
                      </a:lnTo>
                      <a:lnTo>
                        <a:pt x="12226" y="17227"/>
                      </a:lnTo>
                      <a:lnTo>
                        <a:pt x="12226" y="6113"/>
                      </a:lnTo>
                      <a:lnTo>
                        <a:pt x="10559" y="5557"/>
                      </a:lnTo>
                      <a:lnTo>
                        <a:pt x="4446" y="2223"/>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98" name="Freeform: Shape 497">
                  <a:extLst>
                    <a:ext uri="{FF2B5EF4-FFF2-40B4-BE49-F238E27FC236}">
                      <a16:creationId xmlns:a16="http://schemas.microsoft.com/office/drawing/2014/main" id="{D5F56464-0903-403D-B501-2FA45613FFC8}"/>
                    </a:ext>
                  </a:extLst>
                </p:cNvPr>
                <p:cNvSpPr/>
                <p:nvPr/>
              </p:nvSpPr>
              <p:spPr>
                <a:xfrm>
                  <a:off x="2178126" y="2499400"/>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99" name="Freeform: Shape 498">
                  <a:extLst>
                    <a:ext uri="{FF2B5EF4-FFF2-40B4-BE49-F238E27FC236}">
                      <a16:creationId xmlns:a16="http://schemas.microsoft.com/office/drawing/2014/main" id="{B6287431-F6FA-4CD0-9AE8-FC9B6D010FC3}"/>
                    </a:ext>
                  </a:extLst>
                </p:cNvPr>
                <p:cNvSpPr/>
                <p:nvPr/>
              </p:nvSpPr>
              <p:spPr>
                <a:xfrm>
                  <a:off x="2043088" y="2614433"/>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3896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0570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22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3896"/>
                      </a:lnTo>
                      <a:lnTo>
                        <a:pt x="0" y="30008"/>
                      </a:lnTo>
                      <a:lnTo>
                        <a:pt x="0" y="30008"/>
                      </a:lnTo>
                      <a:lnTo>
                        <a:pt x="0" y="31120"/>
                      </a:lnTo>
                      <a:lnTo>
                        <a:pt x="0" y="51125"/>
                      </a:lnTo>
                      <a:lnTo>
                        <a:pt x="1111" y="50570"/>
                      </a:lnTo>
                      <a:lnTo>
                        <a:pt x="7224" y="47791"/>
                      </a:lnTo>
                      <a:lnTo>
                        <a:pt x="12226" y="45013"/>
                      </a:lnTo>
                      <a:lnTo>
                        <a:pt x="12226" y="26674"/>
                      </a:lnTo>
                      <a:lnTo>
                        <a:pt x="12226" y="26674"/>
                      </a:lnTo>
                      <a:lnTo>
                        <a:pt x="12226" y="20561"/>
                      </a:lnTo>
                      <a:lnTo>
                        <a:pt x="12226" y="20561"/>
                      </a:lnTo>
                      <a:lnTo>
                        <a:pt x="12226" y="0"/>
                      </a:lnTo>
                      <a:lnTo>
                        <a:pt x="7780" y="222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0" name="Freeform: Shape 499">
                  <a:extLst>
                    <a:ext uri="{FF2B5EF4-FFF2-40B4-BE49-F238E27FC236}">
                      <a16:creationId xmlns:a16="http://schemas.microsoft.com/office/drawing/2014/main" id="{B9C3A31E-E33A-460E-AE37-DBB7966A8B63}"/>
                    </a:ext>
                  </a:extLst>
                </p:cNvPr>
                <p:cNvSpPr/>
                <p:nvPr/>
              </p:nvSpPr>
              <p:spPr>
                <a:xfrm>
                  <a:off x="2069206" y="2601651"/>
                  <a:ext cx="12225" cy="51125"/>
                </a:xfrm>
                <a:custGeom>
                  <a:avLst/>
                  <a:gdLst>
                    <a:gd name="connsiteX0" fmla="*/ 0 w 12225"/>
                    <a:gd name="connsiteY0" fmla="*/ 28897 h 51125"/>
                    <a:gd name="connsiteX1" fmla="*/ 0 w 12225"/>
                    <a:gd name="connsiteY1" fmla="*/ 35010 h 51125"/>
                    <a:gd name="connsiteX2" fmla="*/ 0 w 12225"/>
                    <a:gd name="connsiteY2" fmla="*/ 35010 h 51125"/>
                    <a:gd name="connsiteX3" fmla="*/ 0 w 12225"/>
                    <a:gd name="connsiteY3" fmla="*/ 41123 h 51125"/>
                    <a:gd name="connsiteX4" fmla="*/ 0 w 12225"/>
                    <a:gd name="connsiteY4" fmla="*/ 41123 h 51125"/>
                    <a:gd name="connsiteX5" fmla="*/ 0 w 12225"/>
                    <a:gd name="connsiteY5" fmla="*/ 41123 h 51125"/>
                    <a:gd name="connsiteX6" fmla="*/ 0 w 12225"/>
                    <a:gd name="connsiteY6" fmla="*/ 51125 h 51125"/>
                    <a:gd name="connsiteX7" fmla="*/ 12226 w 12225"/>
                    <a:gd name="connsiteY7" fmla="*/ 45013 h 51125"/>
                    <a:gd name="connsiteX8" fmla="*/ 12226 w 12225"/>
                    <a:gd name="connsiteY8" fmla="*/ 42234 h 51125"/>
                    <a:gd name="connsiteX9" fmla="*/ 12226 w 12225"/>
                    <a:gd name="connsiteY9" fmla="*/ 42234 h 51125"/>
                    <a:gd name="connsiteX10" fmla="*/ 12226 w 12225"/>
                    <a:gd name="connsiteY10" fmla="*/ 36121 h 51125"/>
                    <a:gd name="connsiteX11" fmla="*/ 12226 w 12225"/>
                    <a:gd name="connsiteY11" fmla="*/ 36121 h 51125"/>
                    <a:gd name="connsiteX12" fmla="*/ 12226 w 12225"/>
                    <a:gd name="connsiteY12" fmla="*/ 30008 h 51125"/>
                    <a:gd name="connsiteX13" fmla="*/ 12226 w 12225"/>
                    <a:gd name="connsiteY13" fmla="*/ 0 h 51125"/>
                    <a:gd name="connsiteX14" fmla="*/ 0 w 12225"/>
                    <a:gd name="connsiteY14"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0" y="28897"/>
                      </a:moveTo>
                      <a:lnTo>
                        <a:pt x="0" y="35010"/>
                      </a:lnTo>
                      <a:lnTo>
                        <a:pt x="0" y="35010"/>
                      </a:lnTo>
                      <a:lnTo>
                        <a:pt x="0" y="41123"/>
                      </a:lnTo>
                      <a:lnTo>
                        <a:pt x="0" y="41123"/>
                      </a:lnTo>
                      <a:lnTo>
                        <a:pt x="0" y="41123"/>
                      </a:lnTo>
                      <a:lnTo>
                        <a:pt x="0" y="51125"/>
                      </a:lnTo>
                      <a:lnTo>
                        <a:pt x="12226" y="45013"/>
                      </a:lnTo>
                      <a:lnTo>
                        <a:pt x="12226" y="42234"/>
                      </a:lnTo>
                      <a:lnTo>
                        <a:pt x="12226" y="42234"/>
                      </a:lnTo>
                      <a:lnTo>
                        <a:pt x="12226" y="36121"/>
                      </a:lnTo>
                      <a:lnTo>
                        <a:pt x="12226" y="36121"/>
                      </a:lnTo>
                      <a:lnTo>
                        <a:pt x="12226" y="30008"/>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1" name="Freeform: Shape 500">
                  <a:extLst>
                    <a:ext uri="{FF2B5EF4-FFF2-40B4-BE49-F238E27FC236}">
                      <a16:creationId xmlns:a16="http://schemas.microsoft.com/office/drawing/2014/main" id="{8E925D9C-F30C-45F1-B7D7-A00F6EE5DFE0}"/>
                    </a:ext>
                  </a:extLst>
                </p:cNvPr>
                <p:cNvSpPr/>
                <p:nvPr/>
              </p:nvSpPr>
              <p:spPr>
                <a:xfrm>
                  <a:off x="2043088" y="2525519"/>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4451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1125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22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4451"/>
                      </a:lnTo>
                      <a:lnTo>
                        <a:pt x="0" y="30008"/>
                      </a:lnTo>
                      <a:lnTo>
                        <a:pt x="0" y="30008"/>
                      </a:lnTo>
                      <a:lnTo>
                        <a:pt x="0" y="31120"/>
                      </a:lnTo>
                      <a:lnTo>
                        <a:pt x="0" y="51125"/>
                      </a:lnTo>
                      <a:lnTo>
                        <a:pt x="1111" y="51125"/>
                      </a:lnTo>
                      <a:lnTo>
                        <a:pt x="7224" y="47791"/>
                      </a:lnTo>
                      <a:lnTo>
                        <a:pt x="12226" y="45013"/>
                      </a:lnTo>
                      <a:lnTo>
                        <a:pt x="12226" y="26674"/>
                      </a:lnTo>
                      <a:lnTo>
                        <a:pt x="12226" y="26674"/>
                      </a:lnTo>
                      <a:lnTo>
                        <a:pt x="12226" y="20561"/>
                      </a:lnTo>
                      <a:lnTo>
                        <a:pt x="12226" y="20561"/>
                      </a:lnTo>
                      <a:lnTo>
                        <a:pt x="12226" y="0"/>
                      </a:lnTo>
                      <a:lnTo>
                        <a:pt x="7780" y="222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2" name="Freeform: Shape 501">
                  <a:extLst>
                    <a:ext uri="{FF2B5EF4-FFF2-40B4-BE49-F238E27FC236}">
                      <a16:creationId xmlns:a16="http://schemas.microsoft.com/office/drawing/2014/main" id="{A25B7684-BC2C-4FCB-B299-B4E47EFBC892}"/>
                    </a:ext>
                  </a:extLst>
                </p:cNvPr>
                <p:cNvSpPr/>
                <p:nvPr/>
              </p:nvSpPr>
              <p:spPr>
                <a:xfrm>
                  <a:off x="2095881" y="2588314"/>
                  <a:ext cx="12225" cy="51125"/>
                </a:xfrm>
                <a:custGeom>
                  <a:avLst/>
                  <a:gdLst>
                    <a:gd name="connsiteX0" fmla="*/ 0 w 12225"/>
                    <a:gd name="connsiteY0" fmla="*/ 45013 h 51125"/>
                    <a:gd name="connsiteX1" fmla="*/ 0 w 12225"/>
                    <a:gd name="connsiteY1" fmla="*/ 51125 h 51125"/>
                    <a:gd name="connsiteX2" fmla="*/ 9447 w 12225"/>
                    <a:gd name="connsiteY2" fmla="*/ 46124 h 51125"/>
                    <a:gd name="connsiteX3" fmla="*/ 12226 w 12225"/>
                    <a:gd name="connsiteY3" fmla="*/ 45013 h 51125"/>
                    <a:gd name="connsiteX4" fmla="*/ 12226 w 12225"/>
                    <a:gd name="connsiteY4" fmla="*/ 0 h 51125"/>
                    <a:gd name="connsiteX5" fmla="*/ 0 w 12225"/>
                    <a:gd name="connsiteY5"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0" y="45013"/>
                      </a:moveTo>
                      <a:lnTo>
                        <a:pt x="0" y="51125"/>
                      </a:lnTo>
                      <a:lnTo>
                        <a:pt x="9447" y="46124"/>
                      </a:lnTo>
                      <a:lnTo>
                        <a:pt x="12226" y="45013"/>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3" name="Freeform: Shape 502">
                  <a:extLst>
                    <a:ext uri="{FF2B5EF4-FFF2-40B4-BE49-F238E27FC236}">
                      <a16:creationId xmlns:a16="http://schemas.microsoft.com/office/drawing/2014/main" id="{4ACA4700-17A8-4E32-A618-BD20A6B71029}"/>
                    </a:ext>
                  </a:extLst>
                </p:cNvPr>
                <p:cNvSpPr/>
                <p:nvPr/>
              </p:nvSpPr>
              <p:spPr>
                <a:xfrm>
                  <a:off x="2204800" y="2425491"/>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677 h 51125"/>
                    <a:gd name="connsiteX11" fmla="*/ 0 w 12225"/>
                    <a:gd name="connsiteY11" fmla="*/ 42234 h 51125"/>
                    <a:gd name="connsiteX12" fmla="*/ 0 w 12225"/>
                    <a:gd name="connsiteY12" fmla="*/ 42790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677"/>
                      </a:lnTo>
                      <a:lnTo>
                        <a:pt x="0" y="42234"/>
                      </a:lnTo>
                      <a:lnTo>
                        <a:pt x="0" y="42790"/>
                      </a:lnTo>
                      <a:lnTo>
                        <a:pt x="0" y="45013"/>
                      </a:lnTo>
                      <a:lnTo>
                        <a:pt x="12226" y="51125"/>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4" name="Freeform: Shape 503">
                  <a:extLst>
                    <a:ext uri="{FF2B5EF4-FFF2-40B4-BE49-F238E27FC236}">
                      <a16:creationId xmlns:a16="http://schemas.microsoft.com/office/drawing/2014/main" id="{81391819-F3FD-4921-A98E-FBEAAEAA606D}"/>
                    </a:ext>
                  </a:extLst>
                </p:cNvPr>
                <p:cNvSpPr/>
                <p:nvPr/>
              </p:nvSpPr>
              <p:spPr>
                <a:xfrm>
                  <a:off x="2178126" y="2412154"/>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5" name="Freeform: Shape 504">
                  <a:extLst>
                    <a:ext uri="{FF2B5EF4-FFF2-40B4-BE49-F238E27FC236}">
                      <a16:creationId xmlns:a16="http://schemas.microsoft.com/office/drawing/2014/main" id="{AB6A08FB-E847-4B60-9A2C-675C619ADC01}"/>
                    </a:ext>
                  </a:extLst>
                </p:cNvPr>
                <p:cNvSpPr/>
                <p:nvPr/>
              </p:nvSpPr>
              <p:spPr>
                <a:xfrm>
                  <a:off x="2230918" y="2525519"/>
                  <a:ext cx="12225" cy="51125"/>
                </a:xfrm>
                <a:custGeom>
                  <a:avLst/>
                  <a:gdLst>
                    <a:gd name="connsiteX0" fmla="*/ 11114 w 12225"/>
                    <a:gd name="connsiteY0" fmla="*/ 51125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4451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223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1125"/>
                      </a:moveTo>
                      <a:lnTo>
                        <a:pt x="12226" y="51125"/>
                      </a:lnTo>
                      <a:lnTo>
                        <a:pt x="12226" y="31120"/>
                      </a:lnTo>
                      <a:lnTo>
                        <a:pt x="12226" y="30008"/>
                      </a:lnTo>
                      <a:lnTo>
                        <a:pt x="12226" y="30008"/>
                      </a:lnTo>
                      <a:lnTo>
                        <a:pt x="12226" y="24451"/>
                      </a:lnTo>
                      <a:lnTo>
                        <a:pt x="12226" y="23340"/>
                      </a:lnTo>
                      <a:lnTo>
                        <a:pt x="12226" y="17227"/>
                      </a:lnTo>
                      <a:lnTo>
                        <a:pt x="12226" y="6113"/>
                      </a:lnTo>
                      <a:lnTo>
                        <a:pt x="10559" y="5557"/>
                      </a:lnTo>
                      <a:lnTo>
                        <a:pt x="4446" y="2223"/>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6" name="Freeform: Shape 505">
                  <a:extLst>
                    <a:ext uri="{FF2B5EF4-FFF2-40B4-BE49-F238E27FC236}">
                      <a16:creationId xmlns:a16="http://schemas.microsoft.com/office/drawing/2014/main" id="{A71AAE22-F2CF-4EFD-9346-4E52D254A8D9}"/>
                    </a:ext>
                  </a:extLst>
                </p:cNvPr>
                <p:cNvSpPr/>
                <p:nvPr/>
              </p:nvSpPr>
              <p:spPr>
                <a:xfrm>
                  <a:off x="2230918" y="2438272"/>
                  <a:ext cx="12225" cy="51125"/>
                </a:xfrm>
                <a:custGeom>
                  <a:avLst/>
                  <a:gdLst>
                    <a:gd name="connsiteX0" fmla="*/ 11114 w 12225"/>
                    <a:gd name="connsiteY0" fmla="*/ 51125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4451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779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1125"/>
                      </a:moveTo>
                      <a:lnTo>
                        <a:pt x="12226" y="51125"/>
                      </a:lnTo>
                      <a:lnTo>
                        <a:pt x="12226" y="31120"/>
                      </a:lnTo>
                      <a:lnTo>
                        <a:pt x="12226" y="30008"/>
                      </a:lnTo>
                      <a:lnTo>
                        <a:pt x="12226" y="30008"/>
                      </a:lnTo>
                      <a:lnTo>
                        <a:pt x="12226" y="24451"/>
                      </a:lnTo>
                      <a:lnTo>
                        <a:pt x="12226" y="23340"/>
                      </a:lnTo>
                      <a:lnTo>
                        <a:pt x="12226" y="17227"/>
                      </a:lnTo>
                      <a:lnTo>
                        <a:pt x="12226" y="6113"/>
                      </a:lnTo>
                      <a:lnTo>
                        <a:pt x="10559" y="5557"/>
                      </a:lnTo>
                      <a:lnTo>
                        <a:pt x="4446" y="2779"/>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7" name="Freeform: Shape 506">
                  <a:extLst>
                    <a:ext uri="{FF2B5EF4-FFF2-40B4-BE49-F238E27FC236}">
                      <a16:creationId xmlns:a16="http://schemas.microsoft.com/office/drawing/2014/main" id="{1E494A7C-7472-469A-B64E-2F089E8F5DBF}"/>
                    </a:ext>
                  </a:extLst>
                </p:cNvPr>
                <p:cNvSpPr/>
                <p:nvPr/>
              </p:nvSpPr>
              <p:spPr>
                <a:xfrm>
                  <a:off x="2095881" y="2499400"/>
                  <a:ext cx="12225" cy="51125"/>
                </a:xfrm>
                <a:custGeom>
                  <a:avLst/>
                  <a:gdLst>
                    <a:gd name="connsiteX0" fmla="*/ 0 w 12225"/>
                    <a:gd name="connsiteY0" fmla="*/ 45013 h 51125"/>
                    <a:gd name="connsiteX1" fmla="*/ 0 w 12225"/>
                    <a:gd name="connsiteY1" fmla="*/ 51125 h 51125"/>
                    <a:gd name="connsiteX2" fmla="*/ 9447 w 12225"/>
                    <a:gd name="connsiteY2" fmla="*/ 46124 h 51125"/>
                    <a:gd name="connsiteX3" fmla="*/ 12226 w 12225"/>
                    <a:gd name="connsiteY3" fmla="*/ 45013 h 51125"/>
                    <a:gd name="connsiteX4" fmla="*/ 12226 w 12225"/>
                    <a:gd name="connsiteY4" fmla="*/ 0 h 51125"/>
                    <a:gd name="connsiteX5" fmla="*/ 0 w 12225"/>
                    <a:gd name="connsiteY5"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0" y="45013"/>
                      </a:moveTo>
                      <a:lnTo>
                        <a:pt x="0" y="51125"/>
                      </a:lnTo>
                      <a:lnTo>
                        <a:pt x="9447" y="46124"/>
                      </a:lnTo>
                      <a:lnTo>
                        <a:pt x="12226" y="45013"/>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8" name="Freeform: Shape 507">
                  <a:extLst>
                    <a:ext uri="{FF2B5EF4-FFF2-40B4-BE49-F238E27FC236}">
                      <a16:creationId xmlns:a16="http://schemas.microsoft.com/office/drawing/2014/main" id="{181C68E6-9254-466C-8D60-5043563D972B}"/>
                    </a:ext>
                  </a:extLst>
                </p:cNvPr>
                <p:cNvSpPr/>
                <p:nvPr/>
              </p:nvSpPr>
              <p:spPr>
                <a:xfrm>
                  <a:off x="2069206" y="2512737"/>
                  <a:ext cx="12225" cy="51125"/>
                </a:xfrm>
                <a:custGeom>
                  <a:avLst/>
                  <a:gdLst>
                    <a:gd name="connsiteX0" fmla="*/ 0 w 12225"/>
                    <a:gd name="connsiteY0" fmla="*/ 28897 h 51125"/>
                    <a:gd name="connsiteX1" fmla="*/ 0 w 12225"/>
                    <a:gd name="connsiteY1" fmla="*/ 35010 h 51125"/>
                    <a:gd name="connsiteX2" fmla="*/ 0 w 12225"/>
                    <a:gd name="connsiteY2" fmla="*/ 35010 h 51125"/>
                    <a:gd name="connsiteX3" fmla="*/ 0 w 12225"/>
                    <a:gd name="connsiteY3" fmla="*/ 41123 h 51125"/>
                    <a:gd name="connsiteX4" fmla="*/ 0 w 12225"/>
                    <a:gd name="connsiteY4" fmla="*/ 41123 h 51125"/>
                    <a:gd name="connsiteX5" fmla="*/ 0 w 12225"/>
                    <a:gd name="connsiteY5" fmla="*/ 41123 h 51125"/>
                    <a:gd name="connsiteX6" fmla="*/ 0 w 12225"/>
                    <a:gd name="connsiteY6" fmla="*/ 51125 h 51125"/>
                    <a:gd name="connsiteX7" fmla="*/ 12226 w 12225"/>
                    <a:gd name="connsiteY7" fmla="*/ 45013 h 51125"/>
                    <a:gd name="connsiteX8" fmla="*/ 12226 w 12225"/>
                    <a:gd name="connsiteY8" fmla="*/ 42790 h 51125"/>
                    <a:gd name="connsiteX9" fmla="*/ 12226 w 12225"/>
                    <a:gd name="connsiteY9" fmla="*/ 42234 h 51125"/>
                    <a:gd name="connsiteX10" fmla="*/ 12226 w 12225"/>
                    <a:gd name="connsiteY10" fmla="*/ 36121 h 51125"/>
                    <a:gd name="connsiteX11" fmla="*/ 12226 w 12225"/>
                    <a:gd name="connsiteY11" fmla="*/ 36121 h 51125"/>
                    <a:gd name="connsiteX12" fmla="*/ 12226 w 12225"/>
                    <a:gd name="connsiteY12" fmla="*/ 30008 h 51125"/>
                    <a:gd name="connsiteX13" fmla="*/ 12226 w 12225"/>
                    <a:gd name="connsiteY13" fmla="*/ 0 h 51125"/>
                    <a:gd name="connsiteX14" fmla="*/ 0 w 12225"/>
                    <a:gd name="connsiteY14"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0" y="28897"/>
                      </a:moveTo>
                      <a:lnTo>
                        <a:pt x="0" y="35010"/>
                      </a:lnTo>
                      <a:lnTo>
                        <a:pt x="0" y="35010"/>
                      </a:lnTo>
                      <a:lnTo>
                        <a:pt x="0" y="41123"/>
                      </a:lnTo>
                      <a:lnTo>
                        <a:pt x="0" y="41123"/>
                      </a:lnTo>
                      <a:lnTo>
                        <a:pt x="0" y="41123"/>
                      </a:lnTo>
                      <a:lnTo>
                        <a:pt x="0" y="51125"/>
                      </a:lnTo>
                      <a:lnTo>
                        <a:pt x="12226" y="45013"/>
                      </a:lnTo>
                      <a:lnTo>
                        <a:pt x="12226" y="42790"/>
                      </a:lnTo>
                      <a:lnTo>
                        <a:pt x="12226" y="42234"/>
                      </a:lnTo>
                      <a:lnTo>
                        <a:pt x="12226" y="36121"/>
                      </a:lnTo>
                      <a:lnTo>
                        <a:pt x="12226" y="36121"/>
                      </a:lnTo>
                      <a:lnTo>
                        <a:pt x="12226" y="30008"/>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9" name="Freeform: Shape 508">
                  <a:extLst>
                    <a:ext uri="{FF2B5EF4-FFF2-40B4-BE49-F238E27FC236}">
                      <a16:creationId xmlns:a16="http://schemas.microsoft.com/office/drawing/2014/main" id="{4B61E064-B438-4257-9FA3-62FFEF3B39DA}"/>
                    </a:ext>
                  </a:extLst>
                </p:cNvPr>
                <p:cNvSpPr/>
                <p:nvPr/>
              </p:nvSpPr>
              <p:spPr>
                <a:xfrm>
                  <a:off x="2204800" y="2512737"/>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121 h 51125"/>
                    <a:gd name="connsiteX11" fmla="*/ 0 w 12225"/>
                    <a:gd name="connsiteY11" fmla="*/ 42234 h 51125"/>
                    <a:gd name="connsiteX12" fmla="*/ 0 w 12225"/>
                    <a:gd name="connsiteY12" fmla="*/ 42790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121"/>
                      </a:lnTo>
                      <a:lnTo>
                        <a:pt x="0" y="42234"/>
                      </a:lnTo>
                      <a:lnTo>
                        <a:pt x="0" y="42790"/>
                      </a:lnTo>
                      <a:lnTo>
                        <a:pt x="0" y="45013"/>
                      </a:lnTo>
                      <a:lnTo>
                        <a:pt x="12226" y="51125"/>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0" name="Freeform: Shape 509">
                  <a:extLst>
                    <a:ext uri="{FF2B5EF4-FFF2-40B4-BE49-F238E27FC236}">
                      <a16:creationId xmlns:a16="http://schemas.microsoft.com/office/drawing/2014/main" id="{DE92A9C1-60A0-436B-A91A-9749FC38D4EB}"/>
                    </a:ext>
                  </a:extLst>
                </p:cNvPr>
                <p:cNvSpPr/>
                <p:nvPr/>
              </p:nvSpPr>
              <p:spPr>
                <a:xfrm>
                  <a:off x="1882487" y="2277671"/>
                  <a:ext cx="521813" cy="521813"/>
                </a:xfrm>
                <a:custGeom>
                  <a:avLst/>
                  <a:gdLst>
                    <a:gd name="connsiteX0" fmla="*/ 521257 w 521813"/>
                    <a:gd name="connsiteY0" fmla="*/ 487915 h 521813"/>
                    <a:gd name="connsiteX1" fmla="*/ 521257 w 521813"/>
                    <a:gd name="connsiteY1" fmla="*/ 33343 h 521813"/>
                    <a:gd name="connsiteX2" fmla="*/ 521257 w 521813"/>
                    <a:gd name="connsiteY2" fmla="*/ 0 h 521813"/>
                    <a:gd name="connsiteX3" fmla="*/ 487915 w 521813"/>
                    <a:gd name="connsiteY3" fmla="*/ 0 h 521813"/>
                    <a:gd name="connsiteX4" fmla="*/ 33343 w 521813"/>
                    <a:gd name="connsiteY4" fmla="*/ 0 h 521813"/>
                    <a:gd name="connsiteX5" fmla="*/ 0 w 521813"/>
                    <a:gd name="connsiteY5" fmla="*/ 0 h 521813"/>
                    <a:gd name="connsiteX6" fmla="*/ 0 w 521813"/>
                    <a:gd name="connsiteY6" fmla="*/ 33343 h 521813"/>
                    <a:gd name="connsiteX7" fmla="*/ 0 w 521813"/>
                    <a:gd name="connsiteY7" fmla="*/ 488471 h 521813"/>
                    <a:gd name="connsiteX8" fmla="*/ 0 w 521813"/>
                    <a:gd name="connsiteY8" fmla="*/ 521813 h 521813"/>
                    <a:gd name="connsiteX9" fmla="*/ 33343 w 521813"/>
                    <a:gd name="connsiteY9" fmla="*/ 521813 h 521813"/>
                    <a:gd name="connsiteX10" fmla="*/ 488471 w 521813"/>
                    <a:gd name="connsiteY10" fmla="*/ 521813 h 521813"/>
                    <a:gd name="connsiteX11" fmla="*/ 521813 w 521813"/>
                    <a:gd name="connsiteY11" fmla="*/ 521813 h 521813"/>
                    <a:gd name="connsiteX12" fmla="*/ 521813 w 521813"/>
                    <a:gd name="connsiteY12" fmla="*/ 487915 h 521813"/>
                    <a:gd name="connsiteX13" fmla="*/ 487915 w 521813"/>
                    <a:gd name="connsiteY13" fmla="*/ 487915 h 521813"/>
                    <a:gd name="connsiteX14" fmla="*/ 33343 w 521813"/>
                    <a:gd name="connsiteY14" fmla="*/ 487915 h 521813"/>
                    <a:gd name="connsiteX15" fmla="*/ 33343 w 521813"/>
                    <a:gd name="connsiteY15" fmla="*/ 33343 h 521813"/>
                    <a:gd name="connsiteX16" fmla="*/ 488471 w 521813"/>
                    <a:gd name="connsiteY16" fmla="*/ 33343 h 521813"/>
                    <a:gd name="connsiteX17" fmla="*/ 488471 w 521813"/>
                    <a:gd name="connsiteY17" fmla="*/ 487915 h 52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1813" h="521813">
                      <a:moveTo>
                        <a:pt x="521257" y="487915"/>
                      </a:moveTo>
                      <a:lnTo>
                        <a:pt x="521257" y="33343"/>
                      </a:lnTo>
                      <a:lnTo>
                        <a:pt x="521257" y="0"/>
                      </a:lnTo>
                      <a:lnTo>
                        <a:pt x="487915" y="0"/>
                      </a:lnTo>
                      <a:lnTo>
                        <a:pt x="33343" y="0"/>
                      </a:lnTo>
                      <a:lnTo>
                        <a:pt x="0" y="0"/>
                      </a:lnTo>
                      <a:lnTo>
                        <a:pt x="0" y="33343"/>
                      </a:lnTo>
                      <a:lnTo>
                        <a:pt x="0" y="488471"/>
                      </a:lnTo>
                      <a:lnTo>
                        <a:pt x="0" y="521813"/>
                      </a:lnTo>
                      <a:lnTo>
                        <a:pt x="33343" y="521813"/>
                      </a:lnTo>
                      <a:lnTo>
                        <a:pt x="488471" y="521813"/>
                      </a:lnTo>
                      <a:lnTo>
                        <a:pt x="521813" y="521813"/>
                      </a:lnTo>
                      <a:lnTo>
                        <a:pt x="521813" y="487915"/>
                      </a:lnTo>
                      <a:close/>
                      <a:moveTo>
                        <a:pt x="487915" y="487915"/>
                      </a:moveTo>
                      <a:lnTo>
                        <a:pt x="33343" y="487915"/>
                      </a:lnTo>
                      <a:lnTo>
                        <a:pt x="33343" y="33343"/>
                      </a:lnTo>
                      <a:lnTo>
                        <a:pt x="488471" y="33343"/>
                      </a:lnTo>
                      <a:lnTo>
                        <a:pt x="488471" y="487915"/>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1" name="Freeform: Shape 510">
                  <a:extLst>
                    <a:ext uri="{FF2B5EF4-FFF2-40B4-BE49-F238E27FC236}">
                      <a16:creationId xmlns:a16="http://schemas.microsoft.com/office/drawing/2014/main" id="{3EF1833F-1B60-4D8B-B939-C8A7EE861D18}"/>
                    </a:ext>
                  </a:extLst>
                </p:cNvPr>
                <p:cNvSpPr/>
                <p:nvPr/>
              </p:nvSpPr>
              <p:spPr>
                <a:xfrm>
                  <a:off x="2177570" y="2376588"/>
                  <a:ext cx="145596" cy="50569"/>
                </a:xfrm>
                <a:custGeom>
                  <a:avLst/>
                  <a:gdLst>
                    <a:gd name="connsiteX0" fmla="*/ 58350 w 145596"/>
                    <a:gd name="connsiteY0" fmla="*/ 35566 h 50569"/>
                    <a:gd name="connsiteX1" fmla="*/ 64463 w 145596"/>
                    <a:gd name="connsiteY1" fmla="*/ 38900 h 50569"/>
                    <a:gd name="connsiteX2" fmla="*/ 87802 w 145596"/>
                    <a:gd name="connsiteY2" fmla="*/ 50570 h 50569"/>
                    <a:gd name="connsiteX3" fmla="*/ 145596 w 145596"/>
                    <a:gd name="connsiteY3" fmla="*/ 43901 h 50569"/>
                    <a:gd name="connsiteX4" fmla="*/ 107808 w 145596"/>
                    <a:gd name="connsiteY4" fmla="*/ 25007 h 50569"/>
                    <a:gd name="connsiteX5" fmla="*/ 58905 w 145596"/>
                    <a:gd name="connsiteY5" fmla="*/ 556 h 50569"/>
                    <a:gd name="connsiteX6" fmla="*/ 57794 w 145596"/>
                    <a:gd name="connsiteY6" fmla="*/ 0 h 50569"/>
                    <a:gd name="connsiteX7" fmla="*/ 52793 w 145596"/>
                    <a:gd name="connsiteY7" fmla="*/ 556 h 50569"/>
                    <a:gd name="connsiteX8" fmla="*/ 0 w 145596"/>
                    <a:gd name="connsiteY8" fmla="*/ 6113 h 50569"/>
                    <a:gd name="connsiteX9" fmla="*/ 52237 w 145596"/>
                    <a:gd name="connsiteY9" fmla="*/ 32787 h 5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596" h="50569">
                      <a:moveTo>
                        <a:pt x="58350" y="35566"/>
                      </a:moveTo>
                      <a:lnTo>
                        <a:pt x="64463" y="38900"/>
                      </a:lnTo>
                      <a:lnTo>
                        <a:pt x="87802" y="50570"/>
                      </a:lnTo>
                      <a:lnTo>
                        <a:pt x="145596" y="43901"/>
                      </a:lnTo>
                      <a:lnTo>
                        <a:pt x="107808" y="25007"/>
                      </a:lnTo>
                      <a:lnTo>
                        <a:pt x="58905" y="556"/>
                      </a:lnTo>
                      <a:lnTo>
                        <a:pt x="57794" y="0"/>
                      </a:lnTo>
                      <a:lnTo>
                        <a:pt x="52793" y="556"/>
                      </a:lnTo>
                      <a:lnTo>
                        <a:pt x="0" y="6113"/>
                      </a:lnTo>
                      <a:lnTo>
                        <a:pt x="52237" y="327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2" name="Freeform: Shape 511">
                  <a:extLst>
                    <a:ext uri="{FF2B5EF4-FFF2-40B4-BE49-F238E27FC236}">
                      <a16:creationId xmlns:a16="http://schemas.microsoft.com/office/drawing/2014/main" id="{9AE126A4-EFCA-496B-B83A-D2C0875B5836}"/>
                    </a:ext>
                  </a:extLst>
                </p:cNvPr>
                <p:cNvSpPr/>
                <p:nvPr/>
              </p:nvSpPr>
              <p:spPr>
                <a:xfrm>
                  <a:off x="2160899" y="2564974"/>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3 h 122256"/>
                    <a:gd name="connsiteX24" fmla="*/ 70020 w 97249"/>
                    <a:gd name="connsiteY24" fmla="*/ 76133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5015 h 122256"/>
                    <a:gd name="connsiteX30" fmla="*/ 82245 w 97249"/>
                    <a:gd name="connsiteY30" fmla="*/ 55571 h 122256"/>
                    <a:gd name="connsiteX31" fmla="*/ 82245 w 97249"/>
                    <a:gd name="connsiteY31" fmla="*/ 66685 h 122256"/>
                    <a:gd name="connsiteX32" fmla="*/ 82245 w 97249"/>
                    <a:gd name="connsiteY32" fmla="*/ 72243 h 122256"/>
                    <a:gd name="connsiteX33" fmla="*/ 82245 w 97249"/>
                    <a:gd name="connsiteY33" fmla="*/ 73354 h 122256"/>
                    <a:gd name="connsiteX34" fmla="*/ 82245 w 97249"/>
                    <a:gd name="connsiteY34" fmla="*/ 78911 h 122256"/>
                    <a:gd name="connsiteX35" fmla="*/ 82245 w 97249"/>
                    <a:gd name="connsiteY35" fmla="*/ 78911 h 122256"/>
                    <a:gd name="connsiteX36" fmla="*/ 82245 w 97249"/>
                    <a:gd name="connsiteY36" fmla="*/ 80022 h 122256"/>
                    <a:gd name="connsiteX37" fmla="*/ 82245 w 97249"/>
                    <a:gd name="connsiteY37" fmla="*/ 100028 h 122256"/>
                    <a:gd name="connsiteX38" fmla="*/ 81690 w 97249"/>
                    <a:gd name="connsiteY38" fmla="*/ 99472 h 122256"/>
                    <a:gd name="connsiteX39" fmla="*/ 75021 w 97249"/>
                    <a:gd name="connsiteY39" fmla="*/ 97250 h 122256"/>
                    <a:gd name="connsiteX40" fmla="*/ 69464 w 97249"/>
                    <a:gd name="connsiteY40" fmla="*/ 94471 h 122256"/>
                    <a:gd name="connsiteX41" fmla="*/ 69464 w 97249"/>
                    <a:gd name="connsiteY41" fmla="*/ 76133 h 122256"/>
                    <a:gd name="connsiteX42" fmla="*/ 43901 w 97249"/>
                    <a:gd name="connsiteY42" fmla="*/ 78911 h 122256"/>
                    <a:gd name="connsiteX43" fmla="*/ 43901 w 97249"/>
                    <a:gd name="connsiteY43" fmla="*/ 78911 h 122256"/>
                    <a:gd name="connsiteX44" fmla="*/ 43901 w 97249"/>
                    <a:gd name="connsiteY44" fmla="*/ 72798 h 122256"/>
                    <a:gd name="connsiteX45" fmla="*/ 43901 w 97249"/>
                    <a:gd name="connsiteY45" fmla="*/ 72798 h 122256"/>
                    <a:gd name="connsiteX46" fmla="*/ 43901 w 97249"/>
                    <a:gd name="connsiteY46" fmla="*/ 66685 h 122256"/>
                    <a:gd name="connsiteX47" fmla="*/ 43901 w 97249"/>
                    <a:gd name="connsiteY47" fmla="*/ 36677 h 122256"/>
                    <a:gd name="connsiteX48" fmla="*/ 56127 w 97249"/>
                    <a:gd name="connsiteY48" fmla="*/ 42790 h 122256"/>
                    <a:gd name="connsiteX49" fmla="*/ 56127 w 97249"/>
                    <a:gd name="connsiteY49" fmla="*/ 65574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8911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3"/>
                      </a:moveTo>
                      <a:lnTo>
                        <a:pt x="70020" y="76133"/>
                      </a:lnTo>
                      <a:lnTo>
                        <a:pt x="70020" y="70020"/>
                      </a:lnTo>
                      <a:lnTo>
                        <a:pt x="70020" y="70020"/>
                      </a:lnTo>
                      <a:lnTo>
                        <a:pt x="70020" y="49458"/>
                      </a:lnTo>
                      <a:lnTo>
                        <a:pt x="74465" y="51681"/>
                      </a:lnTo>
                      <a:lnTo>
                        <a:pt x="80578" y="55015"/>
                      </a:lnTo>
                      <a:lnTo>
                        <a:pt x="82245" y="55571"/>
                      </a:lnTo>
                      <a:lnTo>
                        <a:pt x="82245" y="66685"/>
                      </a:lnTo>
                      <a:lnTo>
                        <a:pt x="82245" y="72243"/>
                      </a:lnTo>
                      <a:lnTo>
                        <a:pt x="82245" y="73354"/>
                      </a:lnTo>
                      <a:lnTo>
                        <a:pt x="82245" y="78911"/>
                      </a:lnTo>
                      <a:lnTo>
                        <a:pt x="82245" y="78911"/>
                      </a:lnTo>
                      <a:lnTo>
                        <a:pt x="82245" y="80022"/>
                      </a:lnTo>
                      <a:lnTo>
                        <a:pt x="82245" y="100028"/>
                      </a:lnTo>
                      <a:lnTo>
                        <a:pt x="81690" y="99472"/>
                      </a:lnTo>
                      <a:lnTo>
                        <a:pt x="75021" y="97250"/>
                      </a:lnTo>
                      <a:lnTo>
                        <a:pt x="69464" y="94471"/>
                      </a:lnTo>
                      <a:lnTo>
                        <a:pt x="69464" y="76133"/>
                      </a:lnTo>
                      <a:close/>
                      <a:moveTo>
                        <a:pt x="43901" y="78911"/>
                      </a:moveTo>
                      <a:lnTo>
                        <a:pt x="43901" y="78911"/>
                      </a:lnTo>
                      <a:lnTo>
                        <a:pt x="43901" y="72798"/>
                      </a:lnTo>
                      <a:lnTo>
                        <a:pt x="43901" y="72798"/>
                      </a:lnTo>
                      <a:lnTo>
                        <a:pt x="43901" y="66685"/>
                      </a:lnTo>
                      <a:lnTo>
                        <a:pt x="43901" y="36677"/>
                      </a:lnTo>
                      <a:lnTo>
                        <a:pt x="56127" y="42790"/>
                      </a:lnTo>
                      <a:lnTo>
                        <a:pt x="56127" y="65574"/>
                      </a:lnTo>
                      <a:lnTo>
                        <a:pt x="56127" y="71687"/>
                      </a:lnTo>
                      <a:lnTo>
                        <a:pt x="56127" y="71687"/>
                      </a:lnTo>
                      <a:lnTo>
                        <a:pt x="56127" y="77800"/>
                      </a:lnTo>
                      <a:lnTo>
                        <a:pt x="56127" y="77800"/>
                      </a:lnTo>
                      <a:lnTo>
                        <a:pt x="56127" y="77800"/>
                      </a:lnTo>
                      <a:lnTo>
                        <a:pt x="56127" y="87802"/>
                      </a:lnTo>
                      <a:lnTo>
                        <a:pt x="43901" y="81690"/>
                      </a:lnTo>
                      <a:lnTo>
                        <a:pt x="43901" y="78911"/>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3" name="Freeform: Shape 512">
                  <a:extLst>
                    <a:ext uri="{FF2B5EF4-FFF2-40B4-BE49-F238E27FC236}">
                      <a16:creationId xmlns:a16="http://schemas.microsoft.com/office/drawing/2014/main" id="{FD1FEEA6-7981-46F2-9D76-F69C5102CBF7}"/>
                    </a:ext>
                  </a:extLst>
                </p:cNvPr>
                <p:cNvSpPr/>
                <p:nvPr/>
              </p:nvSpPr>
              <p:spPr>
                <a:xfrm>
                  <a:off x="2268707" y="2607208"/>
                  <a:ext cx="70019" cy="83356"/>
                </a:xfrm>
                <a:custGeom>
                  <a:avLst/>
                  <a:gdLst>
                    <a:gd name="connsiteX0" fmla="*/ 1111 w 70019"/>
                    <a:gd name="connsiteY0" fmla="*/ 37788 h 83356"/>
                    <a:gd name="connsiteX1" fmla="*/ 1111 w 70019"/>
                    <a:gd name="connsiteY1" fmla="*/ 43901 h 83356"/>
                    <a:gd name="connsiteX2" fmla="*/ 1111 w 70019"/>
                    <a:gd name="connsiteY2" fmla="*/ 44457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4457"/>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4" name="Freeform: Shape 513">
                  <a:extLst>
                    <a:ext uri="{FF2B5EF4-FFF2-40B4-BE49-F238E27FC236}">
                      <a16:creationId xmlns:a16="http://schemas.microsoft.com/office/drawing/2014/main" id="{036A7002-FDF6-4F46-9782-06AA214FDB8F}"/>
                    </a:ext>
                  </a:extLst>
                </p:cNvPr>
                <p:cNvSpPr/>
                <p:nvPr/>
              </p:nvSpPr>
              <p:spPr>
                <a:xfrm>
                  <a:off x="2160899" y="2476060"/>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2 h 122256"/>
                    <a:gd name="connsiteX24" fmla="*/ 70020 w 97249"/>
                    <a:gd name="connsiteY24" fmla="*/ 76132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5015 h 122256"/>
                    <a:gd name="connsiteX30" fmla="*/ 82245 w 97249"/>
                    <a:gd name="connsiteY30" fmla="*/ 55571 h 122256"/>
                    <a:gd name="connsiteX31" fmla="*/ 82245 w 97249"/>
                    <a:gd name="connsiteY31" fmla="*/ 66685 h 122256"/>
                    <a:gd name="connsiteX32" fmla="*/ 82245 w 97249"/>
                    <a:gd name="connsiteY32" fmla="*/ 72243 h 122256"/>
                    <a:gd name="connsiteX33" fmla="*/ 82245 w 97249"/>
                    <a:gd name="connsiteY33" fmla="*/ 73354 h 122256"/>
                    <a:gd name="connsiteX34" fmla="*/ 82245 w 97249"/>
                    <a:gd name="connsiteY34" fmla="*/ 78911 h 122256"/>
                    <a:gd name="connsiteX35" fmla="*/ 82245 w 97249"/>
                    <a:gd name="connsiteY35" fmla="*/ 78911 h 122256"/>
                    <a:gd name="connsiteX36" fmla="*/ 82245 w 97249"/>
                    <a:gd name="connsiteY36" fmla="*/ 80022 h 122256"/>
                    <a:gd name="connsiteX37" fmla="*/ 82245 w 97249"/>
                    <a:gd name="connsiteY37" fmla="*/ 100028 h 122256"/>
                    <a:gd name="connsiteX38" fmla="*/ 81690 w 97249"/>
                    <a:gd name="connsiteY38" fmla="*/ 99472 h 122256"/>
                    <a:gd name="connsiteX39" fmla="*/ 75021 w 97249"/>
                    <a:gd name="connsiteY39" fmla="*/ 97250 h 122256"/>
                    <a:gd name="connsiteX40" fmla="*/ 69464 w 97249"/>
                    <a:gd name="connsiteY40" fmla="*/ 94471 h 122256"/>
                    <a:gd name="connsiteX41" fmla="*/ 69464 w 97249"/>
                    <a:gd name="connsiteY41" fmla="*/ 76132 h 122256"/>
                    <a:gd name="connsiteX42" fmla="*/ 43901 w 97249"/>
                    <a:gd name="connsiteY42" fmla="*/ 79467 h 122256"/>
                    <a:gd name="connsiteX43" fmla="*/ 43901 w 97249"/>
                    <a:gd name="connsiteY43" fmla="*/ 79467 h 122256"/>
                    <a:gd name="connsiteX44" fmla="*/ 43901 w 97249"/>
                    <a:gd name="connsiteY44" fmla="*/ 73354 h 122256"/>
                    <a:gd name="connsiteX45" fmla="*/ 43901 w 97249"/>
                    <a:gd name="connsiteY45" fmla="*/ 73354 h 122256"/>
                    <a:gd name="connsiteX46" fmla="*/ 43901 w 97249"/>
                    <a:gd name="connsiteY46" fmla="*/ 67241 h 122256"/>
                    <a:gd name="connsiteX47" fmla="*/ 43901 w 97249"/>
                    <a:gd name="connsiteY47" fmla="*/ 37233 h 122256"/>
                    <a:gd name="connsiteX48" fmla="*/ 56127 w 97249"/>
                    <a:gd name="connsiteY48" fmla="*/ 43346 h 122256"/>
                    <a:gd name="connsiteX49" fmla="*/ 56127 w 97249"/>
                    <a:gd name="connsiteY49" fmla="*/ 66130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9467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2"/>
                      </a:moveTo>
                      <a:lnTo>
                        <a:pt x="70020" y="76132"/>
                      </a:lnTo>
                      <a:lnTo>
                        <a:pt x="70020" y="70020"/>
                      </a:lnTo>
                      <a:lnTo>
                        <a:pt x="70020" y="70020"/>
                      </a:lnTo>
                      <a:lnTo>
                        <a:pt x="70020" y="49458"/>
                      </a:lnTo>
                      <a:lnTo>
                        <a:pt x="74465" y="51681"/>
                      </a:lnTo>
                      <a:lnTo>
                        <a:pt x="80578" y="55015"/>
                      </a:lnTo>
                      <a:lnTo>
                        <a:pt x="82245" y="55571"/>
                      </a:lnTo>
                      <a:lnTo>
                        <a:pt x="82245" y="66685"/>
                      </a:lnTo>
                      <a:lnTo>
                        <a:pt x="82245" y="72243"/>
                      </a:lnTo>
                      <a:lnTo>
                        <a:pt x="82245" y="73354"/>
                      </a:lnTo>
                      <a:lnTo>
                        <a:pt x="82245" y="78911"/>
                      </a:lnTo>
                      <a:lnTo>
                        <a:pt x="82245" y="78911"/>
                      </a:lnTo>
                      <a:lnTo>
                        <a:pt x="82245" y="80022"/>
                      </a:lnTo>
                      <a:lnTo>
                        <a:pt x="82245" y="100028"/>
                      </a:lnTo>
                      <a:lnTo>
                        <a:pt x="81690" y="99472"/>
                      </a:lnTo>
                      <a:lnTo>
                        <a:pt x="75021" y="97250"/>
                      </a:lnTo>
                      <a:lnTo>
                        <a:pt x="69464" y="94471"/>
                      </a:lnTo>
                      <a:lnTo>
                        <a:pt x="69464" y="76132"/>
                      </a:lnTo>
                      <a:close/>
                      <a:moveTo>
                        <a:pt x="43901" y="79467"/>
                      </a:moveTo>
                      <a:lnTo>
                        <a:pt x="43901" y="79467"/>
                      </a:lnTo>
                      <a:lnTo>
                        <a:pt x="43901" y="73354"/>
                      </a:lnTo>
                      <a:lnTo>
                        <a:pt x="43901" y="73354"/>
                      </a:lnTo>
                      <a:lnTo>
                        <a:pt x="43901" y="67241"/>
                      </a:lnTo>
                      <a:lnTo>
                        <a:pt x="43901" y="37233"/>
                      </a:lnTo>
                      <a:lnTo>
                        <a:pt x="56127" y="43346"/>
                      </a:lnTo>
                      <a:lnTo>
                        <a:pt x="56127" y="66130"/>
                      </a:lnTo>
                      <a:lnTo>
                        <a:pt x="56127" y="71687"/>
                      </a:lnTo>
                      <a:lnTo>
                        <a:pt x="56127" y="71687"/>
                      </a:lnTo>
                      <a:lnTo>
                        <a:pt x="56127" y="77800"/>
                      </a:lnTo>
                      <a:lnTo>
                        <a:pt x="56127" y="77800"/>
                      </a:lnTo>
                      <a:lnTo>
                        <a:pt x="56127" y="77800"/>
                      </a:lnTo>
                      <a:lnTo>
                        <a:pt x="56127" y="87802"/>
                      </a:lnTo>
                      <a:lnTo>
                        <a:pt x="43901" y="81690"/>
                      </a:lnTo>
                      <a:lnTo>
                        <a:pt x="43901" y="79467"/>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5" name="Freeform: Shape 514">
                  <a:extLst>
                    <a:ext uri="{FF2B5EF4-FFF2-40B4-BE49-F238E27FC236}">
                      <a16:creationId xmlns:a16="http://schemas.microsoft.com/office/drawing/2014/main" id="{A30724E7-07F2-4B5E-B613-5372572FFC86}"/>
                    </a:ext>
                  </a:extLst>
                </p:cNvPr>
                <p:cNvSpPr/>
                <p:nvPr/>
              </p:nvSpPr>
              <p:spPr>
                <a:xfrm>
                  <a:off x="2268707" y="2518294"/>
                  <a:ext cx="70019" cy="83356"/>
                </a:xfrm>
                <a:custGeom>
                  <a:avLst/>
                  <a:gdLst>
                    <a:gd name="connsiteX0" fmla="*/ 1111 w 70019"/>
                    <a:gd name="connsiteY0" fmla="*/ 37788 h 83356"/>
                    <a:gd name="connsiteX1" fmla="*/ 1111 w 70019"/>
                    <a:gd name="connsiteY1" fmla="*/ 43901 h 83356"/>
                    <a:gd name="connsiteX2" fmla="*/ 1111 w 70019"/>
                    <a:gd name="connsiteY2" fmla="*/ 44457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4457"/>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6" name="Freeform: Shape 515">
                  <a:extLst>
                    <a:ext uri="{FF2B5EF4-FFF2-40B4-BE49-F238E27FC236}">
                      <a16:creationId xmlns:a16="http://schemas.microsoft.com/office/drawing/2014/main" id="{12132E8C-4A20-42F9-9349-419B68971FD1}"/>
                    </a:ext>
                  </a:extLst>
                </p:cNvPr>
                <p:cNvSpPr/>
                <p:nvPr/>
              </p:nvSpPr>
              <p:spPr>
                <a:xfrm>
                  <a:off x="2160899" y="2388814"/>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2 h 122256"/>
                    <a:gd name="connsiteX24" fmla="*/ 70020 w 97249"/>
                    <a:gd name="connsiteY24" fmla="*/ 76132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4460 h 122256"/>
                    <a:gd name="connsiteX30" fmla="*/ 82245 w 97249"/>
                    <a:gd name="connsiteY30" fmla="*/ 55015 h 122256"/>
                    <a:gd name="connsiteX31" fmla="*/ 82245 w 97249"/>
                    <a:gd name="connsiteY31" fmla="*/ 66130 h 122256"/>
                    <a:gd name="connsiteX32" fmla="*/ 82245 w 97249"/>
                    <a:gd name="connsiteY32" fmla="*/ 71687 h 122256"/>
                    <a:gd name="connsiteX33" fmla="*/ 82245 w 97249"/>
                    <a:gd name="connsiteY33" fmla="*/ 72798 h 122256"/>
                    <a:gd name="connsiteX34" fmla="*/ 82245 w 97249"/>
                    <a:gd name="connsiteY34" fmla="*/ 78355 h 122256"/>
                    <a:gd name="connsiteX35" fmla="*/ 82245 w 97249"/>
                    <a:gd name="connsiteY35" fmla="*/ 78355 h 122256"/>
                    <a:gd name="connsiteX36" fmla="*/ 82245 w 97249"/>
                    <a:gd name="connsiteY36" fmla="*/ 79467 h 122256"/>
                    <a:gd name="connsiteX37" fmla="*/ 82245 w 97249"/>
                    <a:gd name="connsiteY37" fmla="*/ 99472 h 122256"/>
                    <a:gd name="connsiteX38" fmla="*/ 81690 w 97249"/>
                    <a:gd name="connsiteY38" fmla="*/ 98917 h 122256"/>
                    <a:gd name="connsiteX39" fmla="*/ 75021 w 97249"/>
                    <a:gd name="connsiteY39" fmla="*/ 97250 h 122256"/>
                    <a:gd name="connsiteX40" fmla="*/ 69464 w 97249"/>
                    <a:gd name="connsiteY40" fmla="*/ 94471 h 122256"/>
                    <a:gd name="connsiteX41" fmla="*/ 69464 w 97249"/>
                    <a:gd name="connsiteY41" fmla="*/ 76132 h 122256"/>
                    <a:gd name="connsiteX42" fmla="*/ 43901 w 97249"/>
                    <a:gd name="connsiteY42" fmla="*/ 79467 h 122256"/>
                    <a:gd name="connsiteX43" fmla="*/ 43901 w 97249"/>
                    <a:gd name="connsiteY43" fmla="*/ 79467 h 122256"/>
                    <a:gd name="connsiteX44" fmla="*/ 43901 w 97249"/>
                    <a:gd name="connsiteY44" fmla="*/ 73354 h 122256"/>
                    <a:gd name="connsiteX45" fmla="*/ 43901 w 97249"/>
                    <a:gd name="connsiteY45" fmla="*/ 73354 h 122256"/>
                    <a:gd name="connsiteX46" fmla="*/ 43901 w 97249"/>
                    <a:gd name="connsiteY46" fmla="*/ 67241 h 122256"/>
                    <a:gd name="connsiteX47" fmla="*/ 43901 w 97249"/>
                    <a:gd name="connsiteY47" fmla="*/ 36677 h 122256"/>
                    <a:gd name="connsiteX48" fmla="*/ 56127 w 97249"/>
                    <a:gd name="connsiteY48" fmla="*/ 42790 h 122256"/>
                    <a:gd name="connsiteX49" fmla="*/ 56127 w 97249"/>
                    <a:gd name="connsiteY49" fmla="*/ 65574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9467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2"/>
                      </a:moveTo>
                      <a:lnTo>
                        <a:pt x="70020" y="76132"/>
                      </a:lnTo>
                      <a:lnTo>
                        <a:pt x="70020" y="70020"/>
                      </a:lnTo>
                      <a:lnTo>
                        <a:pt x="70020" y="70020"/>
                      </a:lnTo>
                      <a:lnTo>
                        <a:pt x="70020" y="49458"/>
                      </a:lnTo>
                      <a:lnTo>
                        <a:pt x="74465" y="51681"/>
                      </a:lnTo>
                      <a:lnTo>
                        <a:pt x="80578" y="54460"/>
                      </a:lnTo>
                      <a:lnTo>
                        <a:pt x="82245" y="55015"/>
                      </a:lnTo>
                      <a:lnTo>
                        <a:pt x="82245" y="66130"/>
                      </a:lnTo>
                      <a:lnTo>
                        <a:pt x="82245" y="71687"/>
                      </a:lnTo>
                      <a:lnTo>
                        <a:pt x="82245" y="72798"/>
                      </a:lnTo>
                      <a:lnTo>
                        <a:pt x="82245" y="78355"/>
                      </a:lnTo>
                      <a:lnTo>
                        <a:pt x="82245" y="78355"/>
                      </a:lnTo>
                      <a:lnTo>
                        <a:pt x="82245" y="79467"/>
                      </a:lnTo>
                      <a:lnTo>
                        <a:pt x="82245" y="99472"/>
                      </a:lnTo>
                      <a:lnTo>
                        <a:pt x="81690" y="98917"/>
                      </a:lnTo>
                      <a:lnTo>
                        <a:pt x="75021" y="97250"/>
                      </a:lnTo>
                      <a:lnTo>
                        <a:pt x="69464" y="94471"/>
                      </a:lnTo>
                      <a:lnTo>
                        <a:pt x="69464" y="76132"/>
                      </a:lnTo>
                      <a:close/>
                      <a:moveTo>
                        <a:pt x="43901" y="79467"/>
                      </a:moveTo>
                      <a:lnTo>
                        <a:pt x="43901" y="79467"/>
                      </a:lnTo>
                      <a:lnTo>
                        <a:pt x="43901" y="73354"/>
                      </a:lnTo>
                      <a:lnTo>
                        <a:pt x="43901" y="73354"/>
                      </a:lnTo>
                      <a:lnTo>
                        <a:pt x="43901" y="67241"/>
                      </a:lnTo>
                      <a:lnTo>
                        <a:pt x="43901" y="36677"/>
                      </a:lnTo>
                      <a:lnTo>
                        <a:pt x="56127" y="42790"/>
                      </a:lnTo>
                      <a:lnTo>
                        <a:pt x="56127" y="65574"/>
                      </a:lnTo>
                      <a:lnTo>
                        <a:pt x="56127" y="71687"/>
                      </a:lnTo>
                      <a:lnTo>
                        <a:pt x="56127" y="71687"/>
                      </a:lnTo>
                      <a:lnTo>
                        <a:pt x="56127" y="77800"/>
                      </a:lnTo>
                      <a:lnTo>
                        <a:pt x="56127" y="77800"/>
                      </a:lnTo>
                      <a:lnTo>
                        <a:pt x="56127" y="77800"/>
                      </a:lnTo>
                      <a:lnTo>
                        <a:pt x="56127" y="87802"/>
                      </a:lnTo>
                      <a:lnTo>
                        <a:pt x="43901" y="81690"/>
                      </a:lnTo>
                      <a:lnTo>
                        <a:pt x="43901" y="79467"/>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7" name="Freeform: Shape 516">
                  <a:extLst>
                    <a:ext uri="{FF2B5EF4-FFF2-40B4-BE49-F238E27FC236}">
                      <a16:creationId xmlns:a16="http://schemas.microsoft.com/office/drawing/2014/main" id="{EB559B49-98B9-4401-ABC9-C73F5DE0D35B}"/>
                    </a:ext>
                  </a:extLst>
                </p:cNvPr>
                <p:cNvSpPr/>
                <p:nvPr/>
              </p:nvSpPr>
              <p:spPr>
                <a:xfrm>
                  <a:off x="2268707" y="2431048"/>
                  <a:ext cx="70019" cy="83356"/>
                </a:xfrm>
                <a:custGeom>
                  <a:avLst/>
                  <a:gdLst>
                    <a:gd name="connsiteX0" fmla="*/ 1111 w 70019"/>
                    <a:gd name="connsiteY0" fmla="*/ 37788 h 83356"/>
                    <a:gd name="connsiteX1" fmla="*/ 1111 w 70019"/>
                    <a:gd name="connsiteY1" fmla="*/ 43901 h 83356"/>
                    <a:gd name="connsiteX2" fmla="*/ 1111 w 70019"/>
                    <a:gd name="connsiteY2" fmla="*/ 45013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5013"/>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8" name="Freeform: Shape 517">
                  <a:extLst>
                    <a:ext uri="{FF2B5EF4-FFF2-40B4-BE49-F238E27FC236}">
                      <a16:creationId xmlns:a16="http://schemas.microsoft.com/office/drawing/2014/main" id="{C7995709-704E-4175-AB5A-339875C03DBB}"/>
                    </a:ext>
                  </a:extLst>
                </p:cNvPr>
                <p:cNvSpPr/>
                <p:nvPr/>
              </p:nvSpPr>
              <p:spPr>
                <a:xfrm>
                  <a:off x="1962510" y="2376588"/>
                  <a:ext cx="146152" cy="50569"/>
                </a:xfrm>
                <a:custGeom>
                  <a:avLst/>
                  <a:gdLst>
                    <a:gd name="connsiteX0" fmla="*/ 81690 w 146152"/>
                    <a:gd name="connsiteY0" fmla="*/ 38900 h 50569"/>
                    <a:gd name="connsiteX1" fmla="*/ 87802 w 146152"/>
                    <a:gd name="connsiteY1" fmla="*/ 35566 h 50569"/>
                    <a:gd name="connsiteX2" fmla="*/ 93915 w 146152"/>
                    <a:gd name="connsiteY2" fmla="*/ 32787 h 50569"/>
                    <a:gd name="connsiteX3" fmla="*/ 146152 w 146152"/>
                    <a:gd name="connsiteY3" fmla="*/ 6113 h 50569"/>
                    <a:gd name="connsiteX4" fmla="*/ 93360 w 146152"/>
                    <a:gd name="connsiteY4" fmla="*/ 556 h 50569"/>
                    <a:gd name="connsiteX5" fmla="*/ 88358 w 146152"/>
                    <a:gd name="connsiteY5" fmla="*/ 0 h 50569"/>
                    <a:gd name="connsiteX6" fmla="*/ 87247 w 146152"/>
                    <a:gd name="connsiteY6" fmla="*/ 556 h 50569"/>
                    <a:gd name="connsiteX7" fmla="*/ 38344 w 146152"/>
                    <a:gd name="connsiteY7" fmla="*/ 25007 h 50569"/>
                    <a:gd name="connsiteX8" fmla="*/ 0 w 146152"/>
                    <a:gd name="connsiteY8" fmla="*/ 43901 h 50569"/>
                    <a:gd name="connsiteX9" fmla="*/ 58350 w 146152"/>
                    <a:gd name="connsiteY9" fmla="*/ 50570 h 5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152" h="50569">
                      <a:moveTo>
                        <a:pt x="81690" y="38900"/>
                      </a:moveTo>
                      <a:lnTo>
                        <a:pt x="87802" y="35566"/>
                      </a:lnTo>
                      <a:lnTo>
                        <a:pt x="93915" y="32787"/>
                      </a:lnTo>
                      <a:lnTo>
                        <a:pt x="146152" y="6113"/>
                      </a:lnTo>
                      <a:lnTo>
                        <a:pt x="93360" y="556"/>
                      </a:lnTo>
                      <a:lnTo>
                        <a:pt x="88358" y="0"/>
                      </a:lnTo>
                      <a:lnTo>
                        <a:pt x="87247" y="556"/>
                      </a:lnTo>
                      <a:lnTo>
                        <a:pt x="38344" y="25007"/>
                      </a:lnTo>
                      <a:lnTo>
                        <a:pt x="0" y="43901"/>
                      </a:lnTo>
                      <a:lnTo>
                        <a:pt x="58350" y="5057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9" name="Freeform: Shape 518">
                  <a:extLst>
                    <a:ext uri="{FF2B5EF4-FFF2-40B4-BE49-F238E27FC236}">
                      <a16:creationId xmlns:a16="http://schemas.microsoft.com/office/drawing/2014/main" id="{64FDF79C-121A-451C-BA40-AD67BECFCC95}"/>
                    </a:ext>
                  </a:extLst>
                </p:cNvPr>
                <p:cNvSpPr/>
                <p:nvPr/>
              </p:nvSpPr>
              <p:spPr>
                <a:xfrm>
                  <a:off x="2028084" y="2564974"/>
                  <a:ext cx="97249" cy="122256"/>
                </a:xfrm>
                <a:custGeom>
                  <a:avLst/>
                  <a:gdLst>
                    <a:gd name="connsiteX0" fmla="*/ 96138 w 97249"/>
                    <a:gd name="connsiteY0" fmla="*/ 0 h 122256"/>
                    <a:gd name="connsiteX1" fmla="*/ 28341 w 97249"/>
                    <a:gd name="connsiteY1" fmla="*/ 33898 h 122256"/>
                    <a:gd name="connsiteX2" fmla="*/ 22228 w 97249"/>
                    <a:gd name="connsiteY2" fmla="*/ 36677 h 122256"/>
                    <a:gd name="connsiteX3" fmla="*/ 16116 w 97249"/>
                    <a:gd name="connsiteY3" fmla="*/ 39456 h 122256"/>
                    <a:gd name="connsiteX4" fmla="*/ 0 w 97249"/>
                    <a:gd name="connsiteY4" fmla="*/ 47791 h 122256"/>
                    <a:gd name="connsiteX5" fmla="*/ 556 w 97249"/>
                    <a:gd name="connsiteY5" fmla="*/ 73910 h 122256"/>
                    <a:gd name="connsiteX6" fmla="*/ 556 w 97249"/>
                    <a:gd name="connsiteY6" fmla="*/ 79467 h 122256"/>
                    <a:gd name="connsiteX7" fmla="*/ 556 w 97249"/>
                    <a:gd name="connsiteY7" fmla="*/ 80578 h 122256"/>
                    <a:gd name="connsiteX8" fmla="*/ 556 w 97249"/>
                    <a:gd name="connsiteY8" fmla="*/ 86135 h 122256"/>
                    <a:gd name="connsiteX9" fmla="*/ 556 w 97249"/>
                    <a:gd name="connsiteY9" fmla="*/ 86135 h 122256"/>
                    <a:gd name="connsiteX10" fmla="*/ 556 w 97249"/>
                    <a:gd name="connsiteY10" fmla="*/ 87247 h 122256"/>
                    <a:gd name="connsiteX11" fmla="*/ 1111 w 97249"/>
                    <a:gd name="connsiteY11" fmla="*/ 121145 h 122256"/>
                    <a:gd name="connsiteX12" fmla="*/ 1111 w 97249"/>
                    <a:gd name="connsiteY12" fmla="*/ 122257 h 122256"/>
                    <a:gd name="connsiteX13" fmla="*/ 1111 w 97249"/>
                    <a:gd name="connsiteY13" fmla="*/ 122257 h 122256"/>
                    <a:gd name="connsiteX14" fmla="*/ 16116 w 97249"/>
                    <a:gd name="connsiteY14" fmla="*/ 115032 h 122256"/>
                    <a:gd name="connsiteX15" fmla="*/ 22228 w 97249"/>
                    <a:gd name="connsiteY15" fmla="*/ 112254 h 122256"/>
                    <a:gd name="connsiteX16" fmla="*/ 28341 w 97249"/>
                    <a:gd name="connsiteY16" fmla="*/ 109475 h 122256"/>
                    <a:gd name="connsiteX17" fmla="*/ 82245 w 97249"/>
                    <a:gd name="connsiteY17" fmla="*/ 82245 h 122256"/>
                    <a:gd name="connsiteX18" fmla="*/ 92248 w 97249"/>
                    <a:gd name="connsiteY18" fmla="*/ 77244 h 122256"/>
                    <a:gd name="connsiteX19" fmla="*/ 92248 w 97249"/>
                    <a:gd name="connsiteY19" fmla="*/ 77244 h 122256"/>
                    <a:gd name="connsiteX20" fmla="*/ 97250 w 97249"/>
                    <a:gd name="connsiteY20" fmla="*/ 75021 h 122256"/>
                    <a:gd name="connsiteX21" fmla="*/ 96138 w 97249"/>
                    <a:gd name="connsiteY21" fmla="*/ 0 h 122256"/>
                    <a:gd name="connsiteX22" fmla="*/ 96138 w 97249"/>
                    <a:gd name="connsiteY22" fmla="*/ 0 h 122256"/>
                    <a:gd name="connsiteX23" fmla="*/ 27230 w 97249"/>
                    <a:gd name="connsiteY23" fmla="*/ 70020 h 122256"/>
                    <a:gd name="connsiteX24" fmla="*/ 27230 w 97249"/>
                    <a:gd name="connsiteY24" fmla="*/ 70020 h 122256"/>
                    <a:gd name="connsiteX25" fmla="*/ 27230 w 97249"/>
                    <a:gd name="connsiteY25" fmla="*/ 76133 h 122256"/>
                    <a:gd name="connsiteX26" fmla="*/ 27230 w 97249"/>
                    <a:gd name="connsiteY26" fmla="*/ 76133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53348 w 97249"/>
                    <a:gd name="connsiteY42" fmla="*/ 66685 h 122256"/>
                    <a:gd name="connsiteX43" fmla="*/ 53348 w 97249"/>
                    <a:gd name="connsiteY43" fmla="*/ 72798 h 122256"/>
                    <a:gd name="connsiteX44" fmla="*/ 53348 w 97249"/>
                    <a:gd name="connsiteY44" fmla="*/ 72798 h 122256"/>
                    <a:gd name="connsiteX45" fmla="*/ 53348 w 97249"/>
                    <a:gd name="connsiteY45" fmla="*/ 78911 h 122256"/>
                    <a:gd name="connsiteX46" fmla="*/ 53348 w 97249"/>
                    <a:gd name="connsiteY46" fmla="*/ 78911 h 122256"/>
                    <a:gd name="connsiteX47" fmla="*/ 53348 w 97249"/>
                    <a:gd name="connsiteY47" fmla="*/ 81134 h 122256"/>
                    <a:gd name="connsiteX48" fmla="*/ 41123 w 97249"/>
                    <a:gd name="connsiteY48" fmla="*/ 87802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80022 w 97249"/>
                    <a:gd name="connsiteY58" fmla="*/ 68353 h 122256"/>
                    <a:gd name="connsiteX59" fmla="*/ 77244 w 97249"/>
                    <a:gd name="connsiteY59" fmla="*/ 69464 h 122256"/>
                    <a:gd name="connsiteX60" fmla="*/ 67797 w 97249"/>
                    <a:gd name="connsiteY60" fmla="*/ 74465 h 122256"/>
                    <a:gd name="connsiteX61" fmla="*/ 67797 w 97249"/>
                    <a:gd name="connsiteY61" fmla="*/ 68908 h 122256"/>
                    <a:gd name="connsiteX62" fmla="*/ 67797 w 97249"/>
                    <a:gd name="connsiteY62" fmla="*/ 29453 h 122256"/>
                    <a:gd name="connsiteX63" fmla="*/ 80022 w 97249"/>
                    <a:gd name="connsiteY63" fmla="*/ 23340 h 122256"/>
                    <a:gd name="connsiteX64" fmla="*/ 80022 w 97249"/>
                    <a:gd name="connsiteY64" fmla="*/ 68353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96138" y="0"/>
                      </a:moveTo>
                      <a:lnTo>
                        <a:pt x="28341" y="33898"/>
                      </a:lnTo>
                      <a:lnTo>
                        <a:pt x="22228" y="36677"/>
                      </a:ln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close/>
                      <a:moveTo>
                        <a:pt x="27230" y="70020"/>
                      </a:moveTo>
                      <a:lnTo>
                        <a:pt x="27230" y="70020"/>
                      </a:lnTo>
                      <a:lnTo>
                        <a:pt x="27230" y="76133"/>
                      </a:lnTo>
                      <a:lnTo>
                        <a:pt x="27230" y="76133"/>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53348" y="66685"/>
                      </a:moveTo>
                      <a:lnTo>
                        <a:pt x="53348" y="72798"/>
                      </a:lnTo>
                      <a:lnTo>
                        <a:pt x="53348" y="72798"/>
                      </a:lnTo>
                      <a:lnTo>
                        <a:pt x="53348" y="78911"/>
                      </a:lnTo>
                      <a:lnTo>
                        <a:pt x="53348" y="78911"/>
                      </a:lnTo>
                      <a:lnTo>
                        <a:pt x="53348" y="81134"/>
                      </a:lnTo>
                      <a:lnTo>
                        <a:pt x="41123" y="87802"/>
                      </a:lnTo>
                      <a:lnTo>
                        <a:pt x="41123" y="77800"/>
                      </a:lnTo>
                      <a:lnTo>
                        <a:pt x="41123" y="77800"/>
                      </a:lnTo>
                      <a:lnTo>
                        <a:pt x="41123" y="77800"/>
                      </a:lnTo>
                      <a:lnTo>
                        <a:pt x="41123" y="71687"/>
                      </a:lnTo>
                      <a:lnTo>
                        <a:pt x="41123" y="71687"/>
                      </a:lnTo>
                      <a:lnTo>
                        <a:pt x="41123" y="65574"/>
                      </a:lnTo>
                      <a:lnTo>
                        <a:pt x="41123" y="42790"/>
                      </a:lnTo>
                      <a:lnTo>
                        <a:pt x="53348" y="36677"/>
                      </a:lnTo>
                      <a:lnTo>
                        <a:pt x="53348" y="66685"/>
                      </a:lnTo>
                      <a:close/>
                      <a:moveTo>
                        <a:pt x="80022" y="68353"/>
                      </a:moveTo>
                      <a:lnTo>
                        <a:pt x="77244" y="69464"/>
                      </a:lnTo>
                      <a:lnTo>
                        <a:pt x="67797" y="74465"/>
                      </a:lnTo>
                      <a:lnTo>
                        <a:pt x="67797" y="68908"/>
                      </a:lnTo>
                      <a:lnTo>
                        <a:pt x="67797" y="29453"/>
                      </a:lnTo>
                      <a:lnTo>
                        <a:pt x="80022" y="23340"/>
                      </a:lnTo>
                      <a:lnTo>
                        <a:pt x="80022" y="68353"/>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20" name="Freeform: Shape 519">
                  <a:extLst>
                    <a:ext uri="{FF2B5EF4-FFF2-40B4-BE49-F238E27FC236}">
                      <a16:creationId xmlns:a16="http://schemas.microsoft.com/office/drawing/2014/main" id="{F8F6E591-BC51-4362-84AA-8A3F898DC79A}"/>
                    </a:ext>
                  </a:extLst>
                </p:cNvPr>
                <p:cNvSpPr/>
                <p:nvPr/>
              </p:nvSpPr>
              <p:spPr>
                <a:xfrm>
                  <a:off x="1947506" y="2607208"/>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4457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4457"/>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21" name="Freeform: Shape 520">
                  <a:extLst>
                    <a:ext uri="{FF2B5EF4-FFF2-40B4-BE49-F238E27FC236}">
                      <a16:creationId xmlns:a16="http://schemas.microsoft.com/office/drawing/2014/main" id="{5E578994-554B-4201-A1A7-6BB393D1A60F}"/>
                    </a:ext>
                  </a:extLst>
                </p:cNvPr>
                <p:cNvSpPr/>
                <p:nvPr/>
              </p:nvSpPr>
              <p:spPr>
                <a:xfrm>
                  <a:off x="2028084" y="2476060"/>
                  <a:ext cx="97249" cy="122256"/>
                </a:xfrm>
                <a:custGeom>
                  <a:avLst/>
                  <a:gdLst>
                    <a:gd name="connsiteX0" fmla="*/ 96138 w 97249"/>
                    <a:gd name="connsiteY0" fmla="*/ 0 h 122256"/>
                    <a:gd name="connsiteX1" fmla="*/ 28341 w 97249"/>
                    <a:gd name="connsiteY1" fmla="*/ 33898 h 122256"/>
                    <a:gd name="connsiteX2" fmla="*/ 22228 w 97249"/>
                    <a:gd name="connsiteY2" fmla="*/ 36677 h 122256"/>
                    <a:gd name="connsiteX3" fmla="*/ 16116 w 97249"/>
                    <a:gd name="connsiteY3" fmla="*/ 39456 h 122256"/>
                    <a:gd name="connsiteX4" fmla="*/ 0 w 97249"/>
                    <a:gd name="connsiteY4" fmla="*/ 47791 h 122256"/>
                    <a:gd name="connsiteX5" fmla="*/ 556 w 97249"/>
                    <a:gd name="connsiteY5" fmla="*/ 73910 h 122256"/>
                    <a:gd name="connsiteX6" fmla="*/ 556 w 97249"/>
                    <a:gd name="connsiteY6" fmla="*/ 79467 h 122256"/>
                    <a:gd name="connsiteX7" fmla="*/ 556 w 97249"/>
                    <a:gd name="connsiteY7" fmla="*/ 80578 h 122256"/>
                    <a:gd name="connsiteX8" fmla="*/ 556 w 97249"/>
                    <a:gd name="connsiteY8" fmla="*/ 86135 h 122256"/>
                    <a:gd name="connsiteX9" fmla="*/ 556 w 97249"/>
                    <a:gd name="connsiteY9" fmla="*/ 86135 h 122256"/>
                    <a:gd name="connsiteX10" fmla="*/ 556 w 97249"/>
                    <a:gd name="connsiteY10" fmla="*/ 87247 h 122256"/>
                    <a:gd name="connsiteX11" fmla="*/ 1111 w 97249"/>
                    <a:gd name="connsiteY11" fmla="*/ 121145 h 122256"/>
                    <a:gd name="connsiteX12" fmla="*/ 1111 w 97249"/>
                    <a:gd name="connsiteY12" fmla="*/ 122257 h 122256"/>
                    <a:gd name="connsiteX13" fmla="*/ 1111 w 97249"/>
                    <a:gd name="connsiteY13" fmla="*/ 122257 h 122256"/>
                    <a:gd name="connsiteX14" fmla="*/ 16116 w 97249"/>
                    <a:gd name="connsiteY14" fmla="*/ 115032 h 122256"/>
                    <a:gd name="connsiteX15" fmla="*/ 22228 w 97249"/>
                    <a:gd name="connsiteY15" fmla="*/ 112254 h 122256"/>
                    <a:gd name="connsiteX16" fmla="*/ 28341 w 97249"/>
                    <a:gd name="connsiteY16" fmla="*/ 109475 h 122256"/>
                    <a:gd name="connsiteX17" fmla="*/ 82245 w 97249"/>
                    <a:gd name="connsiteY17" fmla="*/ 82245 h 122256"/>
                    <a:gd name="connsiteX18" fmla="*/ 92248 w 97249"/>
                    <a:gd name="connsiteY18" fmla="*/ 77244 h 122256"/>
                    <a:gd name="connsiteX19" fmla="*/ 92248 w 97249"/>
                    <a:gd name="connsiteY19" fmla="*/ 77244 h 122256"/>
                    <a:gd name="connsiteX20" fmla="*/ 97250 w 97249"/>
                    <a:gd name="connsiteY20" fmla="*/ 75021 h 122256"/>
                    <a:gd name="connsiteX21" fmla="*/ 96138 w 97249"/>
                    <a:gd name="connsiteY21" fmla="*/ 0 h 122256"/>
                    <a:gd name="connsiteX22" fmla="*/ 96138 w 97249"/>
                    <a:gd name="connsiteY22" fmla="*/ 0 h 122256"/>
                    <a:gd name="connsiteX23" fmla="*/ 27230 w 97249"/>
                    <a:gd name="connsiteY23" fmla="*/ 70020 h 122256"/>
                    <a:gd name="connsiteX24" fmla="*/ 27230 w 97249"/>
                    <a:gd name="connsiteY24" fmla="*/ 70020 h 122256"/>
                    <a:gd name="connsiteX25" fmla="*/ 27230 w 97249"/>
                    <a:gd name="connsiteY25" fmla="*/ 76132 h 122256"/>
                    <a:gd name="connsiteX26" fmla="*/ 27230 w 97249"/>
                    <a:gd name="connsiteY26" fmla="*/ 76132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53348 w 97249"/>
                    <a:gd name="connsiteY42" fmla="*/ 66685 h 122256"/>
                    <a:gd name="connsiteX43" fmla="*/ 53348 w 97249"/>
                    <a:gd name="connsiteY43" fmla="*/ 72798 h 122256"/>
                    <a:gd name="connsiteX44" fmla="*/ 53348 w 97249"/>
                    <a:gd name="connsiteY44" fmla="*/ 72798 h 122256"/>
                    <a:gd name="connsiteX45" fmla="*/ 53348 w 97249"/>
                    <a:gd name="connsiteY45" fmla="*/ 78911 h 122256"/>
                    <a:gd name="connsiteX46" fmla="*/ 53348 w 97249"/>
                    <a:gd name="connsiteY46" fmla="*/ 78911 h 122256"/>
                    <a:gd name="connsiteX47" fmla="*/ 53348 w 97249"/>
                    <a:gd name="connsiteY47" fmla="*/ 81134 h 122256"/>
                    <a:gd name="connsiteX48" fmla="*/ 41123 w 97249"/>
                    <a:gd name="connsiteY48" fmla="*/ 87802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80022 w 97249"/>
                    <a:gd name="connsiteY58" fmla="*/ 68353 h 122256"/>
                    <a:gd name="connsiteX59" fmla="*/ 77244 w 97249"/>
                    <a:gd name="connsiteY59" fmla="*/ 69464 h 122256"/>
                    <a:gd name="connsiteX60" fmla="*/ 67797 w 97249"/>
                    <a:gd name="connsiteY60" fmla="*/ 74465 h 122256"/>
                    <a:gd name="connsiteX61" fmla="*/ 67797 w 97249"/>
                    <a:gd name="connsiteY61" fmla="*/ 68908 h 122256"/>
                    <a:gd name="connsiteX62" fmla="*/ 67797 w 97249"/>
                    <a:gd name="connsiteY62" fmla="*/ 29453 h 122256"/>
                    <a:gd name="connsiteX63" fmla="*/ 80022 w 97249"/>
                    <a:gd name="connsiteY63" fmla="*/ 23340 h 122256"/>
                    <a:gd name="connsiteX64" fmla="*/ 80022 w 97249"/>
                    <a:gd name="connsiteY64" fmla="*/ 68353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96138" y="0"/>
                      </a:moveTo>
                      <a:lnTo>
                        <a:pt x="28341" y="33898"/>
                      </a:lnTo>
                      <a:lnTo>
                        <a:pt x="22228" y="36677"/>
                      </a:ln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close/>
                      <a:moveTo>
                        <a:pt x="27230" y="70020"/>
                      </a:moveTo>
                      <a:lnTo>
                        <a:pt x="27230" y="70020"/>
                      </a:lnTo>
                      <a:lnTo>
                        <a:pt x="27230" y="76132"/>
                      </a:lnTo>
                      <a:lnTo>
                        <a:pt x="27230" y="76132"/>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53348" y="66685"/>
                      </a:moveTo>
                      <a:lnTo>
                        <a:pt x="53348" y="72798"/>
                      </a:lnTo>
                      <a:lnTo>
                        <a:pt x="53348" y="72798"/>
                      </a:lnTo>
                      <a:lnTo>
                        <a:pt x="53348" y="78911"/>
                      </a:lnTo>
                      <a:lnTo>
                        <a:pt x="53348" y="78911"/>
                      </a:lnTo>
                      <a:lnTo>
                        <a:pt x="53348" y="81134"/>
                      </a:lnTo>
                      <a:lnTo>
                        <a:pt x="41123" y="87802"/>
                      </a:lnTo>
                      <a:lnTo>
                        <a:pt x="41123" y="77800"/>
                      </a:lnTo>
                      <a:lnTo>
                        <a:pt x="41123" y="77800"/>
                      </a:lnTo>
                      <a:lnTo>
                        <a:pt x="41123" y="77800"/>
                      </a:lnTo>
                      <a:lnTo>
                        <a:pt x="41123" y="71687"/>
                      </a:lnTo>
                      <a:lnTo>
                        <a:pt x="41123" y="71687"/>
                      </a:lnTo>
                      <a:lnTo>
                        <a:pt x="41123" y="65574"/>
                      </a:lnTo>
                      <a:lnTo>
                        <a:pt x="41123" y="42790"/>
                      </a:lnTo>
                      <a:lnTo>
                        <a:pt x="53348" y="36677"/>
                      </a:lnTo>
                      <a:lnTo>
                        <a:pt x="53348" y="66685"/>
                      </a:lnTo>
                      <a:close/>
                      <a:moveTo>
                        <a:pt x="80022" y="68353"/>
                      </a:moveTo>
                      <a:lnTo>
                        <a:pt x="77244" y="69464"/>
                      </a:lnTo>
                      <a:lnTo>
                        <a:pt x="67797" y="74465"/>
                      </a:lnTo>
                      <a:lnTo>
                        <a:pt x="67797" y="68908"/>
                      </a:lnTo>
                      <a:lnTo>
                        <a:pt x="67797" y="29453"/>
                      </a:lnTo>
                      <a:lnTo>
                        <a:pt x="80022" y="23340"/>
                      </a:lnTo>
                      <a:lnTo>
                        <a:pt x="80022" y="68353"/>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22" name="Freeform: Shape 521">
                  <a:extLst>
                    <a:ext uri="{FF2B5EF4-FFF2-40B4-BE49-F238E27FC236}">
                      <a16:creationId xmlns:a16="http://schemas.microsoft.com/office/drawing/2014/main" id="{72BB6722-2F5F-4F3E-8460-AD37164252E9}"/>
                    </a:ext>
                  </a:extLst>
                </p:cNvPr>
                <p:cNvSpPr/>
                <p:nvPr/>
              </p:nvSpPr>
              <p:spPr>
                <a:xfrm>
                  <a:off x="1947506" y="2518294"/>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4457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4457"/>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23" name="Freeform: Shape 522">
                  <a:extLst>
                    <a:ext uri="{FF2B5EF4-FFF2-40B4-BE49-F238E27FC236}">
                      <a16:creationId xmlns:a16="http://schemas.microsoft.com/office/drawing/2014/main" id="{F9499FFD-40B9-4197-AB45-E986AD7DF8BA}"/>
                    </a:ext>
                  </a:extLst>
                </p:cNvPr>
                <p:cNvSpPr/>
                <p:nvPr/>
              </p:nvSpPr>
              <p:spPr>
                <a:xfrm>
                  <a:off x="2028084" y="2388814"/>
                  <a:ext cx="97249" cy="122256"/>
                </a:xfrm>
                <a:custGeom>
                  <a:avLst/>
                  <a:gdLst>
                    <a:gd name="connsiteX0" fmla="*/ 22228 w 97249"/>
                    <a:gd name="connsiteY0" fmla="*/ 36677 h 122256"/>
                    <a:gd name="connsiteX1" fmla="*/ 16116 w 97249"/>
                    <a:gd name="connsiteY1" fmla="*/ 39456 h 122256"/>
                    <a:gd name="connsiteX2" fmla="*/ 0 w 97249"/>
                    <a:gd name="connsiteY2" fmla="*/ 47791 h 122256"/>
                    <a:gd name="connsiteX3" fmla="*/ 556 w 97249"/>
                    <a:gd name="connsiteY3" fmla="*/ 73910 h 122256"/>
                    <a:gd name="connsiteX4" fmla="*/ 556 w 97249"/>
                    <a:gd name="connsiteY4" fmla="*/ 79467 h 122256"/>
                    <a:gd name="connsiteX5" fmla="*/ 556 w 97249"/>
                    <a:gd name="connsiteY5" fmla="*/ 80578 h 122256"/>
                    <a:gd name="connsiteX6" fmla="*/ 556 w 97249"/>
                    <a:gd name="connsiteY6" fmla="*/ 86135 h 122256"/>
                    <a:gd name="connsiteX7" fmla="*/ 556 w 97249"/>
                    <a:gd name="connsiteY7" fmla="*/ 86135 h 122256"/>
                    <a:gd name="connsiteX8" fmla="*/ 556 w 97249"/>
                    <a:gd name="connsiteY8" fmla="*/ 87247 h 122256"/>
                    <a:gd name="connsiteX9" fmla="*/ 1111 w 97249"/>
                    <a:gd name="connsiteY9" fmla="*/ 121145 h 122256"/>
                    <a:gd name="connsiteX10" fmla="*/ 1111 w 97249"/>
                    <a:gd name="connsiteY10" fmla="*/ 122257 h 122256"/>
                    <a:gd name="connsiteX11" fmla="*/ 1111 w 97249"/>
                    <a:gd name="connsiteY11" fmla="*/ 122257 h 122256"/>
                    <a:gd name="connsiteX12" fmla="*/ 16116 w 97249"/>
                    <a:gd name="connsiteY12" fmla="*/ 115032 h 122256"/>
                    <a:gd name="connsiteX13" fmla="*/ 22228 w 97249"/>
                    <a:gd name="connsiteY13" fmla="*/ 112254 h 122256"/>
                    <a:gd name="connsiteX14" fmla="*/ 28341 w 97249"/>
                    <a:gd name="connsiteY14" fmla="*/ 109475 h 122256"/>
                    <a:gd name="connsiteX15" fmla="*/ 82245 w 97249"/>
                    <a:gd name="connsiteY15" fmla="*/ 82245 h 122256"/>
                    <a:gd name="connsiteX16" fmla="*/ 92248 w 97249"/>
                    <a:gd name="connsiteY16" fmla="*/ 77244 h 122256"/>
                    <a:gd name="connsiteX17" fmla="*/ 92248 w 97249"/>
                    <a:gd name="connsiteY17" fmla="*/ 77244 h 122256"/>
                    <a:gd name="connsiteX18" fmla="*/ 97250 w 97249"/>
                    <a:gd name="connsiteY18" fmla="*/ 75021 h 122256"/>
                    <a:gd name="connsiteX19" fmla="*/ 96138 w 97249"/>
                    <a:gd name="connsiteY19" fmla="*/ 0 h 122256"/>
                    <a:gd name="connsiteX20" fmla="*/ 96138 w 97249"/>
                    <a:gd name="connsiteY20" fmla="*/ 0 h 122256"/>
                    <a:gd name="connsiteX21" fmla="*/ 28341 w 97249"/>
                    <a:gd name="connsiteY21" fmla="*/ 33898 h 122256"/>
                    <a:gd name="connsiteX22" fmla="*/ 22228 w 97249"/>
                    <a:gd name="connsiteY22" fmla="*/ 36677 h 122256"/>
                    <a:gd name="connsiteX23" fmla="*/ 27230 w 97249"/>
                    <a:gd name="connsiteY23" fmla="*/ 70020 h 122256"/>
                    <a:gd name="connsiteX24" fmla="*/ 27230 w 97249"/>
                    <a:gd name="connsiteY24" fmla="*/ 70020 h 122256"/>
                    <a:gd name="connsiteX25" fmla="*/ 27230 w 97249"/>
                    <a:gd name="connsiteY25" fmla="*/ 76132 h 122256"/>
                    <a:gd name="connsiteX26" fmla="*/ 27230 w 97249"/>
                    <a:gd name="connsiteY26" fmla="*/ 76132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67797 w 97249"/>
                    <a:gd name="connsiteY42" fmla="*/ 68353 h 122256"/>
                    <a:gd name="connsiteX43" fmla="*/ 67797 w 97249"/>
                    <a:gd name="connsiteY43" fmla="*/ 28897 h 122256"/>
                    <a:gd name="connsiteX44" fmla="*/ 80022 w 97249"/>
                    <a:gd name="connsiteY44" fmla="*/ 22784 h 122256"/>
                    <a:gd name="connsiteX45" fmla="*/ 80022 w 97249"/>
                    <a:gd name="connsiteY45" fmla="*/ 67797 h 122256"/>
                    <a:gd name="connsiteX46" fmla="*/ 77244 w 97249"/>
                    <a:gd name="connsiteY46" fmla="*/ 68908 h 122256"/>
                    <a:gd name="connsiteX47" fmla="*/ 67797 w 97249"/>
                    <a:gd name="connsiteY47" fmla="*/ 73910 h 122256"/>
                    <a:gd name="connsiteX48" fmla="*/ 67797 w 97249"/>
                    <a:gd name="connsiteY48" fmla="*/ 68353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53348 w 97249"/>
                    <a:gd name="connsiteY58" fmla="*/ 72798 h 122256"/>
                    <a:gd name="connsiteX59" fmla="*/ 53348 w 97249"/>
                    <a:gd name="connsiteY59" fmla="*/ 72798 h 122256"/>
                    <a:gd name="connsiteX60" fmla="*/ 53348 w 97249"/>
                    <a:gd name="connsiteY60" fmla="*/ 78911 h 122256"/>
                    <a:gd name="connsiteX61" fmla="*/ 53348 w 97249"/>
                    <a:gd name="connsiteY61" fmla="*/ 78911 h 122256"/>
                    <a:gd name="connsiteX62" fmla="*/ 53348 w 97249"/>
                    <a:gd name="connsiteY62" fmla="*/ 81134 h 122256"/>
                    <a:gd name="connsiteX63" fmla="*/ 41123 w 97249"/>
                    <a:gd name="connsiteY63" fmla="*/ 87802 h 122256"/>
                    <a:gd name="connsiteX64" fmla="*/ 41123 w 97249"/>
                    <a:gd name="connsiteY64" fmla="*/ 7780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22228" y="36677"/>
                      </a:move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lnTo>
                        <a:pt x="28341" y="33898"/>
                      </a:lnTo>
                      <a:lnTo>
                        <a:pt x="22228" y="36677"/>
                      </a:lnTo>
                      <a:close/>
                      <a:moveTo>
                        <a:pt x="27230" y="70020"/>
                      </a:moveTo>
                      <a:lnTo>
                        <a:pt x="27230" y="70020"/>
                      </a:lnTo>
                      <a:lnTo>
                        <a:pt x="27230" y="76132"/>
                      </a:lnTo>
                      <a:lnTo>
                        <a:pt x="27230" y="76132"/>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67797" y="68353"/>
                      </a:moveTo>
                      <a:lnTo>
                        <a:pt x="67797" y="28897"/>
                      </a:lnTo>
                      <a:lnTo>
                        <a:pt x="80022" y="22784"/>
                      </a:lnTo>
                      <a:lnTo>
                        <a:pt x="80022" y="67797"/>
                      </a:lnTo>
                      <a:lnTo>
                        <a:pt x="77244" y="68908"/>
                      </a:lnTo>
                      <a:lnTo>
                        <a:pt x="67797" y="73910"/>
                      </a:lnTo>
                      <a:lnTo>
                        <a:pt x="67797" y="68353"/>
                      </a:lnTo>
                      <a:close/>
                      <a:moveTo>
                        <a:pt x="41123" y="77800"/>
                      </a:moveTo>
                      <a:lnTo>
                        <a:pt x="41123" y="77800"/>
                      </a:lnTo>
                      <a:lnTo>
                        <a:pt x="41123" y="77800"/>
                      </a:lnTo>
                      <a:lnTo>
                        <a:pt x="41123" y="71687"/>
                      </a:lnTo>
                      <a:lnTo>
                        <a:pt x="41123" y="71687"/>
                      </a:lnTo>
                      <a:lnTo>
                        <a:pt x="41123" y="65574"/>
                      </a:lnTo>
                      <a:lnTo>
                        <a:pt x="41123" y="42790"/>
                      </a:lnTo>
                      <a:lnTo>
                        <a:pt x="53348" y="36677"/>
                      </a:lnTo>
                      <a:lnTo>
                        <a:pt x="53348" y="66685"/>
                      </a:lnTo>
                      <a:lnTo>
                        <a:pt x="53348" y="72798"/>
                      </a:lnTo>
                      <a:lnTo>
                        <a:pt x="53348" y="72798"/>
                      </a:lnTo>
                      <a:lnTo>
                        <a:pt x="53348" y="78911"/>
                      </a:lnTo>
                      <a:lnTo>
                        <a:pt x="53348" y="78911"/>
                      </a:lnTo>
                      <a:lnTo>
                        <a:pt x="53348" y="81134"/>
                      </a:lnTo>
                      <a:lnTo>
                        <a:pt x="41123" y="87802"/>
                      </a:lnTo>
                      <a:lnTo>
                        <a:pt x="41123" y="7780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24" name="Freeform: Shape 523">
                  <a:extLst>
                    <a:ext uri="{FF2B5EF4-FFF2-40B4-BE49-F238E27FC236}">
                      <a16:creationId xmlns:a16="http://schemas.microsoft.com/office/drawing/2014/main" id="{1BA43DE4-E17B-47FE-8B85-ACE4385F98CE}"/>
                    </a:ext>
                  </a:extLst>
                </p:cNvPr>
                <p:cNvSpPr/>
                <p:nvPr/>
              </p:nvSpPr>
              <p:spPr>
                <a:xfrm>
                  <a:off x="1947506" y="2431048"/>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5013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5013"/>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sp>
            <p:nvSpPr>
              <p:cNvPr id="491" name="TextBox 45">
                <a:extLst>
                  <a:ext uri="{FF2B5EF4-FFF2-40B4-BE49-F238E27FC236}">
                    <a16:creationId xmlns:a16="http://schemas.microsoft.com/office/drawing/2014/main" id="{645FC07C-3A1F-4DB3-BAC3-EADB21A55884}"/>
                  </a:ext>
                </a:extLst>
              </p:cNvPr>
              <p:cNvSpPr txBox="1"/>
              <p:nvPr/>
            </p:nvSpPr>
            <p:spPr>
              <a:xfrm>
                <a:off x="7347395" y="2678227"/>
                <a:ext cx="706574"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800" kern="0">
                    <a:solidFill>
                      <a:schemeClr val="bg1">
                        <a:lumMod val="65000"/>
                      </a:schemeClr>
                    </a:solidFill>
                    <a:latin typeface="Calibri"/>
                  </a:rPr>
                  <a:t>Container</a:t>
                </a:r>
                <a:br>
                  <a:rPr lang="en-US" sz="800" kern="0">
                    <a:solidFill>
                      <a:schemeClr val="bg1">
                        <a:lumMod val="65000"/>
                      </a:schemeClr>
                    </a:solidFill>
                    <a:latin typeface="Calibri"/>
                  </a:rPr>
                </a:br>
                <a:r>
                  <a:rPr lang="en-US" sz="800" kern="0">
                    <a:solidFill>
                      <a:schemeClr val="bg1">
                        <a:lumMod val="65000"/>
                      </a:schemeClr>
                    </a:solidFill>
                    <a:latin typeface="Calibri"/>
                  </a:rPr>
                  <a:t>Host</a:t>
                </a:r>
              </a:p>
            </p:txBody>
          </p:sp>
        </p:grpSp>
        <p:grpSp>
          <p:nvGrpSpPr>
            <p:cNvPr id="525" name="Vnet">
              <a:extLst>
                <a:ext uri="{FF2B5EF4-FFF2-40B4-BE49-F238E27FC236}">
                  <a16:creationId xmlns:a16="http://schemas.microsoft.com/office/drawing/2014/main" id="{4E63BFA2-5FCA-4DD8-BBDA-C40F950F7AA9}"/>
                </a:ext>
              </a:extLst>
            </p:cNvPr>
            <p:cNvGrpSpPr/>
            <p:nvPr/>
          </p:nvGrpSpPr>
          <p:grpSpPr>
            <a:xfrm>
              <a:off x="9606053" y="4276772"/>
              <a:ext cx="2384704" cy="1420693"/>
              <a:chOff x="9601201" y="1084950"/>
              <a:chExt cx="2384704" cy="1420693"/>
            </a:xfrm>
          </p:grpSpPr>
          <p:sp>
            <p:nvSpPr>
              <p:cNvPr id="526" name="TextBox 136">
                <a:extLst>
                  <a:ext uri="{FF2B5EF4-FFF2-40B4-BE49-F238E27FC236}">
                    <a16:creationId xmlns:a16="http://schemas.microsoft.com/office/drawing/2014/main" id="{7E970925-0FF4-4B2F-A4E1-2368C8DEFF90}"/>
                  </a:ext>
                </a:extLst>
              </p:cNvPr>
              <p:cNvSpPr txBox="1"/>
              <p:nvPr/>
            </p:nvSpPr>
            <p:spPr>
              <a:xfrm>
                <a:off x="9756541" y="1084950"/>
                <a:ext cx="884203" cy="18466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600" i="1"/>
                  <a:t>Air-gapped network</a:t>
                </a:r>
                <a:endParaRPr lang="en-US" sz="1400" i="1"/>
              </a:p>
            </p:txBody>
          </p:sp>
          <p:pic>
            <p:nvPicPr>
              <p:cNvPr id="527" name="Graphic 137">
                <a:extLst>
                  <a:ext uri="{FF2B5EF4-FFF2-40B4-BE49-F238E27FC236}">
                    <a16:creationId xmlns:a16="http://schemas.microsoft.com/office/drawing/2014/main" id="{19A4741C-2115-469E-A490-E42B8A36CCE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636458" y="1133011"/>
                <a:ext cx="170545" cy="170545"/>
              </a:xfrm>
              <a:prstGeom prst="rect">
                <a:avLst/>
              </a:prstGeom>
            </p:spPr>
          </p:pic>
          <p:sp>
            <p:nvSpPr>
              <p:cNvPr id="528" name="VNet">
                <a:extLst>
                  <a:ext uri="{FF2B5EF4-FFF2-40B4-BE49-F238E27FC236}">
                    <a16:creationId xmlns:a16="http://schemas.microsoft.com/office/drawing/2014/main" id="{B85E331C-7EBF-442F-9B1D-FAB2CAD78A22}"/>
                  </a:ext>
                </a:extLst>
              </p:cNvPr>
              <p:cNvSpPr/>
              <p:nvPr/>
            </p:nvSpPr>
            <p:spPr>
              <a:xfrm>
                <a:off x="9601201" y="1113959"/>
                <a:ext cx="2384704" cy="1391684"/>
              </a:xfrm>
              <a:prstGeom prst="rect">
                <a:avLst/>
              </a:prstGeom>
              <a:noFill/>
              <a:ln w="15875" cmpd="sng">
                <a:prstDash val="sysDash"/>
                <a:extLst>
                  <a:ext uri="{C807C97D-BFC1-408E-A445-0C87EB9F89A2}">
                    <ask:lineSketchStyleProps xmlns:ask="http://schemas.microsoft.com/office/drawing/2018/sketchyshapes" sd="4041759816">
                      <a:custGeom>
                        <a:avLst/>
                        <a:gdLst>
                          <a:gd name="connsiteX0" fmla="*/ 0 w 3735945"/>
                          <a:gd name="connsiteY0" fmla="*/ 0 h 2580445"/>
                          <a:gd name="connsiteX1" fmla="*/ 547939 w 3735945"/>
                          <a:gd name="connsiteY1" fmla="*/ 0 h 2580445"/>
                          <a:gd name="connsiteX2" fmla="*/ 1133237 w 3735945"/>
                          <a:gd name="connsiteY2" fmla="*/ 0 h 2580445"/>
                          <a:gd name="connsiteX3" fmla="*/ 1755894 w 3735945"/>
                          <a:gd name="connsiteY3" fmla="*/ 0 h 2580445"/>
                          <a:gd name="connsiteX4" fmla="*/ 2378552 w 3735945"/>
                          <a:gd name="connsiteY4" fmla="*/ 0 h 2580445"/>
                          <a:gd name="connsiteX5" fmla="*/ 3075928 w 3735945"/>
                          <a:gd name="connsiteY5" fmla="*/ 0 h 2580445"/>
                          <a:gd name="connsiteX6" fmla="*/ 3735945 w 3735945"/>
                          <a:gd name="connsiteY6" fmla="*/ 0 h 2580445"/>
                          <a:gd name="connsiteX7" fmla="*/ 3735945 w 3735945"/>
                          <a:gd name="connsiteY7" fmla="*/ 645111 h 2580445"/>
                          <a:gd name="connsiteX8" fmla="*/ 3735945 w 3735945"/>
                          <a:gd name="connsiteY8" fmla="*/ 1316027 h 2580445"/>
                          <a:gd name="connsiteX9" fmla="*/ 3735945 w 3735945"/>
                          <a:gd name="connsiteY9" fmla="*/ 1986943 h 2580445"/>
                          <a:gd name="connsiteX10" fmla="*/ 3735945 w 3735945"/>
                          <a:gd name="connsiteY10" fmla="*/ 2580445 h 2580445"/>
                          <a:gd name="connsiteX11" fmla="*/ 3188006 w 3735945"/>
                          <a:gd name="connsiteY11" fmla="*/ 2580445 h 2580445"/>
                          <a:gd name="connsiteX12" fmla="*/ 2490630 w 3735945"/>
                          <a:gd name="connsiteY12" fmla="*/ 2580445 h 2580445"/>
                          <a:gd name="connsiteX13" fmla="*/ 1867973 w 3735945"/>
                          <a:gd name="connsiteY13" fmla="*/ 2580445 h 2580445"/>
                          <a:gd name="connsiteX14" fmla="*/ 1282674 w 3735945"/>
                          <a:gd name="connsiteY14" fmla="*/ 2580445 h 2580445"/>
                          <a:gd name="connsiteX15" fmla="*/ 697376 w 3735945"/>
                          <a:gd name="connsiteY15" fmla="*/ 2580445 h 2580445"/>
                          <a:gd name="connsiteX16" fmla="*/ 0 w 3735945"/>
                          <a:gd name="connsiteY16" fmla="*/ 2580445 h 2580445"/>
                          <a:gd name="connsiteX17" fmla="*/ 0 w 3735945"/>
                          <a:gd name="connsiteY17" fmla="*/ 1883725 h 2580445"/>
                          <a:gd name="connsiteX18" fmla="*/ 0 w 3735945"/>
                          <a:gd name="connsiteY18" fmla="*/ 1187005 h 2580445"/>
                          <a:gd name="connsiteX19" fmla="*/ 0 w 3735945"/>
                          <a:gd name="connsiteY19" fmla="*/ 619307 h 2580445"/>
                          <a:gd name="connsiteX20" fmla="*/ 0 w 3735945"/>
                          <a:gd name="connsiteY20" fmla="*/ 0 h 258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5945" h="2580445" extrusionOk="0">
                            <a:moveTo>
                              <a:pt x="0" y="0"/>
                            </a:moveTo>
                            <a:cubicBezTo>
                              <a:pt x="263038" y="26769"/>
                              <a:pt x="420780" y="-6663"/>
                              <a:pt x="547939" y="0"/>
                            </a:cubicBezTo>
                            <a:cubicBezTo>
                              <a:pt x="675098" y="6663"/>
                              <a:pt x="918419" y="17275"/>
                              <a:pt x="1133237" y="0"/>
                            </a:cubicBezTo>
                            <a:cubicBezTo>
                              <a:pt x="1348055" y="-17275"/>
                              <a:pt x="1569411" y="-20917"/>
                              <a:pt x="1755894" y="0"/>
                            </a:cubicBezTo>
                            <a:cubicBezTo>
                              <a:pt x="1942377" y="20917"/>
                              <a:pt x="2209657" y="-24178"/>
                              <a:pt x="2378552" y="0"/>
                            </a:cubicBezTo>
                            <a:cubicBezTo>
                              <a:pt x="2547447" y="24178"/>
                              <a:pt x="2786869" y="-8451"/>
                              <a:pt x="3075928" y="0"/>
                            </a:cubicBezTo>
                            <a:cubicBezTo>
                              <a:pt x="3364987" y="8451"/>
                              <a:pt x="3565446" y="-26444"/>
                              <a:pt x="3735945" y="0"/>
                            </a:cubicBezTo>
                            <a:cubicBezTo>
                              <a:pt x="3756705" y="295708"/>
                              <a:pt x="3737359" y="489800"/>
                              <a:pt x="3735945" y="645111"/>
                            </a:cubicBezTo>
                            <a:cubicBezTo>
                              <a:pt x="3734531" y="800422"/>
                              <a:pt x="3717936" y="1039665"/>
                              <a:pt x="3735945" y="1316027"/>
                            </a:cubicBezTo>
                            <a:cubicBezTo>
                              <a:pt x="3753954" y="1592389"/>
                              <a:pt x="3717661" y="1812121"/>
                              <a:pt x="3735945" y="1986943"/>
                            </a:cubicBezTo>
                            <a:cubicBezTo>
                              <a:pt x="3754229" y="2161765"/>
                              <a:pt x="3737694" y="2412544"/>
                              <a:pt x="3735945" y="2580445"/>
                            </a:cubicBezTo>
                            <a:cubicBezTo>
                              <a:pt x="3521684" y="2600927"/>
                              <a:pt x="3347422" y="2598234"/>
                              <a:pt x="3188006" y="2580445"/>
                            </a:cubicBezTo>
                            <a:cubicBezTo>
                              <a:pt x="3028590" y="2562656"/>
                              <a:pt x="2650332" y="2571582"/>
                              <a:pt x="2490630" y="2580445"/>
                            </a:cubicBezTo>
                            <a:cubicBezTo>
                              <a:pt x="2330928" y="2589308"/>
                              <a:pt x="2042360" y="2585503"/>
                              <a:pt x="1867973" y="2580445"/>
                            </a:cubicBezTo>
                            <a:cubicBezTo>
                              <a:pt x="1693586" y="2575387"/>
                              <a:pt x="1486638" y="2552140"/>
                              <a:pt x="1282674" y="2580445"/>
                            </a:cubicBezTo>
                            <a:cubicBezTo>
                              <a:pt x="1078710" y="2608750"/>
                              <a:pt x="823615" y="2594233"/>
                              <a:pt x="697376" y="2580445"/>
                            </a:cubicBezTo>
                            <a:cubicBezTo>
                              <a:pt x="571137" y="2566657"/>
                              <a:pt x="165569" y="2548080"/>
                              <a:pt x="0" y="2580445"/>
                            </a:cubicBezTo>
                            <a:cubicBezTo>
                              <a:pt x="23876" y="2354580"/>
                              <a:pt x="-12284" y="2059628"/>
                              <a:pt x="0" y="1883725"/>
                            </a:cubicBezTo>
                            <a:cubicBezTo>
                              <a:pt x="12284" y="1707822"/>
                              <a:pt x="8405" y="1494956"/>
                              <a:pt x="0" y="1187005"/>
                            </a:cubicBezTo>
                            <a:cubicBezTo>
                              <a:pt x="-8405" y="879054"/>
                              <a:pt x="21345" y="764960"/>
                              <a:pt x="0" y="619307"/>
                            </a:cubicBezTo>
                            <a:cubicBezTo>
                              <a:pt x="-21345" y="473654"/>
                              <a:pt x="-20389" y="25322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grpSp>
      <p:sp>
        <p:nvSpPr>
          <p:cNvPr id="529" name="SBoM">
            <a:extLst>
              <a:ext uri="{FF2B5EF4-FFF2-40B4-BE49-F238E27FC236}">
                <a16:creationId xmlns:a16="http://schemas.microsoft.com/office/drawing/2014/main" id="{1D488F53-3FA7-4BE0-83FE-E3E34D01C30E}"/>
              </a:ext>
            </a:extLst>
          </p:cNvPr>
          <p:cNvSpPr/>
          <p:nvPr/>
        </p:nvSpPr>
        <p:spPr>
          <a:xfrm>
            <a:off x="816785" y="2020964"/>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532" name="ScanResult">
            <a:extLst>
              <a:ext uri="{FF2B5EF4-FFF2-40B4-BE49-F238E27FC236}">
                <a16:creationId xmlns:a16="http://schemas.microsoft.com/office/drawing/2014/main" id="{86049D61-FD02-4975-B1EB-38490878A354}"/>
              </a:ext>
            </a:extLst>
          </p:cNvPr>
          <p:cNvSpPr/>
          <p:nvPr/>
        </p:nvSpPr>
        <p:spPr>
          <a:xfrm>
            <a:off x="826078" y="232396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533" name="Ssrc">
            <a:extLst>
              <a:ext uri="{FF2B5EF4-FFF2-40B4-BE49-F238E27FC236}">
                <a16:creationId xmlns:a16="http://schemas.microsoft.com/office/drawing/2014/main" id="{DF08A4E7-FFF5-4F9C-9985-15D58964C3CF}"/>
              </a:ext>
            </a:extLst>
          </p:cNvPr>
          <p:cNvSpPr/>
          <p:nvPr/>
        </p:nvSpPr>
        <p:spPr>
          <a:xfrm>
            <a:off x="821538" y="262695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lgn="ctr" defTabSz="1218732">
              <a:buClrTx/>
              <a:defRPr/>
            </a:pPr>
            <a:r>
              <a:rPr lang="en-US" sz="900" kern="0">
                <a:solidFill>
                  <a:sysClr val="windowText" lastClr="000000"/>
                </a:solidFill>
                <a:latin typeface="Calibri"/>
                <a:cs typeface="Arial"/>
              </a:rPr>
              <a:t>Claims</a:t>
            </a:r>
            <a:endParaRPr lang="en-US" sz="400" kern="0">
              <a:solidFill>
                <a:sysClr val="windowText" lastClr="000000"/>
              </a:solidFill>
              <a:latin typeface="Calibri"/>
              <a:cs typeface="Arial"/>
            </a:endParaRPr>
          </a:p>
        </p:txBody>
      </p:sp>
      <p:grpSp>
        <p:nvGrpSpPr>
          <p:cNvPr id="67" name="Group 66">
            <a:extLst>
              <a:ext uri="{FF2B5EF4-FFF2-40B4-BE49-F238E27FC236}">
                <a16:creationId xmlns:a16="http://schemas.microsoft.com/office/drawing/2014/main" id="{4F87BDF2-A393-4E23-A2EF-542144E96923}"/>
              </a:ext>
            </a:extLst>
          </p:cNvPr>
          <p:cNvGrpSpPr/>
          <p:nvPr/>
        </p:nvGrpSpPr>
        <p:grpSpPr>
          <a:xfrm>
            <a:off x="94311" y="3062132"/>
            <a:ext cx="1626789" cy="1619251"/>
            <a:chOff x="94311" y="3062132"/>
            <a:chExt cx="1626789" cy="1619251"/>
          </a:xfrm>
        </p:grpSpPr>
        <p:sp>
          <p:nvSpPr>
            <p:cNvPr id="534" name="SBoM">
              <a:extLst>
                <a:ext uri="{FF2B5EF4-FFF2-40B4-BE49-F238E27FC236}">
                  <a16:creationId xmlns:a16="http://schemas.microsoft.com/office/drawing/2014/main" id="{08362F7B-869A-4B62-9F0B-5B02518D7562}"/>
                </a:ext>
              </a:extLst>
            </p:cNvPr>
            <p:cNvSpPr/>
            <p:nvPr/>
          </p:nvSpPr>
          <p:spPr>
            <a:xfrm>
              <a:off x="810874" y="409162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535" name="ScanResult">
              <a:extLst>
                <a:ext uri="{FF2B5EF4-FFF2-40B4-BE49-F238E27FC236}">
                  <a16:creationId xmlns:a16="http://schemas.microsoft.com/office/drawing/2014/main" id="{BAA60854-8872-49C0-B0C2-40A76A9FB0F7}"/>
                </a:ext>
              </a:extLst>
            </p:cNvPr>
            <p:cNvSpPr/>
            <p:nvPr/>
          </p:nvSpPr>
          <p:spPr>
            <a:xfrm>
              <a:off x="815414" y="4394617"/>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536" name="Rectangle 535">
              <a:extLst>
                <a:ext uri="{FF2B5EF4-FFF2-40B4-BE49-F238E27FC236}">
                  <a16:creationId xmlns:a16="http://schemas.microsoft.com/office/drawing/2014/main" id="{FF2E57F4-AEC5-4483-9084-813041045864}"/>
                </a:ext>
              </a:extLst>
            </p:cNvPr>
            <p:cNvSpPr/>
            <p:nvPr/>
          </p:nvSpPr>
          <p:spPr>
            <a:xfrm>
              <a:off x="811137" y="3788623"/>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sp>
          <p:nvSpPr>
            <p:cNvPr id="537" name="TextBox 25">
              <a:extLst>
                <a:ext uri="{FF2B5EF4-FFF2-40B4-BE49-F238E27FC236}">
                  <a16:creationId xmlns:a16="http://schemas.microsoft.com/office/drawing/2014/main" id="{36589D56-B133-441E-A901-3E58AB27009C}"/>
                </a:ext>
              </a:extLst>
            </p:cNvPr>
            <p:cNvSpPr txBox="1"/>
            <p:nvPr/>
          </p:nvSpPr>
          <p:spPr>
            <a:xfrm>
              <a:off x="216184" y="3291935"/>
              <a:ext cx="973219" cy="43088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t>Artifact Build Environment</a:t>
              </a:r>
            </a:p>
          </p:txBody>
        </p:sp>
        <p:pic>
          <p:nvPicPr>
            <p:cNvPr id="538" name="pipeline">
              <a:extLst>
                <a:ext uri="{FF2B5EF4-FFF2-40B4-BE49-F238E27FC236}">
                  <a16:creationId xmlns:a16="http://schemas.microsoft.com/office/drawing/2014/main" id="{2229E28F-C7C0-4791-88FA-AD60484B6F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6020" y="3752858"/>
              <a:ext cx="470529" cy="470529"/>
            </a:xfrm>
            <a:prstGeom prst="rect">
              <a:avLst/>
            </a:prstGeom>
          </p:spPr>
        </p:pic>
        <p:sp>
          <p:nvSpPr>
            <p:cNvPr id="539" name="Rectangle 538">
              <a:extLst>
                <a:ext uri="{FF2B5EF4-FFF2-40B4-BE49-F238E27FC236}">
                  <a16:creationId xmlns:a16="http://schemas.microsoft.com/office/drawing/2014/main" id="{A6C6D72C-B18A-45BF-8046-847B191C9466}"/>
                </a:ext>
              </a:extLst>
            </p:cNvPr>
            <p:cNvSpPr/>
            <p:nvPr/>
          </p:nvSpPr>
          <p:spPr>
            <a:xfrm>
              <a:off x="94311" y="3062132"/>
              <a:ext cx="1577846" cy="1619251"/>
            </a:xfrm>
            <a:prstGeom prst="rect">
              <a:avLst/>
            </a:prstGeom>
            <a:noFill/>
            <a:ln w="19050">
              <a:prstDash val="dash"/>
              <a:extLst>
                <a:ext uri="{C807C97D-BFC1-408E-A445-0C87EB9F89A2}">
                  <ask:lineSketchStyleProps xmlns:ask="http://schemas.microsoft.com/office/drawing/2018/sketchyshapes" sd="4041759816">
                    <a:custGeom>
                      <a:avLst/>
                      <a:gdLst>
                        <a:gd name="connsiteX0" fmla="*/ 0 w 1826722"/>
                        <a:gd name="connsiteY0" fmla="*/ 0 h 2287201"/>
                        <a:gd name="connsiteX1" fmla="*/ 420146 w 1826722"/>
                        <a:gd name="connsiteY1" fmla="*/ 0 h 2287201"/>
                        <a:gd name="connsiteX2" fmla="*/ 858559 w 1826722"/>
                        <a:gd name="connsiteY2" fmla="*/ 0 h 2287201"/>
                        <a:gd name="connsiteX3" fmla="*/ 1315240 w 1826722"/>
                        <a:gd name="connsiteY3" fmla="*/ 0 h 2287201"/>
                        <a:gd name="connsiteX4" fmla="*/ 1826722 w 1826722"/>
                        <a:gd name="connsiteY4" fmla="*/ 0 h 2287201"/>
                        <a:gd name="connsiteX5" fmla="*/ 1826722 w 1826722"/>
                        <a:gd name="connsiteY5" fmla="*/ 617544 h 2287201"/>
                        <a:gd name="connsiteX6" fmla="*/ 1826722 w 1826722"/>
                        <a:gd name="connsiteY6" fmla="*/ 1143601 h 2287201"/>
                        <a:gd name="connsiteX7" fmla="*/ 1826722 w 1826722"/>
                        <a:gd name="connsiteY7" fmla="*/ 1761145 h 2287201"/>
                        <a:gd name="connsiteX8" fmla="*/ 1826722 w 1826722"/>
                        <a:gd name="connsiteY8" fmla="*/ 2287201 h 2287201"/>
                        <a:gd name="connsiteX9" fmla="*/ 1351774 w 1826722"/>
                        <a:gd name="connsiteY9" fmla="*/ 2287201 h 2287201"/>
                        <a:gd name="connsiteX10" fmla="*/ 949895 w 1826722"/>
                        <a:gd name="connsiteY10" fmla="*/ 2287201 h 2287201"/>
                        <a:gd name="connsiteX11" fmla="*/ 493215 w 1826722"/>
                        <a:gd name="connsiteY11" fmla="*/ 2287201 h 2287201"/>
                        <a:gd name="connsiteX12" fmla="*/ 0 w 1826722"/>
                        <a:gd name="connsiteY12" fmla="*/ 2287201 h 2287201"/>
                        <a:gd name="connsiteX13" fmla="*/ 0 w 1826722"/>
                        <a:gd name="connsiteY13" fmla="*/ 1715401 h 2287201"/>
                        <a:gd name="connsiteX14" fmla="*/ 0 w 1826722"/>
                        <a:gd name="connsiteY14" fmla="*/ 1189345 h 2287201"/>
                        <a:gd name="connsiteX15" fmla="*/ 0 w 1826722"/>
                        <a:gd name="connsiteY15" fmla="*/ 617544 h 2287201"/>
                        <a:gd name="connsiteX16" fmla="*/ 0 w 1826722"/>
                        <a:gd name="connsiteY16" fmla="*/ 0 h 228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26722" h="2287201" extrusionOk="0">
                          <a:moveTo>
                            <a:pt x="0" y="0"/>
                          </a:moveTo>
                          <a:cubicBezTo>
                            <a:pt x="147020" y="-40010"/>
                            <a:pt x="243272" y="7804"/>
                            <a:pt x="420146" y="0"/>
                          </a:cubicBezTo>
                          <a:cubicBezTo>
                            <a:pt x="597020" y="-7804"/>
                            <a:pt x="673021" y="48817"/>
                            <a:pt x="858559" y="0"/>
                          </a:cubicBezTo>
                          <a:cubicBezTo>
                            <a:pt x="1044097" y="-48817"/>
                            <a:pt x="1102717" y="6541"/>
                            <a:pt x="1315240" y="0"/>
                          </a:cubicBezTo>
                          <a:cubicBezTo>
                            <a:pt x="1527763" y="-6541"/>
                            <a:pt x="1672359" y="3020"/>
                            <a:pt x="1826722" y="0"/>
                          </a:cubicBezTo>
                          <a:cubicBezTo>
                            <a:pt x="1895332" y="208853"/>
                            <a:pt x="1798092" y="422089"/>
                            <a:pt x="1826722" y="617544"/>
                          </a:cubicBezTo>
                          <a:cubicBezTo>
                            <a:pt x="1855352" y="812999"/>
                            <a:pt x="1818504" y="1015957"/>
                            <a:pt x="1826722" y="1143601"/>
                          </a:cubicBezTo>
                          <a:cubicBezTo>
                            <a:pt x="1834940" y="1271245"/>
                            <a:pt x="1814435" y="1521039"/>
                            <a:pt x="1826722" y="1761145"/>
                          </a:cubicBezTo>
                          <a:cubicBezTo>
                            <a:pt x="1839009" y="2001251"/>
                            <a:pt x="1803243" y="2170613"/>
                            <a:pt x="1826722" y="2287201"/>
                          </a:cubicBezTo>
                          <a:cubicBezTo>
                            <a:pt x="1632152" y="2333024"/>
                            <a:pt x="1500485" y="2258696"/>
                            <a:pt x="1351774" y="2287201"/>
                          </a:cubicBezTo>
                          <a:cubicBezTo>
                            <a:pt x="1203063" y="2315706"/>
                            <a:pt x="1099164" y="2255328"/>
                            <a:pt x="949895" y="2287201"/>
                          </a:cubicBezTo>
                          <a:cubicBezTo>
                            <a:pt x="800626" y="2319074"/>
                            <a:pt x="615970" y="2280238"/>
                            <a:pt x="493215" y="2287201"/>
                          </a:cubicBezTo>
                          <a:cubicBezTo>
                            <a:pt x="370460" y="2294164"/>
                            <a:pt x="180981" y="2265192"/>
                            <a:pt x="0" y="2287201"/>
                          </a:cubicBezTo>
                          <a:cubicBezTo>
                            <a:pt x="-15640" y="2151787"/>
                            <a:pt x="56294" y="1907929"/>
                            <a:pt x="0" y="1715401"/>
                          </a:cubicBezTo>
                          <a:cubicBezTo>
                            <a:pt x="-56294" y="1522873"/>
                            <a:pt x="17661" y="1426596"/>
                            <a:pt x="0" y="1189345"/>
                          </a:cubicBezTo>
                          <a:cubicBezTo>
                            <a:pt x="-17661" y="952094"/>
                            <a:pt x="64649" y="808241"/>
                            <a:pt x="0" y="617544"/>
                          </a:cubicBezTo>
                          <a:cubicBezTo>
                            <a:pt x="-64649" y="426847"/>
                            <a:pt x="51165" y="231782"/>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1" i="0" u="none" strike="noStrike" kern="0" cap="none" spc="0" normalizeH="0" baseline="0" noProof="0" err="1">
                  <a:ln>
                    <a:noFill/>
                  </a:ln>
                  <a:solidFill>
                    <a:srgbClr val="000000"/>
                  </a:solidFill>
                  <a:effectLst/>
                  <a:uLnTx/>
                  <a:uFillTx/>
                  <a:latin typeface="Segoe UI" panose="020B0502040204020203" pitchFamily="34" charset="0"/>
                  <a:cs typeface="Segoe UI" panose="020B0502040204020203" pitchFamily="34" charset="0"/>
                  <a:sym typeface="Arial"/>
                </a:rPr>
                <a:t>Spacely</a:t>
              </a:r>
              <a:r>
                <a:rPr kumimoji="0" lang="en-US" sz="1100" b="1" i="0" u="none" strike="noStrike" kern="0" cap="none" spc="0" normalizeH="0" baseline="0" noProof="0">
                  <a:ln>
                    <a:noFill/>
                  </a:ln>
                  <a:solidFill>
                    <a:srgbClr val="000000"/>
                  </a:solidFill>
                  <a:effectLst/>
                  <a:uLnTx/>
                  <a:uFillTx/>
                  <a:latin typeface="Segoe UI" panose="020B0502040204020203" pitchFamily="34" charset="0"/>
                  <a:cs typeface="Segoe UI" panose="020B0502040204020203" pitchFamily="34" charset="0"/>
                  <a:sym typeface="Arial"/>
                </a:rPr>
                <a:t> Sprockets</a:t>
              </a:r>
            </a:p>
          </p:txBody>
        </p:sp>
        <p:pic>
          <p:nvPicPr>
            <p:cNvPr id="540" name="Signature">
              <a:extLst>
                <a:ext uri="{FF2B5EF4-FFF2-40B4-BE49-F238E27FC236}">
                  <a16:creationId xmlns:a16="http://schemas.microsoft.com/office/drawing/2014/main" id="{CAEB29A7-80AF-4043-B574-90CBE9582AB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02285" y="3851154"/>
              <a:ext cx="122744" cy="122744"/>
            </a:xfrm>
            <a:prstGeom prst="rect">
              <a:avLst/>
            </a:prstGeom>
          </p:spPr>
        </p:pic>
        <p:pic>
          <p:nvPicPr>
            <p:cNvPr id="541" name="Signature">
              <a:extLst>
                <a:ext uri="{FF2B5EF4-FFF2-40B4-BE49-F238E27FC236}">
                  <a16:creationId xmlns:a16="http://schemas.microsoft.com/office/drawing/2014/main" id="{04BA6BEA-39B5-41AA-A409-C02BA40DC83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82344" y="4152354"/>
              <a:ext cx="122744" cy="122744"/>
            </a:xfrm>
            <a:prstGeom prst="rect">
              <a:avLst/>
            </a:prstGeom>
          </p:spPr>
        </p:pic>
        <p:pic>
          <p:nvPicPr>
            <p:cNvPr id="542" name="Signature">
              <a:extLst>
                <a:ext uri="{FF2B5EF4-FFF2-40B4-BE49-F238E27FC236}">
                  <a16:creationId xmlns:a16="http://schemas.microsoft.com/office/drawing/2014/main" id="{3D8CD879-6BD5-4AA4-8FE1-6371C8B38F4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82344" y="4453554"/>
              <a:ext cx="122744" cy="122744"/>
            </a:xfrm>
            <a:prstGeom prst="rect">
              <a:avLst/>
            </a:prstGeom>
          </p:spPr>
        </p:pic>
        <p:pic>
          <p:nvPicPr>
            <p:cNvPr id="543" name="Key">
              <a:extLst>
                <a:ext uri="{FF2B5EF4-FFF2-40B4-BE49-F238E27FC236}">
                  <a16:creationId xmlns:a16="http://schemas.microsoft.com/office/drawing/2014/main" id="{B3D594C0-809F-4FD8-A806-E3104EDABF7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98355" y="3129635"/>
              <a:ext cx="122745" cy="122745"/>
            </a:xfrm>
            <a:prstGeom prst="rect">
              <a:avLst/>
            </a:prstGeom>
          </p:spPr>
        </p:pic>
        <p:sp>
          <p:nvSpPr>
            <p:cNvPr id="546" name="Rectangle 545">
              <a:extLst>
                <a:ext uri="{FF2B5EF4-FFF2-40B4-BE49-F238E27FC236}">
                  <a16:creationId xmlns:a16="http://schemas.microsoft.com/office/drawing/2014/main" id="{E398139F-BFDB-401C-9ED4-1F6E0D200F69}"/>
                </a:ext>
              </a:extLst>
            </p:cNvPr>
            <p:cNvSpPr/>
            <p:nvPr/>
          </p:nvSpPr>
          <p:spPr>
            <a:xfrm>
              <a:off x="809994" y="3788622"/>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pic>
          <p:nvPicPr>
            <p:cNvPr id="547" name="Signature">
              <a:extLst>
                <a:ext uri="{FF2B5EF4-FFF2-40B4-BE49-F238E27FC236}">
                  <a16:creationId xmlns:a16="http://schemas.microsoft.com/office/drawing/2014/main" id="{73DE4069-6E96-4B20-BBEC-297C5C2EF96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04628" y="3851220"/>
              <a:ext cx="122744" cy="122744"/>
            </a:xfrm>
            <a:prstGeom prst="rect">
              <a:avLst/>
            </a:prstGeom>
          </p:spPr>
        </p:pic>
        <p:sp>
          <p:nvSpPr>
            <p:cNvPr id="548" name="SBoM">
              <a:extLst>
                <a:ext uri="{FF2B5EF4-FFF2-40B4-BE49-F238E27FC236}">
                  <a16:creationId xmlns:a16="http://schemas.microsoft.com/office/drawing/2014/main" id="{A39569CD-CDBD-4AD9-ACBF-0C5184FA63A4}"/>
                </a:ext>
              </a:extLst>
            </p:cNvPr>
            <p:cNvSpPr/>
            <p:nvPr/>
          </p:nvSpPr>
          <p:spPr>
            <a:xfrm>
              <a:off x="806121" y="409162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549" name="ScanResult">
              <a:extLst>
                <a:ext uri="{FF2B5EF4-FFF2-40B4-BE49-F238E27FC236}">
                  <a16:creationId xmlns:a16="http://schemas.microsoft.com/office/drawing/2014/main" id="{3D0C8463-EF22-41E5-934D-11FDF94294BD}"/>
                </a:ext>
              </a:extLst>
            </p:cNvPr>
            <p:cNvSpPr/>
            <p:nvPr/>
          </p:nvSpPr>
          <p:spPr>
            <a:xfrm>
              <a:off x="815414" y="439461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grpSp>
      <p:grpSp>
        <p:nvGrpSpPr>
          <p:cNvPr id="569" name="Group 568">
            <a:extLst>
              <a:ext uri="{FF2B5EF4-FFF2-40B4-BE49-F238E27FC236}">
                <a16:creationId xmlns:a16="http://schemas.microsoft.com/office/drawing/2014/main" id="{0F6DE7CF-AF29-4762-A0DF-34B4329501C1}"/>
              </a:ext>
            </a:extLst>
          </p:cNvPr>
          <p:cNvGrpSpPr/>
          <p:nvPr/>
        </p:nvGrpSpPr>
        <p:grpSpPr>
          <a:xfrm>
            <a:off x="79266" y="4764466"/>
            <a:ext cx="1626789" cy="1619251"/>
            <a:chOff x="94311" y="3062132"/>
            <a:chExt cx="1626789" cy="1619251"/>
          </a:xfrm>
        </p:grpSpPr>
        <p:sp>
          <p:nvSpPr>
            <p:cNvPr id="570" name="SBoM">
              <a:extLst>
                <a:ext uri="{FF2B5EF4-FFF2-40B4-BE49-F238E27FC236}">
                  <a16:creationId xmlns:a16="http://schemas.microsoft.com/office/drawing/2014/main" id="{3D1558CD-95ED-4E96-96DC-79A8725442CA}"/>
                </a:ext>
              </a:extLst>
            </p:cNvPr>
            <p:cNvSpPr/>
            <p:nvPr/>
          </p:nvSpPr>
          <p:spPr>
            <a:xfrm>
              <a:off x="810874" y="409162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571" name="ScanResult">
              <a:extLst>
                <a:ext uri="{FF2B5EF4-FFF2-40B4-BE49-F238E27FC236}">
                  <a16:creationId xmlns:a16="http://schemas.microsoft.com/office/drawing/2014/main" id="{9E3B9FB4-A909-47F1-B040-D94CF796CA71}"/>
                </a:ext>
              </a:extLst>
            </p:cNvPr>
            <p:cNvSpPr/>
            <p:nvPr/>
          </p:nvSpPr>
          <p:spPr>
            <a:xfrm>
              <a:off x="815414" y="4394617"/>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572" name="Rectangle 571">
              <a:extLst>
                <a:ext uri="{FF2B5EF4-FFF2-40B4-BE49-F238E27FC236}">
                  <a16:creationId xmlns:a16="http://schemas.microsoft.com/office/drawing/2014/main" id="{9956354A-51BF-47E4-9097-82D6FB621830}"/>
                </a:ext>
              </a:extLst>
            </p:cNvPr>
            <p:cNvSpPr/>
            <p:nvPr/>
          </p:nvSpPr>
          <p:spPr>
            <a:xfrm>
              <a:off x="811137" y="3788623"/>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sp>
          <p:nvSpPr>
            <p:cNvPr id="573" name="TextBox 25">
              <a:extLst>
                <a:ext uri="{FF2B5EF4-FFF2-40B4-BE49-F238E27FC236}">
                  <a16:creationId xmlns:a16="http://schemas.microsoft.com/office/drawing/2014/main" id="{32D4FA9F-FF09-407A-99F4-594860237877}"/>
                </a:ext>
              </a:extLst>
            </p:cNvPr>
            <p:cNvSpPr txBox="1"/>
            <p:nvPr/>
          </p:nvSpPr>
          <p:spPr>
            <a:xfrm>
              <a:off x="216184" y="3291935"/>
              <a:ext cx="973219" cy="43088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t>Artifact Build Environment</a:t>
              </a:r>
            </a:p>
          </p:txBody>
        </p:sp>
        <p:pic>
          <p:nvPicPr>
            <p:cNvPr id="574" name="pipeline">
              <a:extLst>
                <a:ext uri="{FF2B5EF4-FFF2-40B4-BE49-F238E27FC236}">
                  <a16:creationId xmlns:a16="http://schemas.microsoft.com/office/drawing/2014/main" id="{0EB08A10-0858-4023-928E-CFF54F142EA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6020" y="3752858"/>
              <a:ext cx="470529" cy="470529"/>
            </a:xfrm>
            <a:prstGeom prst="rect">
              <a:avLst/>
            </a:prstGeom>
          </p:spPr>
        </p:pic>
        <p:sp>
          <p:nvSpPr>
            <p:cNvPr id="575" name="Rectangle 574">
              <a:extLst>
                <a:ext uri="{FF2B5EF4-FFF2-40B4-BE49-F238E27FC236}">
                  <a16:creationId xmlns:a16="http://schemas.microsoft.com/office/drawing/2014/main" id="{AB141AEA-105C-495E-AC57-ACE755787BDA}"/>
                </a:ext>
              </a:extLst>
            </p:cNvPr>
            <p:cNvSpPr/>
            <p:nvPr/>
          </p:nvSpPr>
          <p:spPr>
            <a:xfrm>
              <a:off x="94311" y="3062132"/>
              <a:ext cx="1577846" cy="1619251"/>
            </a:xfrm>
            <a:prstGeom prst="rect">
              <a:avLst/>
            </a:prstGeom>
            <a:noFill/>
            <a:ln w="19050">
              <a:prstDash val="dash"/>
              <a:extLst>
                <a:ext uri="{C807C97D-BFC1-408E-A445-0C87EB9F89A2}">
                  <ask:lineSketchStyleProps xmlns:ask="http://schemas.microsoft.com/office/drawing/2018/sketchyshapes" sd="4041759816">
                    <a:custGeom>
                      <a:avLst/>
                      <a:gdLst>
                        <a:gd name="connsiteX0" fmla="*/ 0 w 1826722"/>
                        <a:gd name="connsiteY0" fmla="*/ 0 h 2287201"/>
                        <a:gd name="connsiteX1" fmla="*/ 420146 w 1826722"/>
                        <a:gd name="connsiteY1" fmla="*/ 0 h 2287201"/>
                        <a:gd name="connsiteX2" fmla="*/ 858559 w 1826722"/>
                        <a:gd name="connsiteY2" fmla="*/ 0 h 2287201"/>
                        <a:gd name="connsiteX3" fmla="*/ 1315240 w 1826722"/>
                        <a:gd name="connsiteY3" fmla="*/ 0 h 2287201"/>
                        <a:gd name="connsiteX4" fmla="*/ 1826722 w 1826722"/>
                        <a:gd name="connsiteY4" fmla="*/ 0 h 2287201"/>
                        <a:gd name="connsiteX5" fmla="*/ 1826722 w 1826722"/>
                        <a:gd name="connsiteY5" fmla="*/ 617544 h 2287201"/>
                        <a:gd name="connsiteX6" fmla="*/ 1826722 w 1826722"/>
                        <a:gd name="connsiteY6" fmla="*/ 1143601 h 2287201"/>
                        <a:gd name="connsiteX7" fmla="*/ 1826722 w 1826722"/>
                        <a:gd name="connsiteY7" fmla="*/ 1761145 h 2287201"/>
                        <a:gd name="connsiteX8" fmla="*/ 1826722 w 1826722"/>
                        <a:gd name="connsiteY8" fmla="*/ 2287201 h 2287201"/>
                        <a:gd name="connsiteX9" fmla="*/ 1351774 w 1826722"/>
                        <a:gd name="connsiteY9" fmla="*/ 2287201 h 2287201"/>
                        <a:gd name="connsiteX10" fmla="*/ 949895 w 1826722"/>
                        <a:gd name="connsiteY10" fmla="*/ 2287201 h 2287201"/>
                        <a:gd name="connsiteX11" fmla="*/ 493215 w 1826722"/>
                        <a:gd name="connsiteY11" fmla="*/ 2287201 h 2287201"/>
                        <a:gd name="connsiteX12" fmla="*/ 0 w 1826722"/>
                        <a:gd name="connsiteY12" fmla="*/ 2287201 h 2287201"/>
                        <a:gd name="connsiteX13" fmla="*/ 0 w 1826722"/>
                        <a:gd name="connsiteY13" fmla="*/ 1715401 h 2287201"/>
                        <a:gd name="connsiteX14" fmla="*/ 0 w 1826722"/>
                        <a:gd name="connsiteY14" fmla="*/ 1189345 h 2287201"/>
                        <a:gd name="connsiteX15" fmla="*/ 0 w 1826722"/>
                        <a:gd name="connsiteY15" fmla="*/ 617544 h 2287201"/>
                        <a:gd name="connsiteX16" fmla="*/ 0 w 1826722"/>
                        <a:gd name="connsiteY16" fmla="*/ 0 h 228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26722" h="2287201" extrusionOk="0">
                          <a:moveTo>
                            <a:pt x="0" y="0"/>
                          </a:moveTo>
                          <a:cubicBezTo>
                            <a:pt x="147020" y="-40010"/>
                            <a:pt x="243272" y="7804"/>
                            <a:pt x="420146" y="0"/>
                          </a:cubicBezTo>
                          <a:cubicBezTo>
                            <a:pt x="597020" y="-7804"/>
                            <a:pt x="673021" y="48817"/>
                            <a:pt x="858559" y="0"/>
                          </a:cubicBezTo>
                          <a:cubicBezTo>
                            <a:pt x="1044097" y="-48817"/>
                            <a:pt x="1102717" y="6541"/>
                            <a:pt x="1315240" y="0"/>
                          </a:cubicBezTo>
                          <a:cubicBezTo>
                            <a:pt x="1527763" y="-6541"/>
                            <a:pt x="1672359" y="3020"/>
                            <a:pt x="1826722" y="0"/>
                          </a:cubicBezTo>
                          <a:cubicBezTo>
                            <a:pt x="1895332" y="208853"/>
                            <a:pt x="1798092" y="422089"/>
                            <a:pt x="1826722" y="617544"/>
                          </a:cubicBezTo>
                          <a:cubicBezTo>
                            <a:pt x="1855352" y="812999"/>
                            <a:pt x="1818504" y="1015957"/>
                            <a:pt x="1826722" y="1143601"/>
                          </a:cubicBezTo>
                          <a:cubicBezTo>
                            <a:pt x="1834940" y="1271245"/>
                            <a:pt x="1814435" y="1521039"/>
                            <a:pt x="1826722" y="1761145"/>
                          </a:cubicBezTo>
                          <a:cubicBezTo>
                            <a:pt x="1839009" y="2001251"/>
                            <a:pt x="1803243" y="2170613"/>
                            <a:pt x="1826722" y="2287201"/>
                          </a:cubicBezTo>
                          <a:cubicBezTo>
                            <a:pt x="1632152" y="2333024"/>
                            <a:pt x="1500485" y="2258696"/>
                            <a:pt x="1351774" y="2287201"/>
                          </a:cubicBezTo>
                          <a:cubicBezTo>
                            <a:pt x="1203063" y="2315706"/>
                            <a:pt x="1099164" y="2255328"/>
                            <a:pt x="949895" y="2287201"/>
                          </a:cubicBezTo>
                          <a:cubicBezTo>
                            <a:pt x="800626" y="2319074"/>
                            <a:pt x="615970" y="2280238"/>
                            <a:pt x="493215" y="2287201"/>
                          </a:cubicBezTo>
                          <a:cubicBezTo>
                            <a:pt x="370460" y="2294164"/>
                            <a:pt x="180981" y="2265192"/>
                            <a:pt x="0" y="2287201"/>
                          </a:cubicBezTo>
                          <a:cubicBezTo>
                            <a:pt x="-15640" y="2151787"/>
                            <a:pt x="56294" y="1907929"/>
                            <a:pt x="0" y="1715401"/>
                          </a:cubicBezTo>
                          <a:cubicBezTo>
                            <a:pt x="-56294" y="1522873"/>
                            <a:pt x="17661" y="1426596"/>
                            <a:pt x="0" y="1189345"/>
                          </a:cubicBezTo>
                          <a:cubicBezTo>
                            <a:pt x="-17661" y="952094"/>
                            <a:pt x="64649" y="808241"/>
                            <a:pt x="0" y="617544"/>
                          </a:cubicBezTo>
                          <a:cubicBezTo>
                            <a:pt x="-64649" y="426847"/>
                            <a:pt x="51165" y="231782"/>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1" i="0" u="none" strike="noStrike" kern="0" cap="none" spc="0" normalizeH="0" baseline="0" noProof="0">
                  <a:ln>
                    <a:noFill/>
                  </a:ln>
                  <a:solidFill>
                    <a:srgbClr val="000000"/>
                  </a:solidFill>
                  <a:effectLst/>
                  <a:uLnTx/>
                  <a:uFillTx/>
                  <a:latin typeface="Segoe UI" panose="020B0502040204020203" pitchFamily="34" charset="0"/>
                  <a:cs typeface="Segoe UI" panose="020B0502040204020203" pitchFamily="34" charset="0"/>
                  <a:sym typeface="Arial"/>
                </a:rPr>
                <a:t>Cogswell Cogs</a:t>
              </a:r>
            </a:p>
          </p:txBody>
        </p:sp>
        <p:pic>
          <p:nvPicPr>
            <p:cNvPr id="576" name="Signature">
              <a:extLst>
                <a:ext uri="{FF2B5EF4-FFF2-40B4-BE49-F238E27FC236}">
                  <a16:creationId xmlns:a16="http://schemas.microsoft.com/office/drawing/2014/main" id="{D763B15A-695B-4DB5-ADFD-3D431AB5BC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02285" y="3851154"/>
              <a:ext cx="122744" cy="122744"/>
            </a:xfrm>
            <a:prstGeom prst="rect">
              <a:avLst/>
            </a:prstGeom>
          </p:spPr>
        </p:pic>
        <p:pic>
          <p:nvPicPr>
            <p:cNvPr id="577" name="Signature">
              <a:extLst>
                <a:ext uri="{FF2B5EF4-FFF2-40B4-BE49-F238E27FC236}">
                  <a16:creationId xmlns:a16="http://schemas.microsoft.com/office/drawing/2014/main" id="{4866876A-CE41-4965-B29E-55BF06FD81F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82344" y="4152354"/>
              <a:ext cx="122744" cy="122744"/>
            </a:xfrm>
            <a:prstGeom prst="rect">
              <a:avLst/>
            </a:prstGeom>
          </p:spPr>
        </p:pic>
        <p:pic>
          <p:nvPicPr>
            <p:cNvPr id="578" name="Signature">
              <a:extLst>
                <a:ext uri="{FF2B5EF4-FFF2-40B4-BE49-F238E27FC236}">
                  <a16:creationId xmlns:a16="http://schemas.microsoft.com/office/drawing/2014/main" id="{74FCB704-6B80-4FD2-B4F6-A0D27B20F99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82344" y="4453554"/>
              <a:ext cx="122744" cy="122744"/>
            </a:xfrm>
            <a:prstGeom prst="rect">
              <a:avLst/>
            </a:prstGeom>
          </p:spPr>
        </p:pic>
        <p:pic>
          <p:nvPicPr>
            <p:cNvPr id="579" name="Key">
              <a:extLst>
                <a:ext uri="{FF2B5EF4-FFF2-40B4-BE49-F238E27FC236}">
                  <a16:creationId xmlns:a16="http://schemas.microsoft.com/office/drawing/2014/main" id="{629232F7-D94A-477D-8679-D71CF03F1A7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98355" y="3129635"/>
              <a:ext cx="122745" cy="122745"/>
            </a:xfrm>
            <a:prstGeom prst="rect">
              <a:avLst/>
            </a:prstGeom>
          </p:spPr>
        </p:pic>
        <p:sp>
          <p:nvSpPr>
            <p:cNvPr id="580" name="Rectangle 579">
              <a:extLst>
                <a:ext uri="{FF2B5EF4-FFF2-40B4-BE49-F238E27FC236}">
                  <a16:creationId xmlns:a16="http://schemas.microsoft.com/office/drawing/2014/main" id="{A37C5788-75D2-4987-8D5C-ED5F6FCD94BC}"/>
                </a:ext>
              </a:extLst>
            </p:cNvPr>
            <p:cNvSpPr/>
            <p:nvPr/>
          </p:nvSpPr>
          <p:spPr>
            <a:xfrm>
              <a:off x="809994" y="3788622"/>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pic>
          <p:nvPicPr>
            <p:cNvPr id="581" name="Signature">
              <a:extLst>
                <a:ext uri="{FF2B5EF4-FFF2-40B4-BE49-F238E27FC236}">
                  <a16:creationId xmlns:a16="http://schemas.microsoft.com/office/drawing/2014/main" id="{77B0E845-9CEB-4212-966A-3414F74173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04628" y="3851220"/>
              <a:ext cx="122744" cy="122744"/>
            </a:xfrm>
            <a:prstGeom prst="rect">
              <a:avLst/>
            </a:prstGeom>
          </p:spPr>
        </p:pic>
        <p:sp>
          <p:nvSpPr>
            <p:cNvPr id="582" name="SBoM">
              <a:extLst>
                <a:ext uri="{FF2B5EF4-FFF2-40B4-BE49-F238E27FC236}">
                  <a16:creationId xmlns:a16="http://schemas.microsoft.com/office/drawing/2014/main" id="{64D8E246-5005-42F4-8FD1-CE79BACFB1D9}"/>
                </a:ext>
              </a:extLst>
            </p:cNvPr>
            <p:cNvSpPr/>
            <p:nvPr/>
          </p:nvSpPr>
          <p:spPr>
            <a:xfrm>
              <a:off x="806121" y="409162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583" name="ScanResult">
              <a:extLst>
                <a:ext uri="{FF2B5EF4-FFF2-40B4-BE49-F238E27FC236}">
                  <a16:creationId xmlns:a16="http://schemas.microsoft.com/office/drawing/2014/main" id="{5D7B58C8-C392-4AE4-B435-1B92DD53A142}"/>
                </a:ext>
              </a:extLst>
            </p:cNvPr>
            <p:cNvSpPr/>
            <p:nvPr/>
          </p:nvSpPr>
          <p:spPr>
            <a:xfrm>
              <a:off x="815414" y="439461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grpSp>
      <p:grpSp>
        <p:nvGrpSpPr>
          <p:cNvPr id="584" name="Shared Registry">
            <a:extLst>
              <a:ext uri="{FF2B5EF4-FFF2-40B4-BE49-F238E27FC236}">
                <a16:creationId xmlns:a16="http://schemas.microsoft.com/office/drawing/2014/main" id="{50E92E53-94D9-4804-AD56-42B36F1D739B}"/>
              </a:ext>
            </a:extLst>
          </p:cNvPr>
          <p:cNvGrpSpPr/>
          <p:nvPr/>
        </p:nvGrpSpPr>
        <p:grpSpPr>
          <a:xfrm>
            <a:off x="8616558" y="1389472"/>
            <a:ext cx="745984" cy="649997"/>
            <a:chOff x="4738225" y="1972596"/>
            <a:chExt cx="745984" cy="649997"/>
          </a:xfrm>
        </p:grpSpPr>
        <p:pic>
          <p:nvPicPr>
            <p:cNvPr id="585" name="Distribution">
              <a:extLst>
                <a:ext uri="{FF2B5EF4-FFF2-40B4-BE49-F238E27FC236}">
                  <a16:creationId xmlns:a16="http://schemas.microsoft.com/office/drawing/2014/main" id="{68CD3D37-360B-485F-A220-9E9F1B66C1B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67084" y="1972596"/>
              <a:ext cx="335450" cy="335450"/>
            </a:xfrm>
            <a:prstGeom prst="rect">
              <a:avLst/>
            </a:prstGeom>
          </p:spPr>
        </p:pic>
        <p:sp>
          <p:nvSpPr>
            <p:cNvPr id="586" name="TextBox 85">
              <a:extLst>
                <a:ext uri="{FF2B5EF4-FFF2-40B4-BE49-F238E27FC236}">
                  <a16:creationId xmlns:a16="http://schemas.microsoft.com/office/drawing/2014/main" id="{1D92BDA5-0AB6-47AF-BF09-454AF0AE7AC8}"/>
                </a:ext>
              </a:extLst>
            </p:cNvPr>
            <p:cNvSpPr txBox="1"/>
            <p:nvPr/>
          </p:nvSpPr>
          <p:spPr>
            <a:xfrm>
              <a:off x="4738225" y="2314816"/>
              <a:ext cx="745984"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700"/>
                <a:t>Internal Registry</a:t>
              </a:r>
            </a:p>
          </p:txBody>
        </p:sp>
      </p:grpSp>
      <p:sp>
        <p:nvSpPr>
          <p:cNvPr id="587" name="Rectangle 586">
            <a:extLst>
              <a:ext uri="{FF2B5EF4-FFF2-40B4-BE49-F238E27FC236}">
                <a16:creationId xmlns:a16="http://schemas.microsoft.com/office/drawing/2014/main" id="{41BA14BE-4203-45A5-94DF-BF24853F4E7F}"/>
              </a:ext>
            </a:extLst>
          </p:cNvPr>
          <p:cNvSpPr/>
          <p:nvPr/>
        </p:nvSpPr>
        <p:spPr>
          <a:xfrm>
            <a:off x="823833" y="171796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sp>
        <p:nvSpPr>
          <p:cNvPr id="588" name="SBoM">
            <a:extLst>
              <a:ext uri="{FF2B5EF4-FFF2-40B4-BE49-F238E27FC236}">
                <a16:creationId xmlns:a16="http://schemas.microsoft.com/office/drawing/2014/main" id="{F601206E-A9A4-4417-A2BE-B442478FD03B}"/>
              </a:ext>
            </a:extLst>
          </p:cNvPr>
          <p:cNvSpPr/>
          <p:nvPr/>
        </p:nvSpPr>
        <p:spPr>
          <a:xfrm>
            <a:off x="819960" y="2020964"/>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589" name="ScanResult">
            <a:extLst>
              <a:ext uri="{FF2B5EF4-FFF2-40B4-BE49-F238E27FC236}">
                <a16:creationId xmlns:a16="http://schemas.microsoft.com/office/drawing/2014/main" id="{CAE252E3-7B2B-4493-9FB8-1C8A6600E0DA}"/>
              </a:ext>
            </a:extLst>
          </p:cNvPr>
          <p:cNvSpPr/>
          <p:nvPr/>
        </p:nvSpPr>
        <p:spPr>
          <a:xfrm>
            <a:off x="829253" y="232396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590" name="Ssrc">
            <a:extLst>
              <a:ext uri="{FF2B5EF4-FFF2-40B4-BE49-F238E27FC236}">
                <a16:creationId xmlns:a16="http://schemas.microsoft.com/office/drawing/2014/main" id="{270662A5-43C5-4B7B-9F61-F9C859801310}"/>
              </a:ext>
            </a:extLst>
          </p:cNvPr>
          <p:cNvSpPr/>
          <p:nvPr/>
        </p:nvSpPr>
        <p:spPr>
          <a:xfrm>
            <a:off x="824713" y="262695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ysClr val="windowText" lastClr="000000"/>
                </a:solidFill>
                <a:effectLst/>
                <a:uLnTx/>
                <a:uFillTx/>
                <a:latin typeface="Calibri"/>
                <a:ea typeface="+mn-ea"/>
                <a:cs typeface="Arial"/>
                <a:sym typeface="Arial"/>
              </a:rPr>
              <a:t>Claims</a:t>
            </a:r>
            <a:endParaRPr kumimoji="0" lang="en-US" sz="400" b="0" i="0" u="none" strike="noStrike" kern="0" cap="none" spc="0" normalizeH="0" baseline="0" noProof="0">
              <a:ln>
                <a:noFill/>
              </a:ln>
              <a:solidFill>
                <a:sysClr val="windowText" lastClr="000000"/>
              </a:solidFill>
              <a:effectLst/>
              <a:uLnTx/>
              <a:uFillTx/>
              <a:latin typeface="Calibri"/>
              <a:ea typeface="+mn-ea"/>
              <a:cs typeface="Arial"/>
              <a:sym typeface="Arial"/>
            </a:endParaRPr>
          </a:p>
        </p:txBody>
      </p:sp>
      <p:pic>
        <p:nvPicPr>
          <p:cNvPr id="591" name="Signature">
            <a:extLst>
              <a:ext uri="{FF2B5EF4-FFF2-40B4-BE49-F238E27FC236}">
                <a16:creationId xmlns:a16="http://schemas.microsoft.com/office/drawing/2014/main" id="{367AA348-2693-4482-9D53-D723E32840C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13988" y="1780710"/>
            <a:ext cx="122744" cy="122744"/>
          </a:xfrm>
          <a:prstGeom prst="rect">
            <a:avLst/>
          </a:prstGeom>
        </p:spPr>
      </p:pic>
      <p:pic>
        <p:nvPicPr>
          <p:cNvPr id="592" name="Signature">
            <a:extLst>
              <a:ext uri="{FF2B5EF4-FFF2-40B4-BE49-F238E27FC236}">
                <a16:creationId xmlns:a16="http://schemas.microsoft.com/office/drawing/2014/main" id="{5313CC14-7D46-45BC-93CE-7C27BAD03FD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94047" y="2081910"/>
            <a:ext cx="122744" cy="122744"/>
          </a:xfrm>
          <a:prstGeom prst="rect">
            <a:avLst/>
          </a:prstGeom>
        </p:spPr>
      </p:pic>
      <p:pic>
        <p:nvPicPr>
          <p:cNvPr id="593" name="Signature">
            <a:extLst>
              <a:ext uri="{FF2B5EF4-FFF2-40B4-BE49-F238E27FC236}">
                <a16:creationId xmlns:a16="http://schemas.microsoft.com/office/drawing/2014/main" id="{49DBFB80-2AE2-4E74-8A89-5923DD4CC9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94047" y="2383110"/>
            <a:ext cx="122744" cy="122744"/>
          </a:xfrm>
          <a:prstGeom prst="rect">
            <a:avLst/>
          </a:prstGeom>
        </p:spPr>
      </p:pic>
      <p:pic>
        <p:nvPicPr>
          <p:cNvPr id="594" name="Signature">
            <a:extLst>
              <a:ext uri="{FF2B5EF4-FFF2-40B4-BE49-F238E27FC236}">
                <a16:creationId xmlns:a16="http://schemas.microsoft.com/office/drawing/2014/main" id="{638ABFFC-571E-4551-AA1E-45B6D5F0592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13988" y="2684311"/>
            <a:ext cx="122744" cy="122744"/>
          </a:xfrm>
          <a:prstGeom prst="rect">
            <a:avLst/>
          </a:prstGeom>
        </p:spPr>
      </p:pic>
      <p:pic>
        <p:nvPicPr>
          <p:cNvPr id="595" name="Signature">
            <a:extLst>
              <a:ext uri="{FF2B5EF4-FFF2-40B4-BE49-F238E27FC236}">
                <a16:creationId xmlns:a16="http://schemas.microsoft.com/office/drawing/2014/main" id="{9F978FBC-C308-4500-8F30-EDDA2E538B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16331" y="1780776"/>
            <a:ext cx="122744" cy="122744"/>
          </a:xfrm>
          <a:prstGeom prst="rect">
            <a:avLst/>
          </a:prstGeom>
        </p:spPr>
      </p:pic>
      <p:grpSp>
        <p:nvGrpSpPr>
          <p:cNvPr id="73" name="Group 72">
            <a:extLst>
              <a:ext uri="{FF2B5EF4-FFF2-40B4-BE49-F238E27FC236}">
                <a16:creationId xmlns:a16="http://schemas.microsoft.com/office/drawing/2014/main" id="{F91B8FD2-6278-4E61-A539-A7751B8D0D05}"/>
              </a:ext>
            </a:extLst>
          </p:cNvPr>
          <p:cNvGrpSpPr/>
          <p:nvPr/>
        </p:nvGrpSpPr>
        <p:grpSpPr>
          <a:xfrm>
            <a:off x="820280" y="1717966"/>
            <a:ext cx="619115" cy="1128415"/>
            <a:chOff x="972360" y="1870366"/>
            <a:chExt cx="619115" cy="1128415"/>
          </a:xfrm>
        </p:grpSpPr>
        <p:sp>
          <p:nvSpPr>
            <p:cNvPr id="623" name="Rectangle 622">
              <a:extLst>
                <a:ext uri="{FF2B5EF4-FFF2-40B4-BE49-F238E27FC236}">
                  <a16:creationId xmlns:a16="http://schemas.microsoft.com/office/drawing/2014/main" id="{DED9F790-CA72-46F6-B391-7CA2D3596CD4}"/>
                </a:ext>
              </a:extLst>
            </p:cNvPr>
            <p:cNvSpPr/>
            <p:nvPr/>
          </p:nvSpPr>
          <p:spPr>
            <a:xfrm>
              <a:off x="976233" y="187036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sp>
          <p:nvSpPr>
            <p:cNvPr id="624" name="SBoM">
              <a:extLst>
                <a:ext uri="{FF2B5EF4-FFF2-40B4-BE49-F238E27FC236}">
                  <a16:creationId xmlns:a16="http://schemas.microsoft.com/office/drawing/2014/main" id="{637FE711-FE64-48A9-8E25-2748566336B1}"/>
                </a:ext>
              </a:extLst>
            </p:cNvPr>
            <p:cNvSpPr/>
            <p:nvPr/>
          </p:nvSpPr>
          <p:spPr>
            <a:xfrm>
              <a:off x="972360" y="2173364"/>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625" name="ScanResult">
              <a:extLst>
                <a:ext uri="{FF2B5EF4-FFF2-40B4-BE49-F238E27FC236}">
                  <a16:creationId xmlns:a16="http://schemas.microsoft.com/office/drawing/2014/main" id="{E359BDD6-00EC-4974-8DD6-093BF7AB8CA9}"/>
                </a:ext>
              </a:extLst>
            </p:cNvPr>
            <p:cNvSpPr/>
            <p:nvPr/>
          </p:nvSpPr>
          <p:spPr>
            <a:xfrm>
              <a:off x="981653" y="247636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626" name="Ssrc">
              <a:extLst>
                <a:ext uri="{FF2B5EF4-FFF2-40B4-BE49-F238E27FC236}">
                  <a16:creationId xmlns:a16="http://schemas.microsoft.com/office/drawing/2014/main" id="{6215A546-A564-48D6-9D5E-6CB0DB8003EF}"/>
                </a:ext>
              </a:extLst>
            </p:cNvPr>
            <p:cNvSpPr/>
            <p:nvPr/>
          </p:nvSpPr>
          <p:spPr>
            <a:xfrm>
              <a:off x="977113" y="277935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ysClr val="windowText" lastClr="000000"/>
                  </a:solidFill>
                  <a:effectLst/>
                  <a:uLnTx/>
                  <a:uFillTx/>
                  <a:latin typeface="Calibri"/>
                  <a:ea typeface="+mn-ea"/>
                  <a:cs typeface="Arial"/>
                  <a:sym typeface="Arial"/>
                </a:rPr>
                <a:t>Claims</a:t>
              </a:r>
              <a:endParaRPr kumimoji="0" lang="en-US" sz="400" b="0" i="0" u="none" strike="noStrike" kern="0" cap="none" spc="0" normalizeH="0" baseline="0" noProof="0">
                <a:ln>
                  <a:noFill/>
                </a:ln>
                <a:solidFill>
                  <a:sysClr val="windowText" lastClr="000000"/>
                </a:solidFill>
                <a:effectLst/>
                <a:uLnTx/>
                <a:uFillTx/>
                <a:latin typeface="Calibri"/>
                <a:ea typeface="+mn-ea"/>
                <a:cs typeface="Arial"/>
                <a:sym typeface="Arial"/>
              </a:endParaRPr>
            </a:p>
          </p:txBody>
        </p:sp>
        <p:pic>
          <p:nvPicPr>
            <p:cNvPr id="627" name="Signature">
              <a:extLst>
                <a:ext uri="{FF2B5EF4-FFF2-40B4-BE49-F238E27FC236}">
                  <a16:creationId xmlns:a16="http://schemas.microsoft.com/office/drawing/2014/main" id="{1D67E015-9906-4047-9306-91EBF3C85F9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234310"/>
              <a:ext cx="122744" cy="122744"/>
            </a:xfrm>
            <a:prstGeom prst="rect">
              <a:avLst/>
            </a:prstGeom>
          </p:spPr>
        </p:pic>
        <p:pic>
          <p:nvPicPr>
            <p:cNvPr id="628" name="Signature">
              <a:extLst>
                <a:ext uri="{FF2B5EF4-FFF2-40B4-BE49-F238E27FC236}">
                  <a16:creationId xmlns:a16="http://schemas.microsoft.com/office/drawing/2014/main" id="{71C51766-C510-4DB0-BA41-A31472260BB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535510"/>
              <a:ext cx="122744" cy="122744"/>
            </a:xfrm>
            <a:prstGeom prst="rect">
              <a:avLst/>
            </a:prstGeom>
          </p:spPr>
        </p:pic>
        <p:pic>
          <p:nvPicPr>
            <p:cNvPr id="629" name="Signature">
              <a:extLst>
                <a:ext uri="{FF2B5EF4-FFF2-40B4-BE49-F238E27FC236}">
                  <a16:creationId xmlns:a16="http://schemas.microsoft.com/office/drawing/2014/main" id="{C23DFEF0-A432-441F-AF0B-9EC5EE956D2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6388" y="2836711"/>
              <a:ext cx="122744" cy="122744"/>
            </a:xfrm>
            <a:prstGeom prst="rect">
              <a:avLst/>
            </a:prstGeom>
          </p:spPr>
        </p:pic>
        <p:pic>
          <p:nvPicPr>
            <p:cNvPr id="630" name="Signature">
              <a:extLst>
                <a:ext uri="{FF2B5EF4-FFF2-40B4-BE49-F238E27FC236}">
                  <a16:creationId xmlns:a16="http://schemas.microsoft.com/office/drawing/2014/main" id="{17CF844D-F412-4D22-B89D-5FCB262AA5F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8731" y="1933176"/>
              <a:ext cx="122744" cy="122744"/>
            </a:xfrm>
            <a:prstGeom prst="rect">
              <a:avLst/>
            </a:prstGeom>
          </p:spPr>
        </p:pic>
      </p:grpSp>
      <p:grpSp>
        <p:nvGrpSpPr>
          <p:cNvPr id="80" name="Group 79">
            <a:extLst>
              <a:ext uri="{FF2B5EF4-FFF2-40B4-BE49-F238E27FC236}">
                <a16:creationId xmlns:a16="http://schemas.microsoft.com/office/drawing/2014/main" id="{044A5B97-0F90-43A4-A713-FA37A50BC719}"/>
              </a:ext>
            </a:extLst>
          </p:cNvPr>
          <p:cNvGrpSpPr/>
          <p:nvPr/>
        </p:nvGrpSpPr>
        <p:grpSpPr>
          <a:xfrm>
            <a:off x="805301" y="3788622"/>
            <a:ext cx="621251" cy="825419"/>
            <a:chOff x="958521" y="3941022"/>
            <a:chExt cx="621251" cy="825419"/>
          </a:xfrm>
        </p:grpSpPr>
        <p:pic>
          <p:nvPicPr>
            <p:cNvPr id="74" name="Signature">
              <a:extLst>
                <a:ext uri="{FF2B5EF4-FFF2-40B4-BE49-F238E27FC236}">
                  <a16:creationId xmlns:a16="http://schemas.microsoft.com/office/drawing/2014/main" id="{622789A8-C43B-4A39-9131-7C74BE1715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34744" y="4304754"/>
              <a:ext cx="122744" cy="122744"/>
            </a:xfrm>
            <a:prstGeom prst="rect">
              <a:avLst/>
            </a:prstGeom>
          </p:spPr>
        </p:pic>
        <p:pic>
          <p:nvPicPr>
            <p:cNvPr id="75" name="Signature">
              <a:extLst>
                <a:ext uri="{FF2B5EF4-FFF2-40B4-BE49-F238E27FC236}">
                  <a16:creationId xmlns:a16="http://schemas.microsoft.com/office/drawing/2014/main" id="{67CF5750-8209-48AA-9626-414EA2238E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34744" y="4605954"/>
              <a:ext cx="122744" cy="122744"/>
            </a:xfrm>
            <a:prstGeom prst="rect">
              <a:avLst/>
            </a:prstGeom>
          </p:spPr>
        </p:pic>
        <p:sp>
          <p:nvSpPr>
            <p:cNvPr id="76" name="Rectangle 75">
              <a:extLst>
                <a:ext uri="{FF2B5EF4-FFF2-40B4-BE49-F238E27FC236}">
                  <a16:creationId xmlns:a16="http://schemas.microsoft.com/office/drawing/2014/main" id="{7FE1BB9B-6396-448D-A46E-0A61FDE97BBA}"/>
                </a:ext>
              </a:extLst>
            </p:cNvPr>
            <p:cNvSpPr/>
            <p:nvPr/>
          </p:nvSpPr>
          <p:spPr>
            <a:xfrm>
              <a:off x="962394" y="3941022"/>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pic>
          <p:nvPicPr>
            <p:cNvPr id="77" name="Signature">
              <a:extLst>
                <a:ext uri="{FF2B5EF4-FFF2-40B4-BE49-F238E27FC236}">
                  <a16:creationId xmlns:a16="http://schemas.microsoft.com/office/drawing/2014/main" id="{9CCE56F5-2C74-47DA-94A1-94F97670A8C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57028" y="4003620"/>
              <a:ext cx="122744" cy="122744"/>
            </a:xfrm>
            <a:prstGeom prst="rect">
              <a:avLst/>
            </a:prstGeom>
          </p:spPr>
        </p:pic>
        <p:sp>
          <p:nvSpPr>
            <p:cNvPr id="78" name="SBoM">
              <a:extLst>
                <a:ext uri="{FF2B5EF4-FFF2-40B4-BE49-F238E27FC236}">
                  <a16:creationId xmlns:a16="http://schemas.microsoft.com/office/drawing/2014/main" id="{70265912-3D30-4ADA-BB95-E214ACA25D21}"/>
                </a:ext>
              </a:extLst>
            </p:cNvPr>
            <p:cNvSpPr/>
            <p:nvPr/>
          </p:nvSpPr>
          <p:spPr>
            <a:xfrm>
              <a:off x="958521" y="424402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79" name="ScanResult">
              <a:extLst>
                <a:ext uri="{FF2B5EF4-FFF2-40B4-BE49-F238E27FC236}">
                  <a16:creationId xmlns:a16="http://schemas.microsoft.com/office/drawing/2014/main" id="{74C6A773-B08F-4D53-9B08-DA64105694E7}"/>
                </a:ext>
              </a:extLst>
            </p:cNvPr>
            <p:cNvSpPr/>
            <p:nvPr/>
          </p:nvSpPr>
          <p:spPr>
            <a:xfrm>
              <a:off x="967814" y="454701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grpSp>
      <p:grpSp>
        <p:nvGrpSpPr>
          <p:cNvPr id="10" name="Group 9">
            <a:extLst>
              <a:ext uri="{FF2B5EF4-FFF2-40B4-BE49-F238E27FC236}">
                <a16:creationId xmlns:a16="http://schemas.microsoft.com/office/drawing/2014/main" id="{6E56FF94-CCA8-45D0-B309-1E175760645A}"/>
              </a:ext>
            </a:extLst>
          </p:cNvPr>
          <p:cNvGrpSpPr/>
          <p:nvPr/>
        </p:nvGrpSpPr>
        <p:grpSpPr>
          <a:xfrm>
            <a:off x="3692764" y="1784740"/>
            <a:ext cx="147646" cy="1029344"/>
            <a:chOff x="1444149" y="1933176"/>
            <a:chExt cx="147646" cy="1029344"/>
          </a:xfrm>
        </p:grpSpPr>
        <p:pic>
          <p:nvPicPr>
            <p:cNvPr id="6" name="Signature">
              <a:extLst>
                <a:ext uri="{FF2B5EF4-FFF2-40B4-BE49-F238E27FC236}">
                  <a16:creationId xmlns:a16="http://schemas.microsoft.com/office/drawing/2014/main" id="{5F58CC3A-7A2C-4C39-A843-AB8F9ACB090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767" y="2234310"/>
              <a:ext cx="122744" cy="122744"/>
            </a:xfrm>
            <a:prstGeom prst="rect">
              <a:avLst/>
            </a:prstGeom>
          </p:spPr>
        </p:pic>
        <p:pic>
          <p:nvPicPr>
            <p:cNvPr id="7" name="Signature">
              <a:extLst>
                <a:ext uri="{FF2B5EF4-FFF2-40B4-BE49-F238E27FC236}">
                  <a16:creationId xmlns:a16="http://schemas.microsoft.com/office/drawing/2014/main" id="{0F249A30-DE0C-47CA-AC02-514982A3FF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767" y="2535510"/>
              <a:ext cx="122744" cy="122744"/>
            </a:xfrm>
            <a:prstGeom prst="rect">
              <a:avLst/>
            </a:prstGeom>
          </p:spPr>
        </p:pic>
        <p:pic>
          <p:nvPicPr>
            <p:cNvPr id="8" name="Signature">
              <a:extLst>
                <a:ext uri="{FF2B5EF4-FFF2-40B4-BE49-F238E27FC236}">
                  <a16:creationId xmlns:a16="http://schemas.microsoft.com/office/drawing/2014/main" id="{A23AF072-AC03-42DE-8E96-1A07AFEFE97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4149" y="2839776"/>
              <a:ext cx="122744" cy="122744"/>
            </a:xfrm>
            <a:prstGeom prst="rect">
              <a:avLst/>
            </a:prstGeom>
          </p:spPr>
        </p:pic>
        <p:pic>
          <p:nvPicPr>
            <p:cNvPr id="9" name="Signature">
              <a:extLst>
                <a:ext uri="{FF2B5EF4-FFF2-40B4-BE49-F238E27FC236}">
                  <a16:creationId xmlns:a16="http://schemas.microsoft.com/office/drawing/2014/main" id="{0670C8FC-5E46-46F5-B646-E971736540D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9051" y="1933176"/>
              <a:ext cx="122744" cy="122744"/>
            </a:xfrm>
            <a:prstGeom prst="rect">
              <a:avLst/>
            </a:prstGeom>
          </p:spPr>
        </p:pic>
      </p:grpSp>
      <p:grpSp>
        <p:nvGrpSpPr>
          <p:cNvPr id="11" name="Group 10">
            <a:extLst>
              <a:ext uri="{FF2B5EF4-FFF2-40B4-BE49-F238E27FC236}">
                <a16:creationId xmlns:a16="http://schemas.microsoft.com/office/drawing/2014/main" id="{0AAD64A9-0B24-4D8D-9E10-84A6CF3B087B}"/>
              </a:ext>
            </a:extLst>
          </p:cNvPr>
          <p:cNvGrpSpPr/>
          <p:nvPr/>
        </p:nvGrpSpPr>
        <p:grpSpPr>
          <a:xfrm>
            <a:off x="3083212" y="1719416"/>
            <a:ext cx="757257" cy="1128415"/>
            <a:chOff x="3083212" y="1719416"/>
            <a:chExt cx="757257" cy="1128415"/>
          </a:xfrm>
        </p:grpSpPr>
        <p:grpSp>
          <p:nvGrpSpPr>
            <p:cNvPr id="270" name="Group 269">
              <a:extLst>
                <a:ext uri="{FF2B5EF4-FFF2-40B4-BE49-F238E27FC236}">
                  <a16:creationId xmlns:a16="http://schemas.microsoft.com/office/drawing/2014/main" id="{F06339DD-A5C4-466A-8158-42B21A7F275F}"/>
                </a:ext>
              </a:extLst>
            </p:cNvPr>
            <p:cNvGrpSpPr/>
            <p:nvPr/>
          </p:nvGrpSpPr>
          <p:grpSpPr>
            <a:xfrm>
              <a:off x="3083212" y="1719416"/>
              <a:ext cx="619115" cy="1128415"/>
              <a:chOff x="972360" y="1870366"/>
              <a:chExt cx="619115" cy="1128415"/>
            </a:xfrm>
          </p:grpSpPr>
          <p:sp>
            <p:nvSpPr>
              <p:cNvPr id="271" name="Rectangle 270">
                <a:extLst>
                  <a:ext uri="{FF2B5EF4-FFF2-40B4-BE49-F238E27FC236}">
                    <a16:creationId xmlns:a16="http://schemas.microsoft.com/office/drawing/2014/main" id="{F055E264-996B-4E8C-A1DF-A4BE8EFCB621}"/>
                  </a:ext>
                </a:extLst>
              </p:cNvPr>
              <p:cNvSpPr/>
              <p:nvPr/>
            </p:nvSpPr>
            <p:spPr>
              <a:xfrm>
                <a:off x="976233" y="187036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sp>
            <p:nvSpPr>
              <p:cNvPr id="272" name="SBoM">
                <a:extLst>
                  <a:ext uri="{FF2B5EF4-FFF2-40B4-BE49-F238E27FC236}">
                    <a16:creationId xmlns:a16="http://schemas.microsoft.com/office/drawing/2014/main" id="{78FB9039-F29F-4308-B0FF-5E008480A35E}"/>
                  </a:ext>
                </a:extLst>
              </p:cNvPr>
              <p:cNvSpPr/>
              <p:nvPr/>
            </p:nvSpPr>
            <p:spPr>
              <a:xfrm>
                <a:off x="972360" y="2173364"/>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273" name="ScanResult">
                <a:extLst>
                  <a:ext uri="{FF2B5EF4-FFF2-40B4-BE49-F238E27FC236}">
                    <a16:creationId xmlns:a16="http://schemas.microsoft.com/office/drawing/2014/main" id="{7710CC07-288A-472B-9F07-05D38C074D83}"/>
                  </a:ext>
                </a:extLst>
              </p:cNvPr>
              <p:cNvSpPr/>
              <p:nvPr/>
            </p:nvSpPr>
            <p:spPr>
              <a:xfrm>
                <a:off x="981653" y="247636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274" name="Ssrc">
                <a:extLst>
                  <a:ext uri="{FF2B5EF4-FFF2-40B4-BE49-F238E27FC236}">
                    <a16:creationId xmlns:a16="http://schemas.microsoft.com/office/drawing/2014/main" id="{16BA2353-7FD2-4C87-9E96-8A8AF5C149BC}"/>
                  </a:ext>
                </a:extLst>
              </p:cNvPr>
              <p:cNvSpPr/>
              <p:nvPr/>
            </p:nvSpPr>
            <p:spPr>
              <a:xfrm>
                <a:off x="977113" y="277935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ysClr val="windowText" lastClr="000000"/>
                    </a:solidFill>
                    <a:effectLst/>
                    <a:uLnTx/>
                    <a:uFillTx/>
                    <a:latin typeface="Calibri"/>
                    <a:ea typeface="+mn-ea"/>
                    <a:cs typeface="+mn-cs"/>
                  </a:rPr>
                  <a:t>Claims</a:t>
                </a:r>
                <a:endParaRPr kumimoji="0" lang="en-US" sz="400" b="0" i="0" u="none" strike="noStrike" kern="0" cap="none" spc="0" normalizeH="0" baseline="0" noProof="0">
                  <a:ln>
                    <a:noFill/>
                  </a:ln>
                  <a:solidFill>
                    <a:sysClr val="windowText" lastClr="000000"/>
                  </a:solidFill>
                  <a:effectLst/>
                  <a:uLnTx/>
                  <a:uFillTx/>
                  <a:latin typeface="Calibri"/>
                  <a:ea typeface="+mn-ea"/>
                  <a:cs typeface="+mn-cs"/>
                </a:endParaRPr>
              </a:p>
            </p:txBody>
          </p:sp>
          <p:pic>
            <p:nvPicPr>
              <p:cNvPr id="275" name="Signature">
                <a:extLst>
                  <a:ext uri="{FF2B5EF4-FFF2-40B4-BE49-F238E27FC236}">
                    <a16:creationId xmlns:a16="http://schemas.microsoft.com/office/drawing/2014/main" id="{6986129B-8C69-45E2-934D-CD3C2FAE46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234310"/>
                <a:ext cx="122744" cy="122744"/>
              </a:xfrm>
              <a:prstGeom prst="rect">
                <a:avLst/>
              </a:prstGeom>
            </p:spPr>
          </p:pic>
          <p:pic>
            <p:nvPicPr>
              <p:cNvPr id="276" name="Signature">
                <a:extLst>
                  <a:ext uri="{FF2B5EF4-FFF2-40B4-BE49-F238E27FC236}">
                    <a16:creationId xmlns:a16="http://schemas.microsoft.com/office/drawing/2014/main" id="{08702A79-EB6D-40A8-A42E-8FDBD1F01D6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535510"/>
                <a:ext cx="122744" cy="122744"/>
              </a:xfrm>
              <a:prstGeom prst="rect">
                <a:avLst/>
              </a:prstGeom>
            </p:spPr>
          </p:pic>
          <p:pic>
            <p:nvPicPr>
              <p:cNvPr id="277" name="Signature">
                <a:extLst>
                  <a:ext uri="{FF2B5EF4-FFF2-40B4-BE49-F238E27FC236}">
                    <a16:creationId xmlns:a16="http://schemas.microsoft.com/office/drawing/2014/main" id="{F1FD70AD-D208-44B2-8902-4D8EDBBAD3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6388" y="2831948"/>
                <a:ext cx="122744" cy="122744"/>
              </a:xfrm>
              <a:prstGeom prst="rect">
                <a:avLst/>
              </a:prstGeom>
            </p:spPr>
          </p:pic>
          <p:pic>
            <p:nvPicPr>
              <p:cNvPr id="278" name="Signature">
                <a:extLst>
                  <a:ext uri="{FF2B5EF4-FFF2-40B4-BE49-F238E27FC236}">
                    <a16:creationId xmlns:a16="http://schemas.microsoft.com/office/drawing/2014/main" id="{6010B425-41A7-403A-A2A8-5522B8CAA94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8731" y="1933176"/>
                <a:ext cx="122744" cy="122744"/>
              </a:xfrm>
              <a:prstGeom prst="rect">
                <a:avLst/>
              </a:prstGeom>
            </p:spPr>
          </p:pic>
        </p:grpSp>
        <p:grpSp>
          <p:nvGrpSpPr>
            <p:cNvPr id="279" name="Group 278">
              <a:extLst>
                <a:ext uri="{FF2B5EF4-FFF2-40B4-BE49-F238E27FC236}">
                  <a16:creationId xmlns:a16="http://schemas.microsoft.com/office/drawing/2014/main" id="{299C978C-C684-4B73-B210-EB0E8C682ED3}"/>
                </a:ext>
              </a:extLst>
            </p:cNvPr>
            <p:cNvGrpSpPr/>
            <p:nvPr/>
          </p:nvGrpSpPr>
          <p:grpSpPr>
            <a:xfrm>
              <a:off x="3695441" y="1780564"/>
              <a:ext cx="145028" cy="1026279"/>
              <a:chOff x="1446767" y="1933176"/>
              <a:chExt cx="145028" cy="1026279"/>
            </a:xfrm>
          </p:grpSpPr>
          <p:pic>
            <p:nvPicPr>
              <p:cNvPr id="280" name="Signature">
                <a:extLst>
                  <a:ext uri="{FF2B5EF4-FFF2-40B4-BE49-F238E27FC236}">
                    <a16:creationId xmlns:a16="http://schemas.microsoft.com/office/drawing/2014/main" id="{E241FB6E-DA7E-47ED-A888-F433A53AC4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767" y="2234310"/>
                <a:ext cx="122744" cy="122744"/>
              </a:xfrm>
              <a:prstGeom prst="rect">
                <a:avLst/>
              </a:prstGeom>
            </p:spPr>
          </p:pic>
          <p:pic>
            <p:nvPicPr>
              <p:cNvPr id="281" name="Signature">
                <a:extLst>
                  <a:ext uri="{FF2B5EF4-FFF2-40B4-BE49-F238E27FC236}">
                    <a16:creationId xmlns:a16="http://schemas.microsoft.com/office/drawing/2014/main" id="{3D637952-3667-4F71-A9B5-8207BE5977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767" y="2535510"/>
                <a:ext cx="122744" cy="122744"/>
              </a:xfrm>
              <a:prstGeom prst="rect">
                <a:avLst/>
              </a:prstGeom>
            </p:spPr>
          </p:pic>
          <p:pic>
            <p:nvPicPr>
              <p:cNvPr id="282" name="Signature">
                <a:extLst>
                  <a:ext uri="{FF2B5EF4-FFF2-40B4-BE49-F238E27FC236}">
                    <a16:creationId xmlns:a16="http://schemas.microsoft.com/office/drawing/2014/main" id="{1399A61E-0E32-4748-A0F1-AF159222F8C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6708" y="2836711"/>
                <a:ext cx="122744" cy="122744"/>
              </a:xfrm>
              <a:prstGeom prst="rect">
                <a:avLst/>
              </a:prstGeom>
            </p:spPr>
          </p:pic>
          <p:pic>
            <p:nvPicPr>
              <p:cNvPr id="283" name="Signature">
                <a:extLst>
                  <a:ext uri="{FF2B5EF4-FFF2-40B4-BE49-F238E27FC236}">
                    <a16:creationId xmlns:a16="http://schemas.microsoft.com/office/drawing/2014/main" id="{CE5F628A-417D-48F1-8305-8EABE09CB0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9051" y="1933176"/>
                <a:ext cx="122744" cy="122744"/>
              </a:xfrm>
              <a:prstGeom prst="rect">
                <a:avLst/>
              </a:prstGeom>
            </p:spPr>
          </p:pic>
        </p:grpSp>
      </p:grpSp>
      <p:grpSp>
        <p:nvGrpSpPr>
          <p:cNvPr id="284" name="Group 283">
            <a:extLst>
              <a:ext uri="{FF2B5EF4-FFF2-40B4-BE49-F238E27FC236}">
                <a16:creationId xmlns:a16="http://schemas.microsoft.com/office/drawing/2014/main" id="{9FCB8241-DFDF-45FC-9547-536C4AAE18D0}"/>
              </a:ext>
            </a:extLst>
          </p:cNvPr>
          <p:cNvGrpSpPr/>
          <p:nvPr/>
        </p:nvGrpSpPr>
        <p:grpSpPr>
          <a:xfrm>
            <a:off x="9179343" y="2214359"/>
            <a:ext cx="145028" cy="1026279"/>
            <a:chOff x="1446767" y="1933176"/>
            <a:chExt cx="145028" cy="1026279"/>
          </a:xfrm>
        </p:grpSpPr>
        <p:pic>
          <p:nvPicPr>
            <p:cNvPr id="285" name="Signature">
              <a:extLst>
                <a:ext uri="{FF2B5EF4-FFF2-40B4-BE49-F238E27FC236}">
                  <a16:creationId xmlns:a16="http://schemas.microsoft.com/office/drawing/2014/main" id="{D0AE628F-4508-4783-A8AB-D26708A405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767" y="2234310"/>
              <a:ext cx="122744" cy="122744"/>
            </a:xfrm>
            <a:prstGeom prst="rect">
              <a:avLst/>
            </a:prstGeom>
          </p:spPr>
        </p:pic>
        <p:pic>
          <p:nvPicPr>
            <p:cNvPr id="286" name="Signature">
              <a:extLst>
                <a:ext uri="{FF2B5EF4-FFF2-40B4-BE49-F238E27FC236}">
                  <a16:creationId xmlns:a16="http://schemas.microsoft.com/office/drawing/2014/main" id="{796906B8-AFD3-487A-8EB4-DE18E88C13B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767" y="2535510"/>
              <a:ext cx="122744" cy="122744"/>
            </a:xfrm>
            <a:prstGeom prst="rect">
              <a:avLst/>
            </a:prstGeom>
          </p:spPr>
        </p:pic>
        <p:pic>
          <p:nvPicPr>
            <p:cNvPr id="287" name="Signature">
              <a:extLst>
                <a:ext uri="{FF2B5EF4-FFF2-40B4-BE49-F238E27FC236}">
                  <a16:creationId xmlns:a16="http://schemas.microsoft.com/office/drawing/2014/main" id="{0ECAA938-8EB3-4AC4-9E14-7FE64D4F5E6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6708" y="2836711"/>
              <a:ext cx="122744" cy="122744"/>
            </a:xfrm>
            <a:prstGeom prst="rect">
              <a:avLst/>
            </a:prstGeom>
          </p:spPr>
        </p:pic>
        <p:pic>
          <p:nvPicPr>
            <p:cNvPr id="288" name="Signature">
              <a:extLst>
                <a:ext uri="{FF2B5EF4-FFF2-40B4-BE49-F238E27FC236}">
                  <a16:creationId xmlns:a16="http://schemas.microsoft.com/office/drawing/2014/main" id="{4EECABDC-90C0-4EB1-9035-588257648F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9051" y="1933176"/>
              <a:ext cx="122744" cy="122744"/>
            </a:xfrm>
            <a:prstGeom prst="rect">
              <a:avLst/>
            </a:prstGeom>
          </p:spPr>
        </p:pic>
      </p:grpSp>
      <p:grpSp>
        <p:nvGrpSpPr>
          <p:cNvPr id="12" name="Group 11">
            <a:extLst>
              <a:ext uri="{FF2B5EF4-FFF2-40B4-BE49-F238E27FC236}">
                <a16:creationId xmlns:a16="http://schemas.microsoft.com/office/drawing/2014/main" id="{CD02D832-2D9D-497B-9CB4-4F58A1C1D6BA}"/>
              </a:ext>
            </a:extLst>
          </p:cNvPr>
          <p:cNvGrpSpPr/>
          <p:nvPr/>
        </p:nvGrpSpPr>
        <p:grpSpPr>
          <a:xfrm>
            <a:off x="2760075" y="991475"/>
            <a:ext cx="2087611" cy="3689908"/>
            <a:chOff x="2760075" y="991475"/>
            <a:chExt cx="2087611" cy="3689908"/>
          </a:xfrm>
        </p:grpSpPr>
        <p:grpSp>
          <p:nvGrpSpPr>
            <p:cNvPr id="3" name="Docker Hub">
              <a:extLst>
                <a:ext uri="{FF2B5EF4-FFF2-40B4-BE49-F238E27FC236}">
                  <a16:creationId xmlns:a16="http://schemas.microsoft.com/office/drawing/2014/main" id="{8DDD44B7-378A-4A65-81F5-7980463D6158}"/>
                </a:ext>
              </a:extLst>
            </p:cNvPr>
            <p:cNvGrpSpPr/>
            <p:nvPr/>
          </p:nvGrpSpPr>
          <p:grpSpPr>
            <a:xfrm>
              <a:off x="2760075" y="991475"/>
              <a:ext cx="1996590" cy="3689908"/>
              <a:chOff x="2760075" y="991475"/>
              <a:chExt cx="1996590" cy="3689908"/>
            </a:xfrm>
          </p:grpSpPr>
          <p:sp>
            <p:nvSpPr>
              <p:cNvPr id="69" name="Rectangle 68">
                <a:extLst>
                  <a:ext uri="{FF2B5EF4-FFF2-40B4-BE49-F238E27FC236}">
                    <a16:creationId xmlns:a16="http://schemas.microsoft.com/office/drawing/2014/main" id="{63C5042C-F099-42CA-B437-ECF433D6805A}"/>
                  </a:ext>
                </a:extLst>
              </p:cNvPr>
              <p:cNvSpPr/>
              <p:nvPr/>
            </p:nvSpPr>
            <p:spPr>
              <a:xfrm>
                <a:off x="2760075" y="991475"/>
                <a:ext cx="1996590" cy="3689908"/>
              </a:xfrm>
              <a:prstGeom prst="rect">
                <a:avLst/>
              </a:prstGeom>
              <a:noFill/>
              <a:ln w="19050">
                <a:prstDash val="dash"/>
                <a:extLst>
                  <a:ext uri="{C807C97D-BFC1-408E-A445-0C87EB9F89A2}">
                    <ask:lineSketchStyleProps xmlns:ask="http://schemas.microsoft.com/office/drawing/2018/sketchyshapes" sd="4041759816">
                      <a:custGeom>
                        <a:avLst/>
                        <a:gdLst>
                          <a:gd name="connsiteX0" fmla="*/ 0 w 1826722"/>
                          <a:gd name="connsiteY0" fmla="*/ 0 h 2287201"/>
                          <a:gd name="connsiteX1" fmla="*/ 420146 w 1826722"/>
                          <a:gd name="connsiteY1" fmla="*/ 0 h 2287201"/>
                          <a:gd name="connsiteX2" fmla="*/ 858559 w 1826722"/>
                          <a:gd name="connsiteY2" fmla="*/ 0 h 2287201"/>
                          <a:gd name="connsiteX3" fmla="*/ 1315240 w 1826722"/>
                          <a:gd name="connsiteY3" fmla="*/ 0 h 2287201"/>
                          <a:gd name="connsiteX4" fmla="*/ 1826722 w 1826722"/>
                          <a:gd name="connsiteY4" fmla="*/ 0 h 2287201"/>
                          <a:gd name="connsiteX5" fmla="*/ 1826722 w 1826722"/>
                          <a:gd name="connsiteY5" fmla="*/ 617544 h 2287201"/>
                          <a:gd name="connsiteX6" fmla="*/ 1826722 w 1826722"/>
                          <a:gd name="connsiteY6" fmla="*/ 1143601 h 2287201"/>
                          <a:gd name="connsiteX7" fmla="*/ 1826722 w 1826722"/>
                          <a:gd name="connsiteY7" fmla="*/ 1761145 h 2287201"/>
                          <a:gd name="connsiteX8" fmla="*/ 1826722 w 1826722"/>
                          <a:gd name="connsiteY8" fmla="*/ 2287201 h 2287201"/>
                          <a:gd name="connsiteX9" fmla="*/ 1351774 w 1826722"/>
                          <a:gd name="connsiteY9" fmla="*/ 2287201 h 2287201"/>
                          <a:gd name="connsiteX10" fmla="*/ 949895 w 1826722"/>
                          <a:gd name="connsiteY10" fmla="*/ 2287201 h 2287201"/>
                          <a:gd name="connsiteX11" fmla="*/ 493215 w 1826722"/>
                          <a:gd name="connsiteY11" fmla="*/ 2287201 h 2287201"/>
                          <a:gd name="connsiteX12" fmla="*/ 0 w 1826722"/>
                          <a:gd name="connsiteY12" fmla="*/ 2287201 h 2287201"/>
                          <a:gd name="connsiteX13" fmla="*/ 0 w 1826722"/>
                          <a:gd name="connsiteY13" fmla="*/ 1715401 h 2287201"/>
                          <a:gd name="connsiteX14" fmla="*/ 0 w 1826722"/>
                          <a:gd name="connsiteY14" fmla="*/ 1189345 h 2287201"/>
                          <a:gd name="connsiteX15" fmla="*/ 0 w 1826722"/>
                          <a:gd name="connsiteY15" fmla="*/ 617544 h 2287201"/>
                          <a:gd name="connsiteX16" fmla="*/ 0 w 1826722"/>
                          <a:gd name="connsiteY16" fmla="*/ 0 h 228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26722" h="2287201" extrusionOk="0">
                            <a:moveTo>
                              <a:pt x="0" y="0"/>
                            </a:moveTo>
                            <a:cubicBezTo>
                              <a:pt x="147020" y="-40010"/>
                              <a:pt x="243272" y="7804"/>
                              <a:pt x="420146" y="0"/>
                            </a:cubicBezTo>
                            <a:cubicBezTo>
                              <a:pt x="597020" y="-7804"/>
                              <a:pt x="673021" y="48817"/>
                              <a:pt x="858559" y="0"/>
                            </a:cubicBezTo>
                            <a:cubicBezTo>
                              <a:pt x="1044097" y="-48817"/>
                              <a:pt x="1102717" y="6541"/>
                              <a:pt x="1315240" y="0"/>
                            </a:cubicBezTo>
                            <a:cubicBezTo>
                              <a:pt x="1527763" y="-6541"/>
                              <a:pt x="1672359" y="3020"/>
                              <a:pt x="1826722" y="0"/>
                            </a:cubicBezTo>
                            <a:cubicBezTo>
                              <a:pt x="1895332" y="208853"/>
                              <a:pt x="1798092" y="422089"/>
                              <a:pt x="1826722" y="617544"/>
                            </a:cubicBezTo>
                            <a:cubicBezTo>
                              <a:pt x="1855352" y="812999"/>
                              <a:pt x="1818504" y="1015957"/>
                              <a:pt x="1826722" y="1143601"/>
                            </a:cubicBezTo>
                            <a:cubicBezTo>
                              <a:pt x="1834940" y="1271245"/>
                              <a:pt x="1814435" y="1521039"/>
                              <a:pt x="1826722" y="1761145"/>
                            </a:cubicBezTo>
                            <a:cubicBezTo>
                              <a:pt x="1839009" y="2001251"/>
                              <a:pt x="1803243" y="2170613"/>
                              <a:pt x="1826722" y="2287201"/>
                            </a:cubicBezTo>
                            <a:cubicBezTo>
                              <a:pt x="1632152" y="2333024"/>
                              <a:pt x="1500485" y="2258696"/>
                              <a:pt x="1351774" y="2287201"/>
                            </a:cubicBezTo>
                            <a:cubicBezTo>
                              <a:pt x="1203063" y="2315706"/>
                              <a:pt x="1099164" y="2255328"/>
                              <a:pt x="949895" y="2287201"/>
                            </a:cubicBezTo>
                            <a:cubicBezTo>
                              <a:pt x="800626" y="2319074"/>
                              <a:pt x="615970" y="2280238"/>
                              <a:pt x="493215" y="2287201"/>
                            </a:cubicBezTo>
                            <a:cubicBezTo>
                              <a:pt x="370460" y="2294164"/>
                              <a:pt x="180981" y="2265192"/>
                              <a:pt x="0" y="2287201"/>
                            </a:cubicBezTo>
                            <a:cubicBezTo>
                              <a:pt x="-15640" y="2151787"/>
                              <a:pt x="56294" y="1907929"/>
                              <a:pt x="0" y="1715401"/>
                            </a:cubicBezTo>
                            <a:cubicBezTo>
                              <a:pt x="-56294" y="1522873"/>
                              <a:pt x="17661" y="1426596"/>
                              <a:pt x="0" y="1189345"/>
                            </a:cubicBezTo>
                            <a:cubicBezTo>
                              <a:pt x="-17661" y="952094"/>
                              <a:pt x="64649" y="808241"/>
                              <a:pt x="0" y="617544"/>
                            </a:cubicBezTo>
                            <a:cubicBezTo>
                              <a:pt x="-64649" y="426847"/>
                              <a:pt x="51165" y="231782"/>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a:ln>
                      <a:noFill/>
                    </a:ln>
                    <a:solidFill>
                      <a:srgbClr val="000000"/>
                    </a:solidFill>
                    <a:effectLst/>
                    <a:uLnTx/>
                    <a:uFillTx/>
                    <a:latin typeface="Arial"/>
                    <a:cs typeface="Arial"/>
                    <a:sym typeface="Arial"/>
                  </a:rPr>
                  <a:t>Docker Hub </a:t>
                </a:r>
                <a:r>
                  <a:rPr kumimoji="0" lang="en-US" sz="1200" b="1" i="0" u="none" strike="noStrike" kern="0" cap="none" spc="0" normalizeH="0" baseline="30000" noProof="0">
                    <a:ln>
                      <a:noFill/>
                    </a:ln>
                    <a:solidFill>
                      <a:srgbClr val="000000"/>
                    </a:solidFill>
                    <a:effectLst/>
                    <a:uLnTx/>
                    <a:uFillTx/>
                    <a:latin typeface="Arial"/>
                    <a:cs typeface="Arial"/>
                    <a:sym typeface="Arial"/>
                  </a:rPr>
                  <a:t>(Distributor)</a:t>
                </a:r>
              </a:p>
            </p:txBody>
          </p:sp>
          <p:sp>
            <p:nvSpPr>
              <p:cNvPr id="599" name="TextBox 598">
                <a:extLst>
                  <a:ext uri="{FF2B5EF4-FFF2-40B4-BE49-F238E27FC236}">
                    <a16:creationId xmlns:a16="http://schemas.microsoft.com/office/drawing/2014/main" id="{16280AB6-0E60-4997-B102-B7CBB765CC59}"/>
                  </a:ext>
                </a:extLst>
              </p:cNvPr>
              <p:cNvSpPr txBox="1"/>
              <p:nvPr/>
            </p:nvSpPr>
            <p:spPr>
              <a:xfrm>
                <a:off x="2944701" y="1460940"/>
                <a:ext cx="1376485" cy="2616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1" i="0" u="none" strike="noStrike" kern="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sym typeface="Arial"/>
                  </a:rPr>
                  <a:t>Wabbit Networks</a:t>
                </a:r>
              </a:p>
            </p:txBody>
          </p:sp>
          <p:sp>
            <p:nvSpPr>
              <p:cNvPr id="600" name="TextBox 599">
                <a:extLst>
                  <a:ext uri="{FF2B5EF4-FFF2-40B4-BE49-F238E27FC236}">
                    <a16:creationId xmlns:a16="http://schemas.microsoft.com/office/drawing/2014/main" id="{168268CD-F774-448D-9FEF-DF1AF9156DB7}"/>
                  </a:ext>
                </a:extLst>
              </p:cNvPr>
              <p:cNvSpPr txBox="1"/>
              <p:nvPr/>
            </p:nvSpPr>
            <p:spPr>
              <a:xfrm>
                <a:off x="2935806" y="2914548"/>
                <a:ext cx="1376485" cy="261610"/>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1" i="0" u="none" strike="noStrike" kern="0" cap="none" spc="0" normalizeH="0" baseline="0" noProof="0" err="1">
                    <a:ln>
                      <a:noFill/>
                    </a:ln>
                    <a:solidFill>
                      <a:srgbClr val="000000"/>
                    </a:solidFill>
                    <a:effectLst/>
                    <a:uLnTx/>
                    <a:uFillTx/>
                    <a:latin typeface="Segoe UI" panose="020B0502040204020203" pitchFamily="34" charset="0"/>
                    <a:cs typeface="Segoe UI" panose="020B0502040204020203" pitchFamily="34" charset="0"/>
                    <a:sym typeface="Arial"/>
                  </a:rPr>
                  <a:t>Spacely</a:t>
                </a:r>
                <a:r>
                  <a:rPr kumimoji="0" lang="en-US" sz="1100" b="1" i="0" u="none" strike="noStrike" kern="0" cap="none" spc="0" normalizeH="0" baseline="0" noProof="0">
                    <a:ln>
                      <a:noFill/>
                    </a:ln>
                    <a:solidFill>
                      <a:srgbClr val="000000"/>
                    </a:solidFill>
                    <a:effectLst/>
                    <a:uLnTx/>
                    <a:uFillTx/>
                    <a:latin typeface="Segoe UI" panose="020B0502040204020203" pitchFamily="34" charset="0"/>
                    <a:cs typeface="Segoe UI" panose="020B0502040204020203" pitchFamily="34" charset="0"/>
                    <a:sym typeface="Arial"/>
                  </a:rPr>
                  <a:t> Sprockets</a:t>
                </a:r>
              </a:p>
            </p:txBody>
          </p:sp>
        </p:grpSp>
        <p:pic>
          <p:nvPicPr>
            <p:cNvPr id="304" name="Key">
              <a:extLst>
                <a:ext uri="{FF2B5EF4-FFF2-40B4-BE49-F238E27FC236}">
                  <a16:creationId xmlns:a16="http://schemas.microsoft.com/office/drawing/2014/main" id="{918B665C-B5C5-480C-A41B-B3849835962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724941" y="1038385"/>
              <a:ext cx="122745" cy="122745"/>
            </a:xfrm>
            <a:prstGeom prst="rect">
              <a:avLst/>
            </a:prstGeom>
          </p:spPr>
        </p:pic>
      </p:grpSp>
      <p:pic>
        <p:nvPicPr>
          <p:cNvPr id="13" name="Key">
            <a:extLst>
              <a:ext uri="{FF2B5EF4-FFF2-40B4-BE49-F238E27FC236}">
                <a16:creationId xmlns:a16="http://schemas.microsoft.com/office/drawing/2014/main" id="{3D3A5541-49DB-4594-A49E-58C0E07D2CF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720436" y="1038385"/>
            <a:ext cx="122745" cy="122745"/>
          </a:xfrm>
          <a:prstGeom prst="rect">
            <a:avLst/>
          </a:prstGeom>
        </p:spPr>
      </p:pic>
      <p:pic>
        <p:nvPicPr>
          <p:cNvPr id="309" name="Key">
            <a:extLst>
              <a:ext uri="{FF2B5EF4-FFF2-40B4-BE49-F238E27FC236}">
                <a16:creationId xmlns:a16="http://schemas.microsoft.com/office/drawing/2014/main" id="{2DD2E3D1-22B3-4313-9878-0EC761E40B5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99395" y="3128189"/>
            <a:ext cx="122745" cy="122745"/>
          </a:xfrm>
          <a:prstGeom prst="rect">
            <a:avLst/>
          </a:prstGeom>
        </p:spPr>
      </p:pic>
      <p:pic>
        <p:nvPicPr>
          <p:cNvPr id="310" name="Key">
            <a:extLst>
              <a:ext uri="{FF2B5EF4-FFF2-40B4-BE49-F238E27FC236}">
                <a16:creationId xmlns:a16="http://schemas.microsoft.com/office/drawing/2014/main" id="{BCAB93BB-5E3F-4C77-A324-E80682B9EC5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82862" y="4831256"/>
            <a:ext cx="122745" cy="122745"/>
          </a:xfrm>
          <a:prstGeom prst="rect">
            <a:avLst/>
          </a:prstGeom>
        </p:spPr>
      </p:pic>
      <p:sp>
        <p:nvSpPr>
          <p:cNvPr id="315" name="TextBox 314">
            <a:extLst>
              <a:ext uri="{FF2B5EF4-FFF2-40B4-BE49-F238E27FC236}">
                <a16:creationId xmlns:a16="http://schemas.microsoft.com/office/drawing/2014/main" id="{E3CD266D-486A-4707-B06A-F76D432B1A82}"/>
              </a:ext>
            </a:extLst>
          </p:cNvPr>
          <p:cNvSpPr txBox="1"/>
          <p:nvPr/>
        </p:nvSpPr>
        <p:spPr>
          <a:xfrm>
            <a:off x="7675414" y="1497201"/>
            <a:ext cx="712039" cy="138499"/>
          </a:xfrm>
          <a:prstGeom prst="rect">
            <a:avLst/>
          </a:prstGeom>
          <a:noFill/>
        </p:spPr>
        <p:txBody>
          <a:bodyPr wrap="square" lIns="0" tIns="0" rIns="0" bIns="0">
            <a:spAutoFit/>
          </a:bodyPr>
          <a:lstStyle/>
          <a:p>
            <a:pPr algn="r"/>
            <a:r>
              <a:rPr kumimoji="0" lang="en-US" sz="900" i="0" u="none" strike="noStrike" kern="0" cap="none" spc="0" normalizeH="0" baseline="0" noProof="0">
                <a:ln>
                  <a:noFill/>
                </a:ln>
                <a:solidFill>
                  <a:srgbClr val="000000"/>
                </a:solidFill>
                <a:effectLst/>
                <a:uLnTx/>
                <a:uFillTx/>
                <a:sym typeface="Arial"/>
              </a:rPr>
              <a:t>Docker Hub</a:t>
            </a:r>
            <a:endParaRPr lang="en-US" sz="900"/>
          </a:p>
        </p:txBody>
      </p:sp>
      <p:sp>
        <p:nvSpPr>
          <p:cNvPr id="289" name="TextBox 288">
            <a:extLst>
              <a:ext uri="{FF2B5EF4-FFF2-40B4-BE49-F238E27FC236}">
                <a16:creationId xmlns:a16="http://schemas.microsoft.com/office/drawing/2014/main" id="{BD8CBD4B-AE97-4DD4-BA55-14B6D15C9D04}"/>
              </a:ext>
            </a:extLst>
          </p:cNvPr>
          <p:cNvSpPr txBox="1"/>
          <p:nvPr/>
        </p:nvSpPr>
        <p:spPr>
          <a:xfrm>
            <a:off x="7391845" y="1620867"/>
            <a:ext cx="995608" cy="138499"/>
          </a:xfrm>
          <a:prstGeom prst="rect">
            <a:avLst/>
          </a:prstGeom>
          <a:noFill/>
        </p:spPr>
        <p:txBody>
          <a:bodyPr wrap="square" lIns="0" tIns="0" rIns="0" bIns="0">
            <a:sp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i="0" u="none" strike="noStrike" kern="0" cap="none" spc="0" normalizeH="0" baseline="0" noProof="0" err="1">
                <a:ln>
                  <a:noFill/>
                </a:ln>
                <a:solidFill>
                  <a:srgbClr val="000000"/>
                </a:solidFill>
                <a:effectLst/>
                <a:uLnTx/>
                <a:uFillTx/>
                <a:latin typeface="Segoe UI" panose="020B0502040204020203" pitchFamily="34" charset="0"/>
                <a:cs typeface="Segoe UI" panose="020B0502040204020203" pitchFamily="34" charset="0"/>
                <a:sym typeface="Arial"/>
              </a:rPr>
              <a:t>Spacely</a:t>
            </a:r>
            <a:r>
              <a:rPr kumimoji="0" lang="en-US" sz="900" i="0" u="none" strike="noStrike" kern="0" cap="none" spc="0" normalizeH="0" baseline="0" noProof="0">
                <a:ln>
                  <a:noFill/>
                </a:ln>
                <a:solidFill>
                  <a:srgbClr val="000000"/>
                </a:solidFill>
                <a:effectLst/>
                <a:uLnTx/>
                <a:uFillTx/>
                <a:latin typeface="Segoe UI" panose="020B0502040204020203" pitchFamily="34" charset="0"/>
                <a:cs typeface="Segoe UI" panose="020B0502040204020203" pitchFamily="34" charset="0"/>
                <a:sym typeface="Arial"/>
              </a:rPr>
              <a:t> Sprockets</a:t>
            </a:r>
          </a:p>
        </p:txBody>
      </p:sp>
      <p:sp>
        <p:nvSpPr>
          <p:cNvPr id="290" name="TextBox 289">
            <a:extLst>
              <a:ext uri="{FF2B5EF4-FFF2-40B4-BE49-F238E27FC236}">
                <a16:creationId xmlns:a16="http://schemas.microsoft.com/office/drawing/2014/main" id="{88960759-A8B2-4699-83BD-76B3FB1FF586}"/>
              </a:ext>
            </a:extLst>
          </p:cNvPr>
          <p:cNvSpPr txBox="1"/>
          <p:nvPr/>
        </p:nvSpPr>
        <p:spPr>
          <a:xfrm>
            <a:off x="7431970" y="1744533"/>
            <a:ext cx="955481" cy="138499"/>
          </a:xfrm>
          <a:prstGeom prst="rect">
            <a:avLst/>
          </a:prstGeom>
          <a:noFill/>
        </p:spPr>
        <p:txBody>
          <a:bodyPr wrap="square" lIns="0" tIns="0" rIns="0" bIns="0">
            <a:sp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i="0" u="none" strike="noStrike" kern="0" cap="none" spc="0" normalizeH="0" baseline="0" noProof="0">
                <a:ln>
                  <a:noFill/>
                </a:ln>
                <a:solidFill>
                  <a:srgbClr val="000000"/>
                </a:solidFill>
                <a:effectLst/>
                <a:uLnTx/>
                <a:uFillTx/>
                <a:latin typeface="Segoe UI" panose="020B0502040204020203" pitchFamily="34" charset="0"/>
                <a:cs typeface="Segoe UI" panose="020B0502040204020203" pitchFamily="34" charset="0"/>
                <a:sym typeface="Arial"/>
              </a:rPr>
              <a:t>Cogswell Cogs</a:t>
            </a:r>
          </a:p>
        </p:txBody>
      </p:sp>
      <p:grpSp>
        <p:nvGrpSpPr>
          <p:cNvPr id="292" name="Group 291">
            <a:extLst>
              <a:ext uri="{FF2B5EF4-FFF2-40B4-BE49-F238E27FC236}">
                <a16:creationId xmlns:a16="http://schemas.microsoft.com/office/drawing/2014/main" id="{EA520A92-62A2-4BD4-961B-88EF25E4ABAB}"/>
              </a:ext>
            </a:extLst>
          </p:cNvPr>
          <p:cNvGrpSpPr/>
          <p:nvPr/>
        </p:nvGrpSpPr>
        <p:grpSpPr>
          <a:xfrm>
            <a:off x="827615" y="1717966"/>
            <a:ext cx="619115" cy="1128415"/>
            <a:chOff x="972360" y="1870366"/>
            <a:chExt cx="619115" cy="1128415"/>
          </a:xfrm>
        </p:grpSpPr>
        <p:sp>
          <p:nvSpPr>
            <p:cNvPr id="293" name="Rectangle 292">
              <a:extLst>
                <a:ext uri="{FF2B5EF4-FFF2-40B4-BE49-F238E27FC236}">
                  <a16:creationId xmlns:a16="http://schemas.microsoft.com/office/drawing/2014/main" id="{C0D8954F-9E58-4E88-8D56-F969DD296CAC}"/>
                </a:ext>
              </a:extLst>
            </p:cNvPr>
            <p:cNvSpPr/>
            <p:nvPr/>
          </p:nvSpPr>
          <p:spPr>
            <a:xfrm>
              <a:off x="976233" y="187036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sp>
          <p:nvSpPr>
            <p:cNvPr id="294" name="SBoM">
              <a:extLst>
                <a:ext uri="{FF2B5EF4-FFF2-40B4-BE49-F238E27FC236}">
                  <a16:creationId xmlns:a16="http://schemas.microsoft.com/office/drawing/2014/main" id="{4BB47439-252E-4744-B53E-7BD131CABA3C}"/>
                </a:ext>
              </a:extLst>
            </p:cNvPr>
            <p:cNvSpPr/>
            <p:nvPr/>
          </p:nvSpPr>
          <p:spPr>
            <a:xfrm>
              <a:off x="972360" y="2173364"/>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295" name="ScanResult">
              <a:extLst>
                <a:ext uri="{FF2B5EF4-FFF2-40B4-BE49-F238E27FC236}">
                  <a16:creationId xmlns:a16="http://schemas.microsoft.com/office/drawing/2014/main" id="{9335B1BD-6B80-4C60-AF48-655B1BA9FAC7}"/>
                </a:ext>
              </a:extLst>
            </p:cNvPr>
            <p:cNvSpPr/>
            <p:nvPr/>
          </p:nvSpPr>
          <p:spPr>
            <a:xfrm>
              <a:off x="981653" y="247636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296" name="Ssrc">
              <a:extLst>
                <a:ext uri="{FF2B5EF4-FFF2-40B4-BE49-F238E27FC236}">
                  <a16:creationId xmlns:a16="http://schemas.microsoft.com/office/drawing/2014/main" id="{55D69D36-9644-4187-8FF3-28EC094E5F4F}"/>
                </a:ext>
              </a:extLst>
            </p:cNvPr>
            <p:cNvSpPr/>
            <p:nvPr/>
          </p:nvSpPr>
          <p:spPr>
            <a:xfrm>
              <a:off x="977113" y="277935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ysClr val="windowText" lastClr="000000"/>
                  </a:solidFill>
                  <a:effectLst/>
                  <a:uLnTx/>
                  <a:uFillTx/>
                  <a:latin typeface="Calibri"/>
                  <a:ea typeface="+mn-ea"/>
                  <a:cs typeface="Arial"/>
                  <a:sym typeface="Arial"/>
                </a:rPr>
                <a:t>Claims</a:t>
              </a:r>
              <a:endParaRPr kumimoji="0" lang="en-US" sz="400" b="0" i="0" u="none" strike="noStrike" kern="0" cap="none" spc="0" normalizeH="0" baseline="0" noProof="0">
                <a:ln>
                  <a:noFill/>
                </a:ln>
                <a:solidFill>
                  <a:sysClr val="windowText" lastClr="000000"/>
                </a:solidFill>
                <a:effectLst/>
                <a:uLnTx/>
                <a:uFillTx/>
                <a:latin typeface="Calibri"/>
                <a:ea typeface="+mn-ea"/>
                <a:cs typeface="Arial"/>
                <a:sym typeface="Arial"/>
              </a:endParaRPr>
            </a:p>
          </p:txBody>
        </p:sp>
        <p:pic>
          <p:nvPicPr>
            <p:cNvPr id="297" name="Signature">
              <a:extLst>
                <a:ext uri="{FF2B5EF4-FFF2-40B4-BE49-F238E27FC236}">
                  <a16:creationId xmlns:a16="http://schemas.microsoft.com/office/drawing/2014/main" id="{F4214FEF-2082-4253-AF94-2E5599AB21C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234310"/>
              <a:ext cx="122744" cy="122744"/>
            </a:xfrm>
            <a:prstGeom prst="rect">
              <a:avLst/>
            </a:prstGeom>
          </p:spPr>
        </p:pic>
        <p:pic>
          <p:nvPicPr>
            <p:cNvPr id="298" name="Signature">
              <a:extLst>
                <a:ext uri="{FF2B5EF4-FFF2-40B4-BE49-F238E27FC236}">
                  <a16:creationId xmlns:a16="http://schemas.microsoft.com/office/drawing/2014/main" id="{55FE871C-A551-42D9-A50D-2563A09650C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535510"/>
              <a:ext cx="122744" cy="122744"/>
            </a:xfrm>
            <a:prstGeom prst="rect">
              <a:avLst/>
            </a:prstGeom>
          </p:spPr>
        </p:pic>
        <p:pic>
          <p:nvPicPr>
            <p:cNvPr id="299" name="Signature">
              <a:extLst>
                <a:ext uri="{FF2B5EF4-FFF2-40B4-BE49-F238E27FC236}">
                  <a16:creationId xmlns:a16="http://schemas.microsoft.com/office/drawing/2014/main" id="{1F019C32-5487-4DD2-A43A-1DE42B7AEC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6388" y="2836711"/>
              <a:ext cx="122744" cy="122744"/>
            </a:xfrm>
            <a:prstGeom prst="rect">
              <a:avLst/>
            </a:prstGeom>
          </p:spPr>
        </p:pic>
        <p:pic>
          <p:nvPicPr>
            <p:cNvPr id="300" name="Signature">
              <a:extLst>
                <a:ext uri="{FF2B5EF4-FFF2-40B4-BE49-F238E27FC236}">
                  <a16:creationId xmlns:a16="http://schemas.microsoft.com/office/drawing/2014/main" id="{1BD007D7-A6CD-4317-B887-C929F5C1DB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8731" y="1933176"/>
              <a:ext cx="122744" cy="122744"/>
            </a:xfrm>
            <a:prstGeom prst="rect">
              <a:avLst/>
            </a:prstGeom>
          </p:spPr>
        </p:pic>
      </p:grpSp>
      <p:grpSp>
        <p:nvGrpSpPr>
          <p:cNvPr id="301" name="Group 300">
            <a:extLst>
              <a:ext uri="{FF2B5EF4-FFF2-40B4-BE49-F238E27FC236}">
                <a16:creationId xmlns:a16="http://schemas.microsoft.com/office/drawing/2014/main" id="{D814244A-DE73-4273-8986-D20EA21E1230}"/>
              </a:ext>
            </a:extLst>
          </p:cNvPr>
          <p:cNvGrpSpPr/>
          <p:nvPr/>
        </p:nvGrpSpPr>
        <p:grpSpPr>
          <a:xfrm>
            <a:off x="827225" y="1717966"/>
            <a:ext cx="619115" cy="1128415"/>
            <a:chOff x="972360" y="1870366"/>
            <a:chExt cx="619115" cy="1128415"/>
          </a:xfrm>
        </p:grpSpPr>
        <p:sp>
          <p:nvSpPr>
            <p:cNvPr id="302" name="Rectangle 301">
              <a:extLst>
                <a:ext uri="{FF2B5EF4-FFF2-40B4-BE49-F238E27FC236}">
                  <a16:creationId xmlns:a16="http://schemas.microsoft.com/office/drawing/2014/main" id="{52325826-31FF-4497-B96C-0DA4A9D1A6E2}"/>
                </a:ext>
              </a:extLst>
            </p:cNvPr>
            <p:cNvSpPr/>
            <p:nvPr/>
          </p:nvSpPr>
          <p:spPr>
            <a:xfrm>
              <a:off x="976233" y="187036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sp>
          <p:nvSpPr>
            <p:cNvPr id="303" name="SBoM">
              <a:extLst>
                <a:ext uri="{FF2B5EF4-FFF2-40B4-BE49-F238E27FC236}">
                  <a16:creationId xmlns:a16="http://schemas.microsoft.com/office/drawing/2014/main" id="{AE3C8D31-B7AE-48E4-85E8-C8D88746DC3E}"/>
                </a:ext>
              </a:extLst>
            </p:cNvPr>
            <p:cNvSpPr/>
            <p:nvPr/>
          </p:nvSpPr>
          <p:spPr>
            <a:xfrm>
              <a:off x="972360" y="2173364"/>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305" name="ScanResult">
              <a:extLst>
                <a:ext uri="{FF2B5EF4-FFF2-40B4-BE49-F238E27FC236}">
                  <a16:creationId xmlns:a16="http://schemas.microsoft.com/office/drawing/2014/main" id="{162824A3-B85B-408E-A62B-A4AD7929ADF6}"/>
                </a:ext>
              </a:extLst>
            </p:cNvPr>
            <p:cNvSpPr/>
            <p:nvPr/>
          </p:nvSpPr>
          <p:spPr>
            <a:xfrm>
              <a:off x="981653" y="247636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306" name="Ssrc">
              <a:extLst>
                <a:ext uri="{FF2B5EF4-FFF2-40B4-BE49-F238E27FC236}">
                  <a16:creationId xmlns:a16="http://schemas.microsoft.com/office/drawing/2014/main" id="{501BAC43-D7AE-4A38-A0FB-15C61B131830}"/>
                </a:ext>
              </a:extLst>
            </p:cNvPr>
            <p:cNvSpPr/>
            <p:nvPr/>
          </p:nvSpPr>
          <p:spPr>
            <a:xfrm>
              <a:off x="977113" y="277935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ysClr val="windowText" lastClr="000000"/>
                  </a:solidFill>
                  <a:effectLst/>
                  <a:uLnTx/>
                  <a:uFillTx/>
                  <a:latin typeface="Calibri"/>
                  <a:ea typeface="+mn-ea"/>
                  <a:cs typeface="Arial"/>
                  <a:sym typeface="Arial"/>
                </a:rPr>
                <a:t>Claims</a:t>
              </a:r>
              <a:endParaRPr kumimoji="0" lang="en-US" sz="400" b="0" i="0" u="none" strike="noStrike" kern="0" cap="none" spc="0" normalizeH="0" baseline="0" noProof="0">
                <a:ln>
                  <a:noFill/>
                </a:ln>
                <a:solidFill>
                  <a:sysClr val="windowText" lastClr="000000"/>
                </a:solidFill>
                <a:effectLst/>
                <a:uLnTx/>
                <a:uFillTx/>
                <a:latin typeface="Calibri"/>
                <a:ea typeface="+mn-ea"/>
                <a:cs typeface="Arial"/>
                <a:sym typeface="Arial"/>
              </a:endParaRPr>
            </a:p>
          </p:txBody>
        </p:sp>
        <p:pic>
          <p:nvPicPr>
            <p:cNvPr id="307" name="Signature">
              <a:extLst>
                <a:ext uri="{FF2B5EF4-FFF2-40B4-BE49-F238E27FC236}">
                  <a16:creationId xmlns:a16="http://schemas.microsoft.com/office/drawing/2014/main" id="{6C358CF4-2D10-41AB-ACA2-0A96449D619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234310"/>
              <a:ext cx="122744" cy="122744"/>
            </a:xfrm>
            <a:prstGeom prst="rect">
              <a:avLst/>
            </a:prstGeom>
          </p:spPr>
        </p:pic>
        <p:pic>
          <p:nvPicPr>
            <p:cNvPr id="308" name="Signature">
              <a:extLst>
                <a:ext uri="{FF2B5EF4-FFF2-40B4-BE49-F238E27FC236}">
                  <a16:creationId xmlns:a16="http://schemas.microsoft.com/office/drawing/2014/main" id="{5EB6903E-4C1F-46AC-9B0F-10691F74E9C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535510"/>
              <a:ext cx="122744" cy="122744"/>
            </a:xfrm>
            <a:prstGeom prst="rect">
              <a:avLst/>
            </a:prstGeom>
          </p:spPr>
        </p:pic>
        <p:pic>
          <p:nvPicPr>
            <p:cNvPr id="311" name="Signature">
              <a:extLst>
                <a:ext uri="{FF2B5EF4-FFF2-40B4-BE49-F238E27FC236}">
                  <a16:creationId xmlns:a16="http://schemas.microsoft.com/office/drawing/2014/main" id="{86F4A216-5245-452B-A058-180396AF0C0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6388" y="2836711"/>
              <a:ext cx="122744" cy="122744"/>
            </a:xfrm>
            <a:prstGeom prst="rect">
              <a:avLst/>
            </a:prstGeom>
          </p:spPr>
        </p:pic>
        <p:pic>
          <p:nvPicPr>
            <p:cNvPr id="312" name="Signature">
              <a:extLst>
                <a:ext uri="{FF2B5EF4-FFF2-40B4-BE49-F238E27FC236}">
                  <a16:creationId xmlns:a16="http://schemas.microsoft.com/office/drawing/2014/main" id="{88030C86-56AC-4E7A-A651-5FC018EFEC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8731" y="1933176"/>
              <a:ext cx="122744" cy="122744"/>
            </a:xfrm>
            <a:prstGeom prst="rect">
              <a:avLst/>
            </a:prstGeom>
          </p:spPr>
        </p:pic>
      </p:grpSp>
      <p:grpSp>
        <p:nvGrpSpPr>
          <p:cNvPr id="313" name="Group 312">
            <a:extLst>
              <a:ext uri="{FF2B5EF4-FFF2-40B4-BE49-F238E27FC236}">
                <a16:creationId xmlns:a16="http://schemas.microsoft.com/office/drawing/2014/main" id="{52EEFB8A-D08A-460E-B312-FC62EFCE7908}"/>
              </a:ext>
            </a:extLst>
          </p:cNvPr>
          <p:cNvGrpSpPr/>
          <p:nvPr/>
        </p:nvGrpSpPr>
        <p:grpSpPr>
          <a:xfrm>
            <a:off x="823211" y="1717966"/>
            <a:ext cx="619115" cy="1128415"/>
            <a:chOff x="972360" y="1870366"/>
            <a:chExt cx="619115" cy="1128415"/>
          </a:xfrm>
        </p:grpSpPr>
        <p:sp>
          <p:nvSpPr>
            <p:cNvPr id="314" name="Rectangle 313">
              <a:extLst>
                <a:ext uri="{FF2B5EF4-FFF2-40B4-BE49-F238E27FC236}">
                  <a16:creationId xmlns:a16="http://schemas.microsoft.com/office/drawing/2014/main" id="{2F7ED307-8FA0-4EF3-B3DC-C0BA08173544}"/>
                </a:ext>
              </a:extLst>
            </p:cNvPr>
            <p:cNvSpPr/>
            <p:nvPr/>
          </p:nvSpPr>
          <p:spPr>
            <a:xfrm>
              <a:off x="976233" y="187036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sp>
          <p:nvSpPr>
            <p:cNvPr id="316" name="SBoM">
              <a:extLst>
                <a:ext uri="{FF2B5EF4-FFF2-40B4-BE49-F238E27FC236}">
                  <a16:creationId xmlns:a16="http://schemas.microsoft.com/office/drawing/2014/main" id="{42D1CAAB-5120-42BA-A09D-A12A32E39555}"/>
                </a:ext>
              </a:extLst>
            </p:cNvPr>
            <p:cNvSpPr/>
            <p:nvPr/>
          </p:nvSpPr>
          <p:spPr>
            <a:xfrm>
              <a:off x="972360" y="2173364"/>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317" name="ScanResult">
              <a:extLst>
                <a:ext uri="{FF2B5EF4-FFF2-40B4-BE49-F238E27FC236}">
                  <a16:creationId xmlns:a16="http://schemas.microsoft.com/office/drawing/2014/main" id="{BDD403F0-6B9B-4D88-9C4F-B75C6F449466}"/>
                </a:ext>
              </a:extLst>
            </p:cNvPr>
            <p:cNvSpPr/>
            <p:nvPr/>
          </p:nvSpPr>
          <p:spPr>
            <a:xfrm>
              <a:off x="981653" y="247636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318" name="Ssrc">
              <a:extLst>
                <a:ext uri="{FF2B5EF4-FFF2-40B4-BE49-F238E27FC236}">
                  <a16:creationId xmlns:a16="http://schemas.microsoft.com/office/drawing/2014/main" id="{529FEBFF-D0F4-4C63-8F31-D538093CEEDE}"/>
                </a:ext>
              </a:extLst>
            </p:cNvPr>
            <p:cNvSpPr/>
            <p:nvPr/>
          </p:nvSpPr>
          <p:spPr>
            <a:xfrm>
              <a:off x="977113" y="277935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ysClr val="windowText" lastClr="000000"/>
                  </a:solidFill>
                  <a:effectLst/>
                  <a:uLnTx/>
                  <a:uFillTx/>
                  <a:latin typeface="Calibri"/>
                  <a:ea typeface="+mn-ea"/>
                  <a:cs typeface="Arial"/>
                  <a:sym typeface="Arial"/>
                </a:rPr>
                <a:t>Claims</a:t>
              </a:r>
              <a:endParaRPr kumimoji="0" lang="en-US" sz="400" b="0" i="0" u="none" strike="noStrike" kern="0" cap="none" spc="0" normalizeH="0" baseline="0" noProof="0">
                <a:ln>
                  <a:noFill/>
                </a:ln>
                <a:solidFill>
                  <a:sysClr val="windowText" lastClr="000000"/>
                </a:solidFill>
                <a:effectLst/>
                <a:uLnTx/>
                <a:uFillTx/>
                <a:latin typeface="Calibri"/>
                <a:ea typeface="+mn-ea"/>
                <a:cs typeface="Arial"/>
                <a:sym typeface="Arial"/>
              </a:endParaRPr>
            </a:p>
          </p:txBody>
        </p:sp>
        <p:pic>
          <p:nvPicPr>
            <p:cNvPr id="319" name="Signature">
              <a:extLst>
                <a:ext uri="{FF2B5EF4-FFF2-40B4-BE49-F238E27FC236}">
                  <a16:creationId xmlns:a16="http://schemas.microsoft.com/office/drawing/2014/main" id="{260E782B-483F-4898-9E85-755EDB8F6A3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234310"/>
              <a:ext cx="122744" cy="122744"/>
            </a:xfrm>
            <a:prstGeom prst="rect">
              <a:avLst/>
            </a:prstGeom>
          </p:spPr>
        </p:pic>
        <p:pic>
          <p:nvPicPr>
            <p:cNvPr id="320" name="Signature">
              <a:extLst>
                <a:ext uri="{FF2B5EF4-FFF2-40B4-BE49-F238E27FC236}">
                  <a16:creationId xmlns:a16="http://schemas.microsoft.com/office/drawing/2014/main" id="{25660B78-3066-4C15-A565-2D64B56B845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535510"/>
              <a:ext cx="122744" cy="122744"/>
            </a:xfrm>
            <a:prstGeom prst="rect">
              <a:avLst/>
            </a:prstGeom>
          </p:spPr>
        </p:pic>
        <p:pic>
          <p:nvPicPr>
            <p:cNvPr id="321" name="Signature">
              <a:extLst>
                <a:ext uri="{FF2B5EF4-FFF2-40B4-BE49-F238E27FC236}">
                  <a16:creationId xmlns:a16="http://schemas.microsoft.com/office/drawing/2014/main" id="{9D5A7E25-E858-46F2-9B2A-133D92FF32F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6388" y="2836711"/>
              <a:ext cx="122744" cy="122744"/>
            </a:xfrm>
            <a:prstGeom prst="rect">
              <a:avLst/>
            </a:prstGeom>
          </p:spPr>
        </p:pic>
        <p:pic>
          <p:nvPicPr>
            <p:cNvPr id="322" name="Signature">
              <a:extLst>
                <a:ext uri="{FF2B5EF4-FFF2-40B4-BE49-F238E27FC236}">
                  <a16:creationId xmlns:a16="http://schemas.microsoft.com/office/drawing/2014/main" id="{7F187262-1532-4285-837F-EA8E56851F1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8731" y="1933176"/>
              <a:ext cx="122744" cy="122744"/>
            </a:xfrm>
            <a:prstGeom prst="rect">
              <a:avLst/>
            </a:prstGeom>
          </p:spPr>
        </p:pic>
      </p:grpSp>
    </p:spTree>
    <p:extLst>
      <p:ext uri="{BB962C8B-B14F-4D97-AF65-F5344CB8AC3E}">
        <p14:creationId xmlns:p14="http://schemas.microsoft.com/office/powerpoint/2010/main" val="2094032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1"/>
                                        </p:tgtEl>
                                        <p:attrNameLst>
                                          <p:attrName>style.visibility</p:attrName>
                                        </p:attrNameLst>
                                      </p:cBhvr>
                                      <p:to>
                                        <p:strVal val="visible"/>
                                      </p:to>
                                    </p:set>
                                    <p:animEffect transition="in" filter="fade">
                                      <p:cBhvr>
                                        <p:cTn id="7" dur="500"/>
                                        <p:tgtEl>
                                          <p:spTgt spid="411"/>
                                        </p:tgtEl>
                                      </p:cBhvr>
                                    </p:animEffect>
                                  </p:childTnLst>
                                </p:cTn>
                              </p:par>
                              <p:par>
                                <p:cTn id="8" presetID="42" presetClass="path" presetSubtype="0" accel="50000" decel="50000" fill="hold" grpId="1" nodeType="withEffect">
                                  <p:stCondLst>
                                    <p:cond delay="0"/>
                                  </p:stCondLst>
                                  <p:childTnLst>
                                    <p:animMotion origin="layout" path="M 3.95833E-6 4.81481E-6 L 0.75507 0.01527 " pathEditMode="relative" rAng="0" ptsTypes="AA">
                                      <p:cBhvr>
                                        <p:cTn id="9" dur="2000" fill="hold"/>
                                        <p:tgtEl>
                                          <p:spTgt spid="411"/>
                                        </p:tgtEl>
                                        <p:attrNameLst>
                                          <p:attrName>ppt_x</p:attrName>
                                          <p:attrName>ppt_y</p:attrName>
                                        </p:attrNameLst>
                                      </p:cBhvr>
                                      <p:rCtr x="37747" y="764"/>
                                    </p:animMotion>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12"/>
                                        </p:tgtEl>
                                        <p:attrNameLst>
                                          <p:attrName>style.visibility</p:attrName>
                                        </p:attrNameLst>
                                      </p:cBhvr>
                                      <p:to>
                                        <p:strVal val="visible"/>
                                      </p:to>
                                    </p:set>
                                    <p:animEffect transition="in" filter="fade">
                                      <p:cBhvr>
                                        <p:cTn id="14" dur="500"/>
                                        <p:tgtEl>
                                          <p:spTgt spid="412"/>
                                        </p:tgtEl>
                                      </p:cBhvr>
                                    </p:animEffect>
                                  </p:childTnLst>
                                </p:cTn>
                              </p:par>
                              <p:par>
                                <p:cTn id="15" presetID="42" presetClass="path" presetSubtype="0" accel="50000" decel="50000" fill="hold" nodeType="withEffect">
                                  <p:stCondLst>
                                    <p:cond delay="0"/>
                                  </p:stCondLst>
                                  <p:childTnLst>
                                    <p:animMotion origin="layout" path="M -6.25E-7 1.48148E-6 L 0.74336 -0.03079 " pathEditMode="relative" rAng="0" ptsTypes="AA">
                                      <p:cBhvr>
                                        <p:cTn id="16" dur="2000" fill="hold"/>
                                        <p:tgtEl>
                                          <p:spTgt spid="412"/>
                                        </p:tgtEl>
                                        <p:attrNameLst>
                                          <p:attrName>ppt_x</p:attrName>
                                          <p:attrName>ppt_y</p:attrName>
                                        </p:attrNameLst>
                                      </p:cBhvr>
                                      <p:rCtr x="37161" y="-1551"/>
                                    </p:animMotion>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2" nodeType="clickEffect">
                                  <p:stCondLst>
                                    <p:cond delay="0"/>
                                  </p:stCondLst>
                                  <p:childTnLst>
                                    <p:animMotion origin="layout" path="M 0.75507 0.01527 L 0.86211 0.07569 " pathEditMode="relative" rAng="0" ptsTypes="AA">
                                      <p:cBhvr>
                                        <p:cTn id="20" dur="2000" fill="hold"/>
                                        <p:tgtEl>
                                          <p:spTgt spid="411"/>
                                        </p:tgtEl>
                                        <p:attrNameLst>
                                          <p:attrName>ppt_x</p:attrName>
                                          <p:attrName>ppt_y</p:attrName>
                                        </p:attrNameLst>
                                      </p:cBhvr>
                                      <p:rCtr x="5352" y="3009"/>
                                    </p:animMotion>
                                  </p:childTnLst>
                                </p:cTn>
                              </p:par>
                              <p:par>
                                <p:cTn id="21" presetID="10" presetClass="exit" presetSubtype="0" fill="hold" nodeType="withEffect">
                                  <p:stCondLst>
                                    <p:cond delay="0"/>
                                  </p:stCondLst>
                                  <p:childTnLst>
                                    <p:animEffect transition="out" filter="fade">
                                      <p:cBhvr>
                                        <p:cTn id="22" dur="500"/>
                                        <p:tgtEl>
                                          <p:spTgt spid="412"/>
                                        </p:tgtEl>
                                      </p:cBhvr>
                                    </p:animEffect>
                                    <p:set>
                                      <p:cBhvr>
                                        <p:cTn id="23" dur="1" fill="hold">
                                          <p:stCondLst>
                                            <p:cond delay="499"/>
                                          </p:stCondLst>
                                        </p:cTn>
                                        <p:tgtEl>
                                          <p:spTgt spid="412"/>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09"/>
                                        </p:tgtEl>
                                        <p:attrNameLst>
                                          <p:attrName>style.visibility</p:attrName>
                                        </p:attrNameLst>
                                      </p:cBhvr>
                                      <p:to>
                                        <p:strVal val="visible"/>
                                      </p:to>
                                    </p:set>
                                    <p:animEffect transition="in" filter="fade">
                                      <p:cBhvr>
                                        <p:cTn id="28" dur="500"/>
                                        <p:tgtEl>
                                          <p:spTgt spid="209"/>
                                        </p:tgtEl>
                                      </p:cBhvr>
                                    </p:animEffect>
                                  </p:childTnLst>
                                </p:cTn>
                              </p:par>
                            </p:childTnLst>
                          </p:cTn>
                        </p:par>
                        <p:par>
                          <p:cTn id="29" fill="hold">
                            <p:stCondLst>
                              <p:cond delay="500"/>
                            </p:stCondLst>
                            <p:childTnLst>
                              <p:par>
                                <p:cTn id="30" presetID="9" presetClass="entr" presetSubtype="0" fill="hold" nodeType="after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dissolve">
                                      <p:cBhvr>
                                        <p:cTn id="32" dur="500"/>
                                        <p:tgtEl>
                                          <p:spTgt spid="64"/>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529"/>
                                        </p:tgtEl>
                                        <p:attrNameLst>
                                          <p:attrName>style.visibility</p:attrName>
                                        </p:attrNameLst>
                                      </p:cBhvr>
                                      <p:to>
                                        <p:strVal val="visible"/>
                                      </p:to>
                                    </p:set>
                                    <p:animEffect transition="in" filter="fade">
                                      <p:cBhvr>
                                        <p:cTn id="36" dur="500"/>
                                        <p:tgtEl>
                                          <p:spTgt spid="529"/>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grpId="1" nodeType="clickEffect">
                                  <p:stCondLst>
                                    <p:cond delay="0"/>
                                  </p:stCondLst>
                                  <p:childTnLst>
                                    <p:animMotion origin="layout" path="M 4.375E-6 1.85185E-6 L 0.68072 -0.04283 " pathEditMode="relative" rAng="0" ptsTypes="AA">
                                      <p:cBhvr>
                                        <p:cTn id="40" dur="2000" fill="hold"/>
                                        <p:tgtEl>
                                          <p:spTgt spid="529"/>
                                        </p:tgtEl>
                                        <p:attrNameLst>
                                          <p:attrName>ppt_x</p:attrName>
                                          <p:attrName>ppt_y</p:attrName>
                                        </p:attrNameLst>
                                      </p:cBhvr>
                                      <p:rCtr x="34036" y="-2153"/>
                                    </p:animMotion>
                                  </p:childTnLst>
                                </p:cTn>
                              </p:par>
                            </p:childTnLst>
                          </p:cTn>
                        </p:par>
                        <p:par>
                          <p:cTn id="41" fill="hold">
                            <p:stCondLst>
                              <p:cond delay="2000"/>
                            </p:stCondLst>
                            <p:childTnLst>
                              <p:par>
                                <p:cTn id="42" presetID="26" presetClass="emph" presetSubtype="0" fill="hold" grpId="2" nodeType="afterEffect">
                                  <p:stCondLst>
                                    <p:cond delay="0"/>
                                  </p:stCondLst>
                                  <p:childTnLst>
                                    <p:animEffect transition="out" filter="fade">
                                      <p:cBhvr>
                                        <p:cTn id="43" dur="500" tmFilter="0, 0; .2, .5; .8, .5; 1, 0"/>
                                        <p:tgtEl>
                                          <p:spTgt spid="529"/>
                                        </p:tgtEl>
                                      </p:cBhvr>
                                    </p:animEffect>
                                    <p:animScale>
                                      <p:cBhvr>
                                        <p:cTn id="44" dur="250" autoRev="1" fill="hold"/>
                                        <p:tgtEl>
                                          <p:spTgt spid="529"/>
                                        </p:tgtEl>
                                      </p:cBhvr>
                                      <p:by x="105000" y="105000"/>
                                    </p:animScale>
                                  </p:childTnLst>
                                </p:cTn>
                              </p:par>
                            </p:childTnLst>
                          </p:cTn>
                        </p:par>
                        <p:par>
                          <p:cTn id="45" fill="hold">
                            <p:stCondLst>
                              <p:cond delay="2500"/>
                            </p:stCondLst>
                            <p:childTnLst>
                              <p:par>
                                <p:cTn id="46" presetID="10" presetClass="entr" presetSubtype="0" fill="hold" grpId="0" nodeType="afterEffect">
                                  <p:stCondLst>
                                    <p:cond delay="0"/>
                                  </p:stCondLst>
                                  <p:childTnLst>
                                    <p:set>
                                      <p:cBhvr>
                                        <p:cTn id="47" dur="1" fill="hold">
                                          <p:stCondLst>
                                            <p:cond delay="0"/>
                                          </p:stCondLst>
                                        </p:cTn>
                                        <p:tgtEl>
                                          <p:spTgt spid="532"/>
                                        </p:tgtEl>
                                        <p:attrNameLst>
                                          <p:attrName>style.visibility</p:attrName>
                                        </p:attrNameLst>
                                      </p:cBhvr>
                                      <p:to>
                                        <p:strVal val="visible"/>
                                      </p:to>
                                    </p:set>
                                    <p:animEffect transition="in" filter="fade">
                                      <p:cBhvr>
                                        <p:cTn id="48" dur="500"/>
                                        <p:tgtEl>
                                          <p:spTgt spid="532"/>
                                        </p:tgtEl>
                                      </p:cBhvr>
                                    </p:animEffect>
                                  </p:childTnLst>
                                </p:cTn>
                              </p:par>
                            </p:childTnLst>
                          </p:cTn>
                        </p:par>
                        <p:par>
                          <p:cTn id="49" fill="hold">
                            <p:stCondLst>
                              <p:cond delay="3000"/>
                            </p:stCondLst>
                            <p:childTnLst>
                              <p:par>
                                <p:cTn id="50" presetID="10" presetClass="entr" presetSubtype="0" fill="hold" grpId="0" nodeType="afterEffect">
                                  <p:stCondLst>
                                    <p:cond delay="0"/>
                                  </p:stCondLst>
                                  <p:childTnLst>
                                    <p:set>
                                      <p:cBhvr>
                                        <p:cTn id="51" dur="1" fill="hold">
                                          <p:stCondLst>
                                            <p:cond delay="0"/>
                                          </p:stCondLst>
                                        </p:cTn>
                                        <p:tgtEl>
                                          <p:spTgt spid="533"/>
                                        </p:tgtEl>
                                        <p:attrNameLst>
                                          <p:attrName>style.visibility</p:attrName>
                                        </p:attrNameLst>
                                      </p:cBhvr>
                                      <p:to>
                                        <p:strVal val="visible"/>
                                      </p:to>
                                    </p:set>
                                    <p:animEffect transition="in" filter="fade">
                                      <p:cBhvr>
                                        <p:cTn id="52" dur="500"/>
                                        <p:tgtEl>
                                          <p:spTgt spid="533"/>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path" presetSubtype="0" accel="50000" decel="50000" fill="hold" grpId="1" nodeType="clickEffect">
                                  <p:stCondLst>
                                    <p:cond delay="0"/>
                                  </p:stCondLst>
                                  <p:childTnLst>
                                    <p:animMotion origin="layout" path="M 3.33333E-6 -1.11111E-6 L 0.67968 -0.04699 " pathEditMode="relative" rAng="0" ptsTypes="AA">
                                      <p:cBhvr>
                                        <p:cTn id="56" dur="2000" fill="hold"/>
                                        <p:tgtEl>
                                          <p:spTgt spid="532"/>
                                        </p:tgtEl>
                                        <p:attrNameLst>
                                          <p:attrName>ppt_x</p:attrName>
                                          <p:attrName>ppt_y</p:attrName>
                                        </p:attrNameLst>
                                      </p:cBhvr>
                                      <p:rCtr x="33984" y="-2361"/>
                                    </p:animMotion>
                                  </p:childTnLst>
                                </p:cTn>
                              </p:par>
                              <p:par>
                                <p:cTn id="57" presetID="42" presetClass="path" presetSubtype="0" accel="50000" decel="50000" fill="hold" grpId="1" nodeType="withEffect">
                                  <p:stCondLst>
                                    <p:cond delay="500"/>
                                  </p:stCondLst>
                                  <p:childTnLst>
                                    <p:animMotion origin="layout" path="M 3.75E-6 -4.07407E-6 L 0.67942 -0.05787 " pathEditMode="relative" rAng="0" ptsTypes="AA">
                                      <p:cBhvr>
                                        <p:cTn id="58" dur="2000" fill="hold"/>
                                        <p:tgtEl>
                                          <p:spTgt spid="533"/>
                                        </p:tgtEl>
                                        <p:attrNameLst>
                                          <p:attrName>ppt_x</p:attrName>
                                          <p:attrName>ppt_y</p:attrName>
                                        </p:attrNameLst>
                                      </p:cBhvr>
                                      <p:rCtr x="33971" y="-2894"/>
                                    </p:animMotion>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2" nodeType="clickEffect">
                                  <p:stCondLst>
                                    <p:cond delay="0"/>
                                  </p:stCondLst>
                                  <p:childTnLst>
                                    <p:animEffect transition="out" filter="fade">
                                      <p:cBhvr>
                                        <p:cTn id="62" dur="500"/>
                                        <p:tgtEl>
                                          <p:spTgt spid="532"/>
                                        </p:tgtEl>
                                      </p:cBhvr>
                                    </p:animEffect>
                                    <p:set>
                                      <p:cBhvr>
                                        <p:cTn id="63" dur="1" fill="hold">
                                          <p:stCondLst>
                                            <p:cond delay="499"/>
                                          </p:stCondLst>
                                        </p:cTn>
                                        <p:tgtEl>
                                          <p:spTgt spid="532"/>
                                        </p:tgtEl>
                                        <p:attrNameLst>
                                          <p:attrName>style.visibility</p:attrName>
                                        </p:attrNameLst>
                                      </p:cBhvr>
                                      <p:to>
                                        <p:strVal val="hidden"/>
                                      </p:to>
                                    </p:set>
                                  </p:childTnLst>
                                </p:cTn>
                              </p:par>
                              <p:par>
                                <p:cTn id="64" presetID="10" presetClass="exit" presetSubtype="0" fill="hold" grpId="2" nodeType="withEffect">
                                  <p:stCondLst>
                                    <p:cond delay="0"/>
                                  </p:stCondLst>
                                  <p:childTnLst>
                                    <p:animEffect transition="out" filter="fade">
                                      <p:cBhvr>
                                        <p:cTn id="65" dur="500"/>
                                        <p:tgtEl>
                                          <p:spTgt spid="533"/>
                                        </p:tgtEl>
                                      </p:cBhvr>
                                    </p:animEffect>
                                    <p:set>
                                      <p:cBhvr>
                                        <p:cTn id="66" dur="1" fill="hold">
                                          <p:stCondLst>
                                            <p:cond delay="499"/>
                                          </p:stCondLst>
                                        </p:cTn>
                                        <p:tgtEl>
                                          <p:spTgt spid="533"/>
                                        </p:tgtEl>
                                        <p:attrNameLst>
                                          <p:attrName>style.visibility</p:attrName>
                                        </p:attrNameLst>
                                      </p:cBhvr>
                                      <p:to>
                                        <p:strVal val="hidden"/>
                                      </p:to>
                                    </p:set>
                                  </p:childTnLst>
                                </p:cTn>
                              </p:par>
                              <p:par>
                                <p:cTn id="67" presetID="10" presetClass="exit" presetSubtype="0" fill="hold" grpId="3" nodeType="withEffect">
                                  <p:stCondLst>
                                    <p:cond delay="0"/>
                                  </p:stCondLst>
                                  <p:childTnLst>
                                    <p:animEffect transition="out" filter="fade">
                                      <p:cBhvr>
                                        <p:cTn id="68" dur="500"/>
                                        <p:tgtEl>
                                          <p:spTgt spid="529"/>
                                        </p:tgtEl>
                                      </p:cBhvr>
                                    </p:animEffect>
                                    <p:set>
                                      <p:cBhvr>
                                        <p:cTn id="69" dur="1" fill="hold">
                                          <p:stCondLst>
                                            <p:cond delay="499"/>
                                          </p:stCondLst>
                                        </p:cTn>
                                        <p:tgtEl>
                                          <p:spTgt spid="529"/>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204"/>
                                        </p:tgtEl>
                                        <p:attrNameLst>
                                          <p:attrName>style.visibility</p:attrName>
                                        </p:attrNameLst>
                                      </p:cBhvr>
                                      <p:to>
                                        <p:strVal val="visible"/>
                                      </p:to>
                                    </p:set>
                                    <p:animEffect transition="in" filter="fade">
                                      <p:cBhvr>
                                        <p:cTn id="74" dur="500"/>
                                        <p:tgtEl>
                                          <p:spTgt spid="204"/>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nodeType="clickEffect">
                                  <p:stCondLst>
                                    <p:cond delay="0"/>
                                  </p:stCondLst>
                                  <p:childTnLst>
                                    <p:set>
                                      <p:cBhvr>
                                        <p:cTn id="78" dur="1" fill="hold">
                                          <p:stCondLst>
                                            <p:cond delay="0"/>
                                          </p:stCondLst>
                                        </p:cTn>
                                        <p:tgtEl>
                                          <p:spTgt spid="65"/>
                                        </p:tgtEl>
                                        <p:attrNameLst>
                                          <p:attrName>style.visibility</p:attrName>
                                        </p:attrNameLst>
                                      </p:cBhvr>
                                      <p:to>
                                        <p:strVal val="visible"/>
                                      </p:to>
                                    </p:set>
                                    <p:animEffect transition="in" filter="dissolve">
                                      <p:cBhvr>
                                        <p:cTn id="79" dur="500"/>
                                        <p:tgtEl>
                                          <p:spTgt spid="65"/>
                                        </p:tgtEl>
                                      </p:cBhvr>
                                    </p:animEffect>
                                  </p:childTnLst>
                                </p:cTn>
                              </p:par>
                            </p:childTnLst>
                          </p:cTn>
                        </p:par>
                        <p:par>
                          <p:cTn id="80" fill="hold">
                            <p:stCondLst>
                              <p:cond delay="500"/>
                            </p:stCondLst>
                            <p:childTnLst>
                              <p:par>
                                <p:cTn id="81" presetID="9" presetClass="entr" presetSubtype="0" fill="hold" nodeType="afterEffect">
                                  <p:stCondLst>
                                    <p:cond delay="0"/>
                                  </p:stCondLst>
                                  <p:childTnLst>
                                    <p:set>
                                      <p:cBhvr>
                                        <p:cTn id="82" dur="1" fill="hold">
                                          <p:stCondLst>
                                            <p:cond delay="0"/>
                                          </p:stCondLst>
                                        </p:cTn>
                                        <p:tgtEl>
                                          <p:spTgt spid="66"/>
                                        </p:tgtEl>
                                        <p:attrNameLst>
                                          <p:attrName>style.visibility</p:attrName>
                                        </p:attrNameLst>
                                      </p:cBhvr>
                                      <p:to>
                                        <p:strVal val="visible"/>
                                      </p:to>
                                    </p:set>
                                    <p:animEffect transition="in" filter="dissolve">
                                      <p:cBhvr>
                                        <p:cTn id="83" dur="500"/>
                                        <p:tgtEl>
                                          <p:spTgt spid="66"/>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292"/>
                                        </p:tgtEl>
                                        <p:attrNameLst>
                                          <p:attrName>style.visibility</p:attrName>
                                        </p:attrNameLst>
                                      </p:cBhvr>
                                      <p:to>
                                        <p:strVal val="visible"/>
                                      </p:to>
                                    </p:set>
                                    <p:animEffect transition="in" filter="fade">
                                      <p:cBhvr>
                                        <p:cTn id="88" dur="500"/>
                                        <p:tgtEl>
                                          <p:spTgt spid="292"/>
                                        </p:tgtEl>
                                      </p:cBhvr>
                                    </p:animEffect>
                                  </p:childTnLst>
                                </p:cTn>
                              </p:par>
                              <p:par>
                                <p:cTn id="89" presetID="42" presetClass="path" presetSubtype="0" accel="50000" decel="50000" fill="hold" nodeType="withEffect">
                                  <p:stCondLst>
                                    <p:cond delay="0"/>
                                  </p:stCondLst>
                                  <p:childTnLst>
                                    <p:animMotion origin="layout" path="M 8.33333E-7 1.11111E-6 L 0.72448 -0.06713 " pathEditMode="relative" rAng="0" ptsTypes="AA">
                                      <p:cBhvr>
                                        <p:cTn id="90" dur="2000" fill="hold"/>
                                        <p:tgtEl>
                                          <p:spTgt spid="292"/>
                                        </p:tgtEl>
                                        <p:attrNameLst>
                                          <p:attrName>ppt_x</p:attrName>
                                          <p:attrName>ppt_y</p:attrName>
                                        </p:attrNameLst>
                                      </p:cBhvr>
                                      <p:rCtr x="36224" y="-3356"/>
                                    </p:animMotion>
                                  </p:childTnLst>
                                </p:cTn>
                              </p:par>
                              <p:par>
                                <p:cTn id="91" presetID="10" presetClass="exit" presetSubtype="0" fill="hold" nodeType="withEffect">
                                  <p:stCondLst>
                                    <p:cond delay="1500"/>
                                  </p:stCondLst>
                                  <p:childTnLst>
                                    <p:animEffect transition="out" filter="fade">
                                      <p:cBhvr>
                                        <p:cTn id="92" dur="500"/>
                                        <p:tgtEl>
                                          <p:spTgt spid="292"/>
                                        </p:tgtEl>
                                      </p:cBhvr>
                                    </p:animEffect>
                                    <p:set>
                                      <p:cBhvr>
                                        <p:cTn id="93" dur="1" fill="hold">
                                          <p:stCondLst>
                                            <p:cond delay="499"/>
                                          </p:stCondLst>
                                        </p:cTn>
                                        <p:tgtEl>
                                          <p:spTgt spid="292"/>
                                        </p:tgtEl>
                                        <p:attrNameLst>
                                          <p:attrName>style.visibility</p:attrName>
                                        </p:attrNameLst>
                                      </p:cBhvr>
                                      <p:to>
                                        <p:strVal val="hidden"/>
                                      </p:to>
                                    </p:set>
                                  </p:childTnLst>
                                </p:cTn>
                              </p:par>
                            </p:childTnLst>
                          </p:cTn>
                        </p:par>
                        <p:par>
                          <p:cTn id="94" fill="hold">
                            <p:stCondLst>
                              <p:cond delay="2000"/>
                            </p:stCondLst>
                            <p:childTnLst>
                              <p:par>
                                <p:cTn id="95" presetID="10" presetClass="entr" presetSubtype="0" fill="hold" nodeType="afterEffect">
                                  <p:stCondLst>
                                    <p:cond delay="0"/>
                                  </p:stCondLst>
                                  <p:childTnLst>
                                    <p:set>
                                      <p:cBhvr>
                                        <p:cTn id="96" dur="1" fill="hold">
                                          <p:stCondLst>
                                            <p:cond delay="0"/>
                                          </p:stCondLst>
                                        </p:cTn>
                                        <p:tgtEl>
                                          <p:spTgt spid="301"/>
                                        </p:tgtEl>
                                        <p:attrNameLst>
                                          <p:attrName>style.visibility</p:attrName>
                                        </p:attrNameLst>
                                      </p:cBhvr>
                                      <p:to>
                                        <p:strVal val="visible"/>
                                      </p:to>
                                    </p:set>
                                    <p:animEffect transition="in" filter="fade">
                                      <p:cBhvr>
                                        <p:cTn id="97" dur="500"/>
                                        <p:tgtEl>
                                          <p:spTgt spid="301"/>
                                        </p:tgtEl>
                                      </p:cBhvr>
                                    </p:animEffect>
                                  </p:childTnLst>
                                </p:cTn>
                              </p:par>
                              <p:par>
                                <p:cTn id="98" presetID="42" presetClass="path" presetSubtype="0" accel="50000" decel="50000" fill="hold" nodeType="withEffect">
                                  <p:stCondLst>
                                    <p:cond delay="0"/>
                                  </p:stCondLst>
                                  <p:childTnLst>
                                    <p:animMotion origin="layout" path="M 8.33333E-7 1.11111E-6 L 0.73203 0.17616 " pathEditMode="relative" rAng="0" ptsTypes="AA">
                                      <p:cBhvr>
                                        <p:cTn id="99" dur="2000" fill="hold"/>
                                        <p:tgtEl>
                                          <p:spTgt spid="301"/>
                                        </p:tgtEl>
                                        <p:attrNameLst>
                                          <p:attrName>ppt_x</p:attrName>
                                          <p:attrName>ppt_y</p:attrName>
                                        </p:attrNameLst>
                                      </p:cBhvr>
                                      <p:rCtr x="36602" y="8796"/>
                                    </p:animMotion>
                                  </p:childTnLst>
                                </p:cTn>
                              </p:par>
                              <p:par>
                                <p:cTn id="100" presetID="10" presetClass="exit" presetSubtype="0" fill="hold" nodeType="withEffect">
                                  <p:stCondLst>
                                    <p:cond delay="1500"/>
                                  </p:stCondLst>
                                  <p:childTnLst>
                                    <p:animEffect transition="out" filter="fade">
                                      <p:cBhvr>
                                        <p:cTn id="101" dur="500"/>
                                        <p:tgtEl>
                                          <p:spTgt spid="301"/>
                                        </p:tgtEl>
                                      </p:cBhvr>
                                    </p:animEffect>
                                    <p:set>
                                      <p:cBhvr>
                                        <p:cTn id="102" dur="1" fill="hold">
                                          <p:stCondLst>
                                            <p:cond delay="499"/>
                                          </p:stCondLst>
                                        </p:cTn>
                                        <p:tgtEl>
                                          <p:spTgt spid="301"/>
                                        </p:tgtEl>
                                        <p:attrNameLst>
                                          <p:attrName>style.visibility</p:attrName>
                                        </p:attrNameLst>
                                      </p:cBhvr>
                                      <p:to>
                                        <p:strVal val="hidden"/>
                                      </p:to>
                                    </p:set>
                                  </p:childTnLst>
                                </p:cTn>
                              </p:par>
                            </p:childTnLst>
                          </p:cTn>
                        </p:par>
                        <p:par>
                          <p:cTn id="103" fill="hold">
                            <p:stCondLst>
                              <p:cond delay="4000"/>
                            </p:stCondLst>
                            <p:childTnLst>
                              <p:par>
                                <p:cTn id="104" presetID="10" presetClass="entr" presetSubtype="0" fill="hold" nodeType="afterEffect">
                                  <p:stCondLst>
                                    <p:cond delay="0"/>
                                  </p:stCondLst>
                                  <p:childTnLst>
                                    <p:set>
                                      <p:cBhvr>
                                        <p:cTn id="105" dur="1" fill="hold">
                                          <p:stCondLst>
                                            <p:cond delay="0"/>
                                          </p:stCondLst>
                                        </p:cTn>
                                        <p:tgtEl>
                                          <p:spTgt spid="313"/>
                                        </p:tgtEl>
                                        <p:attrNameLst>
                                          <p:attrName>style.visibility</p:attrName>
                                        </p:attrNameLst>
                                      </p:cBhvr>
                                      <p:to>
                                        <p:strVal val="visible"/>
                                      </p:to>
                                    </p:set>
                                    <p:animEffect transition="in" filter="fade">
                                      <p:cBhvr>
                                        <p:cTn id="106" dur="500"/>
                                        <p:tgtEl>
                                          <p:spTgt spid="313"/>
                                        </p:tgtEl>
                                      </p:cBhvr>
                                    </p:animEffect>
                                  </p:childTnLst>
                                </p:cTn>
                              </p:par>
                              <p:par>
                                <p:cTn id="107" presetID="42" presetClass="path" presetSubtype="0" accel="50000" decel="50000" fill="hold" nodeType="withEffect">
                                  <p:stCondLst>
                                    <p:cond delay="0"/>
                                  </p:stCondLst>
                                  <p:childTnLst>
                                    <p:animMotion origin="layout" path="M 1.25E-6 1.11111E-6 L 0.73476 0.39954 " pathEditMode="relative" rAng="0" ptsTypes="AA">
                                      <p:cBhvr>
                                        <p:cTn id="108" dur="2000" fill="hold"/>
                                        <p:tgtEl>
                                          <p:spTgt spid="313"/>
                                        </p:tgtEl>
                                        <p:attrNameLst>
                                          <p:attrName>ppt_x</p:attrName>
                                          <p:attrName>ppt_y</p:attrName>
                                        </p:attrNameLst>
                                      </p:cBhvr>
                                      <p:rCtr x="36732" y="19977"/>
                                    </p:animMotion>
                                  </p:childTnLst>
                                </p:cTn>
                              </p:par>
                              <p:par>
                                <p:cTn id="109" presetID="10" presetClass="exit" presetSubtype="0" fill="hold" nodeType="withEffect">
                                  <p:stCondLst>
                                    <p:cond delay="1500"/>
                                  </p:stCondLst>
                                  <p:childTnLst>
                                    <p:animEffect transition="out" filter="fade">
                                      <p:cBhvr>
                                        <p:cTn id="110" dur="500"/>
                                        <p:tgtEl>
                                          <p:spTgt spid="313"/>
                                        </p:tgtEl>
                                      </p:cBhvr>
                                    </p:animEffect>
                                    <p:set>
                                      <p:cBhvr>
                                        <p:cTn id="111" dur="1" fill="hold">
                                          <p:stCondLst>
                                            <p:cond delay="499"/>
                                          </p:stCondLst>
                                        </p:cTn>
                                        <p:tgtEl>
                                          <p:spTgt spid="313"/>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584"/>
                                        </p:tgtEl>
                                        <p:attrNameLst>
                                          <p:attrName>style.visibility</p:attrName>
                                        </p:attrNameLst>
                                      </p:cBhvr>
                                      <p:to>
                                        <p:strVal val="visible"/>
                                      </p:to>
                                    </p:set>
                                    <p:animEffect transition="in" filter="fade">
                                      <p:cBhvr>
                                        <p:cTn id="116" dur="500"/>
                                        <p:tgtEl>
                                          <p:spTgt spid="584"/>
                                        </p:tgtEl>
                                      </p:cBhvr>
                                    </p:animEffect>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nodeType="clickEffect">
                                  <p:stCondLst>
                                    <p:cond delay="0"/>
                                  </p:stCondLst>
                                  <p:childTnLst>
                                    <p:set>
                                      <p:cBhvr>
                                        <p:cTn id="120" dur="1" fill="hold">
                                          <p:stCondLst>
                                            <p:cond delay="0"/>
                                          </p:stCondLst>
                                        </p:cTn>
                                        <p:tgtEl>
                                          <p:spTgt spid="67"/>
                                        </p:tgtEl>
                                        <p:attrNameLst>
                                          <p:attrName>style.visibility</p:attrName>
                                        </p:attrNameLst>
                                      </p:cBhvr>
                                      <p:to>
                                        <p:strVal val="visible"/>
                                      </p:to>
                                    </p:set>
                                    <p:anim calcmode="lin" valueType="num">
                                      <p:cBhvr additive="base">
                                        <p:cTn id="121" dur="500" fill="hold"/>
                                        <p:tgtEl>
                                          <p:spTgt spid="67"/>
                                        </p:tgtEl>
                                        <p:attrNameLst>
                                          <p:attrName>ppt_x</p:attrName>
                                        </p:attrNameLst>
                                      </p:cBhvr>
                                      <p:tavLst>
                                        <p:tav tm="0">
                                          <p:val>
                                            <p:strVal val="0-#ppt_w/2"/>
                                          </p:val>
                                        </p:tav>
                                        <p:tav tm="100000">
                                          <p:val>
                                            <p:strVal val="#ppt_x"/>
                                          </p:val>
                                        </p:tav>
                                      </p:tavLst>
                                    </p:anim>
                                    <p:anim calcmode="lin" valueType="num">
                                      <p:cBhvr additive="base">
                                        <p:cTn id="122" dur="500" fill="hold"/>
                                        <p:tgtEl>
                                          <p:spTgt spid="67"/>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8" fill="hold" nodeType="clickEffect">
                                  <p:stCondLst>
                                    <p:cond delay="0"/>
                                  </p:stCondLst>
                                  <p:childTnLst>
                                    <p:set>
                                      <p:cBhvr>
                                        <p:cTn id="126" dur="1" fill="hold">
                                          <p:stCondLst>
                                            <p:cond delay="0"/>
                                          </p:stCondLst>
                                        </p:cTn>
                                        <p:tgtEl>
                                          <p:spTgt spid="569"/>
                                        </p:tgtEl>
                                        <p:attrNameLst>
                                          <p:attrName>style.visibility</p:attrName>
                                        </p:attrNameLst>
                                      </p:cBhvr>
                                      <p:to>
                                        <p:strVal val="visible"/>
                                      </p:to>
                                    </p:set>
                                    <p:anim calcmode="lin" valueType="num">
                                      <p:cBhvr additive="base">
                                        <p:cTn id="127" dur="500" fill="hold"/>
                                        <p:tgtEl>
                                          <p:spTgt spid="569"/>
                                        </p:tgtEl>
                                        <p:attrNameLst>
                                          <p:attrName>ppt_x</p:attrName>
                                        </p:attrNameLst>
                                      </p:cBhvr>
                                      <p:tavLst>
                                        <p:tav tm="0">
                                          <p:val>
                                            <p:strVal val="0-#ppt_w/2"/>
                                          </p:val>
                                        </p:tav>
                                        <p:tav tm="100000">
                                          <p:val>
                                            <p:strVal val="#ppt_x"/>
                                          </p:val>
                                        </p:tav>
                                      </p:tavLst>
                                    </p:anim>
                                    <p:anim calcmode="lin" valueType="num">
                                      <p:cBhvr additive="base">
                                        <p:cTn id="128" dur="500" fill="hold"/>
                                        <p:tgtEl>
                                          <p:spTgt spid="569"/>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nodeType="clickEffect">
                                  <p:stCondLst>
                                    <p:cond delay="0"/>
                                  </p:stCondLst>
                                  <p:childTnLst>
                                    <p:set>
                                      <p:cBhvr>
                                        <p:cTn id="132" dur="1" fill="hold">
                                          <p:stCondLst>
                                            <p:cond delay="0"/>
                                          </p:stCondLst>
                                        </p:cTn>
                                        <p:tgtEl>
                                          <p:spTgt spid="12"/>
                                        </p:tgtEl>
                                        <p:attrNameLst>
                                          <p:attrName>style.visibility</p:attrName>
                                        </p:attrNameLst>
                                      </p:cBhvr>
                                      <p:to>
                                        <p:strVal val="visible"/>
                                      </p:to>
                                    </p:set>
                                    <p:animEffect transition="in" filter="fade">
                                      <p:cBhvr>
                                        <p:cTn id="133" dur="500"/>
                                        <p:tgtEl>
                                          <p:spTgt spid="12"/>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73"/>
                                        </p:tgtEl>
                                        <p:attrNameLst>
                                          <p:attrName>style.visibility</p:attrName>
                                        </p:attrNameLst>
                                      </p:cBhvr>
                                      <p:to>
                                        <p:strVal val="visible"/>
                                      </p:to>
                                    </p:set>
                                    <p:animEffect transition="in" filter="fade">
                                      <p:cBhvr>
                                        <p:cTn id="138" dur="500"/>
                                        <p:tgtEl>
                                          <p:spTgt spid="73"/>
                                        </p:tgtEl>
                                      </p:cBhvr>
                                    </p:animEffect>
                                  </p:childTnLst>
                                </p:cTn>
                              </p:par>
                              <p:par>
                                <p:cTn id="139" presetID="42" presetClass="path" presetSubtype="0" accel="50000" decel="50000" fill="hold" nodeType="withEffect">
                                  <p:stCondLst>
                                    <p:cond delay="0"/>
                                  </p:stCondLst>
                                  <p:childTnLst>
                                    <p:animMotion origin="layout" path="M 1.66667E-6 1.11111E-6 L 0.18555 0.00023 " pathEditMode="relative" rAng="0" ptsTypes="AA">
                                      <p:cBhvr>
                                        <p:cTn id="140" dur="2000" fill="hold"/>
                                        <p:tgtEl>
                                          <p:spTgt spid="73"/>
                                        </p:tgtEl>
                                        <p:attrNameLst>
                                          <p:attrName>ppt_x</p:attrName>
                                          <p:attrName>ppt_y</p:attrName>
                                        </p:attrNameLst>
                                      </p:cBhvr>
                                      <p:rCtr x="9284" y="23"/>
                                    </p:animMotion>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nodeType="clickEffect">
                                  <p:stCondLst>
                                    <p:cond delay="0"/>
                                  </p:stCondLst>
                                  <p:childTnLst>
                                    <p:set>
                                      <p:cBhvr>
                                        <p:cTn id="144" dur="1" fill="hold">
                                          <p:stCondLst>
                                            <p:cond delay="0"/>
                                          </p:stCondLst>
                                        </p:cTn>
                                        <p:tgtEl>
                                          <p:spTgt spid="10"/>
                                        </p:tgtEl>
                                        <p:attrNameLst>
                                          <p:attrName>style.visibility</p:attrName>
                                        </p:attrNameLst>
                                      </p:cBhvr>
                                      <p:to>
                                        <p:strVal val="visible"/>
                                      </p:to>
                                    </p:set>
                                    <p:animEffect transition="in" filter="dissolve">
                                      <p:cBhvr>
                                        <p:cTn id="145" dur="500"/>
                                        <p:tgtEl>
                                          <p:spTgt spid="10"/>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nodeType="clickEffect">
                                  <p:stCondLst>
                                    <p:cond delay="0"/>
                                  </p:stCondLst>
                                  <p:childTnLst>
                                    <p:set>
                                      <p:cBhvr>
                                        <p:cTn id="149" dur="1" fill="hold">
                                          <p:stCondLst>
                                            <p:cond delay="0"/>
                                          </p:stCondLst>
                                        </p:cTn>
                                        <p:tgtEl>
                                          <p:spTgt spid="80"/>
                                        </p:tgtEl>
                                        <p:attrNameLst>
                                          <p:attrName>style.visibility</p:attrName>
                                        </p:attrNameLst>
                                      </p:cBhvr>
                                      <p:to>
                                        <p:strVal val="visible"/>
                                      </p:to>
                                    </p:set>
                                    <p:animEffect transition="in" filter="fade">
                                      <p:cBhvr>
                                        <p:cTn id="150" dur="500"/>
                                        <p:tgtEl>
                                          <p:spTgt spid="80"/>
                                        </p:tgtEl>
                                      </p:cBhvr>
                                    </p:animEffect>
                                  </p:childTnLst>
                                </p:cTn>
                              </p:par>
                              <p:par>
                                <p:cTn id="151" presetID="42" presetClass="path" presetSubtype="0" accel="50000" decel="50000" fill="hold" nodeType="withEffect">
                                  <p:stCondLst>
                                    <p:cond delay="0"/>
                                  </p:stCondLst>
                                  <p:childTnLst>
                                    <p:animMotion origin="layout" path="M 3.54167E-6 0 L 0.18815 -0.07477 " pathEditMode="relative" rAng="0" ptsTypes="AA">
                                      <p:cBhvr>
                                        <p:cTn id="152" dur="2000" fill="hold"/>
                                        <p:tgtEl>
                                          <p:spTgt spid="80"/>
                                        </p:tgtEl>
                                        <p:attrNameLst>
                                          <p:attrName>ppt_x</p:attrName>
                                          <p:attrName>ppt_y</p:attrName>
                                        </p:attrNameLst>
                                      </p:cBhvr>
                                      <p:rCtr x="9401" y="-3750"/>
                                    </p:animMotion>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nodeType="clickEffect">
                                  <p:stCondLst>
                                    <p:cond delay="0"/>
                                  </p:stCondLst>
                                  <p:childTnLst>
                                    <p:set>
                                      <p:cBhvr>
                                        <p:cTn id="156" dur="1" fill="hold">
                                          <p:stCondLst>
                                            <p:cond delay="0"/>
                                          </p:stCondLst>
                                        </p:cTn>
                                        <p:tgtEl>
                                          <p:spTgt spid="11"/>
                                        </p:tgtEl>
                                        <p:attrNameLst>
                                          <p:attrName>style.visibility</p:attrName>
                                        </p:attrNameLst>
                                      </p:cBhvr>
                                      <p:to>
                                        <p:strVal val="visible"/>
                                      </p:to>
                                    </p:set>
                                    <p:animEffect transition="in" filter="fade">
                                      <p:cBhvr>
                                        <p:cTn id="157" dur="500"/>
                                        <p:tgtEl>
                                          <p:spTgt spid="11"/>
                                        </p:tgtEl>
                                      </p:cBhvr>
                                    </p:animEffect>
                                  </p:childTnLst>
                                </p:cTn>
                              </p:par>
                              <p:par>
                                <p:cTn id="158" presetID="42" presetClass="path" presetSubtype="0" accel="50000" decel="50000" fill="hold" nodeType="withEffect">
                                  <p:stCondLst>
                                    <p:cond delay="0"/>
                                  </p:stCondLst>
                                  <p:childTnLst>
                                    <p:animMotion origin="layout" path="M -4.16667E-6 -3.7037E-7 L 0.43959 0.06343 " pathEditMode="relative" rAng="0" ptsTypes="AA">
                                      <p:cBhvr>
                                        <p:cTn id="159" dur="2000" fill="hold"/>
                                        <p:tgtEl>
                                          <p:spTgt spid="11"/>
                                        </p:tgtEl>
                                        <p:attrNameLst>
                                          <p:attrName>ppt_x</p:attrName>
                                          <p:attrName>ppt_y</p:attrName>
                                        </p:attrNameLst>
                                      </p:cBhvr>
                                      <p:rCtr x="21979" y="3171"/>
                                    </p:animMotion>
                                  </p:childTnLst>
                                </p:cTn>
                              </p:par>
                            </p:childTnLst>
                          </p:cTn>
                        </p:par>
                      </p:childTnLst>
                    </p:cTn>
                  </p:par>
                  <p:par>
                    <p:cTn id="160" fill="hold">
                      <p:stCondLst>
                        <p:cond delay="indefinite"/>
                      </p:stCondLst>
                      <p:childTnLst>
                        <p:par>
                          <p:cTn id="161" fill="hold">
                            <p:stCondLst>
                              <p:cond delay="0"/>
                            </p:stCondLst>
                            <p:childTnLst>
                              <p:par>
                                <p:cTn id="162" presetID="9" presetClass="entr" presetSubtype="0" fill="hold" nodeType="clickEffect">
                                  <p:stCondLst>
                                    <p:cond delay="0"/>
                                  </p:stCondLst>
                                  <p:childTnLst>
                                    <p:set>
                                      <p:cBhvr>
                                        <p:cTn id="163" dur="1" fill="hold">
                                          <p:stCondLst>
                                            <p:cond delay="0"/>
                                          </p:stCondLst>
                                        </p:cTn>
                                        <p:tgtEl>
                                          <p:spTgt spid="284"/>
                                        </p:tgtEl>
                                        <p:attrNameLst>
                                          <p:attrName>style.visibility</p:attrName>
                                        </p:attrNameLst>
                                      </p:cBhvr>
                                      <p:to>
                                        <p:strVal val="visible"/>
                                      </p:to>
                                    </p:set>
                                    <p:animEffect transition="in" filter="dissolve">
                                      <p:cBhvr>
                                        <p:cTn id="164" dur="500"/>
                                        <p:tgtEl>
                                          <p:spTgt spid="284"/>
                                        </p:tgtEl>
                                      </p:cBhvr>
                                    </p:animEffect>
                                  </p:childTnLst>
                                </p:cTn>
                              </p:par>
                            </p:childTnLst>
                          </p:cTn>
                        </p:par>
                      </p:childTnLst>
                    </p:cTn>
                  </p:par>
                  <p:par>
                    <p:cTn id="165" fill="hold">
                      <p:stCondLst>
                        <p:cond delay="indefinite"/>
                      </p:stCondLst>
                      <p:childTnLst>
                        <p:par>
                          <p:cTn id="166" fill="hold">
                            <p:stCondLst>
                              <p:cond delay="0"/>
                            </p:stCondLst>
                            <p:childTnLst>
                              <p:par>
                                <p:cTn id="167" presetID="10" presetClass="entr" presetSubtype="0" fill="hold" grpId="0" nodeType="clickEffect">
                                  <p:stCondLst>
                                    <p:cond delay="0"/>
                                  </p:stCondLst>
                                  <p:childTnLst>
                                    <p:set>
                                      <p:cBhvr>
                                        <p:cTn id="168" dur="1" fill="hold">
                                          <p:stCondLst>
                                            <p:cond delay="0"/>
                                          </p:stCondLst>
                                        </p:cTn>
                                        <p:tgtEl>
                                          <p:spTgt spid="16"/>
                                        </p:tgtEl>
                                        <p:attrNameLst>
                                          <p:attrName>style.visibility</p:attrName>
                                        </p:attrNameLst>
                                      </p:cBhvr>
                                      <p:to>
                                        <p:strVal val="visible"/>
                                      </p:to>
                                    </p:set>
                                    <p:animEffect transition="in" filter="fade">
                                      <p:cBhvr>
                                        <p:cTn id="169" dur="500"/>
                                        <p:tgtEl>
                                          <p:spTgt spid="16"/>
                                        </p:tgtEl>
                                      </p:cBhvr>
                                    </p:animEffect>
                                  </p:childTnLst>
                                </p:cTn>
                              </p:par>
                              <p:par>
                                <p:cTn id="170" presetID="10" presetClass="entr" presetSubtype="0" fill="hold" nodeType="withEffect">
                                  <p:stCondLst>
                                    <p:cond delay="0"/>
                                  </p:stCondLst>
                                  <p:childTnLst>
                                    <p:set>
                                      <p:cBhvr>
                                        <p:cTn id="171" dur="1" fill="hold">
                                          <p:stCondLst>
                                            <p:cond delay="0"/>
                                          </p:stCondLst>
                                        </p:cTn>
                                        <p:tgtEl>
                                          <p:spTgt spid="13"/>
                                        </p:tgtEl>
                                        <p:attrNameLst>
                                          <p:attrName>style.visibility</p:attrName>
                                        </p:attrNameLst>
                                      </p:cBhvr>
                                      <p:to>
                                        <p:strVal val="visible"/>
                                      </p:to>
                                    </p:set>
                                    <p:animEffect transition="in" filter="fade">
                                      <p:cBhvr>
                                        <p:cTn id="172" dur="500"/>
                                        <p:tgtEl>
                                          <p:spTgt spid="13"/>
                                        </p:tgtEl>
                                      </p:cBhvr>
                                    </p:animEffect>
                                  </p:childTnLst>
                                </p:cTn>
                              </p:par>
                              <p:par>
                                <p:cTn id="173" presetID="42" presetClass="path" presetSubtype="0" accel="50000" decel="50000" fill="hold" nodeType="withEffect">
                                  <p:stCondLst>
                                    <p:cond delay="0"/>
                                  </p:stCondLst>
                                  <p:childTnLst>
                                    <p:animMotion origin="layout" path="M 2.5E-6 4.81481E-6 L 0.30521 0.06967 " pathEditMode="relative" rAng="0" ptsTypes="AA">
                                      <p:cBhvr>
                                        <p:cTn id="174" dur="2000" fill="hold"/>
                                        <p:tgtEl>
                                          <p:spTgt spid="13"/>
                                        </p:tgtEl>
                                        <p:attrNameLst>
                                          <p:attrName>ppt_x</p:attrName>
                                          <p:attrName>ppt_y</p:attrName>
                                        </p:attrNameLst>
                                      </p:cBhvr>
                                      <p:rCtr x="15260" y="3472"/>
                                    </p:animMotion>
                                  </p:childTnLst>
                                </p:cTn>
                              </p:par>
                              <p:par>
                                <p:cTn id="175" presetID="10" presetClass="entr" presetSubtype="0" fill="hold" nodeType="withEffect">
                                  <p:stCondLst>
                                    <p:cond delay="250"/>
                                  </p:stCondLst>
                                  <p:childTnLst>
                                    <p:set>
                                      <p:cBhvr>
                                        <p:cTn id="176" dur="1" fill="hold">
                                          <p:stCondLst>
                                            <p:cond delay="0"/>
                                          </p:stCondLst>
                                        </p:cTn>
                                        <p:tgtEl>
                                          <p:spTgt spid="309"/>
                                        </p:tgtEl>
                                        <p:attrNameLst>
                                          <p:attrName>style.visibility</p:attrName>
                                        </p:attrNameLst>
                                      </p:cBhvr>
                                      <p:to>
                                        <p:strVal val="visible"/>
                                      </p:to>
                                    </p:set>
                                    <p:animEffect transition="in" filter="fade">
                                      <p:cBhvr>
                                        <p:cTn id="177" dur="500"/>
                                        <p:tgtEl>
                                          <p:spTgt spid="309"/>
                                        </p:tgtEl>
                                      </p:cBhvr>
                                    </p:animEffect>
                                  </p:childTnLst>
                                </p:cTn>
                              </p:par>
                              <p:par>
                                <p:cTn id="178" presetID="42" presetClass="path" presetSubtype="0" accel="50000" decel="50000" fill="hold" nodeType="withEffect">
                                  <p:stCondLst>
                                    <p:cond delay="0"/>
                                  </p:stCondLst>
                                  <p:childTnLst>
                                    <p:animMotion origin="layout" path="M 2.08333E-6 3.7037E-6 L 0.56146 -0.21736 " pathEditMode="relative" rAng="0" ptsTypes="AA">
                                      <p:cBhvr>
                                        <p:cTn id="179" dur="2000" fill="hold"/>
                                        <p:tgtEl>
                                          <p:spTgt spid="309"/>
                                        </p:tgtEl>
                                        <p:attrNameLst>
                                          <p:attrName>ppt_x</p:attrName>
                                          <p:attrName>ppt_y</p:attrName>
                                        </p:attrNameLst>
                                      </p:cBhvr>
                                      <p:rCtr x="28073" y="-10880"/>
                                    </p:animMotion>
                                  </p:childTnLst>
                                </p:cTn>
                              </p:par>
                              <p:par>
                                <p:cTn id="180" presetID="10" presetClass="entr" presetSubtype="0" fill="hold" nodeType="withEffect">
                                  <p:stCondLst>
                                    <p:cond delay="250"/>
                                  </p:stCondLst>
                                  <p:childTnLst>
                                    <p:set>
                                      <p:cBhvr>
                                        <p:cTn id="181" dur="1" fill="hold">
                                          <p:stCondLst>
                                            <p:cond delay="0"/>
                                          </p:stCondLst>
                                        </p:cTn>
                                        <p:tgtEl>
                                          <p:spTgt spid="310"/>
                                        </p:tgtEl>
                                        <p:attrNameLst>
                                          <p:attrName>style.visibility</p:attrName>
                                        </p:attrNameLst>
                                      </p:cBhvr>
                                      <p:to>
                                        <p:strVal val="visible"/>
                                      </p:to>
                                    </p:set>
                                    <p:animEffect transition="in" filter="fade">
                                      <p:cBhvr>
                                        <p:cTn id="182" dur="500"/>
                                        <p:tgtEl>
                                          <p:spTgt spid="310"/>
                                        </p:tgtEl>
                                      </p:cBhvr>
                                    </p:animEffect>
                                  </p:childTnLst>
                                </p:cTn>
                              </p:par>
                              <p:par>
                                <p:cTn id="183" presetID="42" presetClass="path" presetSubtype="0" accel="50000" decel="50000" fill="hold" nodeType="withEffect">
                                  <p:stCondLst>
                                    <p:cond delay="0"/>
                                  </p:stCondLst>
                                  <p:childTnLst>
                                    <p:animMotion origin="layout" path="M 4.375E-6 4.07407E-6 L 0.56289 -0.44838 " pathEditMode="relative" rAng="0" ptsTypes="AA">
                                      <p:cBhvr>
                                        <p:cTn id="184" dur="2000" fill="hold"/>
                                        <p:tgtEl>
                                          <p:spTgt spid="310"/>
                                        </p:tgtEl>
                                        <p:attrNameLst>
                                          <p:attrName>ppt_x</p:attrName>
                                          <p:attrName>ppt_y</p:attrName>
                                        </p:attrNameLst>
                                      </p:cBhvr>
                                      <p:rCtr x="28138" y="-22431"/>
                                    </p:animMotion>
                                  </p:childTnLst>
                                </p:cTn>
                              </p:par>
                            </p:childTnLst>
                          </p:cTn>
                        </p:par>
                        <p:par>
                          <p:cTn id="185" fill="hold">
                            <p:stCondLst>
                              <p:cond delay="2000"/>
                            </p:stCondLst>
                            <p:childTnLst>
                              <p:par>
                                <p:cTn id="186" presetID="22" presetClass="entr" presetSubtype="2" fill="hold" grpId="0" nodeType="afterEffect">
                                  <p:stCondLst>
                                    <p:cond delay="0"/>
                                  </p:stCondLst>
                                  <p:childTnLst>
                                    <p:set>
                                      <p:cBhvr>
                                        <p:cTn id="187" dur="1" fill="hold">
                                          <p:stCondLst>
                                            <p:cond delay="0"/>
                                          </p:stCondLst>
                                        </p:cTn>
                                        <p:tgtEl>
                                          <p:spTgt spid="315"/>
                                        </p:tgtEl>
                                        <p:attrNameLst>
                                          <p:attrName>style.visibility</p:attrName>
                                        </p:attrNameLst>
                                      </p:cBhvr>
                                      <p:to>
                                        <p:strVal val="visible"/>
                                      </p:to>
                                    </p:set>
                                    <p:animEffect transition="in" filter="wipe(right)">
                                      <p:cBhvr>
                                        <p:cTn id="188" dur="500"/>
                                        <p:tgtEl>
                                          <p:spTgt spid="315"/>
                                        </p:tgtEl>
                                      </p:cBhvr>
                                    </p:animEffect>
                                  </p:childTnLst>
                                </p:cTn>
                              </p:par>
                              <p:par>
                                <p:cTn id="189" presetID="22" presetClass="entr" presetSubtype="2" fill="hold" grpId="0" nodeType="withEffect">
                                  <p:stCondLst>
                                    <p:cond delay="250"/>
                                  </p:stCondLst>
                                  <p:childTnLst>
                                    <p:set>
                                      <p:cBhvr>
                                        <p:cTn id="190" dur="1" fill="hold">
                                          <p:stCondLst>
                                            <p:cond delay="0"/>
                                          </p:stCondLst>
                                        </p:cTn>
                                        <p:tgtEl>
                                          <p:spTgt spid="289"/>
                                        </p:tgtEl>
                                        <p:attrNameLst>
                                          <p:attrName>style.visibility</p:attrName>
                                        </p:attrNameLst>
                                      </p:cBhvr>
                                      <p:to>
                                        <p:strVal val="visible"/>
                                      </p:to>
                                    </p:set>
                                    <p:animEffect transition="in" filter="wipe(right)">
                                      <p:cBhvr>
                                        <p:cTn id="191" dur="500"/>
                                        <p:tgtEl>
                                          <p:spTgt spid="289"/>
                                        </p:tgtEl>
                                      </p:cBhvr>
                                    </p:animEffect>
                                  </p:childTnLst>
                                </p:cTn>
                              </p:par>
                              <p:par>
                                <p:cTn id="192" presetID="22" presetClass="entr" presetSubtype="2" fill="hold" grpId="0" nodeType="withEffect">
                                  <p:stCondLst>
                                    <p:cond delay="500"/>
                                  </p:stCondLst>
                                  <p:childTnLst>
                                    <p:set>
                                      <p:cBhvr>
                                        <p:cTn id="193" dur="1" fill="hold">
                                          <p:stCondLst>
                                            <p:cond delay="0"/>
                                          </p:stCondLst>
                                        </p:cTn>
                                        <p:tgtEl>
                                          <p:spTgt spid="290"/>
                                        </p:tgtEl>
                                        <p:attrNameLst>
                                          <p:attrName>style.visibility</p:attrName>
                                        </p:attrNameLst>
                                      </p:cBhvr>
                                      <p:to>
                                        <p:strVal val="visible"/>
                                      </p:to>
                                    </p:set>
                                    <p:animEffect transition="in" filter="wipe(right)">
                                      <p:cBhvr>
                                        <p:cTn id="194" dur="500"/>
                                        <p:tgtEl>
                                          <p:spTgt spid="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9" grpId="0" animBg="1"/>
      <p:bldP spid="411" grpId="0" animBg="1"/>
      <p:bldP spid="411" grpId="1" animBg="1"/>
      <p:bldP spid="411" grpId="2" animBg="1"/>
      <p:bldP spid="529" grpId="0" animBg="1"/>
      <p:bldP spid="529" grpId="1" animBg="1"/>
      <p:bldP spid="529" grpId="2" animBg="1"/>
      <p:bldP spid="529" grpId="3" animBg="1"/>
      <p:bldP spid="532" grpId="0" animBg="1"/>
      <p:bldP spid="532" grpId="1" animBg="1"/>
      <p:bldP spid="532" grpId="2" animBg="1"/>
      <p:bldP spid="533" grpId="0" animBg="1"/>
      <p:bldP spid="533" grpId="1" animBg="1"/>
      <p:bldP spid="533" grpId="2" animBg="1"/>
      <p:bldP spid="315" grpId="0"/>
      <p:bldP spid="289" grpId="0"/>
      <p:bldP spid="290"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A61C168B-4221-9AEC-4E22-D7537B341742}"/>
              </a:ext>
            </a:extLst>
          </p:cNvPr>
          <p:cNvSpPr/>
          <p:nvPr/>
        </p:nvSpPr>
        <p:spPr>
          <a:xfrm>
            <a:off x="3009899" y="2390775"/>
            <a:ext cx="6067425" cy="35337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SCITT Claims Promotion</a:t>
            </a:r>
          </a:p>
        </p:txBody>
      </p:sp>
      <p:sp>
        <p:nvSpPr>
          <p:cNvPr id="2" name="Title 1">
            <a:extLst>
              <a:ext uri="{FF2B5EF4-FFF2-40B4-BE49-F238E27FC236}">
                <a16:creationId xmlns:a16="http://schemas.microsoft.com/office/drawing/2014/main" id="{7F44EEC6-507D-7080-9376-BFE8B1C03617}"/>
              </a:ext>
            </a:extLst>
          </p:cNvPr>
          <p:cNvSpPr>
            <a:spLocks noGrp="1"/>
          </p:cNvSpPr>
          <p:nvPr>
            <p:ph type="title"/>
          </p:nvPr>
        </p:nvSpPr>
        <p:spPr/>
        <p:txBody>
          <a:bodyPr/>
          <a:lstStyle/>
          <a:p>
            <a:r>
              <a:rPr lang="en-US" dirty="0"/>
              <a:t>SCITT Promotion</a:t>
            </a:r>
          </a:p>
        </p:txBody>
      </p:sp>
      <p:sp>
        <p:nvSpPr>
          <p:cNvPr id="14" name="Rectangle 13">
            <a:extLst>
              <a:ext uri="{FF2B5EF4-FFF2-40B4-BE49-F238E27FC236}">
                <a16:creationId xmlns:a16="http://schemas.microsoft.com/office/drawing/2014/main" id="{55BD4CF6-0AB0-0225-BDCD-7AFF76393E00}"/>
              </a:ext>
            </a:extLst>
          </p:cNvPr>
          <p:cNvSpPr/>
          <p:nvPr/>
        </p:nvSpPr>
        <p:spPr>
          <a:xfrm>
            <a:off x="6633029" y="2975429"/>
            <a:ext cx="2322285" cy="13255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solidFill>
                  <a:sysClr val="windowText" lastClr="000000"/>
                </a:solidFill>
                <a:latin typeface="Arial" panose="020B0604020202020204" pitchFamily="34" charset="0"/>
                <a:cs typeface="Arial" panose="020B0604020202020204" pitchFamily="34" charset="0"/>
              </a:rPr>
              <a:t>Internal team A</a:t>
            </a:r>
          </a:p>
        </p:txBody>
      </p:sp>
      <p:sp>
        <p:nvSpPr>
          <p:cNvPr id="26" name="Rectangle 25">
            <a:extLst>
              <a:ext uri="{FF2B5EF4-FFF2-40B4-BE49-F238E27FC236}">
                <a16:creationId xmlns:a16="http://schemas.microsoft.com/office/drawing/2014/main" id="{7582BF58-8947-7D09-4196-0B909CE4A6B9}"/>
              </a:ext>
            </a:extLst>
          </p:cNvPr>
          <p:cNvSpPr/>
          <p:nvPr/>
        </p:nvSpPr>
        <p:spPr>
          <a:xfrm>
            <a:off x="6633029" y="4486695"/>
            <a:ext cx="2322285" cy="13255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solidFill>
                  <a:sysClr val="windowText" lastClr="000000"/>
                </a:solidFill>
                <a:latin typeface="Arial" panose="020B0604020202020204" pitchFamily="34" charset="0"/>
                <a:cs typeface="Arial" panose="020B0604020202020204" pitchFamily="34" charset="0"/>
              </a:rPr>
              <a:t>Internal team B</a:t>
            </a:r>
          </a:p>
        </p:txBody>
      </p:sp>
      <p:sp>
        <p:nvSpPr>
          <p:cNvPr id="38" name="Rectangle 37">
            <a:extLst>
              <a:ext uri="{FF2B5EF4-FFF2-40B4-BE49-F238E27FC236}">
                <a16:creationId xmlns:a16="http://schemas.microsoft.com/office/drawing/2014/main" id="{C6FC0E2E-105F-096B-2FD5-ACF7BBE1B862}"/>
              </a:ext>
            </a:extLst>
          </p:cNvPr>
          <p:cNvSpPr/>
          <p:nvPr/>
        </p:nvSpPr>
        <p:spPr>
          <a:xfrm>
            <a:off x="3131227" y="3667865"/>
            <a:ext cx="2322285" cy="13255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solidFill>
                  <a:sysClr val="windowText" lastClr="000000"/>
                </a:solidFill>
                <a:latin typeface="Arial" panose="020B0604020202020204" pitchFamily="34" charset="0"/>
                <a:cs typeface="Arial" panose="020B0604020202020204" pitchFamily="34" charset="0"/>
              </a:rPr>
              <a:t>Public SCITT Service</a:t>
            </a:r>
          </a:p>
        </p:txBody>
      </p:sp>
      <p:cxnSp>
        <p:nvCxnSpPr>
          <p:cNvPr id="40" name="Straight Arrow Connector 39">
            <a:extLst>
              <a:ext uri="{FF2B5EF4-FFF2-40B4-BE49-F238E27FC236}">
                <a16:creationId xmlns:a16="http://schemas.microsoft.com/office/drawing/2014/main" id="{055F844F-EF8E-678B-C95E-633DC9C7C7D3}"/>
              </a:ext>
            </a:extLst>
          </p:cNvPr>
          <p:cNvCxnSpPr>
            <a:stCxn id="14" idx="1"/>
            <a:endCxn id="38" idx="3"/>
          </p:cNvCxnSpPr>
          <p:nvPr/>
        </p:nvCxnSpPr>
        <p:spPr>
          <a:xfrm flipH="1">
            <a:off x="5453512" y="3638211"/>
            <a:ext cx="1179517" cy="69243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A1A8C9C-C70F-33B0-31D3-D7F052D34CF0}"/>
              </a:ext>
            </a:extLst>
          </p:cNvPr>
          <p:cNvCxnSpPr>
            <a:cxnSpLocks/>
            <a:stCxn id="26" idx="1"/>
            <a:endCxn id="38" idx="3"/>
          </p:cNvCxnSpPr>
          <p:nvPr/>
        </p:nvCxnSpPr>
        <p:spPr>
          <a:xfrm flipH="1" flipV="1">
            <a:off x="5453512" y="4330647"/>
            <a:ext cx="1179517" cy="81883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9" name="SCITT">
            <a:extLst>
              <a:ext uri="{FF2B5EF4-FFF2-40B4-BE49-F238E27FC236}">
                <a16:creationId xmlns:a16="http://schemas.microsoft.com/office/drawing/2014/main" id="{849A5251-0436-876A-2828-CC69A48205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8733" y="3408454"/>
            <a:ext cx="859976" cy="859976"/>
          </a:xfrm>
          <a:prstGeom prst="rect">
            <a:avLst/>
          </a:prstGeom>
        </p:spPr>
      </p:pic>
      <p:pic>
        <p:nvPicPr>
          <p:cNvPr id="42" name="SCITT">
            <a:extLst>
              <a:ext uri="{FF2B5EF4-FFF2-40B4-BE49-F238E27FC236}">
                <a16:creationId xmlns:a16="http://schemas.microsoft.com/office/drawing/2014/main" id="{2CCE3D07-C0DE-0BAD-AB2C-FBDDA3B020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8733" y="4844779"/>
            <a:ext cx="859976" cy="859976"/>
          </a:xfrm>
          <a:prstGeom prst="rect">
            <a:avLst/>
          </a:prstGeom>
        </p:spPr>
      </p:pic>
      <p:pic>
        <p:nvPicPr>
          <p:cNvPr id="43" name="SCITT">
            <a:extLst>
              <a:ext uri="{FF2B5EF4-FFF2-40B4-BE49-F238E27FC236}">
                <a16:creationId xmlns:a16="http://schemas.microsoft.com/office/drawing/2014/main" id="{2E1E1627-3513-7740-C99C-7F7B05ACAC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46372" y="3984803"/>
            <a:ext cx="859976" cy="859976"/>
          </a:xfrm>
          <a:prstGeom prst="rect">
            <a:avLst/>
          </a:prstGeom>
        </p:spPr>
      </p:pic>
    </p:spTree>
    <p:extLst>
      <p:ext uri="{BB962C8B-B14F-4D97-AF65-F5344CB8AC3E}">
        <p14:creationId xmlns:p14="http://schemas.microsoft.com/office/powerpoint/2010/main" val="4090353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88A4B-A4AA-6EAB-F33B-65D1873FA723}"/>
              </a:ext>
            </a:extLst>
          </p:cNvPr>
          <p:cNvSpPr>
            <a:spLocks noGrp="1"/>
          </p:cNvSpPr>
          <p:nvPr>
            <p:ph type="title"/>
          </p:nvPr>
        </p:nvSpPr>
        <p:spPr/>
        <p:txBody>
          <a:bodyPr/>
          <a:lstStyle/>
          <a:p>
            <a:r>
              <a:rPr lang="en-US" dirty="0"/>
              <a:t>Color Palate</a:t>
            </a:r>
          </a:p>
        </p:txBody>
      </p:sp>
      <p:sp>
        <p:nvSpPr>
          <p:cNvPr id="3" name="Content Placeholder 2">
            <a:extLst>
              <a:ext uri="{FF2B5EF4-FFF2-40B4-BE49-F238E27FC236}">
                <a16:creationId xmlns:a16="http://schemas.microsoft.com/office/drawing/2014/main" id="{131F6882-BECE-ECB8-186D-910C3E19622F}"/>
              </a:ext>
            </a:extLst>
          </p:cNvPr>
          <p:cNvSpPr>
            <a:spLocks noGrp="1"/>
          </p:cNvSpPr>
          <p:nvPr>
            <p:ph idx="1"/>
          </p:nvPr>
        </p:nvSpPr>
        <p:spPr>
          <a:xfrm>
            <a:off x="838200" y="1825625"/>
            <a:ext cx="10515600" cy="1603375"/>
          </a:xfrm>
        </p:spPr>
        <p:txBody>
          <a:bodyPr/>
          <a:lstStyle/>
          <a:p>
            <a:r>
              <a:rPr lang="en-US" dirty="0"/>
              <a:t>The images in this section use the following color palate, which is part of this sections template. Changing the color palate in the master slide should adjust all images in this section.</a:t>
            </a:r>
          </a:p>
          <a:p>
            <a:endParaRPr lang="en-US" dirty="0"/>
          </a:p>
        </p:txBody>
      </p:sp>
      <p:sp>
        <p:nvSpPr>
          <p:cNvPr id="4" name="Rectangle 3">
            <a:extLst>
              <a:ext uri="{FF2B5EF4-FFF2-40B4-BE49-F238E27FC236}">
                <a16:creationId xmlns:a16="http://schemas.microsoft.com/office/drawing/2014/main" id="{F84EF432-3910-ECA3-B3B5-3D519332C85E}"/>
              </a:ext>
            </a:extLst>
          </p:cNvPr>
          <p:cNvSpPr/>
          <p:nvPr/>
        </p:nvSpPr>
        <p:spPr>
          <a:xfrm>
            <a:off x="1316736" y="3429000"/>
            <a:ext cx="923544" cy="88696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F0C606C-4682-FB89-C1E3-5C2835DA33A9}"/>
              </a:ext>
            </a:extLst>
          </p:cNvPr>
          <p:cNvSpPr/>
          <p:nvPr/>
        </p:nvSpPr>
        <p:spPr>
          <a:xfrm>
            <a:off x="2240280" y="3429000"/>
            <a:ext cx="923544" cy="88696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8A09F8B-5748-84E9-AF74-9654F3098B8A}"/>
              </a:ext>
            </a:extLst>
          </p:cNvPr>
          <p:cNvSpPr/>
          <p:nvPr/>
        </p:nvSpPr>
        <p:spPr>
          <a:xfrm>
            <a:off x="3163824" y="3429000"/>
            <a:ext cx="923544" cy="88696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2AD8914-8EBE-281B-21A3-671199699AB7}"/>
              </a:ext>
            </a:extLst>
          </p:cNvPr>
          <p:cNvSpPr/>
          <p:nvPr/>
        </p:nvSpPr>
        <p:spPr>
          <a:xfrm>
            <a:off x="4087368" y="3429000"/>
            <a:ext cx="923544" cy="88696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E3FE641-9D2C-09FD-625C-9DEC7FD26964}"/>
              </a:ext>
            </a:extLst>
          </p:cNvPr>
          <p:cNvSpPr/>
          <p:nvPr/>
        </p:nvSpPr>
        <p:spPr>
          <a:xfrm>
            <a:off x="5010912" y="3429000"/>
            <a:ext cx="923544" cy="88696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32F63B8-15BC-658C-44D7-5A6B16093DE4}"/>
              </a:ext>
            </a:extLst>
          </p:cNvPr>
          <p:cNvSpPr/>
          <p:nvPr/>
        </p:nvSpPr>
        <p:spPr>
          <a:xfrm>
            <a:off x="5934456" y="3429000"/>
            <a:ext cx="923544" cy="88696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4E0C82-FA3A-68C1-DA0B-57F16BAFAD30}"/>
              </a:ext>
            </a:extLst>
          </p:cNvPr>
          <p:cNvSpPr/>
          <p:nvPr/>
        </p:nvSpPr>
        <p:spPr>
          <a:xfrm>
            <a:off x="6858000" y="3429000"/>
            <a:ext cx="923544" cy="88696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161DA44-298B-2E0E-E5C7-92C966ED225C}"/>
              </a:ext>
            </a:extLst>
          </p:cNvPr>
          <p:cNvSpPr/>
          <p:nvPr/>
        </p:nvSpPr>
        <p:spPr>
          <a:xfrm>
            <a:off x="7781544" y="3429000"/>
            <a:ext cx="923544" cy="88696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9C3FF7-32F8-BE47-B22F-43B52E5E3958}"/>
              </a:ext>
            </a:extLst>
          </p:cNvPr>
          <p:cNvSpPr/>
          <p:nvPr/>
        </p:nvSpPr>
        <p:spPr>
          <a:xfrm>
            <a:off x="8705088" y="3429000"/>
            <a:ext cx="923544" cy="88696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7BCA50B-8CDE-F45C-7E16-4EC97BC832EA}"/>
              </a:ext>
            </a:extLst>
          </p:cNvPr>
          <p:cNvSpPr/>
          <p:nvPr/>
        </p:nvSpPr>
        <p:spPr>
          <a:xfrm>
            <a:off x="9628632" y="3429000"/>
            <a:ext cx="923544" cy="88696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55442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562A8D03-CF92-0E69-9EB4-F69247CB1BAA}"/>
              </a:ext>
            </a:extLst>
          </p:cNvPr>
          <p:cNvSpPr>
            <a:spLocks/>
          </p:cNvSpPr>
          <p:nvPr/>
        </p:nvSpPr>
        <p:spPr>
          <a:xfrm>
            <a:off x="125730" y="1617536"/>
            <a:ext cx="11940539" cy="24606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latin typeface="Arial" panose="020B0604020202020204" pitchFamily="34" charset="0"/>
                <a:cs typeface="Arial" panose="020B0604020202020204" pitchFamily="34" charset="0"/>
              </a:rPr>
              <a:t>Software Supply Chain</a:t>
            </a:r>
          </a:p>
        </p:txBody>
      </p:sp>
      <p:sp>
        <p:nvSpPr>
          <p:cNvPr id="72" name="Rectangle 71">
            <a:extLst>
              <a:ext uri="{FF2B5EF4-FFF2-40B4-BE49-F238E27FC236}">
                <a16:creationId xmlns:a16="http://schemas.microsoft.com/office/drawing/2014/main" id="{71EA53D5-BB58-7353-9E2B-C320DB601C1E}"/>
              </a:ext>
            </a:extLst>
          </p:cNvPr>
          <p:cNvSpPr>
            <a:spLocks/>
          </p:cNvSpPr>
          <p:nvPr/>
        </p:nvSpPr>
        <p:spPr>
          <a:xfrm>
            <a:off x="196794" y="2039447"/>
            <a:ext cx="5077108" cy="1999569"/>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latin typeface="Arial" panose="020B0604020202020204" pitchFamily="34" charset="0"/>
                <a:cs typeface="Arial" panose="020B0604020202020204" pitchFamily="34" charset="0"/>
              </a:rPr>
              <a:t>Wabbit Networks (Publisher)</a:t>
            </a:r>
          </a:p>
        </p:txBody>
      </p:sp>
      <p:sp>
        <p:nvSpPr>
          <p:cNvPr id="73" name="Rectangle 72">
            <a:extLst>
              <a:ext uri="{FF2B5EF4-FFF2-40B4-BE49-F238E27FC236}">
                <a16:creationId xmlns:a16="http://schemas.microsoft.com/office/drawing/2014/main" id="{E5E17DF7-9EDF-A847-9CE2-5F865A40E19F}"/>
              </a:ext>
            </a:extLst>
          </p:cNvPr>
          <p:cNvSpPr>
            <a:spLocks/>
          </p:cNvSpPr>
          <p:nvPr/>
        </p:nvSpPr>
        <p:spPr>
          <a:xfrm>
            <a:off x="5415733" y="2039447"/>
            <a:ext cx="6588052" cy="1999569"/>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latin typeface="Arial" panose="020B0604020202020204" pitchFamily="34" charset="0"/>
                <a:cs typeface="Arial" panose="020B0604020202020204" pitchFamily="34" charset="0"/>
              </a:rPr>
              <a:t>ACME Rockets (Consumer)</a:t>
            </a:r>
          </a:p>
        </p:txBody>
      </p:sp>
      <p:sp>
        <p:nvSpPr>
          <p:cNvPr id="2" name="Title 1">
            <a:extLst>
              <a:ext uri="{FF2B5EF4-FFF2-40B4-BE49-F238E27FC236}">
                <a16:creationId xmlns:a16="http://schemas.microsoft.com/office/drawing/2014/main" id="{7F44EEC6-507D-7080-9376-BFE8B1C03617}"/>
              </a:ext>
            </a:extLst>
          </p:cNvPr>
          <p:cNvSpPr>
            <a:spLocks noGrp="1"/>
          </p:cNvSpPr>
          <p:nvPr>
            <p:ph type="title"/>
          </p:nvPr>
        </p:nvSpPr>
        <p:spPr/>
        <p:txBody>
          <a:bodyPr/>
          <a:lstStyle/>
          <a:p>
            <a:r>
              <a:rPr lang="en-US" dirty="0"/>
              <a:t>Software Supply Chain </a:t>
            </a:r>
          </a:p>
        </p:txBody>
      </p:sp>
      <p:sp>
        <p:nvSpPr>
          <p:cNvPr id="39" name="Isosceles Triangle 38">
            <a:extLst>
              <a:ext uri="{FF2B5EF4-FFF2-40B4-BE49-F238E27FC236}">
                <a16:creationId xmlns:a16="http://schemas.microsoft.com/office/drawing/2014/main" id="{749D5B8E-9DC5-9AA2-6912-CF3E8AD1237F}"/>
              </a:ext>
            </a:extLst>
          </p:cNvPr>
          <p:cNvSpPr/>
          <p:nvPr/>
        </p:nvSpPr>
        <p:spPr>
          <a:xfrm rot="10800000">
            <a:off x="6123124" y="3475811"/>
            <a:ext cx="166141" cy="1755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rial" panose="020B0604020202020204" pitchFamily="34" charset="0"/>
              <a:cs typeface="Arial" panose="020B0604020202020204" pitchFamily="34" charset="0"/>
            </a:endParaRPr>
          </a:p>
        </p:txBody>
      </p:sp>
      <p:cxnSp>
        <p:nvCxnSpPr>
          <p:cNvPr id="43" name="Connector: Elbow 31">
            <a:extLst>
              <a:ext uri="{FF2B5EF4-FFF2-40B4-BE49-F238E27FC236}">
                <a16:creationId xmlns:a16="http://schemas.microsoft.com/office/drawing/2014/main" id="{166C61C7-0433-0DD2-009D-5DD339637D0E}"/>
              </a:ext>
            </a:extLst>
          </p:cNvPr>
          <p:cNvCxnSpPr>
            <a:cxnSpLocks/>
            <a:stCxn id="45" idx="3"/>
            <a:endCxn id="46" idx="1"/>
          </p:cNvCxnSpPr>
          <p:nvPr/>
        </p:nvCxnSpPr>
        <p:spPr>
          <a:xfrm>
            <a:off x="1852592" y="3037321"/>
            <a:ext cx="29170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04444A57-4266-A431-B967-497DBD98C007}"/>
              </a:ext>
            </a:extLst>
          </p:cNvPr>
          <p:cNvSpPr/>
          <p:nvPr/>
        </p:nvSpPr>
        <p:spPr>
          <a:xfrm>
            <a:off x="558546"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Creation</a:t>
            </a:r>
          </a:p>
        </p:txBody>
      </p:sp>
      <p:sp>
        <p:nvSpPr>
          <p:cNvPr id="46" name="Rectangle 45">
            <a:extLst>
              <a:ext uri="{FF2B5EF4-FFF2-40B4-BE49-F238E27FC236}">
                <a16:creationId xmlns:a16="http://schemas.microsoft.com/office/drawing/2014/main" id="{29E7DBE6-BB7F-C7F2-E225-47C9C44A0007}"/>
              </a:ext>
            </a:extLst>
          </p:cNvPr>
          <p:cNvSpPr/>
          <p:nvPr/>
        </p:nvSpPr>
        <p:spPr>
          <a:xfrm>
            <a:off x="2144296"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Verification</a:t>
            </a:r>
          </a:p>
        </p:txBody>
      </p:sp>
      <p:cxnSp>
        <p:nvCxnSpPr>
          <p:cNvPr id="47" name="Connector: Elbow 31">
            <a:extLst>
              <a:ext uri="{FF2B5EF4-FFF2-40B4-BE49-F238E27FC236}">
                <a16:creationId xmlns:a16="http://schemas.microsoft.com/office/drawing/2014/main" id="{9FB44E09-AE7A-79FB-87A9-4400C9F5201A}"/>
              </a:ext>
            </a:extLst>
          </p:cNvPr>
          <p:cNvCxnSpPr>
            <a:cxnSpLocks/>
            <a:stCxn id="46" idx="3"/>
            <a:endCxn id="51" idx="1"/>
          </p:cNvCxnSpPr>
          <p:nvPr/>
        </p:nvCxnSpPr>
        <p:spPr>
          <a:xfrm>
            <a:off x="3438342" y="3037321"/>
            <a:ext cx="29046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31">
            <a:extLst>
              <a:ext uri="{FF2B5EF4-FFF2-40B4-BE49-F238E27FC236}">
                <a16:creationId xmlns:a16="http://schemas.microsoft.com/office/drawing/2014/main" id="{9F6E1E04-353B-A2D1-8F8A-30B5420AB510}"/>
              </a:ext>
            </a:extLst>
          </p:cNvPr>
          <p:cNvCxnSpPr>
            <a:cxnSpLocks/>
            <a:stCxn id="39" idx="0"/>
            <a:endCxn id="45" idx="1"/>
          </p:cNvCxnSpPr>
          <p:nvPr/>
        </p:nvCxnSpPr>
        <p:spPr>
          <a:xfrm rot="5400000" flipH="1">
            <a:off x="3075365" y="520502"/>
            <a:ext cx="614010" cy="5647648"/>
          </a:xfrm>
          <a:prstGeom prst="bentConnector4">
            <a:avLst>
              <a:gd name="adj1" fmla="val -38671"/>
              <a:gd name="adj2" fmla="val 104048"/>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7A35B02F-294E-8155-8EE4-97F5530C40EE}"/>
              </a:ext>
            </a:extLst>
          </p:cNvPr>
          <p:cNvSpPr/>
          <p:nvPr/>
        </p:nvSpPr>
        <p:spPr>
          <a:xfrm>
            <a:off x="718403" y="3201206"/>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latin typeface="Arial" panose="020B0604020202020204" pitchFamily="34" charset="0"/>
                <a:cs typeface="Arial" panose="020B0604020202020204" pitchFamily="34" charset="0"/>
              </a:rPr>
              <a:t>Build Systems</a:t>
            </a:r>
          </a:p>
        </p:txBody>
      </p:sp>
      <p:sp>
        <p:nvSpPr>
          <p:cNvPr id="50" name="Rectangle 49">
            <a:extLst>
              <a:ext uri="{FF2B5EF4-FFF2-40B4-BE49-F238E27FC236}">
                <a16:creationId xmlns:a16="http://schemas.microsoft.com/office/drawing/2014/main" id="{19B13A58-D1CF-FF34-2B6D-A86289077E84}"/>
              </a:ext>
            </a:extLst>
          </p:cNvPr>
          <p:cNvSpPr/>
          <p:nvPr/>
        </p:nvSpPr>
        <p:spPr>
          <a:xfrm>
            <a:off x="718403" y="2852369"/>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ysClr val="windowText" lastClr="000000"/>
                </a:solidFill>
                <a:latin typeface="Arial" panose="020B0604020202020204" pitchFamily="34" charset="0"/>
                <a:cs typeface="Arial" panose="020B0604020202020204" pitchFamily="34" charset="0"/>
              </a:rPr>
              <a:t>SCC</a:t>
            </a:r>
          </a:p>
        </p:txBody>
      </p:sp>
      <p:sp>
        <p:nvSpPr>
          <p:cNvPr id="51" name="Rectangle 50">
            <a:extLst>
              <a:ext uri="{FF2B5EF4-FFF2-40B4-BE49-F238E27FC236}">
                <a16:creationId xmlns:a16="http://schemas.microsoft.com/office/drawing/2014/main" id="{666257B1-B291-4A3D-3DDA-BA14CA5B2FCE}"/>
              </a:ext>
            </a:extLst>
          </p:cNvPr>
          <p:cNvSpPr/>
          <p:nvPr/>
        </p:nvSpPr>
        <p:spPr>
          <a:xfrm>
            <a:off x="3728804"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ysClr val="windowText" lastClr="000000"/>
                </a:solidFill>
                <a:latin typeface="Arial" panose="020B0604020202020204" pitchFamily="34" charset="0"/>
                <a:cs typeface="Arial" panose="020B0604020202020204" pitchFamily="34" charset="0"/>
              </a:rPr>
              <a:t>Distribution</a:t>
            </a:r>
          </a:p>
        </p:txBody>
      </p:sp>
      <p:sp>
        <p:nvSpPr>
          <p:cNvPr id="52" name="Rectangle 51">
            <a:extLst>
              <a:ext uri="{FF2B5EF4-FFF2-40B4-BE49-F238E27FC236}">
                <a16:creationId xmlns:a16="http://schemas.microsoft.com/office/drawing/2014/main" id="{038CB6C6-857B-E65E-6547-C09DE29AFF43}"/>
              </a:ext>
            </a:extLst>
          </p:cNvPr>
          <p:cNvSpPr/>
          <p:nvPr/>
        </p:nvSpPr>
        <p:spPr>
          <a:xfrm>
            <a:off x="8919103"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Consumption</a:t>
            </a:r>
          </a:p>
        </p:txBody>
      </p:sp>
      <p:cxnSp>
        <p:nvCxnSpPr>
          <p:cNvPr id="53" name="Connector: Elbow 31">
            <a:extLst>
              <a:ext uri="{FF2B5EF4-FFF2-40B4-BE49-F238E27FC236}">
                <a16:creationId xmlns:a16="http://schemas.microsoft.com/office/drawing/2014/main" id="{5B2AE334-EFE0-486B-10D2-F24B9C4EAFE8}"/>
              </a:ext>
            </a:extLst>
          </p:cNvPr>
          <p:cNvCxnSpPr>
            <a:cxnSpLocks/>
            <a:stCxn id="76" idx="3"/>
            <a:endCxn id="59" idx="1"/>
          </p:cNvCxnSpPr>
          <p:nvPr/>
        </p:nvCxnSpPr>
        <p:spPr>
          <a:xfrm>
            <a:off x="6966852" y="3037321"/>
            <a:ext cx="2964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0E539707-CEE7-4048-D5DA-663D113AF087}"/>
              </a:ext>
            </a:extLst>
          </p:cNvPr>
          <p:cNvSpPr/>
          <p:nvPr/>
        </p:nvSpPr>
        <p:spPr>
          <a:xfrm>
            <a:off x="3975477" y="2848935"/>
            <a:ext cx="800700" cy="6309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ysClr val="windowText" lastClr="000000"/>
                </a:solidFill>
                <a:latin typeface="Arial" panose="020B0604020202020204" pitchFamily="34" charset="0"/>
                <a:cs typeface="Arial" panose="020B0604020202020204" pitchFamily="34" charset="0"/>
              </a:rPr>
              <a:t>Published Registries</a:t>
            </a:r>
          </a:p>
        </p:txBody>
      </p:sp>
      <p:sp>
        <p:nvSpPr>
          <p:cNvPr id="55" name="Rectangle 54">
            <a:extLst>
              <a:ext uri="{FF2B5EF4-FFF2-40B4-BE49-F238E27FC236}">
                <a16:creationId xmlns:a16="http://schemas.microsoft.com/office/drawing/2014/main" id="{BE193CFD-C0B4-A4CB-299D-77695D1B1CE8}"/>
              </a:ext>
            </a:extLst>
          </p:cNvPr>
          <p:cNvSpPr/>
          <p:nvPr/>
        </p:nvSpPr>
        <p:spPr>
          <a:xfrm>
            <a:off x="9064575" y="3201206"/>
            <a:ext cx="1054860"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ysClr val="windowText" lastClr="000000"/>
                </a:solidFill>
                <a:latin typeface="Arial" panose="020B0604020202020204" pitchFamily="34" charset="0"/>
                <a:cs typeface="Arial" panose="020B0604020202020204" pitchFamily="34" charset="0"/>
              </a:rPr>
              <a:t>End Users</a:t>
            </a:r>
          </a:p>
        </p:txBody>
      </p:sp>
      <p:sp>
        <p:nvSpPr>
          <p:cNvPr id="56" name="Rectangle 55">
            <a:extLst>
              <a:ext uri="{FF2B5EF4-FFF2-40B4-BE49-F238E27FC236}">
                <a16:creationId xmlns:a16="http://schemas.microsoft.com/office/drawing/2014/main" id="{5BC71D77-0B7C-A398-324C-92353F1E476C}"/>
              </a:ext>
            </a:extLst>
          </p:cNvPr>
          <p:cNvSpPr/>
          <p:nvPr/>
        </p:nvSpPr>
        <p:spPr>
          <a:xfrm>
            <a:off x="9062401" y="2852369"/>
            <a:ext cx="1054860"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ysClr val="windowText" lastClr="000000"/>
                </a:solidFill>
                <a:latin typeface="Arial" panose="020B0604020202020204" pitchFamily="34" charset="0"/>
                <a:cs typeface="Arial" panose="020B0604020202020204" pitchFamily="34" charset="0"/>
              </a:rPr>
              <a:t>Apps/Services</a:t>
            </a:r>
          </a:p>
        </p:txBody>
      </p:sp>
      <p:sp>
        <p:nvSpPr>
          <p:cNvPr id="57" name="Rectangle 56">
            <a:extLst>
              <a:ext uri="{FF2B5EF4-FFF2-40B4-BE49-F238E27FC236}">
                <a16:creationId xmlns:a16="http://schemas.microsoft.com/office/drawing/2014/main" id="{C805D7FF-928F-6459-8EED-927844FF3A9F}"/>
              </a:ext>
            </a:extLst>
          </p:cNvPr>
          <p:cNvSpPr/>
          <p:nvPr/>
        </p:nvSpPr>
        <p:spPr>
          <a:xfrm>
            <a:off x="2304153" y="3201206"/>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ysClr val="windowText" lastClr="000000"/>
                </a:solidFill>
                <a:latin typeface="Arial" panose="020B0604020202020204" pitchFamily="34" charset="0"/>
                <a:cs typeface="Arial" panose="020B0604020202020204" pitchFamily="34" charset="0"/>
              </a:rPr>
              <a:t>Security Scanning</a:t>
            </a:r>
          </a:p>
        </p:txBody>
      </p:sp>
      <p:sp>
        <p:nvSpPr>
          <p:cNvPr id="58" name="Rectangle 57">
            <a:extLst>
              <a:ext uri="{FF2B5EF4-FFF2-40B4-BE49-F238E27FC236}">
                <a16:creationId xmlns:a16="http://schemas.microsoft.com/office/drawing/2014/main" id="{C7392DA9-BFE4-69A5-AF3D-C49BC8C0D628}"/>
              </a:ext>
            </a:extLst>
          </p:cNvPr>
          <p:cNvSpPr/>
          <p:nvPr/>
        </p:nvSpPr>
        <p:spPr>
          <a:xfrm>
            <a:off x="2304153" y="2852369"/>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ysClr val="windowText" lastClr="000000"/>
                </a:solidFill>
                <a:latin typeface="Arial" panose="020B0604020202020204" pitchFamily="34" charset="0"/>
                <a:cs typeface="Arial" panose="020B0604020202020204" pitchFamily="34" charset="0"/>
              </a:rPr>
              <a:t>Functional Testing</a:t>
            </a:r>
          </a:p>
        </p:txBody>
      </p:sp>
      <p:sp>
        <p:nvSpPr>
          <p:cNvPr id="59" name="Rectangle 58">
            <a:extLst>
              <a:ext uri="{FF2B5EF4-FFF2-40B4-BE49-F238E27FC236}">
                <a16:creationId xmlns:a16="http://schemas.microsoft.com/office/drawing/2014/main" id="{363B26EE-4218-082C-51E4-867AC5A90DFC}"/>
              </a:ext>
            </a:extLst>
          </p:cNvPr>
          <p:cNvSpPr/>
          <p:nvPr/>
        </p:nvSpPr>
        <p:spPr>
          <a:xfrm>
            <a:off x="7263305"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ysClr val="windowText" lastClr="000000"/>
                </a:solidFill>
                <a:latin typeface="Arial" panose="020B0604020202020204" pitchFamily="34" charset="0"/>
                <a:cs typeface="Arial" panose="020B0604020202020204" pitchFamily="34" charset="0"/>
              </a:rPr>
              <a:t>Verification</a:t>
            </a:r>
          </a:p>
        </p:txBody>
      </p:sp>
      <p:sp>
        <p:nvSpPr>
          <p:cNvPr id="60" name="Rectangle 59">
            <a:extLst>
              <a:ext uri="{FF2B5EF4-FFF2-40B4-BE49-F238E27FC236}">
                <a16:creationId xmlns:a16="http://schemas.microsoft.com/office/drawing/2014/main" id="{A188DEE2-6FB0-C935-B61E-9DDA12B4584D}"/>
              </a:ext>
            </a:extLst>
          </p:cNvPr>
          <p:cNvSpPr/>
          <p:nvPr/>
        </p:nvSpPr>
        <p:spPr>
          <a:xfrm>
            <a:off x="7458119" y="3201206"/>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ysClr val="windowText" lastClr="000000"/>
                </a:solidFill>
                <a:latin typeface="Arial" panose="020B0604020202020204" pitchFamily="34" charset="0"/>
                <a:cs typeface="Arial" panose="020B0604020202020204" pitchFamily="34" charset="0"/>
              </a:rPr>
              <a:t>Security Scanning</a:t>
            </a:r>
          </a:p>
        </p:txBody>
      </p:sp>
      <p:sp>
        <p:nvSpPr>
          <p:cNvPr id="61" name="Rectangle 60">
            <a:extLst>
              <a:ext uri="{FF2B5EF4-FFF2-40B4-BE49-F238E27FC236}">
                <a16:creationId xmlns:a16="http://schemas.microsoft.com/office/drawing/2014/main" id="{64D64236-BE40-0E46-1922-B12B7D63B4ED}"/>
              </a:ext>
            </a:extLst>
          </p:cNvPr>
          <p:cNvSpPr/>
          <p:nvPr/>
        </p:nvSpPr>
        <p:spPr>
          <a:xfrm>
            <a:off x="7455945" y="2852369"/>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ysClr val="windowText" lastClr="000000"/>
                </a:solidFill>
                <a:latin typeface="Arial" panose="020B0604020202020204" pitchFamily="34" charset="0"/>
                <a:cs typeface="Arial" panose="020B0604020202020204" pitchFamily="34" charset="0"/>
              </a:rPr>
              <a:t>Functional Testing</a:t>
            </a:r>
          </a:p>
        </p:txBody>
      </p:sp>
      <p:cxnSp>
        <p:nvCxnSpPr>
          <p:cNvPr id="62" name="Connector: Elbow 31">
            <a:extLst>
              <a:ext uri="{FF2B5EF4-FFF2-40B4-BE49-F238E27FC236}">
                <a16:creationId xmlns:a16="http://schemas.microsoft.com/office/drawing/2014/main" id="{D3DE249D-F5C3-0209-B942-974EECF41D00}"/>
              </a:ext>
            </a:extLst>
          </p:cNvPr>
          <p:cNvCxnSpPr>
            <a:cxnSpLocks/>
            <a:stCxn id="59" idx="3"/>
            <a:endCxn id="52" idx="1"/>
          </p:cNvCxnSpPr>
          <p:nvPr/>
        </p:nvCxnSpPr>
        <p:spPr>
          <a:xfrm>
            <a:off x="8557351" y="3037321"/>
            <a:ext cx="36175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86071533-6910-3A2F-02D9-E7D6FCBDFC39}"/>
              </a:ext>
            </a:extLst>
          </p:cNvPr>
          <p:cNvSpPr/>
          <p:nvPr/>
        </p:nvSpPr>
        <p:spPr>
          <a:xfrm>
            <a:off x="10574901"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Archival</a:t>
            </a:r>
          </a:p>
        </p:txBody>
      </p:sp>
      <p:cxnSp>
        <p:nvCxnSpPr>
          <p:cNvPr id="69" name="Connector: Elbow 31">
            <a:extLst>
              <a:ext uri="{FF2B5EF4-FFF2-40B4-BE49-F238E27FC236}">
                <a16:creationId xmlns:a16="http://schemas.microsoft.com/office/drawing/2014/main" id="{FC6E4367-99E9-088A-B621-9264DF35A4BC}"/>
              </a:ext>
            </a:extLst>
          </p:cNvPr>
          <p:cNvCxnSpPr>
            <a:cxnSpLocks/>
            <a:stCxn id="76" idx="2"/>
            <a:endCxn id="68" idx="1"/>
          </p:cNvCxnSpPr>
          <p:nvPr/>
        </p:nvCxnSpPr>
        <p:spPr>
          <a:xfrm rot="5400000" flipH="1" flipV="1">
            <a:off x="8135939" y="1221211"/>
            <a:ext cx="622851" cy="4255072"/>
          </a:xfrm>
          <a:prstGeom prst="bentConnector4">
            <a:avLst>
              <a:gd name="adj1" fmla="val -36702"/>
              <a:gd name="adj2" fmla="val 9392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6941ED5C-BB80-D4E4-9D95-355F3F110D8F}"/>
              </a:ext>
            </a:extLst>
          </p:cNvPr>
          <p:cNvSpPr/>
          <p:nvPr/>
        </p:nvSpPr>
        <p:spPr>
          <a:xfrm>
            <a:off x="10721458" y="2852368"/>
            <a:ext cx="1054860" cy="5537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ysClr val="windowText" lastClr="000000"/>
                </a:solidFill>
                <a:latin typeface="Arial" panose="020B0604020202020204" pitchFamily="34" charset="0"/>
                <a:cs typeface="Arial" panose="020B0604020202020204" pitchFamily="34" charset="0"/>
              </a:rPr>
              <a:t>Artifacts, Claims &amp; Evidence</a:t>
            </a:r>
          </a:p>
        </p:txBody>
      </p:sp>
      <p:sp>
        <p:nvSpPr>
          <p:cNvPr id="74" name="TextBox 73">
            <a:extLst>
              <a:ext uri="{FF2B5EF4-FFF2-40B4-BE49-F238E27FC236}">
                <a16:creationId xmlns:a16="http://schemas.microsoft.com/office/drawing/2014/main" id="{A1FD9321-F239-E020-F999-E5414A6CF242}"/>
              </a:ext>
            </a:extLst>
          </p:cNvPr>
          <p:cNvSpPr txBox="1"/>
          <p:nvPr/>
        </p:nvSpPr>
        <p:spPr>
          <a:xfrm>
            <a:off x="5053413" y="2757163"/>
            <a:ext cx="576385" cy="138499"/>
          </a:xfrm>
          <a:prstGeom prst="rect">
            <a:avLst/>
          </a:prstGeom>
          <a:solidFill>
            <a:schemeClr val="bg1"/>
          </a:solidFill>
        </p:spPr>
        <p:txBody>
          <a:bodyPr wrap="square" lIns="0" tIns="0" rIns="0" bIns="0" rtlCol="0">
            <a:spAutoFit/>
          </a:bodyPr>
          <a:lstStyle/>
          <a:p>
            <a:pPr algn="ctr"/>
            <a:r>
              <a:rPr lang="en-US" sz="900" b="1" dirty="0">
                <a:latin typeface="Arial" panose="020B0604020202020204" pitchFamily="34" charset="0"/>
                <a:cs typeface="Arial" panose="020B0604020202020204" pitchFamily="34" charset="0"/>
              </a:rPr>
              <a:t>Promotion</a:t>
            </a:r>
          </a:p>
        </p:txBody>
      </p:sp>
      <p:cxnSp>
        <p:nvCxnSpPr>
          <p:cNvPr id="75" name="Connector: Elbow 31">
            <a:extLst>
              <a:ext uri="{FF2B5EF4-FFF2-40B4-BE49-F238E27FC236}">
                <a16:creationId xmlns:a16="http://schemas.microsoft.com/office/drawing/2014/main" id="{3382375A-98CC-97A8-0980-D02F72E74667}"/>
              </a:ext>
            </a:extLst>
          </p:cNvPr>
          <p:cNvCxnSpPr>
            <a:cxnSpLocks/>
            <a:stCxn id="51" idx="3"/>
            <a:endCxn id="76" idx="1"/>
          </p:cNvCxnSpPr>
          <p:nvPr/>
        </p:nvCxnSpPr>
        <p:spPr>
          <a:xfrm>
            <a:off x="5022850" y="3037321"/>
            <a:ext cx="64995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0E9B3509-F084-4395-23D2-5BD2D4F13317}"/>
              </a:ext>
            </a:extLst>
          </p:cNvPr>
          <p:cNvSpPr/>
          <p:nvPr/>
        </p:nvSpPr>
        <p:spPr>
          <a:xfrm>
            <a:off x="5672806"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ysClr val="windowText" lastClr="000000"/>
                </a:solidFill>
                <a:latin typeface="Arial" panose="020B0604020202020204" pitchFamily="34" charset="0"/>
                <a:cs typeface="Arial" panose="020B0604020202020204" pitchFamily="34" charset="0"/>
              </a:rPr>
              <a:t>Internal Distribution</a:t>
            </a:r>
          </a:p>
        </p:txBody>
      </p:sp>
      <p:sp>
        <p:nvSpPr>
          <p:cNvPr id="77" name="Rectangle 76">
            <a:extLst>
              <a:ext uri="{FF2B5EF4-FFF2-40B4-BE49-F238E27FC236}">
                <a16:creationId xmlns:a16="http://schemas.microsoft.com/office/drawing/2014/main" id="{94256687-841E-CDAF-A13F-E4E4E8ADE5D6}"/>
              </a:ext>
            </a:extLst>
          </p:cNvPr>
          <p:cNvSpPr/>
          <p:nvPr/>
        </p:nvSpPr>
        <p:spPr>
          <a:xfrm>
            <a:off x="5856825" y="2848935"/>
            <a:ext cx="926008" cy="6309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latin typeface="Arial" panose="020B0604020202020204" pitchFamily="34" charset="0"/>
                <a:cs typeface="Arial" panose="020B0604020202020204" pitchFamily="34" charset="0"/>
              </a:rPr>
              <a:t>Environment Specific</a:t>
            </a:r>
            <a:br>
              <a:rPr lang="en-US" sz="1000" dirty="0">
                <a:solidFill>
                  <a:sysClr val="windowText" lastClr="000000"/>
                </a:solidFill>
                <a:latin typeface="Arial" panose="020B0604020202020204" pitchFamily="34" charset="0"/>
                <a:cs typeface="Arial" panose="020B0604020202020204" pitchFamily="34" charset="0"/>
              </a:rPr>
            </a:br>
            <a:r>
              <a:rPr lang="en-US" sz="1000" dirty="0">
                <a:solidFill>
                  <a:sysClr val="windowText" lastClr="000000"/>
                </a:solidFill>
                <a:latin typeface="Arial" panose="020B0604020202020204" pitchFamily="34" charset="0"/>
                <a:cs typeface="Arial" panose="020B0604020202020204" pitchFamily="34" charset="0"/>
              </a:rPr>
              <a:t>Registries</a:t>
            </a:r>
          </a:p>
        </p:txBody>
      </p:sp>
      <p:sp>
        <p:nvSpPr>
          <p:cNvPr id="101" name="Oval 100">
            <a:extLst>
              <a:ext uri="{FF2B5EF4-FFF2-40B4-BE49-F238E27FC236}">
                <a16:creationId xmlns:a16="http://schemas.microsoft.com/office/drawing/2014/main" id="{FF960924-A658-FC86-5936-B39E25B7E73E}"/>
              </a:ext>
            </a:extLst>
          </p:cNvPr>
          <p:cNvSpPr/>
          <p:nvPr/>
        </p:nvSpPr>
        <p:spPr>
          <a:xfrm>
            <a:off x="455065" y="231952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1</a:t>
            </a:r>
          </a:p>
        </p:txBody>
      </p:sp>
      <p:sp>
        <p:nvSpPr>
          <p:cNvPr id="102" name="Oval 101">
            <a:extLst>
              <a:ext uri="{FF2B5EF4-FFF2-40B4-BE49-F238E27FC236}">
                <a16:creationId xmlns:a16="http://schemas.microsoft.com/office/drawing/2014/main" id="{8200982B-46A3-9442-1831-CE8A439EC420}"/>
              </a:ext>
            </a:extLst>
          </p:cNvPr>
          <p:cNvSpPr/>
          <p:nvPr/>
        </p:nvSpPr>
        <p:spPr>
          <a:xfrm>
            <a:off x="2039573" y="231952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2</a:t>
            </a:r>
          </a:p>
        </p:txBody>
      </p:sp>
      <p:sp>
        <p:nvSpPr>
          <p:cNvPr id="103" name="Oval 102">
            <a:extLst>
              <a:ext uri="{FF2B5EF4-FFF2-40B4-BE49-F238E27FC236}">
                <a16:creationId xmlns:a16="http://schemas.microsoft.com/office/drawing/2014/main" id="{6CC3325B-6353-414A-7AB0-3F4656DD9815}"/>
              </a:ext>
            </a:extLst>
          </p:cNvPr>
          <p:cNvSpPr/>
          <p:nvPr/>
        </p:nvSpPr>
        <p:spPr>
          <a:xfrm>
            <a:off x="3624081" y="231952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3</a:t>
            </a:r>
          </a:p>
        </p:txBody>
      </p:sp>
      <p:sp>
        <p:nvSpPr>
          <p:cNvPr id="104" name="Oval 103">
            <a:extLst>
              <a:ext uri="{FF2B5EF4-FFF2-40B4-BE49-F238E27FC236}">
                <a16:creationId xmlns:a16="http://schemas.microsoft.com/office/drawing/2014/main" id="{2D5C9505-40A6-7A9B-1696-B5EE4C55BC0D}"/>
              </a:ext>
            </a:extLst>
          </p:cNvPr>
          <p:cNvSpPr/>
          <p:nvPr/>
        </p:nvSpPr>
        <p:spPr>
          <a:xfrm>
            <a:off x="7149708" y="231952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5</a:t>
            </a:r>
          </a:p>
        </p:txBody>
      </p:sp>
      <p:sp>
        <p:nvSpPr>
          <p:cNvPr id="105" name="Oval 104">
            <a:extLst>
              <a:ext uri="{FF2B5EF4-FFF2-40B4-BE49-F238E27FC236}">
                <a16:creationId xmlns:a16="http://schemas.microsoft.com/office/drawing/2014/main" id="{2BFEFB3D-C4D9-A4EA-0F57-0FC55E76B89F}"/>
              </a:ext>
            </a:extLst>
          </p:cNvPr>
          <p:cNvSpPr/>
          <p:nvPr/>
        </p:nvSpPr>
        <p:spPr>
          <a:xfrm>
            <a:off x="8815622" y="231952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6</a:t>
            </a:r>
          </a:p>
        </p:txBody>
      </p:sp>
      <p:sp>
        <p:nvSpPr>
          <p:cNvPr id="106" name="Oval 105">
            <a:extLst>
              <a:ext uri="{FF2B5EF4-FFF2-40B4-BE49-F238E27FC236}">
                <a16:creationId xmlns:a16="http://schemas.microsoft.com/office/drawing/2014/main" id="{925CBE3F-BE5B-0D69-E63F-1CDB0758732B}"/>
              </a:ext>
            </a:extLst>
          </p:cNvPr>
          <p:cNvSpPr/>
          <p:nvPr/>
        </p:nvSpPr>
        <p:spPr>
          <a:xfrm>
            <a:off x="10471420" y="231952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7</a:t>
            </a:r>
          </a:p>
        </p:txBody>
      </p:sp>
      <p:sp>
        <p:nvSpPr>
          <p:cNvPr id="107" name="Oval 106">
            <a:extLst>
              <a:ext uri="{FF2B5EF4-FFF2-40B4-BE49-F238E27FC236}">
                <a16:creationId xmlns:a16="http://schemas.microsoft.com/office/drawing/2014/main" id="{8F8B6ADF-4FFE-7BB6-4091-5C741E066055}"/>
              </a:ext>
            </a:extLst>
          </p:cNvPr>
          <p:cNvSpPr/>
          <p:nvPr/>
        </p:nvSpPr>
        <p:spPr>
          <a:xfrm>
            <a:off x="5569325" y="231952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4</a:t>
            </a:r>
          </a:p>
        </p:txBody>
      </p:sp>
      <p:sp>
        <p:nvSpPr>
          <p:cNvPr id="108" name="Oval 107">
            <a:extLst>
              <a:ext uri="{FF2B5EF4-FFF2-40B4-BE49-F238E27FC236}">
                <a16:creationId xmlns:a16="http://schemas.microsoft.com/office/drawing/2014/main" id="{E8891E82-D045-E5E6-72F9-FCA932D40150}"/>
              </a:ext>
            </a:extLst>
          </p:cNvPr>
          <p:cNvSpPr/>
          <p:nvPr/>
        </p:nvSpPr>
        <p:spPr>
          <a:xfrm>
            <a:off x="5241337" y="376773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8</a:t>
            </a:r>
          </a:p>
        </p:txBody>
      </p:sp>
    </p:spTree>
    <p:extLst>
      <p:ext uri="{BB962C8B-B14F-4D97-AF65-F5344CB8AC3E}">
        <p14:creationId xmlns:p14="http://schemas.microsoft.com/office/powerpoint/2010/main" val="317851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562A8D03-CF92-0E69-9EB4-F69247CB1BAA}"/>
              </a:ext>
            </a:extLst>
          </p:cNvPr>
          <p:cNvSpPr>
            <a:spLocks/>
          </p:cNvSpPr>
          <p:nvPr/>
        </p:nvSpPr>
        <p:spPr>
          <a:xfrm>
            <a:off x="125730" y="1617536"/>
            <a:ext cx="11940539" cy="38688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latin typeface="Arial" panose="020B0604020202020204" pitchFamily="34" charset="0"/>
                <a:cs typeface="Arial" panose="020B0604020202020204" pitchFamily="34" charset="0"/>
              </a:rPr>
              <a:t>Software Supply Chain</a:t>
            </a:r>
          </a:p>
        </p:txBody>
      </p:sp>
      <p:sp>
        <p:nvSpPr>
          <p:cNvPr id="6" name="Rectangle 5">
            <a:extLst>
              <a:ext uri="{FF2B5EF4-FFF2-40B4-BE49-F238E27FC236}">
                <a16:creationId xmlns:a16="http://schemas.microsoft.com/office/drawing/2014/main" id="{367BC9FE-07B4-3FDA-B4E8-FE2C4CCC58C3}"/>
              </a:ext>
            </a:extLst>
          </p:cNvPr>
          <p:cNvSpPr>
            <a:spLocks/>
          </p:cNvSpPr>
          <p:nvPr/>
        </p:nvSpPr>
        <p:spPr>
          <a:xfrm>
            <a:off x="196794" y="2039446"/>
            <a:ext cx="5077108" cy="3389804"/>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latin typeface="Arial" panose="020B0604020202020204" pitchFamily="34" charset="0"/>
                <a:cs typeface="Arial" panose="020B0604020202020204" pitchFamily="34" charset="0"/>
              </a:rPr>
              <a:t>Wabbit Networks (Publisher)</a:t>
            </a:r>
          </a:p>
        </p:txBody>
      </p:sp>
      <p:sp>
        <p:nvSpPr>
          <p:cNvPr id="73" name="Rectangle 72">
            <a:extLst>
              <a:ext uri="{FF2B5EF4-FFF2-40B4-BE49-F238E27FC236}">
                <a16:creationId xmlns:a16="http://schemas.microsoft.com/office/drawing/2014/main" id="{E5E17DF7-9EDF-A847-9CE2-5F865A40E19F}"/>
              </a:ext>
            </a:extLst>
          </p:cNvPr>
          <p:cNvSpPr>
            <a:spLocks/>
          </p:cNvSpPr>
          <p:nvPr/>
        </p:nvSpPr>
        <p:spPr>
          <a:xfrm>
            <a:off x="5415733" y="2039446"/>
            <a:ext cx="6588052" cy="3389804"/>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latin typeface="Arial" panose="020B0604020202020204" pitchFamily="34" charset="0"/>
                <a:cs typeface="Arial" panose="020B0604020202020204" pitchFamily="34" charset="0"/>
              </a:rPr>
              <a:t>ACME Rockets (Consumer)</a:t>
            </a:r>
          </a:p>
        </p:txBody>
      </p:sp>
      <p:sp>
        <p:nvSpPr>
          <p:cNvPr id="2" name="Title 1">
            <a:extLst>
              <a:ext uri="{FF2B5EF4-FFF2-40B4-BE49-F238E27FC236}">
                <a16:creationId xmlns:a16="http://schemas.microsoft.com/office/drawing/2014/main" id="{7F44EEC6-507D-7080-9376-BFE8B1C03617}"/>
              </a:ext>
            </a:extLst>
          </p:cNvPr>
          <p:cNvSpPr>
            <a:spLocks noGrp="1"/>
          </p:cNvSpPr>
          <p:nvPr>
            <p:ph type="title"/>
          </p:nvPr>
        </p:nvSpPr>
        <p:spPr/>
        <p:txBody>
          <a:bodyPr/>
          <a:lstStyle/>
          <a:p>
            <a:r>
              <a:rPr lang="en-US" dirty="0"/>
              <a:t>Software Supply Chain:</a:t>
            </a:r>
            <a:br>
              <a:rPr lang="en-US" dirty="0"/>
            </a:br>
            <a:r>
              <a:rPr lang="en-US" dirty="0"/>
              <a:t>w/OCI Distribution and COSE Signatures</a:t>
            </a:r>
          </a:p>
        </p:txBody>
      </p:sp>
      <p:cxnSp>
        <p:nvCxnSpPr>
          <p:cNvPr id="43" name="Connector: Elbow 31">
            <a:extLst>
              <a:ext uri="{FF2B5EF4-FFF2-40B4-BE49-F238E27FC236}">
                <a16:creationId xmlns:a16="http://schemas.microsoft.com/office/drawing/2014/main" id="{166C61C7-0433-0DD2-009D-5DD339637D0E}"/>
              </a:ext>
            </a:extLst>
          </p:cNvPr>
          <p:cNvCxnSpPr>
            <a:cxnSpLocks/>
            <a:stCxn id="45" idx="3"/>
            <a:endCxn id="46" idx="1"/>
          </p:cNvCxnSpPr>
          <p:nvPr/>
        </p:nvCxnSpPr>
        <p:spPr>
          <a:xfrm>
            <a:off x="1852592" y="3037321"/>
            <a:ext cx="29170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04444A57-4266-A431-B967-497DBD98C007}"/>
              </a:ext>
            </a:extLst>
          </p:cNvPr>
          <p:cNvSpPr/>
          <p:nvPr/>
        </p:nvSpPr>
        <p:spPr>
          <a:xfrm>
            <a:off x="558546"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Creation</a:t>
            </a:r>
          </a:p>
        </p:txBody>
      </p:sp>
      <p:sp>
        <p:nvSpPr>
          <p:cNvPr id="46" name="Rectangle 45">
            <a:extLst>
              <a:ext uri="{FF2B5EF4-FFF2-40B4-BE49-F238E27FC236}">
                <a16:creationId xmlns:a16="http://schemas.microsoft.com/office/drawing/2014/main" id="{29E7DBE6-BB7F-C7F2-E225-47C9C44A0007}"/>
              </a:ext>
            </a:extLst>
          </p:cNvPr>
          <p:cNvSpPr/>
          <p:nvPr/>
        </p:nvSpPr>
        <p:spPr>
          <a:xfrm>
            <a:off x="2144296"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Verification</a:t>
            </a:r>
          </a:p>
        </p:txBody>
      </p:sp>
      <p:cxnSp>
        <p:nvCxnSpPr>
          <p:cNvPr id="47" name="Connector: Elbow 31">
            <a:extLst>
              <a:ext uri="{FF2B5EF4-FFF2-40B4-BE49-F238E27FC236}">
                <a16:creationId xmlns:a16="http://schemas.microsoft.com/office/drawing/2014/main" id="{9FB44E09-AE7A-79FB-87A9-4400C9F5201A}"/>
              </a:ext>
            </a:extLst>
          </p:cNvPr>
          <p:cNvCxnSpPr>
            <a:cxnSpLocks/>
            <a:stCxn id="46" idx="3"/>
            <a:endCxn id="51" idx="1"/>
          </p:cNvCxnSpPr>
          <p:nvPr/>
        </p:nvCxnSpPr>
        <p:spPr>
          <a:xfrm>
            <a:off x="3438342" y="3037321"/>
            <a:ext cx="29046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31">
            <a:extLst>
              <a:ext uri="{FF2B5EF4-FFF2-40B4-BE49-F238E27FC236}">
                <a16:creationId xmlns:a16="http://schemas.microsoft.com/office/drawing/2014/main" id="{9F6E1E04-353B-A2D1-8F8A-30B5420AB510}"/>
              </a:ext>
            </a:extLst>
          </p:cNvPr>
          <p:cNvCxnSpPr>
            <a:cxnSpLocks/>
            <a:endCxn id="45" idx="1"/>
          </p:cNvCxnSpPr>
          <p:nvPr/>
        </p:nvCxnSpPr>
        <p:spPr>
          <a:xfrm rot="5400000" flipH="1">
            <a:off x="3075365" y="520502"/>
            <a:ext cx="614010" cy="5647648"/>
          </a:xfrm>
          <a:prstGeom prst="bentConnector4">
            <a:avLst>
              <a:gd name="adj1" fmla="val -38671"/>
              <a:gd name="adj2" fmla="val 104048"/>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7A35B02F-294E-8155-8EE4-97F5530C40EE}"/>
              </a:ext>
            </a:extLst>
          </p:cNvPr>
          <p:cNvSpPr/>
          <p:nvPr/>
        </p:nvSpPr>
        <p:spPr>
          <a:xfrm>
            <a:off x="718403" y="3201206"/>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latin typeface="Arial" panose="020B0604020202020204" pitchFamily="34" charset="0"/>
                <a:cs typeface="Arial" panose="020B0604020202020204" pitchFamily="34" charset="0"/>
              </a:rPr>
              <a:t>Build Systems</a:t>
            </a:r>
          </a:p>
        </p:txBody>
      </p:sp>
      <p:sp>
        <p:nvSpPr>
          <p:cNvPr id="50" name="Rectangle 49">
            <a:extLst>
              <a:ext uri="{FF2B5EF4-FFF2-40B4-BE49-F238E27FC236}">
                <a16:creationId xmlns:a16="http://schemas.microsoft.com/office/drawing/2014/main" id="{19B13A58-D1CF-FF34-2B6D-A86289077E84}"/>
              </a:ext>
            </a:extLst>
          </p:cNvPr>
          <p:cNvSpPr/>
          <p:nvPr/>
        </p:nvSpPr>
        <p:spPr>
          <a:xfrm>
            <a:off x="718403" y="2852369"/>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ysClr val="windowText" lastClr="000000"/>
                </a:solidFill>
                <a:latin typeface="Arial" panose="020B0604020202020204" pitchFamily="34" charset="0"/>
                <a:cs typeface="Arial" panose="020B0604020202020204" pitchFamily="34" charset="0"/>
              </a:rPr>
              <a:t>SCC</a:t>
            </a:r>
          </a:p>
        </p:txBody>
      </p:sp>
      <p:sp>
        <p:nvSpPr>
          <p:cNvPr id="51" name="Rectangle 50">
            <a:extLst>
              <a:ext uri="{FF2B5EF4-FFF2-40B4-BE49-F238E27FC236}">
                <a16:creationId xmlns:a16="http://schemas.microsoft.com/office/drawing/2014/main" id="{666257B1-B291-4A3D-3DDA-BA14CA5B2FCE}"/>
              </a:ext>
            </a:extLst>
          </p:cNvPr>
          <p:cNvSpPr/>
          <p:nvPr/>
        </p:nvSpPr>
        <p:spPr>
          <a:xfrm>
            <a:off x="3728804"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ysClr val="windowText" lastClr="000000"/>
                </a:solidFill>
                <a:latin typeface="Arial" panose="020B0604020202020204" pitchFamily="34" charset="0"/>
                <a:cs typeface="Arial" panose="020B0604020202020204" pitchFamily="34" charset="0"/>
              </a:rPr>
              <a:t>Distribution</a:t>
            </a:r>
          </a:p>
        </p:txBody>
      </p:sp>
      <p:sp>
        <p:nvSpPr>
          <p:cNvPr id="52" name="Rectangle 51">
            <a:extLst>
              <a:ext uri="{FF2B5EF4-FFF2-40B4-BE49-F238E27FC236}">
                <a16:creationId xmlns:a16="http://schemas.microsoft.com/office/drawing/2014/main" id="{038CB6C6-857B-E65E-6547-C09DE29AFF43}"/>
              </a:ext>
            </a:extLst>
          </p:cNvPr>
          <p:cNvSpPr/>
          <p:nvPr/>
        </p:nvSpPr>
        <p:spPr>
          <a:xfrm>
            <a:off x="8919103"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Consumption</a:t>
            </a:r>
          </a:p>
        </p:txBody>
      </p:sp>
      <p:cxnSp>
        <p:nvCxnSpPr>
          <p:cNvPr id="53" name="Connector: Elbow 31">
            <a:extLst>
              <a:ext uri="{FF2B5EF4-FFF2-40B4-BE49-F238E27FC236}">
                <a16:creationId xmlns:a16="http://schemas.microsoft.com/office/drawing/2014/main" id="{5B2AE334-EFE0-486B-10D2-F24B9C4EAFE8}"/>
              </a:ext>
            </a:extLst>
          </p:cNvPr>
          <p:cNvCxnSpPr>
            <a:cxnSpLocks/>
            <a:stCxn id="76" idx="3"/>
            <a:endCxn id="59" idx="1"/>
          </p:cNvCxnSpPr>
          <p:nvPr/>
        </p:nvCxnSpPr>
        <p:spPr>
          <a:xfrm>
            <a:off x="6966852" y="3037321"/>
            <a:ext cx="2964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0E539707-CEE7-4048-D5DA-663D113AF087}"/>
              </a:ext>
            </a:extLst>
          </p:cNvPr>
          <p:cNvSpPr/>
          <p:nvPr/>
        </p:nvSpPr>
        <p:spPr>
          <a:xfrm>
            <a:off x="3975477" y="2848935"/>
            <a:ext cx="800700" cy="6309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ysClr val="windowText" lastClr="000000"/>
                </a:solidFill>
                <a:latin typeface="Arial" panose="020B0604020202020204" pitchFamily="34" charset="0"/>
                <a:cs typeface="Arial" panose="020B0604020202020204" pitchFamily="34" charset="0"/>
              </a:rPr>
              <a:t>Published Registries</a:t>
            </a:r>
          </a:p>
        </p:txBody>
      </p:sp>
      <p:sp>
        <p:nvSpPr>
          <p:cNvPr id="55" name="Rectangle 54">
            <a:extLst>
              <a:ext uri="{FF2B5EF4-FFF2-40B4-BE49-F238E27FC236}">
                <a16:creationId xmlns:a16="http://schemas.microsoft.com/office/drawing/2014/main" id="{BE193CFD-C0B4-A4CB-299D-77695D1B1CE8}"/>
              </a:ext>
            </a:extLst>
          </p:cNvPr>
          <p:cNvSpPr/>
          <p:nvPr/>
        </p:nvSpPr>
        <p:spPr>
          <a:xfrm>
            <a:off x="9064575" y="3201206"/>
            <a:ext cx="1054860"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ysClr val="windowText" lastClr="000000"/>
                </a:solidFill>
                <a:latin typeface="Arial" panose="020B0604020202020204" pitchFamily="34" charset="0"/>
                <a:cs typeface="Arial" panose="020B0604020202020204" pitchFamily="34" charset="0"/>
              </a:rPr>
              <a:t>End Users</a:t>
            </a:r>
          </a:p>
        </p:txBody>
      </p:sp>
      <p:sp>
        <p:nvSpPr>
          <p:cNvPr id="56" name="Rectangle 55">
            <a:extLst>
              <a:ext uri="{FF2B5EF4-FFF2-40B4-BE49-F238E27FC236}">
                <a16:creationId xmlns:a16="http://schemas.microsoft.com/office/drawing/2014/main" id="{5BC71D77-0B7C-A398-324C-92353F1E476C}"/>
              </a:ext>
            </a:extLst>
          </p:cNvPr>
          <p:cNvSpPr/>
          <p:nvPr/>
        </p:nvSpPr>
        <p:spPr>
          <a:xfrm>
            <a:off x="9062401" y="2852369"/>
            <a:ext cx="1054860"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ysClr val="windowText" lastClr="000000"/>
                </a:solidFill>
                <a:latin typeface="Arial" panose="020B0604020202020204" pitchFamily="34" charset="0"/>
                <a:cs typeface="Arial" panose="020B0604020202020204" pitchFamily="34" charset="0"/>
              </a:rPr>
              <a:t>Apps/Services</a:t>
            </a:r>
          </a:p>
        </p:txBody>
      </p:sp>
      <p:sp>
        <p:nvSpPr>
          <p:cNvPr id="57" name="Rectangle 56">
            <a:extLst>
              <a:ext uri="{FF2B5EF4-FFF2-40B4-BE49-F238E27FC236}">
                <a16:creationId xmlns:a16="http://schemas.microsoft.com/office/drawing/2014/main" id="{C805D7FF-928F-6459-8EED-927844FF3A9F}"/>
              </a:ext>
            </a:extLst>
          </p:cNvPr>
          <p:cNvSpPr/>
          <p:nvPr/>
        </p:nvSpPr>
        <p:spPr>
          <a:xfrm>
            <a:off x="2304153" y="3201206"/>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ysClr val="windowText" lastClr="000000"/>
                </a:solidFill>
                <a:latin typeface="Arial" panose="020B0604020202020204" pitchFamily="34" charset="0"/>
                <a:cs typeface="Arial" panose="020B0604020202020204" pitchFamily="34" charset="0"/>
              </a:rPr>
              <a:t>Security Scanning</a:t>
            </a:r>
          </a:p>
        </p:txBody>
      </p:sp>
      <p:sp>
        <p:nvSpPr>
          <p:cNvPr id="58" name="Rectangle 57">
            <a:extLst>
              <a:ext uri="{FF2B5EF4-FFF2-40B4-BE49-F238E27FC236}">
                <a16:creationId xmlns:a16="http://schemas.microsoft.com/office/drawing/2014/main" id="{C7392DA9-BFE4-69A5-AF3D-C49BC8C0D628}"/>
              </a:ext>
            </a:extLst>
          </p:cNvPr>
          <p:cNvSpPr/>
          <p:nvPr/>
        </p:nvSpPr>
        <p:spPr>
          <a:xfrm>
            <a:off x="2304153" y="2852369"/>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ysClr val="windowText" lastClr="000000"/>
                </a:solidFill>
                <a:latin typeface="Arial" panose="020B0604020202020204" pitchFamily="34" charset="0"/>
                <a:cs typeface="Arial" panose="020B0604020202020204" pitchFamily="34" charset="0"/>
              </a:rPr>
              <a:t>Functional Testing</a:t>
            </a:r>
          </a:p>
        </p:txBody>
      </p:sp>
      <p:sp>
        <p:nvSpPr>
          <p:cNvPr id="59" name="Rectangle 58">
            <a:extLst>
              <a:ext uri="{FF2B5EF4-FFF2-40B4-BE49-F238E27FC236}">
                <a16:creationId xmlns:a16="http://schemas.microsoft.com/office/drawing/2014/main" id="{363B26EE-4218-082C-51E4-867AC5A90DFC}"/>
              </a:ext>
            </a:extLst>
          </p:cNvPr>
          <p:cNvSpPr/>
          <p:nvPr/>
        </p:nvSpPr>
        <p:spPr>
          <a:xfrm>
            <a:off x="7263305"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ysClr val="windowText" lastClr="000000"/>
                </a:solidFill>
                <a:latin typeface="Arial" panose="020B0604020202020204" pitchFamily="34" charset="0"/>
                <a:cs typeface="Arial" panose="020B0604020202020204" pitchFamily="34" charset="0"/>
              </a:rPr>
              <a:t>Verification</a:t>
            </a:r>
          </a:p>
        </p:txBody>
      </p:sp>
      <p:sp>
        <p:nvSpPr>
          <p:cNvPr id="60" name="Rectangle 59">
            <a:extLst>
              <a:ext uri="{FF2B5EF4-FFF2-40B4-BE49-F238E27FC236}">
                <a16:creationId xmlns:a16="http://schemas.microsoft.com/office/drawing/2014/main" id="{A188DEE2-6FB0-C935-B61E-9DDA12B4584D}"/>
              </a:ext>
            </a:extLst>
          </p:cNvPr>
          <p:cNvSpPr/>
          <p:nvPr/>
        </p:nvSpPr>
        <p:spPr>
          <a:xfrm>
            <a:off x="7458119" y="3201206"/>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ysClr val="windowText" lastClr="000000"/>
                </a:solidFill>
                <a:latin typeface="Arial" panose="020B0604020202020204" pitchFamily="34" charset="0"/>
                <a:cs typeface="Arial" panose="020B0604020202020204" pitchFamily="34" charset="0"/>
              </a:rPr>
              <a:t>Security Scanning</a:t>
            </a:r>
          </a:p>
        </p:txBody>
      </p:sp>
      <p:sp>
        <p:nvSpPr>
          <p:cNvPr id="61" name="Rectangle 60">
            <a:extLst>
              <a:ext uri="{FF2B5EF4-FFF2-40B4-BE49-F238E27FC236}">
                <a16:creationId xmlns:a16="http://schemas.microsoft.com/office/drawing/2014/main" id="{64D64236-BE40-0E46-1922-B12B7D63B4ED}"/>
              </a:ext>
            </a:extLst>
          </p:cNvPr>
          <p:cNvSpPr/>
          <p:nvPr/>
        </p:nvSpPr>
        <p:spPr>
          <a:xfrm>
            <a:off x="7455945" y="2852369"/>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ysClr val="windowText" lastClr="000000"/>
                </a:solidFill>
                <a:latin typeface="Arial" panose="020B0604020202020204" pitchFamily="34" charset="0"/>
                <a:cs typeface="Arial" panose="020B0604020202020204" pitchFamily="34" charset="0"/>
              </a:rPr>
              <a:t>Functional Testing</a:t>
            </a:r>
          </a:p>
        </p:txBody>
      </p:sp>
      <p:cxnSp>
        <p:nvCxnSpPr>
          <p:cNvPr id="62" name="Connector: Elbow 31">
            <a:extLst>
              <a:ext uri="{FF2B5EF4-FFF2-40B4-BE49-F238E27FC236}">
                <a16:creationId xmlns:a16="http://schemas.microsoft.com/office/drawing/2014/main" id="{D3DE249D-F5C3-0209-B942-974EECF41D00}"/>
              </a:ext>
            </a:extLst>
          </p:cNvPr>
          <p:cNvCxnSpPr>
            <a:cxnSpLocks/>
            <a:stCxn id="59" idx="3"/>
            <a:endCxn id="52" idx="1"/>
          </p:cNvCxnSpPr>
          <p:nvPr/>
        </p:nvCxnSpPr>
        <p:spPr>
          <a:xfrm>
            <a:off x="8557351" y="3037321"/>
            <a:ext cx="36175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86071533-6910-3A2F-02D9-E7D6FCBDFC39}"/>
              </a:ext>
            </a:extLst>
          </p:cNvPr>
          <p:cNvSpPr/>
          <p:nvPr/>
        </p:nvSpPr>
        <p:spPr>
          <a:xfrm>
            <a:off x="10574901"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Archival</a:t>
            </a:r>
          </a:p>
        </p:txBody>
      </p:sp>
      <p:cxnSp>
        <p:nvCxnSpPr>
          <p:cNvPr id="69" name="Connector: Elbow 31">
            <a:extLst>
              <a:ext uri="{FF2B5EF4-FFF2-40B4-BE49-F238E27FC236}">
                <a16:creationId xmlns:a16="http://schemas.microsoft.com/office/drawing/2014/main" id="{FC6E4367-99E9-088A-B621-9264DF35A4BC}"/>
              </a:ext>
            </a:extLst>
          </p:cNvPr>
          <p:cNvCxnSpPr>
            <a:cxnSpLocks/>
            <a:stCxn id="76" idx="2"/>
            <a:endCxn id="68" idx="1"/>
          </p:cNvCxnSpPr>
          <p:nvPr/>
        </p:nvCxnSpPr>
        <p:spPr>
          <a:xfrm rot="5400000" flipH="1" flipV="1">
            <a:off x="8135939" y="1221211"/>
            <a:ext cx="622851" cy="4255072"/>
          </a:xfrm>
          <a:prstGeom prst="bentConnector4">
            <a:avLst>
              <a:gd name="adj1" fmla="val -36702"/>
              <a:gd name="adj2" fmla="val 9392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6941ED5C-BB80-D4E4-9D95-355F3F110D8F}"/>
              </a:ext>
            </a:extLst>
          </p:cNvPr>
          <p:cNvSpPr/>
          <p:nvPr/>
        </p:nvSpPr>
        <p:spPr>
          <a:xfrm>
            <a:off x="10721458" y="2852368"/>
            <a:ext cx="1054860" cy="5537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ysClr val="windowText" lastClr="000000"/>
                </a:solidFill>
                <a:latin typeface="Arial" panose="020B0604020202020204" pitchFamily="34" charset="0"/>
                <a:cs typeface="Arial" panose="020B0604020202020204" pitchFamily="34" charset="0"/>
              </a:rPr>
              <a:t>Artifacts, Claims &amp; Evidence</a:t>
            </a:r>
          </a:p>
        </p:txBody>
      </p:sp>
      <p:sp>
        <p:nvSpPr>
          <p:cNvPr id="74" name="TextBox 73">
            <a:extLst>
              <a:ext uri="{FF2B5EF4-FFF2-40B4-BE49-F238E27FC236}">
                <a16:creationId xmlns:a16="http://schemas.microsoft.com/office/drawing/2014/main" id="{A1FD9321-F239-E020-F999-E5414A6CF242}"/>
              </a:ext>
            </a:extLst>
          </p:cNvPr>
          <p:cNvSpPr txBox="1"/>
          <p:nvPr/>
        </p:nvSpPr>
        <p:spPr>
          <a:xfrm>
            <a:off x="5053413" y="2757163"/>
            <a:ext cx="576385" cy="138499"/>
          </a:xfrm>
          <a:prstGeom prst="rect">
            <a:avLst/>
          </a:prstGeom>
          <a:solidFill>
            <a:schemeClr val="bg1"/>
          </a:solidFill>
        </p:spPr>
        <p:txBody>
          <a:bodyPr wrap="square" lIns="0" tIns="0" rIns="0" bIns="0" rtlCol="0">
            <a:spAutoFit/>
          </a:bodyPr>
          <a:lstStyle/>
          <a:p>
            <a:pPr algn="ctr"/>
            <a:r>
              <a:rPr lang="en-US" sz="900" b="1" dirty="0">
                <a:latin typeface="Arial" panose="020B0604020202020204" pitchFamily="34" charset="0"/>
                <a:cs typeface="Arial" panose="020B0604020202020204" pitchFamily="34" charset="0"/>
              </a:rPr>
              <a:t>Promotion</a:t>
            </a:r>
          </a:p>
        </p:txBody>
      </p:sp>
      <p:cxnSp>
        <p:nvCxnSpPr>
          <p:cNvPr id="75" name="Connector: Elbow 31">
            <a:extLst>
              <a:ext uri="{FF2B5EF4-FFF2-40B4-BE49-F238E27FC236}">
                <a16:creationId xmlns:a16="http://schemas.microsoft.com/office/drawing/2014/main" id="{3382375A-98CC-97A8-0980-D02F72E74667}"/>
              </a:ext>
            </a:extLst>
          </p:cNvPr>
          <p:cNvCxnSpPr>
            <a:cxnSpLocks/>
            <a:stCxn id="51" idx="3"/>
            <a:endCxn id="76" idx="1"/>
          </p:cNvCxnSpPr>
          <p:nvPr/>
        </p:nvCxnSpPr>
        <p:spPr>
          <a:xfrm>
            <a:off x="5022850" y="3037321"/>
            <a:ext cx="64995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0E9B3509-F084-4395-23D2-5BD2D4F13317}"/>
              </a:ext>
            </a:extLst>
          </p:cNvPr>
          <p:cNvSpPr/>
          <p:nvPr/>
        </p:nvSpPr>
        <p:spPr>
          <a:xfrm>
            <a:off x="5672806"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ysClr val="windowText" lastClr="000000"/>
                </a:solidFill>
                <a:latin typeface="Arial" panose="020B0604020202020204" pitchFamily="34" charset="0"/>
                <a:cs typeface="Arial" panose="020B0604020202020204" pitchFamily="34" charset="0"/>
              </a:rPr>
              <a:t>Internal Distribution</a:t>
            </a:r>
          </a:p>
        </p:txBody>
      </p:sp>
      <p:sp>
        <p:nvSpPr>
          <p:cNvPr id="77" name="Rectangle 76">
            <a:extLst>
              <a:ext uri="{FF2B5EF4-FFF2-40B4-BE49-F238E27FC236}">
                <a16:creationId xmlns:a16="http://schemas.microsoft.com/office/drawing/2014/main" id="{94256687-841E-CDAF-A13F-E4E4E8ADE5D6}"/>
              </a:ext>
            </a:extLst>
          </p:cNvPr>
          <p:cNvSpPr/>
          <p:nvPr/>
        </p:nvSpPr>
        <p:spPr>
          <a:xfrm>
            <a:off x="5856825" y="2848935"/>
            <a:ext cx="926008" cy="6309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latin typeface="Arial" panose="020B0604020202020204" pitchFamily="34" charset="0"/>
                <a:cs typeface="Arial" panose="020B0604020202020204" pitchFamily="34" charset="0"/>
              </a:rPr>
              <a:t>Environment Specific</a:t>
            </a:r>
            <a:br>
              <a:rPr lang="en-US" sz="1000" dirty="0">
                <a:solidFill>
                  <a:sysClr val="windowText" lastClr="000000"/>
                </a:solidFill>
                <a:latin typeface="Arial" panose="020B0604020202020204" pitchFamily="34" charset="0"/>
                <a:cs typeface="Arial" panose="020B0604020202020204" pitchFamily="34" charset="0"/>
              </a:rPr>
            </a:br>
            <a:r>
              <a:rPr lang="en-US" sz="1000" dirty="0">
                <a:solidFill>
                  <a:sysClr val="windowText" lastClr="000000"/>
                </a:solidFill>
                <a:latin typeface="Arial" panose="020B0604020202020204" pitchFamily="34" charset="0"/>
                <a:cs typeface="Arial" panose="020B0604020202020204" pitchFamily="34" charset="0"/>
              </a:rPr>
              <a:t>Registries</a:t>
            </a:r>
          </a:p>
        </p:txBody>
      </p:sp>
      <p:sp>
        <p:nvSpPr>
          <p:cNvPr id="102" name="Oval 101">
            <a:extLst>
              <a:ext uri="{FF2B5EF4-FFF2-40B4-BE49-F238E27FC236}">
                <a16:creationId xmlns:a16="http://schemas.microsoft.com/office/drawing/2014/main" id="{8200982B-46A3-9442-1831-CE8A439EC420}"/>
              </a:ext>
            </a:extLst>
          </p:cNvPr>
          <p:cNvSpPr/>
          <p:nvPr/>
        </p:nvSpPr>
        <p:spPr>
          <a:xfrm>
            <a:off x="2480564" y="409760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2</a:t>
            </a:r>
          </a:p>
        </p:txBody>
      </p:sp>
      <p:sp>
        <p:nvSpPr>
          <p:cNvPr id="104" name="Oval 103">
            <a:extLst>
              <a:ext uri="{FF2B5EF4-FFF2-40B4-BE49-F238E27FC236}">
                <a16:creationId xmlns:a16="http://schemas.microsoft.com/office/drawing/2014/main" id="{2D5C9505-40A6-7A9B-1696-B5EE4C55BC0D}"/>
              </a:ext>
            </a:extLst>
          </p:cNvPr>
          <p:cNvSpPr/>
          <p:nvPr/>
        </p:nvSpPr>
        <p:spPr>
          <a:xfrm>
            <a:off x="7575224" y="409760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5</a:t>
            </a:r>
          </a:p>
        </p:txBody>
      </p:sp>
      <p:sp>
        <p:nvSpPr>
          <p:cNvPr id="107" name="Oval 106">
            <a:extLst>
              <a:ext uri="{FF2B5EF4-FFF2-40B4-BE49-F238E27FC236}">
                <a16:creationId xmlns:a16="http://schemas.microsoft.com/office/drawing/2014/main" id="{8F8B6ADF-4FFE-7BB6-4091-5C741E066055}"/>
              </a:ext>
            </a:extLst>
          </p:cNvPr>
          <p:cNvSpPr/>
          <p:nvPr/>
        </p:nvSpPr>
        <p:spPr>
          <a:xfrm>
            <a:off x="6469924" y="409760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4</a:t>
            </a:r>
          </a:p>
        </p:txBody>
      </p:sp>
      <p:grpSp>
        <p:nvGrpSpPr>
          <p:cNvPr id="3" name="Shared Registry">
            <a:extLst>
              <a:ext uri="{FF2B5EF4-FFF2-40B4-BE49-F238E27FC236}">
                <a16:creationId xmlns:a16="http://schemas.microsoft.com/office/drawing/2014/main" id="{A7ECFCCA-7C25-78D3-2947-AF71A05B898C}"/>
              </a:ext>
            </a:extLst>
          </p:cNvPr>
          <p:cNvGrpSpPr/>
          <p:nvPr/>
        </p:nvGrpSpPr>
        <p:grpSpPr>
          <a:xfrm>
            <a:off x="943038" y="4113302"/>
            <a:ext cx="590659" cy="369342"/>
            <a:chOff x="4714429" y="1972596"/>
            <a:chExt cx="804678" cy="503169"/>
          </a:xfrm>
        </p:grpSpPr>
        <p:pic>
          <p:nvPicPr>
            <p:cNvPr id="4" name="Distribution">
              <a:extLst>
                <a:ext uri="{FF2B5EF4-FFF2-40B4-BE49-F238E27FC236}">
                  <a16:creationId xmlns:a16="http://schemas.microsoft.com/office/drawing/2014/main" id="{B964A57D-9326-58B5-BE1D-CE098FA4EF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67084" y="1972596"/>
              <a:ext cx="335450" cy="335450"/>
            </a:xfrm>
            <a:prstGeom prst="rect">
              <a:avLst/>
            </a:prstGeom>
          </p:spPr>
        </p:pic>
        <p:sp>
          <p:nvSpPr>
            <p:cNvPr id="5" name="TextBox 85">
              <a:extLst>
                <a:ext uri="{FF2B5EF4-FFF2-40B4-BE49-F238E27FC236}">
                  <a16:creationId xmlns:a16="http://schemas.microsoft.com/office/drawing/2014/main" id="{39F1AD95-6B87-A7BE-1F8E-31BAC2380BF1}"/>
                </a:ext>
              </a:extLst>
            </p:cNvPr>
            <p:cNvSpPr txBox="1"/>
            <p:nvPr/>
          </p:nvSpPr>
          <p:spPr>
            <a:xfrm>
              <a:off x="4714429" y="2308046"/>
              <a:ext cx="804678" cy="167719"/>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latin typeface="Arial" panose="020B0604020202020204" pitchFamily="34" charset="0"/>
                  <a:cs typeface="Arial" panose="020B0604020202020204" pitchFamily="34" charset="0"/>
                </a:rPr>
                <a:t>Internal</a:t>
              </a:r>
            </a:p>
          </p:txBody>
        </p:sp>
      </p:grpSp>
      <p:cxnSp>
        <p:nvCxnSpPr>
          <p:cNvPr id="25" name="Connector: Elbow 24">
            <a:extLst>
              <a:ext uri="{FF2B5EF4-FFF2-40B4-BE49-F238E27FC236}">
                <a16:creationId xmlns:a16="http://schemas.microsoft.com/office/drawing/2014/main" id="{05930D9F-8916-1A9B-5DAE-6FE65D9A4EA8}"/>
              </a:ext>
            </a:extLst>
          </p:cNvPr>
          <p:cNvCxnSpPr>
            <a:cxnSpLocks/>
            <a:stCxn id="23" idx="1"/>
          </p:cNvCxnSpPr>
          <p:nvPr/>
        </p:nvCxnSpPr>
        <p:spPr>
          <a:xfrm rot="10800000">
            <a:off x="1712682" y="4721332"/>
            <a:ext cx="53002" cy="1349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5AAA3276-1624-6503-2F13-3728551408D9}"/>
              </a:ext>
            </a:extLst>
          </p:cNvPr>
          <p:cNvGrpSpPr/>
          <p:nvPr/>
        </p:nvGrpSpPr>
        <p:grpSpPr>
          <a:xfrm>
            <a:off x="1765684" y="4759075"/>
            <a:ext cx="286863" cy="194405"/>
            <a:chOff x="1765684" y="4759075"/>
            <a:chExt cx="286863" cy="194405"/>
          </a:xfrm>
        </p:grpSpPr>
        <p:pic>
          <p:nvPicPr>
            <p:cNvPr id="23" name="Graphic 22">
              <a:extLst>
                <a:ext uri="{FF2B5EF4-FFF2-40B4-BE49-F238E27FC236}">
                  <a16:creationId xmlns:a16="http://schemas.microsoft.com/office/drawing/2014/main" id="{1EF6B791-4127-A449-0A84-1F3A3177C79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65684" y="4759075"/>
              <a:ext cx="194405" cy="194405"/>
            </a:xfrm>
            <a:prstGeom prst="rect">
              <a:avLst/>
            </a:prstGeom>
          </p:spPr>
        </p:pic>
        <p:pic>
          <p:nvPicPr>
            <p:cNvPr id="67" name="Graphic 66">
              <a:extLst>
                <a:ext uri="{FF2B5EF4-FFF2-40B4-BE49-F238E27FC236}">
                  <a16:creationId xmlns:a16="http://schemas.microsoft.com/office/drawing/2014/main" id="{82405C91-7F5B-53AC-A686-3F39D8F9879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1957188" y="4788512"/>
              <a:ext cx="95359" cy="95359"/>
            </a:xfrm>
            <a:prstGeom prst="rect">
              <a:avLst/>
            </a:prstGeom>
          </p:spPr>
        </p:pic>
      </p:grpSp>
      <p:cxnSp>
        <p:nvCxnSpPr>
          <p:cNvPr id="116" name="Connector: Elbow 31">
            <a:extLst>
              <a:ext uri="{FF2B5EF4-FFF2-40B4-BE49-F238E27FC236}">
                <a16:creationId xmlns:a16="http://schemas.microsoft.com/office/drawing/2014/main" id="{5E3C06E4-ACFB-3500-3908-E6B7BCCD5A3B}"/>
              </a:ext>
            </a:extLst>
          </p:cNvPr>
          <p:cNvCxnSpPr>
            <a:cxnSpLocks/>
            <a:stCxn id="45" idx="2"/>
          </p:cNvCxnSpPr>
          <p:nvPr/>
        </p:nvCxnSpPr>
        <p:spPr>
          <a:xfrm>
            <a:off x="1205569" y="3660172"/>
            <a:ext cx="204131" cy="437899"/>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9" name="Connector: Elbow 31">
            <a:extLst>
              <a:ext uri="{FF2B5EF4-FFF2-40B4-BE49-F238E27FC236}">
                <a16:creationId xmlns:a16="http://schemas.microsoft.com/office/drawing/2014/main" id="{FE9D8E21-A73D-8D47-1B22-EEE45D935BF6}"/>
              </a:ext>
            </a:extLst>
          </p:cNvPr>
          <p:cNvCxnSpPr>
            <a:cxnSpLocks/>
            <a:stCxn id="46" idx="2"/>
          </p:cNvCxnSpPr>
          <p:nvPr/>
        </p:nvCxnSpPr>
        <p:spPr>
          <a:xfrm flipH="1">
            <a:off x="2779815" y="3660172"/>
            <a:ext cx="11504" cy="1317137"/>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126" name="Graphic 125">
            <a:extLst>
              <a:ext uri="{FF2B5EF4-FFF2-40B4-BE49-F238E27FC236}">
                <a16:creationId xmlns:a16="http://schemas.microsoft.com/office/drawing/2014/main" id="{A901B46D-8DA8-994B-29DE-9D3A0F7D97A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4931636" y="4459337"/>
            <a:ext cx="95359" cy="95359"/>
          </a:xfrm>
          <a:prstGeom prst="rect">
            <a:avLst/>
          </a:prstGeom>
        </p:spPr>
      </p:pic>
      <p:grpSp>
        <p:nvGrpSpPr>
          <p:cNvPr id="287" name="Group 286">
            <a:extLst>
              <a:ext uri="{FF2B5EF4-FFF2-40B4-BE49-F238E27FC236}">
                <a16:creationId xmlns:a16="http://schemas.microsoft.com/office/drawing/2014/main" id="{319A1DA1-76AB-5F63-2176-8D86CB20AC6E}"/>
              </a:ext>
            </a:extLst>
          </p:cNvPr>
          <p:cNvGrpSpPr/>
          <p:nvPr/>
        </p:nvGrpSpPr>
        <p:grpSpPr>
          <a:xfrm>
            <a:off x="4687511" y="4759770"/>
            <a:ext cx="268929" cy="194405"/>
            <a:chOff x="4687511" y="4759770"/>
            <a:chExt cx="268929" cy="194405"/>
          </a:xfrm>
        </p:grpSpPr>
        <p:pic>
          <p:nvPicPr>
            <p:cNvPr id="128" name="Graphic 127">
              <a:extLst>
                <a:ext uri="{FF2B5EF4-FFF2-40B4-BE49-F238E27FC236}">
                  <a16:creationId xmlns:a16="http://schemas.microsoft.com/office/drawing/2014/main" id="{FE3DF7EB-E796-15BC-F074-C4EEC784619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87511" y="4759770"/>
              <a:ext cx="194405" cy="194405"/>
            </a:xfrm>
            <a:prstGeom prst="rect">
              <a:avLst/>
            </a:prstGeom>
          </p:spPr>
        </p:pic>
        <p:pic>
          <p:nvPicPr>
            <p:cNvPr id="146" name="Graphic 145">
              <a:extLst>
                <a:ext uri="{FF2B5EF4-FFF2-40B4-BE49-F238E27FC236}">
                  <a16:creationId xmlns:a16="http://schemas.microsoft.com/office/drawing/2014/main" id="{4A0FA796-6F62-8F80-CFC2-E3591276354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4861081" y="4780831"/>
              <a:ext cx="95359" cy="95359"/>
            </a:xfrm>
            <a:prstGeom prst="rect">
              <a:avLst/>
            </a:prstGeom>
          </p:spPr>
        </p:pic>
      </p:grpSp>
      <p:grpSp>
        <p:nvGrpSpPr>
          <p:cNvPr id="130" name="Group 129">
            <a:extLst>
              <a:ext uri="{FF2B5EF4-FFF2-40B4-BE49-F238E27FC236}">
                <a16:creationId xmlns:a16="http://schemas.microsoft.com/office/drawing/2014/main" id="{FED9F729-A987-EC85-FF1A-3D2231E8D7CD}"/>
              </a:ext>
            </a:extLst>
          </p:cNvPr>
          <p:cNvGrpSpPr/>
          <p:nvPr/>
        </p:nvGrpSpPr>
        <p:grpSpPr>
          <a:xfrm>
            <a:off x="4252947" y="4277701"/>
            <a:ext cx="938634" cy="516722"/>
            <a:chOff x="1054755" y="3548862"/>
            <a:chExt cx="938634" cy="516722"/>
          </a:xfrm>
        </p:grpSpPr>
        <p:pic>
          <p:nvPicPr>
            <p:cNvPr id="131" name="Graphic 130">
              <a:extLst>
                <a:ext uri="{FF2B5EF4-FFF2-40B4-BE49-F238E27FC236}">
                  <a16:creationId xmlns:a16="http://schemas.microsoft.com/office/drawing/2014/main" id="{D5BD0C5E-D892-A4FC-85BC-CBC51508B89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02584" y="3548862"/>
              <a:ext cx="409218" cy="409218"/>
            </a:xfrm>
            <a:prstGeom prst="rect">
              <a:avLst/>
            </a:prstGeom>
          </p:spPr>
        </p:pic>
        <p:sp>
          <p:nvSpPr>
            <p:cNvPr id="132" name="TextBox 85">
              <a:extLst>
                <a:ext uri="{FF2B5EF4-FFF2-40B4-BE49-F238E27FC236}">
                  <a16:creationId xmlns:a16="http://schemas.microsoft.com/office/drawing/2014/main" id="{0579CB65-08F3-D985-8B3C-701D61FDB384}"/>
                </a:ext>
              </a:extLst>
            </p:cNvPr>
            <p:cNvSpPr txBox="1"/>
            <p:nvPr/>
          </p:nvSpPr>
          <p:spPr>
            <a:xfrm>
              <a:off x="1054755" y="3834752"/>
              <a:ext cx="938634" cy="2308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dirty="0">
                  <a:latin typeface="Arial" panose="020B0604020202020204" pitchFamily="34" charset="0"/>
                  <a:cs typeface="Arial" panose="020B0604020202020204" pitchFamily="34" charset="0"/>
                </a:rPr>
                <a:t>net-monitor:v1</a:t>
              </a:r>
            </a:p>
          </p:txBody>
        </p:sp>
      </p:grpSp>
      <p:sp>
        <p:nvSpPr>
          <p:cNvPr id="153" name="Rectangle 152">
            <a:extLst>
              <a:ext uri="{FF2B5EF4-FFF2-40B4-BE49-F238E27FC236}">
                <a16:creationId xmlns:a16="http://schemas.microsoft.com/office/drawing/2014/main" id="{8F7745F9-6D02-66DB-A0EC-7F854FB74493}"/>
              </a:ext>
            </a:extLst>
          </p:cNvPr>
          <p:cNvSpPr/>
          <p:nvPr/>
        </p:nvSpPr>
        <p:spPr>
          <a:xfrm>
            <a:off x="1007582" y="4055491"/>
            <a:ext cx="2335798" cy="1325831"/>
          </a:xfrm>
          <a:prstGeom prst="rect">
            <a:avLst/>
          </a:prstGeom>
          <a:ln w="19050">
            <a:prstDash val="sysDash"/>
            <a:tailEnd type="triangle"/>
          </a:ln>
        </p:spPr>
        <p:style>
          <a:lnRef idx="1">
            <a:schemeClr val="accent1"/>
          </a:lnRef>
          <a:fillRef idx="0">
            <a:schemeClr val="accent1"/>
          </a:fillRef>
          <a:effectRef idx="0">
            <a:schemeClr val="accent1"/>
          </a:effectRef>
          <a:fontRef idx="minor">
            <a:schemeClr val="tx1"/>
          </a:fontRef>
        </p:style>
        <p:txBody>
          <a:bodyPr rtlCol="0" anchor="t"/>
          <a:lstStyle/>
          <a:p>
            <a:pPr algn="ctr"/>
            <a:endParaRPr lang="en-US" sz="900" dirty="0">
              <a:solidFill>
                <a:sysClr val="windowText" lastClr="000000"/>
              </a:solidFill>
              <a:latin typeface="Arial" panose="020B0604020202020204" pitchFamily="34" charset="0"/>
              <a:cs typeface="Arial" panose="020B0604020202020204" pitchFamily="34" charset="0"/>
            </a:endParaRPr>
          </a:p>
        </p:txBody>
      </p:sp>
      <p:sp>
        <p:nvSpPr>
          <p:cNvPr id="154" name="Rectangle 153">
            <a:extLst>
              <a:ext uri="{FF2B5EF4-FFF2-40B4-BE49-F238E27FC236}">
                <a16:creationId xmlns:a16="http://schemas.microsoft.com/office/drawing/2014/main" id="{A55B2A85-B2E9-8365-F28C-6453099A040E}"/>
              </a:ext>
            </a:extLst>
          </p:cNvPr>
          <p:cNvSpPr/>
          <p:nvPr/>
        </p:nvSpPr>
        <p:spPr>
          <a:xfrm>
            <a:off x="3729443" y="4058255"/>
            <a:ext cx="1405414" cy="1325831"/>
          </a:xfrm>
          <a:prstGeom prst="rect">
            <a:avLst/>
          </a:prstGeom>
          <a:ln w="19050">
            <a:prstDash val="sysDash"/>
            <a:tailEnd type="triangle"/>
          </a:ln>
        </p:spPr>
        <p:style>
          <a:lnRef idx="1">
            <a:schemeClr val="accent1"/>
          </a:lnRef>
          <a:fillRef idx="0">
            <a:schemeClr val="accent1"/>
          </a:fillRef>
          <a:effectRef idx="0">
            <a:schemeClr val="accent1"/>
          </a:effectRef>
          <a:fontRef idx="minor">
            <a:schemeClr val="tx1"/>
          </a:fontRef>
        </p:style>
        <p:txBody>
          <a:bodyPr rtlCol="0" anchor="t"/>
          <a:lstStyle/>
          <a:p>
            <a:pPr algn="ctr"/>
            <a:endParaRPr lang="en-US" sz="900" dirty="0">
              <a:solidFill>
                <a:sysClr val="windowText" lastClr="000000"/>
              </a:solidFill>
              <a:latin typeface="Arial" panose="020B0604020202020204" pitchFamily="34" charset="0"/>
              <a:cs typeface="Arial" panose="020B0604020202020204" pitchFamily="34" charset="0"/>
            </a:endParaRPr>
          </a:p>
        </p:txBody>
      </p:sp>
      <p:cxnSp>
        <p:nvCxnSpPr>
          <p:cNvPr id="159" name="Connector: Elbow 31">
            <a:extLst>
              <a:ext uri="{FF2B5EF4-FFF2-40B4-BE49-F238E27FC236}">
                <a16:creationId xmlns:a16="http://schemas.microsoft.com/office/drawing/2014/main" id="{27E434EE-96DB-BA3D-CCCD-CCA9E9753336}"/>
              </a:ext>
            </a:extLst>
          </p:cNvPr>
          <p:cNvCxnSpPr>
            <a:cxnSpLocks/>
            <a:stCxn id="51" idx="2"/>
            <a:endCxn id="154" idx="0"/>
          </p:cNvCxnSpPr>
          <p:nvPr/>
        </p:nvCxnSpPr>
        <p:spPr>
          <a:xfrm>
            <a:off x="4375827" y="3660172"/>
            <a:ext cx="56323" cy="398083"/>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227" name="Graphic 226">
            <a:extLst>
              <a:ext uri="{FF2B5EF4-FFF2-40B4-BE49-F238E27FC236}">
                <a16:creationId xmlns:a16="http://schemas.microsoft.com/office/drawing/2014/main" id="{CFADA996-9DF8-FF6B-D20B-F09F0765DF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6799656" y="4456573"/>
            <a:ext cx="95359" cy="95359"/>
          </a:xfrm>
          <a:prstGeom prst="rect">
            <a:avLst/>
          </a:prstGeom>
        </p:spPr>
      </p:pic>
      <p:sp>
        <p:nvSpPr>
          <p:cNvPr id="240" name="Rectangle 239">
            <a:extLst>
              <a:ext uri="{FF2B5EF4-FFF2-40B4-BE49-F238E27FC236}">
                <a16:creationId xmlns:a16="http://schemas.microsoft.com/office/drawing/2014/main" id="{2EB645E4-9015-9726-4BAD-3969E7FB69A0}"/>
              </a:ext>
            </a:extLst>
          </p:cNvPr>
          <p:cNvSpPr/>
          <p:nvPr/>
        </p:nvSpPr>
        <p:spPr>
          <a:xfrm>
            <a:off x="5597463" y="4055492"/>
            <a:ext cx="2959888" cy="1328594"/>
          </a:xfrm>
          <a:prstGeom prst="rect">
            <a:avLst/>
          </a:prstGeom>
          <a:ln w="19050">
            <a:prstDash val="sysDash"/>
            <a:tailEnd type="triangle"/>
          </a:ln>
        </p:spPr>
        <p:style>
          <a:lnRef idx="1">
            <a:schemeClr val="accent1"/>
          </a:lnRef>
          <a:fillRef idx="0">
            <a:schemeClr val="accent1"/>
          </a:fillRef>
          <a:effectRef idx="0">
            <a:schemeClr val="accent1"/>
          </a:effectRef>
          <a:fontRef idx="minor">
            <a:schemeClr val="tx1"/>
          </a:fontRef>
        </p:style>
        <p:txBody>
          <a:bodyPr rtlCol="0" anchor="t"/>
          <a:lstStyle/>
          <a:p>
            <a:pPr algn="ctr"/>
            <a:endParaRPr lang="en-US" sz="900" dirty="0">
              <a:solidFill>
                <a:sysClr val="windowText" lastClr="000000"/>
              </a:solidFill>
              <a:latin typeface="Arial" panose="020B0604020202020204" pitchFamily="34" charset="0"/>
              <a:cs typeface="Arial" panose="020B0604020202020204" pitchFamily="34" charset="0"/>
            </a:endParaRPr>
          </a:p>
        </p:txBody>
      </p:sp>
      <p:cxnSp>
        <p:nvCxnSpPr>
          <p:cNvPr id="247" name="Connector: Elbow 31">
            <a:extLst>
              <a:ext uri="{FF2B5EF4-FFF2-40B4-BE49-F238E27FC236}">
                <a16:creationId xmlns:a16="http://schemas.microsoft.com/office/drawing/2014/main" id="{26C5463B-EB85-46C8-F411-70E661AF91DE}"/>
              </a:ext>
            </a:extLst>
          </p:cNvPr>
          <p:cNvCxnSpPr>
            <a:cxnSpLocks/>
            <a:stCxn id="59" idx="2"/>
          </p:cNvCxnSpPr>
          <p:nvPr/>
        </p:nvCxnSpPr>
        <p:spPr>
          <a:xfrm>
            <a:off x="7910328" y="3660172"/>
            <a:ext cx="0" cy="1317137"/>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255" name="Graphic 254">
            <a:extLst>
              <a:ext uri="{FF2B5EF4-FFF2-40B4-BE49-F238E27FC236}">
                <a16:creationId xmlns:a16="http://schemas.microsoft.com/office/drawing/2014/main" id="{0FEB783B-4C0C-2901-A0C5-ADD6BB7E308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11276011" y="4456573"/>
            <a:ext cx="95359" cy="95359"/>
          </a:xfrm>
          <a:prstGeom prst="rect">
            <a:avLst/>
          </a:prstGeom>
        </p:spPr>
      </p:pic>
      <p:pic>
        <p:nvPicPr>
          <p:cNvPr id="256" name="Graphic 255">
            <a:extLst>
              <a:ext uri="{FF2B5EF4-FFF2-40B4-BE49-F238E27FC236}">
                <a16:creationId xmlns:a16="http://schemas.microsoft.com/office/drawing/2014/main" id="{8818EB24-3707-348C-D12F-4F883DF5B1E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53304" y="4750806"/>
            <a:ext cx="194405" cy="194405"/>
          </a:xfrm>
          <a:prstGeom prst="rect">
            <a:avLst/>
          </a:prstGeom>
        </p:spPr>
      </p:pic>
      <p:cxnSp>
        <p:nvCxnSpPr>
          <p:cNvPr id="257" name="Connector: Elbow 256">
            <a:extLst>
              <a:ext uri="{FF2B5EF4-FFF2-40B4-BE49-F238E27FC236}">
                <a16:creationId xmlns:a16="http://schemas.microsoft.com/office/drawing/2014/main" id="{413D9855-58B8-F4E5-1798-CF5730F1F23A}"/>
              </a:ext>
            </a:extLst>
          </p:cNvPr>
          <p:cNvCxnSpPr>
            <a:cxnSpLocks/>
            <a:stCxn id="256" idx="1"/>
          </p:cNvCxnSpPr>
          <p:nvPr/>
        </p:nvCxnSpPr>
        <p:spPr>
          <a:xfrm rot="10800000">
            <a:off x="10864584" y="4752137"/>
            <a:ext cx="88721" cy="958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2" name="Graphic 261">
            <a:extLst>
              <a:ext uri="{FF2B5EF4-FFF2-40B4-BE49-F238E27FC236}">
                <a16:creationId xmlns:a16="http://schemas.microsoft.com/office/drawing/2014/main" id="{FE232975-131B-B52F-3A62-04E3DCEF830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11141829" y="4789060"/>
            <a:ext cx="95359" cy="95359"/>
          </a:xfrm>
          <a:prstGeom prst="rect">
            <a:avLst/>
          </a:prstGeom>
        </p:spPr>
      </p:pic>
      <p:cxnSp>
        <p:nvCxnSpPr>
          <p:cNvPr id="264" name="Connector: Elbow 263">
            <a:extLst>
              <a:ext uri="{FF2B5EF4-FFF2-40B4-BE49-F238E27FC236}">
                <a16:creationId xmlns:a16="http://schemas.microsoft.com/office/drawing/2014/main" id="{5F8B2D6F-FA0B-B19C-402D-AD26128D78B8}"/>
              </a:ext>
            </a:extLst>
          </p:cNvPr>
          <p:cNvCxnSpPr>
            <a:cxnSpLocks/>
          </p:cNvCxnSpPr>
          <p:nvPr/>
        </p:nvCxnSpPr>
        <p:spPr>
          <a:xfrm rot="10800000">
            <a:off x="10864584" y="4752137"/>
            <a:ext cx="784451" cy="3374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65" name="Group 264">
            <a:extLst>
              <a:ext uri="{FF2B5EF4-FFF2-40B4-BE49-F238E27FC236}">
                <a16:creationId xmlns:a16="http://schemas.microsoft.com/office/drawing/2014/main" id="{C5CFDB3F-F15D-7B60-E252-CE3D861B5677}"/>
              </a:ext>
            </a:extLst>
          </p:cNvPr>
          <p:cNvGrpSpPr/>
          <p:nvPr/>
        </p:nvGrpSpPr>
        <p:grpSpPr>
          <a:xfrm>
            <a:off x="10597322" y="4274937"/>
            <a:ext cx="938634" cy="516722"/>
            <a:chOff x="1054755" y="3548862"/>
            <a:chExt cx="938634" cy="516722"/>
          </a:xfrm>
        </p:grpSpPr>
        <p:pic>
          <p:nvPicPr>
            <p:cNvPr id="266" name="Graphic 265">
              <a:extLst>
                <a:ext uri="{FF2B5EF4-FFF2-40B4-BE49-F238E27FC236}">
                  <a16:creationId xmlns:a16="http://schemas.microsoft.com/office/drawing/2014/main" id="{196FEA18-D3EA-4F7A-6F94-21991C60ECB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02584" y="3548862"/>
              <a:ext cx="409218" cy="409218"/>
            </a:xfrm>
            <a:prstGeom prst="rect">
              <a:avLst/>
            </a:prstGeom>
          </p:spPr>
        </p:pic>
        <p:sp>
          <p:nvSpPr>
            <p:cNvPr id="267" name="TextBox 85">
              <a:extLst>
                <a:ext uri="{FF2B5EF4-FFF2-40B4-BE49-F238E27FC236}">
                  <a16:creationId xmlns:a16="http://schemas.microsoft.com/office/drawing/2014/main" id="{CDA9BF5B-F31C-295F-39C6-FFC7D62B4E8A}"/>
                </a:ext>
              </a:extLst>
            </p:cNvPr>
            <p:cNvSpPr txBox="1"/>
            <p:nvPr/>
          </p:nvSpPr>
          <p:spPr>
            <a:xfrm>
              <a:off x="1054755" y="3834752"/>
              <a:ext cx="938634" cy="2308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dirty="0">
                  <a:latin typeface="Arial" panose="020B0604020202020204" pitchFamily="34" charset="0"/>
                  <a:cs typeface="Arial" panose="020B0604020202020204" pitchFamily="34" charset="0"/>
                </a:rPr>
                <a:t>net-monitor:v1</a:t>
              </a:r>
            </a:p>
          </p:txBody>
        </p:sp>
      </p:grpSp>
      <p:sp>
        <p:nvSpPr>
          <p:cNvPr id="268" name="Rectangle 267">
            <a:extLst>
              <a:ext uri="{FF2B5EF4-FFF2-40B4-BE49-F238E27FC236}">
                <a16:creationId xmlns:a16="http://schemas.microsoft.com/office/drawing/2014/main" id="{5EBC2C43-5D9D-C68C-EA8E-C804FCF0B1D5}"/>
              </a:ext>
            </a:extLst>
          </p:cNvPr>
          <p:cNvSpPr/>
          <p:nvPr/>
        </p:nvSpPr>
        <p:spPr>
          <a:xfrm>
            <a:off x="10073818" y="4055492"/>
            <a:ext cx="1846368" cy="1328594"/>
          </a:xfrm>
          <a:prstGeom prst="rect">
            <a:avLst/>
          </a:prstGeom>
          <a:ln w="19050">
            <a:prstDash val="sysDash"/>
            <a:tailEnd type="triangle"/>
          </a:ln>
        </p:spPr>
        <p:style>
          <a:lnRef idx="1">
            <a:schemeClr val="accent1"/>
          </a:lnRef>
          <a:fillRef idx="0">
            <a:schemeClr val="accent1"/>
          </a:fillRef>
          <a:effectRef idx="0">
            <a:schemeClr val="accent1"/>
          </a:effectRef>
          <a:fontRef idx="minor">
            <a:schemeClr val="tx1"/>
          </a:fontRef>
        </p:style>
        <p:txBody>
          <a:bodyPr rtlCol="0" anchor="t"/>
          <a:lstStyle/>
          <a:p>
            <a:pPr algn="ctr"/>
            <a:endParaRPr lang="en-US" sz="900" dirty="0">
              <a:solidFill>
                <a:sysClr val="windowText" lastClr="000000"/>
              </a:solidFill>
              <a:latin typeface="Arial" panose="020B0604020202020204" pitchFamily="34" charset="0"/>
              <a:cs typeface="Arial" panose="020B0604020202020204" pitchFamily="34" charset="0"/>
            </a:endParaRPr>
          </a:p>
        </p:txBody>
      </p:sp>
      <p:cxnSp>
        <p:nvCxnSpPr>
          <p:cNvPr id="273" name="Connector: Elbow 272">
            <a:extLst>
              <a:ext uri="{FF2B5EF4-FFF2-40B4-BE49-F238E27FC236}">
                <a16:creationId xmlns:a16="http://schemas.microsoft.com/office/drawing/2014/main" id="{CB8200CB-DC8D-CC78-AC3D-CECFB81F9EF2}"/>
              </a:ext>
            </a:extLst>
          </p:cNvPr>
          <p:cNvCxnSpPr>
            <a:cxnSpLocks/>
          </p:cNvCxnSpPr>
          <p:nvPr/>
        </p:nvCxnSpPr>
        <p:spPr>
          <a:xfrm rot="10800000">
            <a:off x="2184110" y="4718852"/>
            <a:ext cx="563565" cy="3688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37" name="Group 236">
            <a:extLst>
              <a:ext uri="{FF2B5EF4-FFF2-40B4-BE49-F238E27FC236}">
                <a16:creationId xmlns:a16="http://schemas.microsoft.com/office/drawing/2014/main" id="{7EB706E9-A62D-7CEC-34A9-FAC9730F5E8C}"/>
              </a:ext>
            </a:extLst>
          </p:cNvPr>
          <p:cNvGrpSpPr/>
          <p:nvPr/>
        </p:nvGrpSpPr>
        <p:grpSpPr>
          <a:xfrm>
            <a:off x="6120967" y="4274937"/>
            <a:ext cx="938634" cy="516722"/>
            <a:chOff x="1054755" y="3548862"/>
            <a:chExt cx="938634" cy="516722"/>
          </a:xfrm>
        </p:grpSpPr>
        <p:pic>
          <p:nvPicPr>
            <p:cNvPr id="238" name="Graphic 237">
              <a:extLst>
                <a:ext uri="{FF2B5EF4-FFF2-40B4-BE49-F238E27FC236}">
                  <a16:creationId xmlns:a16="http://schemas.microsoft.com/office/drawing/2014/main" id="{3585D360-E8B0-D95C-610C-A7BCB45DBB4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02584" y="3548862"/>
              <a:ext cx="409218" cy="409218"/>
            </a:xfrm>
            <a:prstGeom prst="rect">
              <a:avLst/>
            </a:prstGeom>
          </p:spPr>
        </p:pic>
        <p:sp>
          <p:nvSpPr>
            <p:cNvPr id="239" name="TextBox 85">
              <a:extLst>
                <a:ext uri="{FF2B5EF4-FFF2-40B4-BE49-F238E27FC236}">
                  <a16:creationId xmlns:a16="http://schemas.microsoft.com/office/drawing/2014/main" id="{8CD04CD6-6148-40FE-6A2E-E22BB636C311}"/>
                </a:ext>
              </a:extLst>
            </p:cNvPr>
            <p:cNvSpPr txBox="1"/>
            <p:nvPr/>
          </p:nvSpPr>
          <p:spPr>
            <a:xfrm>
              <a:off x="1054755" y="3834752"/>
              <a:ext cx="938634" cy="2308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dirty="0">
                  <a:latin typeface="Arial" panose="020B0604020202020204" pitchFamily="34" charset="0"/>
                  <a:cs typeface="Arial" panose="020B0604020202020204" pitchFamily="34" charset="0"/>
                </a:rPr>
                <a:t>net-monitor:v1</a:t>
              </a:r>
            </a:p>
          </p:txBody>
        </p:sp>
      </p:grpSp>
      <p:sp>
        <p:nvSpPr>
          <p:cNvPr id="103" name="Oval 102">
            <a:extLst>
              <a:ext uri="{FF2B5EF4-FFF2-40B4-BE49-F238E27FC236}">
                <a16:creationId xmlns:a16="http://schemas.microsoft.com/office/drawing/2014/main" id="{6CC3325B-6353-414A-7AB0-3F4656DD9815}"/>
              </a:ext>
            </a:extLst>
          </p:cNvPr>
          <p:cNvSpPr/>
          <p:nvPr/>
        </p:nvSpPr>
        <p:spPr>
          <a:xfrm>
            <a:off x="3609443" y="409760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3</a:t>
            </a:r>
          </a:p>
        </p:txBody>
      </p:sp>
      <p:sp>
        <p:nvSpPr>
          <p:cNvPr id="293" name="Oval 292">
            <a:extLst>
              <a:ext uri="{FF2B5EF4-FFF2-40B4-BE49-F238E27FC236}">
                <a16:creationId xmlns:a16="http://schemas.microsoft.com/office/drawing/2014/main" id="{E168244B-3245-8F12-6648-EE6DF3654411}"/>
              </a:ext>
            </a:extLst>
          </p:cNvPr>
          <p:cNvSpPr/>
          <p:nvPr/>
        </p:nvSpPr>
        <p:spPr>
          <a:xfrm>
            <a:off x="10786341" y="409760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7</a:t>
            </a:r>
          </a:p>
        </p:txBody>
      </p:sp>
      <p:grpSp>
        <p:nvGrpSpPr>
          <p:cNvPr id="11" name="Shared Registry">
            <a:extLst>
              <a:ext uri="{FF2B5EF4-FFF2-40B4-BE49-F238E27FC236}">
                <a16:creationId xmlns:a16="http://schemas.microsoft.com/office/drawing/2014/main" id="{635F283F-9CBF-DB7A-0E8E-2D0BFFA6C61F}"/>
              </a:ext>
            </a:extLst>
          </p:cNvPr>
          <p:cNvGrpSpPr/>
          <p:nvPr/>
        </p:nvGrpSpPr>
        <p:grpSpPr>
          <a:xfrm>
            <a:off x="142378" y="4303511"/>
            <a:ext cx="962989" cy="847003"/>
            <a:chOff x="4787140" y="1972596"/>
            <a:chExt cx="648156" cy="570089"/>
          </a:xfrm>
        </p:grpSpPr>
        <p:pic>
          <p:nvPicPr>
            <p:cNvPr id="15" name="Distribution">
              <a:extLst>
                <a:ext uri="{FF2B5EF4-FFF2-40B4-BE49-F238E27FC236}">
                  <a16:creationId xmlns:a16="http://schemas.microsoft.com/office/drawing/2014/main" id="{475BF60A-80F2-D035-95A5-39E5B21C88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67084" y="1972596"/>
              <a:ext cx="335450" cy="335450"/>
            </a:xfrm>
            <a:prstGeom prst="rect">
              <a:avLst/>
            </a:prstGeom>
          </p:spPr>
        </p:pic>
        <p:sp>
          <p:nvSpPr>
            <p:cNvPr id="16" name="TextBox 85">
              <a:extLst>
                <a:ext uri="{FF2B5EF4-FFF2-40B4-BE49-F238E27FC236}">
                  <a16:creationId xmlns:a16="http://schemas.microsoft.com/office/drawing/2014/main" id="{A30178BD-63D9-5F48-33BF-ECFBEFFB4D90}"/>
                </a:ext>
              </a:extLst>
            </p:cNvPr>
            <p:cNvSpPr txBox="1"/>
            <p:nvPr/>
          </p:nvSpPr>
          <p:spPr>
            <a:xfrm>
              <a:off x="4787140" y="2314816"/>
              <a:ext cx="648156" cy="227869"/>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dirty="0">
                  <a:latin typeface="Arial" panose="020B0604020202020204" pitchFamily="34" charset="0"/>
                  <a:cs typeface="Arial" panose="020B0604020202020204" pitchFamily="34" charset="0"/>
                </a:rPr>
                <a:t>OCI Distribution</a:t>
              </a:r>
            </a:p>
          </p:txBody>
        </p:sp>
      </p:grpSp>
      <p:grpSp>
        <p:nvGrpSpPr>
          <p:cNvPr id="344" name="Group 343">
            <a:extLst>
              <a:ext uri="{FF2B5EF4-FFF2-40B4-BE49-F238E27FC236}">
                <a16:creationId xmlns:a16="http://schemas.microsoft.com/office/drawing/2014/main" id="{F54BA274-36C6-E322-235A-266091BF3F2D}"/>
              </a:ext>
            </a:extLst>
          </p:cNvPr>
          <p:cNvGrpSpPr/>
          <p:nvPr/>
        </p:nvGrpSpPr>
        <p:grpSpPr>
          <a:xfrm>
            <a:off x="6515688" y="4760221"/>
            <a:ext cx="268929" cy="194405"/>
            <a:chOff x="4687511" y="4759770"/>
            <a:chExt cx="268929" cy="194405"/>
          </a:xfrm>
        </p:grpSpPr>
        <p:pic>
          <p:nvPicPr>
            <p:cNvPr id="345" name="Graphic 344">
              <a:extLst>
                <a:ext uri="{FF2B5EF4-FFF2-40B4-BE49-F238E27FC236}">
                  <a16:creationId xmlns:a16="http://schemas.microsoft.com/office/drawing/2014/main" id="{33491DE3-87E4-B7FD-08A8-84155F674D1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87511" y="4759770"/>
              <a:ext cx="194405" cy="194405"/>
            </a:xfrm>
            <a:prstGeom prst="rect">
              <a:avLst/>
            </a:prstGeom>
          </p:spPr>
        </p:pic>
        <p:pic>
          <p:nvPicPr>
            <p:cNvPr id="346" name="Graphic 345">
              <a:extLst>
                <a:ext uri="{FF2B5EF4-FFF2-40B4-BE49-F238E27FC236}">
                  <a16:creationId xmlns:a16="http://schemas.microsoft.com/office/drawing/2014/main" id="{65235F43-E90D-9F46-9A71-B23701DAA67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4861081" y="4780831"/>
              <a:ext cx="95359" cy="95359"/>
            </a:xfrm>
            <a:prstGeom prst="rect">
              <a:avLst/>
            </a:prstGeom>
          </p:spPr>
        </p:pic>
      </p:grpSp>
      <p:cxnSp>
        <p:nvCxnSpPr>
          <p:cNvPr id="10" name="Connector: Elbow 9">
            <a:extLst>
              <a:ext uri="{FF2B5EF4-FFF2-40B4-BE49-F238E27FC236}">
                <a16:creationId xmlns:a16="http://schemas.microsoft.com/office/drawing/2014/main" id="{719E60EA-4EC1-97B7-EFCC-E732D4CF4D62}"/>
              </a:ext>
            </a:extLst>
          </p:cNvPr>
          <p:cNvCxnSpPr>
            <a:cxnSpLocks/>
          </p:cNvCxnSpPr>
          <p:nvPr/>
        </p:nvCxnSpPr>
        <p:spPr>
          <a:xfrm rot="10800000">
            <a:off x="1712683" y="4721332"/>
            <a:ext cx="109595" cy="3663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Hidden-Anchor">
            <a:extLst>
              <a:ext uri="{FF2B5EF4-FFF2-40B4-BE49-F238E27FC236}">
                <a16:creationId xmlns:a16="http://schemas.microsoft.com/office/drawing/2014/main" id="{71F094CE-1F50-5FCA-CE62-C566F910B477}"/>
              </a:ext>
            </a:extLst>
          </p:cNvPr>
          <p:cNvSpPr/>
          <p:nvPr/>
        </p:nvSpPr>
        <p:spPr>
          <a:xfrm rot="16200000">
            <a:off x="2415411" y="5059682"/>
            <a:ext cx="64980" cy="56017"/>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123" name="Connector: Elbow 122">
            <a:extLst>
              <a:ext uri="{FF2B5EF4-FFF2-40B4-BE49-F238E27FC236}">
                <a16:creationId xmlns:a16="http://schemas.microsoft.com/office/drawing/2014/main" id="{F9651067-C792-9A35-966B-11B52DC05C83}"/>
              </a:ext>
            </a:extLst>
          </p:cNvPr>
          <p:cNvCxnSpPr>
            <a:cxnSpLocks/>
          </p:cNvCxnSpPr>
          <p:nvPr/>
        </p:nvCxnSpPr>
        <p:spPr>
          <a:xfrm rot="10800000">
            <a:off x="4567815" y="4754900"/>
            <a:ext cx="176615" cy="3552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9" name="Connector: Elbow 338">
            <a:extLst>
              <a:ext uri="{FF2B5EF4-FFF2-40B4-BE49-F238E27FC236}">
                <a16:creationId xmlns:a16="http://schemas.microsoft.com/office/drawing/2014/main" id="{BD7F26C3-19E4-7C96-C1F2-EF2B822ADAC2}"/>
              </a:ext>
            </a:extLst>
          </p:cNvPr>
          <p:cNvCxnSpPr>
            <a:cxnSpLocks/>
            <a:stCxn id="345" idx="1"/>
          </p:cNvCxnSpPr>
          <p:nvPr/>
        </p:nvCxnSpPr>
        <p:spPr>
          <a:xfrm rot="10800000">
            <a:off x="6374894" y="4752138"/>
            <a:ext cx="140794" cy="1052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7" name="Connector: Elbow 346">
            <a:extLst>
              <a:ext uri="{FF2B5EF4-FFF2-40B4-BE49-F238E27FC236}">
                <a16:creationId xmlns:a16="http://schemas.microsoft.com/office/drawing/2014/main" id="{D6CA5F2D-EAE0-5089-0D15-14BE951D8FA5}"/>
              </a:ext>
            </a:extLst>
          </p:cNvPr>
          <p:cNvCxnSpPr>
            <a:cxnSpLocks/>
          </p:cNvCxnSpPr>
          <p:nvPr/>
        </p:nvCxnSpPr>
        <p:spPr>
          <a:xfrm rot="10800000">
            <a:off x="6374895" y="4752137"/>
            <a:ext cx="208537" cy="35841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31" name="Group 230">
            <a:extLst>
              <a:ext uri="{FF2B5EF4-FFF2-40B4-BE49-F238E27FC236}">
                <a16:creationId xmlns:a16="http://schemas.microsoft.com/office/drawing/2014/main" id="{B0C5CFED-FFC5-B012-2E26-3209F8672E44}"/>
              </a:ext>
            </a:extLst>
          </p:cNvPr>
          <p:cNvGrpSpPr/>
          <p:nvPr/>
        </p:nvGrpSpPr>
        <p:grpSpPr>
          <a:xfrm>
            <a:off x="1709868" y="4977309"/>
            <a:ext cx="332117" cy="384021"/>
            <a:chOff x="1709868" y="4977309"/>
            <a:chExt cx="332117" cy="384021"/>
          </a:xfrm>
        </p:grpSpPr>
        <p:pic>
          <p:nvPicPr>
            <p:cNvPr id="97" name="Signature">
              <a:extLst>
                <a:ext uri="{FF2B5EF4-FFF2-40B4-BE49-F238E27FC236}">
                  <a16:creationId xmlns:a16="http://schemas.microsoft.com/office/drawing/2014/main" id="{95C6F43B-95F6-81F2-A4BE-B1686EC6898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1946626" y="4988562"/>
              <a:ext cx="95359" cy="95359"/>
            </a:xfrm>
            <a:prstGeom prst="rect">
              <a:avLst/>
            </a:prstGeom>
          </p:spPr>
        </p:pic>
        <p:grpSp>
          <p:nvGrpSpPr>
            <p:cNvPr id="7" name="Group 6">
              <a:extLst>
                <a:ext uri="{FF2B5EF4-FFF2-40B4-BE49-F238E27FC236}">
                  <a16:creationId xmlns:a16="http://schemas.microsoft.com/office/drawing/2014/main" id="{20AC3715-5F3D-6704-0CC1-52D3359809D2}"/>
                </a:ext>
              </a:extLst>
            </p:cNvPr>
            <p:cNvGrpSpPr/>
            <p:nvPr/>
          </p:nvGrpSpPr>
          <p:grpSpPr>
            <a:xfrm>
              <a:off x="1709868" y="4977309"/>
              <a:ext cx="298156" cy="384021"/>
              <a:chOff x="8827433" y="4188800"/>
              <a:chExt cx="395539" cy="509449"/>
            </a:xfrm>
          </p:grpSpPr>
          <p:pic>
            <p:nvPicPr>
              <p:cNvPr id="8" name="SCITT-Claim">
                <a:extLst>
                  <a:ext uri="{FF2B5EF4-FFF2-40B4-BE49-F238E27FC236}">
                    <a16:creationId xmlns:a16="http://schemas.microsoft.com/office/drawing/2014/main" id="{D3443812-28AC-BEBF-B401-47A7F66CECD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8871571" y="4188800"/>
                <a:ext cx="295151" cy="295151"/>
              </a:xfrm>
              <a:prstGeom prst="rect">
                <a:avLst/>
              </a:prstGeom>
            </p:spPr>
          </p:pic>
          <p:sp>
            <p:nvSpPr>
              <p:cNvPr id="9" name="TextBox 8">
                <a:extLst>
                  <a:ext uri="{FF2B5EF4-FFF2-40B4-BE49-F238E27FC236}">
                    <a16:creationId xmlns:a16="http://schemas.microsoft.com/office/drawing/2014/main" id="{1CB7E452-53D6-E4B4-7C45-9C351EE9C725}"/>
                  </a:ext>
                </a:extLst>
              </p:cNvPr>
              <p:cNvSpPr txBox="1"/>
              <p:nvPr/>
            </p:nvSpPr>
            <p:spPr>
              <a:xfrm>
                <a:off x="8827433" y="4453268"/>
                <a:ext cx="395539" cy="24498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Build Claims</a:t>
                </a:r>
              </a:p>
            </p:txBody>
          </p:sp>
        </p:grpSp>
      </p:grpSp>
      <p:grpSp>
        <p:nvGrpSpPr>
          <p:cNvPr id="232" name="Group 231">
            <a:extLst>
              <a:ext uri="{FF2B5EF4-FFF2-40B4-BE49-F238E27FC236}">
                <a16:creationId xmlns:a16="http://schemas.microsoft.com/office/drawing/2014/main" id="{58E5029D-8B30-1C4D-F924-A576685E988B}"/>
              </a:ext>
            </a:extLst>
          </p:cNvPr>
          <p:cNvGrpSpPr/>
          <p:nvPr/>
        </p:nvGrpSpPr>
        <p:grpSpPr>
          <a:xfrm>
            <a:off x="2562437" y="4977309"/>
            <a:ext cx="443802" cy="322466"/>
            <a:chOff x="1637040" y="4977309"/>
            <a:chExt cx="443802" cy="322466"/>
          </a:xfrm>
        </p:grpSpPr>
        <p:pic>
          <p:nvPicPr>
            <p:cNvPr id="233" name="Signature">
              <a:extLst>
                <a:ext uri="{FF2B5EF4-FFF2-40B4-BE49-F238E27FC236}">
                  <a16:creationId xmlns:a16="http://schemas.microsoft.com/office/drawing/2014/main" id="{BEFF88C6-F6D5-AB7B-323C-5A415B0C96A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1946626" y="4988562"/>
              <a:ext cx="95359" cy="95359"/>
            </a:xfrm>
            <a:prstGeom prst="rect">
              <a:avLst/>
            </a:prstGeom>
          </p:spPr>
        </p:pic>
        <p:grpSp>
          <p:nvGrpSpPr>
            <p:cNvPr id="234" name="Group 233">
              <a:extLst>
                <a:ext uri="{FF2B5EF4-FFF2-40B4-BE49-F238E27FC236}">
                  <a16:creationId xmlns:a16="http://schemas.microsoft.com/office/drawing/2014/main" id="{889FD6EE-B81F-26AA-102F-D717A05CDA39}"/>
                </a:ext>
              </a:extLst>
            </p:cNvPr>
            <p:cNvGrpSpPr/>
            <p:nvPr/>
          </p:nvGrpSpPr>
          <p:grpSpPr>
            <a:xfrm>
              <a:off x="1637040" y="4977309"/>
              <a:ext cx="443802" cy="322466"/>
              <a:chOff x="8730825" y="4188800"/>
              <a:chExt cx="588756" cy="427789"/>
            </a:xfrm>
          </p:grpSpPr>
          <p:pic>
            <p:nvPicPr>
              <p:cNvPr id="281" name="SCITT-Claim">
                <a:extLst>
                  <a:ext uri="{FF2B5EF4-FFF2-40B4-BE49-F238E27FC236}">
                    <a16:creationId xmlns:a16="http://schemas.microsoft.com/office/drawing/2014/main" id="{69F3087C-DCF2-1049-8523-2FB0EC6637D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8871571" y="4188800"/>
                <a:ext cx="295151" cy="295151"/>
              </a:xfrm>
              <a:prstGeom prst="rect">
                <a:avLst/>
              </a:prstGeom>
            </p:spPr>
          </p:pic>
          <p:sp>
            <p:nvSpPr>
              <p:cNvPr id="283" name="TextBox 282">
                <a:extLst>
                  <a:ext uri="{FF2B5EF4-FFF2-40B4-BE49-F238E27FC236}">
                    <a16:creationId xmlns:a16="http://schemas.microsoft.com/office/drawing/2014/main" id="{ECF99F89-3BA9-ABD6-BA05-AE5BC421888C}"/>
                  </a:ext>
                </a:extLst>
              </p:cNvPr>
              <p:cNvSpPr txBox="1"/>
              <p:nvPr/>
            </p:nvSpPr>
            <p:spPr>
              <a:xfrm>
                <a:off x="8730825" y="4453268"/>
                <a:ext cx="588756"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grpSp>
        <p:nvGrpSpPr>
          <p:cNvPr id="289" name="Group 288">
            <a:extLst>
              <a:ext uri="{FF2B5EF4-FFF2-40B4-BE49-F238E27FC236}">
                <a16:creationId xmlns:a16="http://schemas.microsoft.com/office/drawing/2014/main" id="{92428F7A-5515-5742-38E6-1A900E6C1D89}"/>
              </a:ext>
            </a:extLst>
          </p:cNvPr>
          <p:cNvGrpSpPr/>
          <p:nvPr/>
        </p:nvGrpSpPr>
        <p:grpSpPr>
          <a:xfrm>
            <a:off x="4577597" y="4999757"/>
            <a:ext cx="407002" cy="322466"/>
            <a:chOff x="1655445" y="4977309"/>
            <a:chExt cx="407002" cy="322466"/>
          </a:xfrm>
        </p:grpSpPr>
        <p:pic>
          <p:nvPicPr>
            <p:cNvPr id="290" name="Signature">
              <a:extLst>
                <a:ext uri="{FF2B5EF4-FFF2-40B4-BE49-F238E27FC236}">
                  <a16:creationId xmlns:a16="http://schemas.microsoft.com/office/drawing/2014/main" id="{91AF0427-B4B9-3E6D-7217-C4794F0FAFD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1946626" y="4988562"/>
              <a:ext cx="95359" cy="95359"/>
            </a:xfrm>
            <a:prstGeom prst="rect">
              <a:avLst/>
            </a:prstGeom>
          </p:spPr>
        </p:pic>
        <p:grpSp>
          <p:nvGrpSpPr>
            <p:cNvPr id="291" name="Group 290">
              <a:extLst>
                <a:ext uri="{FF2B5EF4-FFF2-40B4-BE49-F238E27FC236}">
                  <a16:creationId xmlns:a16="http://schemas.microsoft.com/office/drawing/2014/main" id="{F9E415FD-C629-5997-666F-F42D46C7ED3F}"/>
                </a:ext>
              </a:extLst>
            </p:cNvPr>
            <p:cNvGrpSpPr/>
            <p:nvPr/>
          </p:nvGrpSpPr>
          <p:grpSpPr>
            <a:xfrm>
              <a:off x="1655445" y="4977309"/>
              <a:ext cx="407002" cy="322466"/>
              <a:chOff x="8755234" y="4188800"/>
              <a:chExt cx="539936" cy="427789"/>
            </a:xfrm>
          </p:grpSpPr>
          <p:pic>
            <p:nvPicPr>
              <p:cNvPr id="299" name="SCITT-Claim">
                <a:extLst>
                  <a:ext uri="{FF2B5EF4-FFF2-40B4-BE49-F238E27FC236}">
                    <a16:creationId xmlns:a16="http://schemas.microsoft.com/office/drawing/2014/main" id="{A4431E9A-570E-0E5B-71DF-EB91246ADC7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8871571" y="4188800"/>
                <a:ext cx="295151" cy="295151"/>
              </a:xfrm>
              <a:prstGeom prst="rect">
                <a:avLst/>
              </a:prstGeom>
            </p:spPr>
          </p:pic>
          <p:sp>
            <p:nvSpPr>
              <p:cNvPr id="300" name="TextBox 299">
                <a:extLst>
                  <a:ext uri="{FF2B5EF4-FFF2-40B4-BE49-F238E27FC236}">
                    <a16:creationId xmlns:a16="http://schemas.microsoft.com/office/drawing/2014/main" id="{F989B37B-8FC2-B1D5-3C31-2F4E950063A7}"/>
                  </a:ext>
                </a:extLst>
              </p:cNvPr>
              <p:cNvSpPr txBox="1"/>
              <p:nvPr/>
            </p:nvSpPr>
            <p:spPr>
              <a:xfrm>
                <a:off x="8755234" y="4453268"/>
                <a:ext cx="539936"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pic>
        <p:nvPicPr>
          <p:cNvPr id="304" name="Graphic 303">
            <a:extLst>
              <a:ext uri="{FF2B5EF4-FFF2-40B4-BE49-F238E27FC236}">
                <a16:creationId xmlns:a16="http://schemas.microsoft.com/office/drawing/2014/main" id="{6069670F-49D3-FFE4-DDC3-7D210BE48BE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2066646" y="4455784"/>
            <a:ext cx="95359" cy="95359"/>
          </a:xfrm>
          <a:prstGeom prst="rect">
            <a:avLst/>
          </a:prstGeom>
        </p:spPr>
      </p:pic>
      <p:grpSp>
        <p:nvGrpSpPr>
          <p:cNvPr id="305" name="Group 304">
            <a:extLst>
              <a:ext uri="{FF2B5EF4-FFF2-40B4-BE49-F238E27FC236}">
                <a16:creationId xmlns:a16="http://schemas.microsoft.com/office/drawing/2014/main" id="{E920BCBC-5DBB-6A81-3788-E169A65C403F}"/>
              </a:ext>
            </a:extLst>
          </p:cNvPr>
          <p:cNvGrpSpPr/>
          <p:nvPr/>
        </p:nvGrpSpPr>
        <p:grpSpPr>
          <a:xfrm>
            <a:off x="1377275" y="4274842"/>
            <a:ext cx="938634" cy="516722"/>
            <a:chOff x="1054755" y="3548862"/>
            <a:chExt cx="938634" cy="516722"/>
          </a:xfrm>
        </p:grpSpPr>
        <p:pic>
          <p:nvPicPr>
            <p:cNvPr id="306" name="Graphic 305">
              <a:extLst>
                <a:ext uri="{FF2B5EF4-FFF2-40B4-BE49-F238E27FC236}">
                  <a16:creationId xmlns:a16="http://schemas.microsoft.com/office/drawing/2014/main" id="{07B684B5-94EE-9C20-4C26-E5D114C4974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02584" y="3548862"/>
              <a:ext cx="409218" cy="409218"/>
            </a:xfrm>
            <a:prstGeom prst="rect">
              <a:avLst/>
            </a:prstGeom>
          </p:spPr>
        </p:pic>
        <p:sp>
          <p:nvSpPr>
            <p:cNvPr id="307" name="TextBox 85">
              <a:extLst>
                <a:ext uri="{FF2B5EF4-FFF2-40B4-BE49-F238E27FC236}">
                  <a16:creationId xmlns:a16="http://schemas.microsoft.com/office/drawing/2014/main" id="{EA237EAE-2E9C-7CEF-D71D-012186C1A22C}"/>
                </a:ext>
              </a:extLst>
            </p:cNvPr>
            <p:cNvSpPr txBox="1"/>
            <p:nvPr/>
          </p:nvSpPr>
          <p:spPr>
            <a:xfrm>
              <a:off x="1054755" y="3834752"/>
              <a:ext cx="938634" cy="2308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dirty="0">
                  <a:latin typeface="Arial" panose="020B0604020202020204" pitchFamily="34" charset="0"/>
                  <a:cs typeface="Arial" panose="020B0604020202020204" pitchFamily="34" charset="0"/>
                </a:rPr>
                <a:t>net-monitor:v1</a:t>
              </a:r>
            </a:p>
          </p:txBody>
        </p:sp>
      </p:grpSp>
      <p:grpSp>
        <p:nvGrpSpPr>
          <p:cNvPr id="308" name="Group 307">
            <a:extLst>
              <a:ext uri="{FF2B5EF4-FFF2-40B4-BE49-F238E27FC236}">
                <a16:creationId xmlns:a16="http://schemas.microsoft.com/office/drawing/2014/main" id="{52023A4C-4797-41E0-CBCE-EBB56278B790}"/>
              </a:ext>
            </a:extLst>
          </p:cNvPr>
          <p:cNvGrpSpPr/>
          <p:nvPr/>
        </p:nvGrpSpPr>
        <p:grpSpPr>
          <a:xfrm>
            <a:off x="6394406" y="5000170"/>
            <a:ext cx="451380" cy="322466"/>
            <a:chOff x="1633252" y="4977309"/>
            <a:chExt cx="451380" cy="322466"/>
          </a:xfrm>
        </p:grpSpPr>
        <p:pic>
          <p:nvPicPr>
            <p:cNvPr id="309" name="Signature">
              <a:extLst>
                <a:ext uri="{FF2B5EF4-FFF2-40B4-BE49-F238E27FC236}">
                  <a16:creationId xmlns:a16="http://schemas.microsoft.com/office/drawing/2014/main" id="{B106D731-3B4D-B656-4AEC-1D21B4D2925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1946626" y="4988562"/>
              <a:ext cx="95359" cy="95359"/>
            </a:xfrm>
            <a:prstGeom prst="rect">
              <a:avLst/>
            </a:prstGeom>
          </p:spPr>
        </p:pic>
        <p:grpSp>
          <p:nvGrpSpPr>
            <p:cNvPr id="310" name="Group 309">
              <a:extLst>
                <a:ext uri="{FF2B5EF4-FFF2-40B4-BE49-F238E27FC236}">
                  <a16:creationId xmlns:a16="http://schemas.microsoft.com/office/drawing/2014/main" id="{8FCC468A-F95F-B8DE-725C-F31E65234EC9}"/>
                </a:ext>
              </a:extLst>
            </p:cNvPr>
            <p:cNvGrpSpPr/>
            <p:nvPr/>
          </p:nvGrpSpPr>
          <p:grpSpPr>
            <a:xfrm>
              <a:off x="1633252" y="4977309"/>
              <a:ext cx="451380" cy="322466"/>
              <a:chOff x="8725798" y="4188800"/>
              <a:chExt cx="598809" cy="427789"/>
            </a:xfrm>
          </p:grpSpPr>
          <p:pic>
            <p:nvPicPr>
              <p:cNvPr id="312" name="SCITT-Claim">
                <a:extLst>
                  <a:ext uri="{FF2B5EF4-FFF2-40B4-BE49-F238E27FC236}">
                    <a16:creationId xmlns:a16="http://schemas.microsoft.com/office/drawing/2014/main" id="{56A1A050-4572-B9F3-1972-2DCB036449E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8871571" y="4188800"/>
                <a:ext cx="295151" cy="295151"/>
              </a:xfrm>
              <a:prstGeom prst="rect">
                <a:avLst/>
              </a:prstGeom>
            </p:spPr>
          </p:pic>
          <p:sp>
            <p:nvSpPr>
              <p:cNvPr id="313" name="TextBox 312">
                <a:extLst>
                  <a:ext uri="{FF2B5EF4-FFF2-40B4-BE49-F238E27FC236}">
                    <a16:creationId xmlns:a16="http://schemas.microsoft.com/office/drawing/2014/main" id="{DE8C4C1A-3ABD-0B84-270F-3D891A273C1D}"/>
                  </a:ext>
                </a:extLst>
              </p:cNvPr>
              <p:cNvSpPr txBox="1"/>
              <p:nvPr/>
            </p:nvSpPr>
            <p:spPr>
              <a:xfrm>
                <a:off x="8725798" y="4453268"/>
                <a:ext cx="59880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grpSp>
        <p:nvGrpSpPr>
          <p:cNvPr id="315" name="Group 314">
            <a:extLst>
              <a:ext uri="{FF2B5EF4-FFF2-40B4-BE49-F238E27FC236}">
                <a16:creationId xmlns:a16="http://schemas.microsoft.com/office/drawing/2014/main" id="{287E070F-F564-97FD-32F8-825FF595AB3F}"/>
              </a:ext>
            </a:extLst>
          </p:cNvPr>
          <p:cNvGrpSpPr/>
          <p:nvPr/>
        </p:nvGrpSpPr>
        <p:grpSpPr>
          <a:xfrm>
            <a:off x="7740657" y="5000981"/>
            <a:ext cx="332117" cy="322466"/>
            <a:chOff x="1709868" y="4977309"/>
            <a:chExt cx="332117" cy="322466"/>
          </a:xfrm>
        </p:grpSpPr>
        <p:pic>
          <p:nvPicPr>
            <p:cNvPr id="316" name="Signature">
              <a:extLst>
                <a:ext uri="{FF2B5EF4-FFF2-40B4-BE49-F238E27FC236}">
                  <a16:creationId xmlns:a16="http://schemas.microsoft.com/office/drawing/2014/main" id="{F2AFF411-F911-6E6B-61F7-2DDB5841BFF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1946626" y="4988562"/>
              <a:ext cx="95359" cy="95359"/>
            </a:xfrm>
            <a:prstGeom prst="rect">
              <a:avLst/>
            </a:prstGeom>
          </p:spPr>
        </p:pic>
        <p:grpSp>
          <p:nvGrpSpPr>
            <p:cNvPr id="317" name="Group 316">
              <a:extLst>
                <a:ext uri="{FF2B5EF4-FFF2-40B4-BE49-F238E27FC236}">
                  <a16:creationId xmlns:a16="http://schemas.microsoft.com/office/drawing/2014/main" id="{D94D5CE0-5EAE-9935-6EE3-195A0FC11097}"/>
                </a:ext>
              </a:extLst>
            </p:cNvPr>
            <p:cNvGrpSpPr/>
            <p:nvPr/>
          </p:nvGrpSpPr>
          <p:grpSpPr>
            <a:xfrm>
              <a:off x="1709868" y="4977309"/>
              <a:ext cx="298156" cy="322466"/>
              <a:chOff x="8827433" y="4188800"/>
              <a:chExt cx="395539" cy="427789"/>
            </a:xfrm>
          </p:grpSpPr>
          <p:pic>
            <p:nvPicPr>
              <p:cNvPr id="319" name="SCITT-Claim">
                <a:extLst>
                  <a:ext uri="{FF2B5EF4-FFF2-40B4-BE49-F238E27FC236}">
                    <a16:creationId xmlns:a16="http://schemas.microsoft.com/office/drawing/2014/main" id="{4477EF52-FCC1-2A72-5F09-1888C5D3B00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8871571" y="4188800"/>
                <a:ext cx="295151" cy="295151"/>
              </a:xfrm>
              <a:prstGeom prst="rect">
                <a:avLst/>
              </a:prstGeom>
            </p:spPr>
          </p:pic>
          <p:sp>
            <p:nvSpPr>
              <p:cNvPr id="320" name="TextBox 319">
                <a:extLst>
                  <a:ext uri="{FF2B5EF4-FFF2-40B4-BE49-F238E27FC236}">
                    <a16:creationId xmlns:a16="http://schemas.microsoft.com/office/drawing/2014/main" id="{85764756-C625-AB36-7DF9-13D208A6DDA3}"/>
                  </a:ext>
                </a:extLst>
              </p:cNvPr>
              <p:cNvSpPr txBox="1"/>
              <p:nvPr/>
            </p:nvSpPr>
            <p:spPr>
              <a:xfrm>
                <a:off x="8827433" y="4453268"/>
                <a:ext cx="39553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ACME</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grpSp>
        <p:nvGrpSpPr>
          <p:cNvPr id="323" name="Group 322">
            <a:extLst>
              <a:ext uri="{FF2B5EF4-FFF2-40B4-BE49-F238E27FC236}">
                <a16:creationId xmlns:a16="http://schemas.microsoft.com/office/drawing/2014/main" id="{A503DC96-4D04-23BD-AFDB-EA7E8FD78670}"/>
              </a:ext>
            </a:extLst>
          </p:cNvPr>
          <p:cNvGrpSpPr/>
          <p:nvPr/>
        </p:nvGrpSpPr>
        <p:grpSpPr>
          <a:xfrm>
            <a:off x="10830190" y="4979216"/>
            <a:ext cx="451380" cy="322466"/>
            <a:chOff x="1633252" y="4977309"/>
            <a:chExt cx="451380" cy="322466"/>
          </a:xfrm>
        </p:grpSpPr>
        <p:pic>
          <p:nvPicPr>
            <p:cNvPr id="324" name="Signature">
              <a:extLst>
                <a:ext uri="{FF2B5EF4-FFF2-40B4-BE49-F238E27FC236}">
                  <a16:creationId xmlns:a16="http://schemas.microsoft.com/office/drawing/2014/main" id="{11AA05B8-08C5-EE6B-0FE5-A77FDB503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1946626" y="4988562"/>
              <a:ext cx="95359" cy="95359"/>
            </a:xfrm>
            <a:prstGeom prst="rect">
              <a:avLst/>
            </a:prstGeom>
          </p:spPr>
        </p:pic>
        <p:grpSp>
          <p:nvGrpSpPr>
            <p:cNvPr id="325" name="Group 324">
              <a:extLst>
                <a:ext uri="{FF2B5EF4-FFF2-40B4-BE49-F238E27FC236}">
                  <a16:creationId xmlns:a16="http://schemas.microsoft.com/office/drawing/2014/main" id="{29132CF6-4183-EA40-B8AB-DECDE4D0FEC8}"/>
                </a:ext>
              </a:extLst>
            </p:cNvPr>
            <p:cNvGrpSpPr/>
            <p:nvPr/>
          </p:nvGrpSpPr>
          <p:grpSpPr>
            <a:xfrm>
              <a:off x="1633252" y="4977309"/>
              <a:ext cx="451380" cy="322466"/>
              <a:chOff x="8725798" y="4188800"/>
              <a:chExt cx="598809" cy="427789"/>
            </a:xfrm>
          </p:grpSpPr>
          <p:pic>
            <p:nvPicPr>
              <p:cNvPr id="327" name="SCITT-Claim">
                <a:extLst>
                  <a:ext uri="{FF2B5EF4-FFF2-40B4-BE49-F238E27FC236}">
                    <a16:creationId xmlns:a16="http://schemas.microsoft.com/office/drawing/2014/main" id="{1FC7DEE2-097A-D9FA-5F4B-EC21B674DD7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8871571" y="4188800"/>
                <a:ext cx="295151" cy="295151"/>
              </a:xfrm>
              <a:prstGeom prst="rect">
                <a:avLst/>
              </a:prstGeom>
            </p:spPr>
          </p:pic>
          <p:sp>
            <p:nvSpPr>
              <p:cNvPr id="328" name="TextBox 327">
                <a:extLst>
                  <a:ext uri="{FF2B5EF4-FFF2-40B4-BE49-F238E27FC236}">
                    <a16:creationId xmlns:a16="http://schemas.microsoft.com/office/drawing/2014/main" id="{107A4372-6D17-2BC2-9A28-3E7A1306E91C}"/>
                  </a:ext>
                </a:extLst>
              </p:cNvPr>
              <p:cNvSpPr txBox="1"/>
              <p:nvPr/>
            </p:nvSpPr>
            <p:spPr>
              <a:xfrm>
                <a:off x="8725798" y="4453268"/>
                <a:ext cx="59880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grpSp>
        <p:nvGrpSpPr>
          <p:cNvPr id="329" name="Group 328">
            <a:extLst>
              <a:ext uri="{FF2B5EF4-FFF2-40B4-BE49-F238E27FC236}">
                <a16:creationId xmlns:a16="http://schemas.microsoft.com/office/drawing/2014/main" id="{46413A22-210E-29FE-D5F7-1D1DD1653EE1}"/>
              </a:ext>
            </a:extLst>
          </p:cNvPr>
          <p:cNvGrpSpPr/>
          <p:nvPr/>
        </p:nvGrpSpPr>
        <p:grpSpPr>
          <a:xfrm>
            <a:off x="11243039" y="4979216"/>
            <a:ext cx="332117" cy="322466"/>
            <a:chOff x="1709868" y="4977309"/>
            <a:chExt cx="332117" cy="322466"/>
          </a:xfrm>
        </p:grpSpPr>
        <p:pic>
          <p:nvPicPr>
            <p:cNvPr id="330" name="Signature">
              <a:extLst>
                <a:ext uri="{FF2B5EF4-FFF2-40B4-BE49-F238E27FC236}">
                  <a16:creationId xmlns:a16="http://schemas.microsoft.com/office/drawing/2014/main" id="{677C6C7D-9A3F-3B48-29A9-91655B3EF33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1946626" y="4988562"/>
              <a:ext cx="95359" cy="95359"/>
            </a:xfrm>
            <a:prstGeom prst="rect">
              <a:avLst/>
            </a:prstGeom>
          </p:spPr>
        </p:pic>
        <p:grpSp>
          <p:nvGrpSpPr>
            <p:cNvPr id="331" name="Group 330">
              <a:extLst>
                <a:ext uri="{FF2B5EF4-FFF2-40B4-BE49-F238E27FC236}">
                  <a16:creationId xmlns:a16="http://schemas.microsoft.com/office/drawing/2014/main" id="{E7C52360-5673-7EAC-8650-96012D5D0597}"/>
                </a:ext>
              </a:extLst>
            </p:cNvPr>
            <p:cNvGrpSpPr/>
            <p:nvPr/>
          </p:nvGrpSpPr>
          <p:grpSpPr>
            <a:xfrm>
              <a:off x="1709868" y="4977309"/>
              <a:ext cx="298156" cy="322466"/>
              <a:chOff x="8827433" y="4188800"/>
              <a:chExt cx="395539" cy="427789"/>
            </a:xfrm>
          </p:grpSpPr>
          <p:pic>
            <p:nvPicPr>
              <p:cNvPr id="333" name="SCITT-Claim">
                <a:extLst>
                  <a:ext uri="{FF2B5EF4-FFF2-40B4-BE49-F238E27FC236}">
                    <a16:creationId xmlns:a16="http://schemas.microsoft.com/office/drawing/2014/main" id="{E76B85E9-6269-4A7F-ED35-ACD9F5E56AE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8871571" y="4188800"/>
                <a:ext cx="295151" cy="295151"/>
              </a:xfrm>
              <a:prstGeom prst="rect">
                <a:avLst/>
              </a:prstGeom>
            </p:spPr>
          </p:pic>
          <p:sp>
            <p:nvSpPr>
              <p:cNvPr id="334" name="TextBox 333">
                <a:extLst>
                  <a:ext uri="{FF2B5EF4-FFF2-40B4-BE49-F238E27FC236}">
                    <a16:creationId xmlns:a16="http://schemas.microsoft.com/office/drawing/2014/main" id="{B4F59516-843D-FEB7-3C75-C67AB866624A}"/>
                  </a:ext>
                </a:extLst>
              </p:cNvPr>
              <p:cNvSpPr txBox="1"/>
              <p:nvPr/>
            </p:nvSpPr>
            <p:spPr>
              <a:xfrm>
                <a:off x="8827433" y="4453268"/>
                <a:ext cx="39553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ACME</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grpSp>
        <p:nvGrpSpPr>
          <p:cNvPr id="335" name="Group 334">
            <a:extLst>
              <a:ext uri="{FF2B5EF4-FFF2-40B4-BE49-F238E27FC236}">
                <a16:creationId xmlns:a16="http://schemas.microsoft.com/office/drawing/2014/main" id="{1755D022-C1ED-CA76-A327-67A9B6F6B47D}"/>
              </a:ext>
            </a:extLst>
          </p:cNvPr>
          <p:cNvGrpSpPr/>
          <p:nvPr/>
        </p:nvGrpSpPr>
        <p:grpSpPr>
          <a:xfrm>
            <a:off x="11536625" y="4979216"/>
            <a:ext cx="332117" cy="322466"/>
            <a:chOff x="1709868" y="4977309"/>
            <a:chExt cx="332117" cy="322466"/>
          </a:xfrm>
        </p:grpSpPr>
        <p:pic>
          <p:nvPicPr>
            <p:cNvPr id="336" name="Signature">
              <a:extLst>
                <a:ext uri="{FF2B5EF4-FFF2-40B4-BE49-F238E27FC236}">
                  <a16:creationId xmlns:a16="http://schemas.microsoft.com/office/drawing/2014/main" id="{029792EE-4712-ECB1-1D88-F8CD5EAD54E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1946626" y="4988562"/>
              <a:ext cx="95359" cy="95359"/>
            </a:xfrm>
            <a:prstGeom prst="rect">
              <a:avLst/>
            </a:prstGeom>
          </p:spPr>
        </p:pic>
        <p:grpSp>
          <p:nvGrpSpPr>
            <p:cNvPr id="337" name="Group 336">
              <a:extLst>
                <a:ext uri="{FF2B5EF4-FFF2-40B4-BE49-F238E27FC236}">
                  <a16:creationId xmlns:a16="http://schemas.microsoft.com/office/drawing/2014/main" id="{0D4328A0-44C2-2F2D-3E6D-9ACAB56269F2}"/>
                </a:ext>
              </a:extLst>
            </p:cNvPr>
            <p:cNvGrpSpPr/>
            <p:nvPr/>
          </p:nvGrpSpPr>
          <p:grpSpPr>
            <a:xfrm>
              <a:off x="1709868" y="4977309"/>
              <a:ext cx="298156" cy="322466"/>
              <a:chOff x="8827433" y="4188800"/>
              <a:chExt cx="395539" cy="427789"/>
            </a:xfrm>
          </p:grpSpPr>
          <p:pic>
            <p:nvPicPr>
              <p:cNvPr id="360" name="SCITT-Claim">
                <a:extLst>
                  <a:ext uri="{FF2B5EF4-FFF2-40B4-BE49-F238E27FC236}">
                    <a16:creationId xmlns:a16="http://schemas.microsoft.com/office/drawing/2014/main" id="{1D8B01E7-E05F-A4FA-938E-50EDCB78E64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8871571" y="4188800"/>
                <a:ext cx="295151" cy="295151"/>
              </a:xfrm>
              <a:prstGeom prst="rect">
                <a:avLst/>
              </a:prstGeom>
            </p:spPr>
          </p:pic>
          <p:sp>
            <p:nvSpPr>
              <p:cNvPr id="361" name="TextBox 360">
                <a:extLst>
                  <a:ext uri="{FF2B5EF4-FFF2-40B4-BE49-F238E27FC236}">
                    <a16:creationId xmlns:a16="http://schemas.microsoft.com/office/drawing/2014/main" id="{3A4B37B6-44F6-2F0B-B46B-AF97E59F000D}"/>
                  </a:ext>
                </a:extLst>
              </p:cNvPr>
              <p:cNvSpPr txBox="1"/>
              <p:nvPr/>
            </p:nvSpPr>
            <p:spPr>
              <a:xfrm>
                <a:off x="8827433" y="4453268"/>
                <a:ext cx="39553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Deployed</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Claims</a:t>
                </a:r>
              </a:p>
            </p:txBody>
          </p:sp>
        </p:grpSp>
      </p:grpSp>
      <p:cxnSp>
        <p:nvCxnSpPr>
          <p:cNvPr id="364" name="Connector: Elbow 363">
            <a:extLst>
              <a:ext uri="{FF2B5EF4-FFF2-40B4-BE49-F238E27FC236}">
                <a16:creationId xmlns:a16="http://schemas.microsoft.com/office/drawing/2014/main" id="{E1ED6666-DECF-E3D3-50CC-95929A1C36F6}"/>
              </a:ext>
            </a:extLst>
          </p:cNvPr>
          <p:cNvCxnSpPr>
            <a:cxnSpLocks/>
          </p:cNvCxnSpPr>
          <p:nvPr/>
        </p:nvCxnSpPr>
        <p:spPr>
          <a:xfrm rot="10800000">
            <a:off x="6813300" y="4748006"/>
            <a:ext cx="1039766" cy="36335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Connector: Elbow 128">
            <a:extLst>
              <a:ext uri="{FF2B5EF4-FFF2-40B4-BE49-F238E27FC236}">
                <a16:creationId xmlns:a16="http://schemas.microsoft.com/office/drawing/2014/main" id="{08770D7F-CFF2-56FC-9D88-31A5A553D0E1}"/>
              </a:ext>
            </a:extLst>
          </p:cNvPr>
          <p:cNvCxnSpPr>
            <a:cxnSpLocks/>
            <a:stCxn id="128" idx="1"/>
          </p:cNvCxnSpPr>
          <p:nvPr/>
        </p:nvCxnSpPr>
        <p:spPr>
          <a:xfrm rot="10800000">
            <a:off x="4567835" y="4754901"/>
            <a:ext cx="119677" cy="1020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7" name="Shared Registry">
            <a:extLst>
              <a:ext uri="{FF2B5EF4-FFF2-40B4-BE49-F238E27FC236}">
                <a16:creationId xmlns:a16="http://schemas.microsoft.com/office/drawing/2014/main" id="{A3CACB25-0575-4449-2FDC-7F93E3A28B54}"/>
              </a:ext>
            </a:extLst>
          </p:cNvPr>
          <p:cNvGrpSpPr/>
          <p:nvPr/>
        </p:nvGrpSpPr>
        <p:grpSpPr>
          <a:xfrm>
            <a:off x="3689105" y="4113302"/>
            <a:ext cx="590659" cy="369342"/>
            <a:chOff x="4714429" y="1972596"/>
            <a:chExt cx="804678" cy="503169"/>
          </a:xfrm>
        </p:grpSpPr>
        <p:pic>
          <p:nvPicPr>
            <p:cNvPr id="18" name="Distribution">
              <a:extLst>
                <a:ext uri="{FF2B5EF4-FFF2-40B4-BE49-F238E27FC236}">
                  <a16:creationId xmlns:a16="http://schemas.microsoft.com/office/drawing/2014/main" id="{1B6DD1CD-566D-7DBA-7395-8C9D28FA69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67084" y="1972596"/>
              <a:ext cx="335450" cy="335450"/>
            </a:xfrm>
            <a:prstGeom prst="rect">
              <a:avLst/>
            </a:prstGeom>
          </p:spPr>
        </p:pic>
        <p:sp>
          <p:nvSpPr>
            <p:cNvPr id="19" name="TextBox 85">
              <a:extLst>
                <a:ext uri="{FF2B5EF4-FFF2-40B4-BE49-F238E27FC236}">
                  <a16:creationId xmlns:a16="http://schemas.microsoft.com/office/drawing/2014/main" id="{E388786B-3441-8D4E-A532-FCD22EAD4445}"/>
                </a:ext>
              </a:extLst>
            </p:cNvPr>
            <p:cNvSpPr txBox="1"/>
            <p:nvPr/>
          </p:nvSpPr>
          <p:spPr>
            <a:xfrm>
              <a:off x="4714429" y="2308046"/>
              <a:ext cx="804678" cy="167719"/>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latin typeface="Arial" panose="020B0604020202020204" pitchFamily="34" charset="0"/>
                  <a:cs typeface="Arial" panose="020B0604020202020204" pitchFamily="34" charset="0"/>
                </a:rPr>
                <a:t>Published</a:t>
              </a:r>
            </a:p>
          </p:txBody>
        </p:sp>
      </p:grpSp>
      <p:grpSp>
        <p:nvGrpSpPr>
          <p:cNvPr id="20" name="Shared Registry">
            <a:extLst>
              <a:ext uri="{FF2B5EF4-FFF2-40B4-BE49-F238E27FC236}">
                <a16:creationId xmlns:a16="http://schemas.microsoft.com/office/drawing/2014/main" id="{419B4A49-064E-E0BD-8DBE-65CF9D0FD7DD}"/>
              </a:ext>
            </a:extLst>
          </p:cNvPr>
          <p:cNvGrpSpPr/>
          <p:nvPr/>
        </p:nvGrpSpPr>
        <p:grpSpPr>
          <a:xfrm>
            <a:off x="5587475" y="4113302"/>
            <a:ext cx="590659" cy="369342"/>
            <a:chOff x="4714429" y="1972596"/>
            <a:chExt cx="804678" cy="503169"/>
          </a:xfrm>
        </p:grpSpPr>
        <p:pic>
          <p:nvPicPr>
            <p:cNvPr id="21" name="Distribution">
              <a:extLst>
                <a:ext uri="{FF2B5EF4-FFF2-40B4-BE49-F238E27FC236}">
                  <a16:creationId xmlns:a16="http://schemas.microsoft.com/office/drawing/2014/main" id="{5C723B78-77E3-4F5D-1100-62ECD998C28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67084" y="1972596"/>
              <a:ext cx="335450" cy="335450"/>
            </a:xfrm>
            <a:prstGeom prst="rect">
              <a:avLst/>
            </a:prstGeom>
          </p:spPr>
        </p:pic>
        <p:sp>
          <p:nvSpPr>
            <p:cNvPr id="22" name="TextBox 85">
              <a:extLst>
                <a:ext uri="{FF2B5EF4-FFF2-40B4-BE49-F238E27FC236}">
                  <a16:creationId xmlns:a16="http://schemas.microsoft.com/office/drawing/2014/main" id="{8349D49B-D8EB-2006-7DD8-40224CDA4CED}"/>
                </a:ext>
              </a:extLst>
            </p:cNvPr>
            <p:cNvSpPr txBox="1"/>
            <p:nvPr/>
          </p:nvSpPr>
          <p:spPr>
            <a:xfrm>
              <a:off x="4714429" y="2308046"/>
              <a:ext cx="804678" cy="167719"/>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latin typeface="Arial" panose="020B0604020202020204" pitchFamily="34" charset="0"/>
                  <a:cs typeface="Arial" panose="020B0604020202020204" pitchFamily="34" charset="0"/>
                </a:rPr>
                <a:t>Internal</a:t>
              </a:r>
            </a:p>
          </p:txBody>
        </p:sp>
      </p:grpSp>
      <p:grpSp>
        <p:nvGrpSpPr>
          <p:cNvPr id="24" name="Shared Registry">
            <a:extLst>
              <a:ext uri="{FF2B5EF4-FFF2-40B4-BE49-F238E27FC236}">
                <a16:creationId xmlns:a16="http://schemas.microsoft.com/office/drawing/2014/main" id="{B4310BB2-6169-2724-CE2C-8B11DA5B8014}"/>
              </a:ext>
            </a:extLst>
          </p:cNvPr>
          <p:cNvGrpSpPr/>
          <p:nvPr/>
        </p:nvGrpSpPr>
        <p:grpSpPr>
          <a:xfrm>
            <a:off x="10001005" y="4082082"/>
            <a:ext cx="590659" cy="369342"/>
            <a:chOff x="4714429" y="1972596"/>
            <a:chExt cx="804678" cy="503169"/>
          </a:xfrm>
        </p:grpSpPr>
        <p:pic>
          <p:nvPicPr>
            <p:cNvPr id="26" name="Distribution">
              <a:extLst>
                <a:ext uri="{FF2B5EF4-FFF2-40B4-BE49-F238E27FC236}">
                  <a16:creationId xmlns:a16="http://schemas.microsoft.com/office/drawing/2014/main" id="{B836DD09-8049-AF1B-4C1F-B3E5FEFCFD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67084" y="1972596"/>
              <a:ext cx="335450" cy="335450"/>
            </a:xfrm>
            <a:prstGeom prst="rect">
              <a:avLst/>
            </a:prstGeom>
          </p:spPr>
        </p:pic>
        <p:sp>
          <p:nvSpPr>
            <p:cNvPr id="27" name="TextBox 85">
              <a:extLst>
                <a:ext uri="{FF2B5EF4-FFF2-40B4-BE49-F238E27FC236}">
                  <a16:creationId xmlns:a16="http://schemas.microsoft.com/office/drawing/2014/main" id="{E87C9F1F-4EFF-EB35-1672-B9614A4E19E5}"/>
                </a:ext>
              </a:extLst>
            </p:cNvPr>
            <p:cNvSpPr txBox="1"/>
            <p:nvPr/>
          </p:nvSpPr>
          <p:spPr>
            <a:xfrm>
              <a:off x="4714429" y="2308046"/>
              <a:ext cx="804678" cy="167719"/>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latin typeface="Arial" panose="020B0604020202020204" pitchFamily="34" charset="0"/>
                  <a:cs typeface="Arial" panose="020B0604020202020204" pitchFamily="34" charset="0"/>
                </a:rPr>
                <a:t>Archive</a:t>
              </a:r>
            </a:p>
          </p:txBody>
        </p:sp>
      </p:grpSp>
      <p:sp>
        <p:nvSpPr>
          <p:cNvPr id="101" name="Oval 100">
            <a:extLst>
              <a:ext uri="{FF2B5EF4-FFF2-40B4-BE49-F238E27FC236}">
                <a16:creationId xmlns:a16="http://schemas.microsoft.com/office/drawing/2014/main" id="{FF960924-A658-FC86-5936-B39E25B7E73E}"/>
              </a:ext>
            </a:extLst>
          </p:cNvPr>
          <p:cNvSpPr/>
          <p:nvPr/>
        </p:nvSpPr>
        <p:spPr>
          <a:xfrm>
            <a:off x="881366" y="409760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1</a:t>
            </a:r>
          </a:p>
        </p:txBody>
      </p:sp>
      <p:sp>
        <p:nvSpPr>
          <p:cNvPr id="30" name="Oval 29">
            <a:extLst>
              <a:ext uri="{FF2B5EF4-FFF2-40B4-BE49-F238E27FC236}">
                <a16:creationId xmlns:a16="http://schemas.microsoft.com/office/drawing/2014/main" id="{019B729A-55CD-DD57-BDB5-EB9AC271408F}"/>
              </a:ext>
            </a:extLst>
          </p:cNvPr>
          <p:cNvSpPr/>
          <p:nvPr/>
        </p:nvSpPr>
        <p:spPr>
          <a:xfrm>
            <a:off x="8987255" y="409760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6</a:t>
            </a:r>
          </a:p>
        </p:txBody>
      </p:sp>
      <p:sp>
        <p:nvSpPr>
          <p:cNvPr id="32" name="Rectangle 31">
            <a:extLst>
              <a:ext uri="{FF2B5EF4-FFF2-40B4-BE49-F238E27FC236}">
                <a16:creationId xmlns:a16="http://schemas.microsoft.com/office/drawing/2014/main" id="{9BF2DCFE-9FD8-0B39-1609-E923D77825E8}"/>
              </a:ext>
            </a:extLst>
          </p:cNvPr>
          <p:cNvSpPr/>
          <p:nvPr/>
        </p:nvSpPr>
        <p:spPr>
          <a:xfrm>
            <a:off x="8658390" y="4060402"/>
            <a:ext cx="1280131" cy="675315"/>
          </a:xfrm>
          <a:prstGeom prst="rect">
            <a:avLst/>
          </a:prstGeom>
          <a:ln w="19050">
            <a:prstDash val="sysDash"/>
            <a:tailEnd type="triangle"/>
          </a:ln>
        </p:spPr>
        <p:style>
          <a:lnRef idx="1">
            <a:schemeClr val="accent1"/>
          </a:lnRef>
          <a:fillRef idx="0">
            <a:schemeClr val="accent1"/>
          </a:fillRef>
          <a:effectRef idx="0">
            <a:schemeClr val="accent1"/>
          </a:effectRef>
          <a:fontRef idx="minor">
            <a:schemeClr val="tx1"/>
          </a:fontRef>
        </p:style>
        <p:txBody>
          <a:bodyPr rtlCol="0" anchor="t"/>
          <a:lstStyle/>
          <a:p>
            <a:pPr algn="ctr"/>
            <a:endParaRPr lang="en-US" sz="900" dirty="0">
              <a:solidFill>
                <a:sysClr val="windowText" lastClr="000000"/>
              </a:solidFill>
              <a:latin typeface="Arial" panose="020B0604020202020204" pitchFamily="34" charset="0"/>
              <a:cs typeface="Arial" panose="020B0604020202020204" pitchFamily="34" charset="0"/>
            </a:endParaRPr>
          </a:p>
        </p:txBody>
      </p:sp>
      <p:sp>
        <p:nvSpPr>
          <p:cNvPr id="34" name="Flowchart: Internal Storage 33">
            <a:extLst>
              <a:ext uri="{FF2B5EF4-FFF2-40B4-BE49-F238E27FC236}">
                <a16:creationId xmlns:a16="http://schemas.microsoft.com/office/drawing/2014/main" id="{6D748A96-3DAA-6233-7FEC-F686E7E36D0E}"/>
              </a:ext>
            </a:extLst>
          </p:cNvPr>
          <p:cNvSpPr/>
          <p:nvPr/>
        </p:nvSpPr>
        <p:spPr>
          <a:xfrm>
            <a:off x="9027841" y="4373504"/>
            <a:ext cx="530770" cy="310556"/>
          </a:xfrm>
          <a:prstGeom prst="flowChartInternalStorag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ysClr val="windowText" lastClr="000000"/>
                </a:solidFill>
              </a:rPr>
              <a:t>Verify</a:t>
            </a:r>
          </a:p>
        </p:txBody>
      </p:sp>
      <p:cxnSp>
        <p:nvCxnSpPr>
          <p:cNvPr id="35" name="Connector: Elbow 31">
            <a:extLst>
              <a:ext uri="{FF2B5EF4-FFF2-40B4-BE49-F238E27FC236}">
                <a16:creationId xmlns:a16="http://schemas.microsoft.com/office/drawing/2014/main" id="{8D85EDF5-B8D8-16A5-99B6-1BA34C9478BA}"/>
              </a:ext>
            </a:extLst>
          </p:cNvPr>
          <p:cNvCxnSpPr>
            <a:cxnSpLocks/>
            <a:stCxn id="34" idx="0"/>
            <a:endCxn id="52" idx="2"/>
          </p:cNvCxnSpPr>
          <p:nvPr/>
        </p:nvCxnSpPr>
        <p:spPr>
          <a:xfrm flipV="1">
            <a:off x="9293226" y="3660172"/>
            <a:ext cx="272900" cy="713332"/>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66771927-E578-583B-6F02-7742FF627D69}"/>
              </a:ext>
            </a:extLst>
          </p:cNvPr>
          <p:cNvCxnSpPr/>
          <p:nvPr/>
        </p:nvCxnSpPr>
        <p:spPr>
          <a:xfrm flipV="1">
            <a:off x="8557351" y="4684060"/>
            <a:ext cx="735875" cy="540276"/>
          </a:xfrm>
          <a:prstGeom prst="bentConnector2">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75832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562A8D03-CF92-0E69-9EB4-F69247CB1BAA}"/>
              </a:ext>
            </a:extLst>
          </p:cNvPr>
          <p:cNvSpPr>
            <a:spLocks/>
          </p:cNvSpPr>
          <p:nvPr/>
        </p:nvSpPr>
        <p:spPr>
          <a:xfrm>
            <a:off x="125730" y="1617536"/>
            <a:ext cx="11940539" cy="50347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latin typeface="Arial" panose="020B0604020202020204" pitchFamily="34" charset="0"/>
                <a:cs typeface="Arial" panose="020B0604020202020204" pitchFamily="34" charset="0"/>
              </a:rPr>
              <a:t>Software Supply Chain</a:t>
            </a:r>
          </a:p>
        </p:txBody>
      </p:sp>
      <p:sp>
        <p:nvSpPr>
          <p:cNvPr id="6" name="Rectangle 5">
            <a:extLst>
              <a:ext uri="{FF2B5EF4-FFF2-40B4-BE49-F238E27FC236}">
                <a16:creationId xmlns:a16="http://schemas.microsoft.com/office/drawing/2014/main" id="{367BC9FE-07B4-3FDA-B4E8-FE2C4CCC58C3}"/>
              </a:ext>
            </a:extLst>
          </p:cNvPr>
          <p:cNvSpPr>
            <a:spLocks/>
          </p:cNvSpPr>
          <p:nvPr/>
        </p:nvSpPr>
        <p:spPr>
          <a:xfrm>
            <a:off x="196794" y="2039445"/>
            <a:ext cx="5077108" cy="4513751"/>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latin typeface="Arial" panose="020B0604020202020204" pitchFamily="34" charset="0"/>
                <a:cs typeface="Arial" panose="020B0604020202020204" pitchFamily="34" charset="0"/>
              </a:rPr>
              <a:t>Wabbit Networks (Publisher) </a:t>
            </a:r>
          </a:p>
        </p:txBody>
      </p:sp>
      <p:sp>
        <p:nvSpPr>
          <p:cNvPr id="73" name="Rectangle 72">
            <a:extLst>
              <a:ext uri="{FF2B5EF4-FFF2-40B4-BE49-F238E27FC236}">
                <a16:creationId xmlns:a16="http://schemas.microsoft.com/office/drawing/2014/main" id="{E5E17DF7-9EDF-A847-9CE2-5F865A40E19F}"/>
              </a:ext>
            </a:extLst>
          </p:cNvPr>
          <p:cNvSpPr>
            <a:spLocks noGrp="1" noRot="1" noMove="1" noResize="1" noEditPoints="1" noAdjustHandles="1" noChangeArrowheads="1" noChangeShapeType="1"/>
          </p:cNvSpPr>
          <p:nvPr/>
        </p:nvSpPr>
        <p:spPr>
          <a:xfrm>
            <a:off x="5415733" y="2039446"/>
            <a:ext cx="6588052" cy="4513752"/>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latin typeface="Arial" panose="020B0604020202020204" pitchFamily="34" charset="0"/>
                <a:cs typeface="Arial" panose="020B0604020202020204" pitchFamily="34" charset="0"/>
              </a:rPr>
              <a:t>ACME Rockets (Consumer)</a:t>
            </a:r>
          </a:p>
        </p:txBody>
      </p:sp>
      <p:sp>
        <p:nvSpPr>
          <p:cNvPr id="2" name="Title 1">
            <a:extLst>
              <a:ext uri="{FF2B5EF4-FFF2-40B4-BE49-F238E27FC236}">
                <a16:creationId xmlns:a16="http://schemas.microsoft.com/office/drawing/2014/main" id="{7F44EEC6-507D-7080-9376-BFE8B1C03617}"/>
              </a:ext>
            </a:extLst>
          </p:cNvPr>
          <p:cNvSpPr>
            <a:spLocks noGrp="1"/>
          </p:cNvSpPr>
          <p:nvPr>
            <p:ph type="title"/>
          </p:nvPr>
        </p:nvSpPr>
        <p:spPr/>
        <p:txBody>
          <a:bodyPr/>
          <a:lstStyle/>
          <a:p>
            <a:r>
              <a:rPr lang="en-US" dirty="0"/>
              <a:t>Software Supply Chain:</a:t>
            </a:r>
            <a:br>
              <a:rPr lang="en-US" dirty="0"/>
            </a:br>
            <a:r>
              <a:rPr lang="en-US" dirty="0"/>
              <a:t>w/OCI Distribution and SCITT Receipts </a:t>
            </a:r>
            <a:r>
              <a:rPr lang="en-US" baseline="30000" dirty="0"/>
              <a:t>(COSE)</a:t>
            </a:r>
          </a:p>
        </p:txBody>
      </p:sp>
      <p:sp>
        <p:nvSpPr>
          <p:cNvPr id="39" name="Isosceles Triangle 38">
            <a:extLst>
              <a:ext uri="{FF2B5EF4-FFF2-40B4-BE49-F238E27FC236}">
                <a16:creationId xmlns:a16="http://schemas.microsoft.com/office/drawing/2014/main" id="{749D5B8E-9DC5-9AA2-6912-CF3E8AD1237F}"/>
              </a:ext>
            </a:extLst>
          </p:cNvPr>
          <p:cNvSpPr/>
          <p:nvPr/>
        </p:nvSpPr>
        <p:spPr>
          <a:xfrm rot="10800000">
            <a:off x="6123124" y="3475811"/>
            <a:ext cx="166141" cy="1755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rial" panose="020B0604020202020204" pitchFamily="34" charset="0"/>
              <a:cs typeface="Arial" panose="020B0604020202020204" pitchFamily="34" charset="0"/>
            </a:endParaRPr>
          </a:p>
        </p:txBody>
      </p:sp>
      <p:cxnSp>
        <p:nvCxnSpPr>
          <p:cNvPr id="43" name="Connector: Elbow 31">
            <a:extLst>
              <a:ext uri="{FF2B5EF4-FFF2-40B4-BE49-F238E27FC236}">
                <a16:creationId xmlns:a16="http://schemas.microsoft.com/office/drawing/2014/main" id="{166C61C7-0433-0DD2-009D-5DD339637D0E}"/>
              </a:ext>
            </a:extLst>
          </p:cNvPr>
          <p:cNvCxnSpPr>
            <a:cxnSpLocks/>
            <a:stCxn id="45" idx="3"/>
            <a:endCxn id="46" idx="1"/>
          </p:cNvCxnSpPr>
          <p:nvPr/>
        </p:nvCxnSpPr>
        <p:spPr>
          <a:xfrm>
            <a:off x="1852592" y="3037321"/>
            <a:ext cx="29170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04444A57-4266-A431-B967-497DBD98C007}"/>
              </a:ext>
            </a:extLst>
          </p:cNvPr>
          <p:cNvSpPr/>
          <p:nvPr/>
        </p:nvSpPr>
        <p:spPr>
          <a:xfrm>
            <a:off x="558546"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Creation</a:t>
            </a:r>
          </a:p>
        </p:txBody>
      </p:sp>
      <p:sp>
        <p:nvSpPr>
          <p:cNvPr id="46" name="Rectangle 45">
            <a:extLst>
              <a:ext uri="{FF2B5EF4-FFF2-40B4-BE49-F238E27FC236}">
                <a16:creationId xmlns:a16="http://schemas.microsoft.com/office/drawing/2014/main" id="{29E7DBE6-BB7F-C7F2-E225-47C9C44A0007}"/>
              </a:ext>
            </a:extLst>
          </p:cNvPr>
          <p:cNvSpPr/>
          <p:nvPr/>
        </p:nvSpPr>
        <p:spPr>
          <a:xfrm>
            <a:off x="2144296"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Verification</a:t>
            </a:r>
          </a:p>
        </p:txBody>
      </p:sp>
      <p:cxnSp>
        <p:nvCxnSpPr>
          <p:cNvPr id="47" name="Connector: Elbow 31">
            <a:extLst>
              <a:ext uri="{FF2B5EF4-FFF2-40B4-BE49-F238E27FC236}">
                <a16:creationId xmlns:a16="http://schemas.microsoft.com/office/drawing/2014/main" id="{9FB44E09-AE7A-79FB-87A9-4400C9F5201A}"/>
              </a:ext>
            </a:extLst>
          </p:cNvPr>
          <p:cNvCxnSpPr>
            <a:cxnSpLocks/>
            <a:stCxn id="46" idx="3"/>
            <a:endCxn id="51" idx="1"/>
          </p:cNvCxnSpPr>
          <p:nvPr/>
        </p:nvCxnSpPr>
        <p:spPr>
          <a:xfrm>
            <a:off x="3438342" y="3037321"/>
            <a:ext cx="29046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31">
            <a:extLst>
              <a:ext uri="{FF2B5EF4-FFF2-40B4-BE49-F238E27FC236}">
                <a16:creationId xmlns:a16="http://schemas.microsoft.com/office/drawing/2014/main" id="{9F6E1E04-353B-A2D1-8F8A-30B5420AB510}"/>
              </a:ext>
            </a:extLst>
          </p:cNvPr>
          <p:cNvCxnSpPr>
            <a:cxnSpLocks/>
            <a:stCxn id="39" idx="0"/>
            <a:endCxn id="45" idx="1"/>
          </p:cNvCxnSpPr>
          <p:nvPr/>
        </p:nvCxnSpPr>
        <p:spPr>
          <a:xfrm rot="5400000" flipH="1">
            <a:off x="3075365" y="520502"/>
            <a:ext cx="614010" cy="5647648"/>
          </a:xfrm>
          <a:prstGeom prst="bentConnector4">
            <a:avLst>
              <a:gd name="adj1" fmla="val -38671"/>
              <a:gd name="adj2" fmla="val 104048"/>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7A35B02F-294E-8155-8EE4-97F5530C40EE}"/>
              </a:ext>
            </a:extLst>
          </p:cNvPr>
          <p:cNvSpPr/>
          <p:nvPr/>
        </p:nvSpPr>
        <p:spPr>
          <a:xfrm>
            <a:off x="718403" y="3201206"/>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latin typeface="Arial" panose="020B0604020202020204" pitchFamily="34" charset="0"/>
                <a:cs typeface="Arial" panose="020B0604020202020204" pitchFamily="34" charset="0"/>
              </a:rPr>
              <a:t>Build Systems</a:t>
            </a:r>
          </a:p>
        </p:txBody>
      </p:sp>
      <p:sp>
        <p:nvSpPr>
          <p:cNvPr id="50" name="Rectangle 49">
            <a:extLst>
              <a:ext uri="{FF2B5EF4-FFF2-40B4-BE49-F238E27FC236}">
                <a16:creationId xmlns:a16="http://schemas.microsoft.com/office/drawing/2014/main" id="{19B13A58-D1CF-FF34-2B6D-A86289077E84}"/>
              </a:ext>
            </a:extLst>
          </p:cNvPr>
          <p:cNvSpPr/>
          <p:nvPr/>
        </p:nvSpPr>
        <p:spPr>
          <a:xfrm>
            <a:off x="718403" y="2852369"/>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ysClr val="windowText" lastClr="000000"/>
                </a:solidFill>
                <a:latin typeface="Arial" panose="020B0604020202020204" pitchFamily="34" charset="0"/>
                <a:cs typeface="Arial" panose="020B0604020202020204" pitchFamily="34" charset="0"/>
              </a:rPr>
              <a:t>SCC</a:t>
            </a:r>
          </a:p>
        </p:txBody>
      </p:sp>
      <p:sp>
        <p:nvSpPr>
          <p:cNvPr id="51" name="Rectangle 50">
            <a:extLst>
              <a:ext uri="{FF2B5EF4-FFF2-40B4-BE49-F238E27FC236}">
                <a16:creationId xmlns:a16="http://schemas.microsoft.com/office/drawing/2014/main" id="{666257B1-B291-4A3D-3DDA-BA14CA5B2FCE}"/>
              </a:ext>
            </a:extLst>
          </p:cNvPr>
          <p:cNvSpPr/>
          <p:nvPr/>
        </p:nvSpPr>
        <p:spPr>
          <a:xfrm>
            <a:off x="3728804"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ysClr val="windowText" lastClr="000000"/>
                </a:solidFill>
                <a:latin typeface="Arial" panose="020B0604020202020204" pitchFamily="34" charset="0"/>
                <a:cs typeface="Arial" panose="020B0604020202020204" pitchFamily="34" charset="0"/>
              </a:rPr>
              <a:t>Distribution</a:t>
            </a:r>
          </a:p>
        </p:txBody>
      </p:sp>
      <p:sp>
        <p:nvSpPr>
          <p:cNvPr id="52" name="Rectangle 51">
            <a:extLst>
              <a:ext uri="{FF2B5EF4-FFF2-40B4-BE49-F238E27FC236}">
                <a16:creationId xmlns:a16="http://schemas.microsoft.com/office/drawing/2014/main" id="{038CB6C6-857B-E65E-6547-C09DE29AFF43}"/>
              </a:ext>
            </a:extLst>
          </p:cNvPr>
          <p:cNvSpPr/>
          <p:nvPr/>
        </p:nvSpPr>
        <p:spPr>
          <a:xfrm>
            <a:off x="8919103"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Consumption</a:t>
            </a:r>
          </a:p>
        </p:txBody>
      </p:sp>
      <p:cxnSp>
        <p:nvCxnSpPr>
          <p:cNvPr id="53" name="Connector: Elbow 31">
            <a:extLst>
              <a:ext uri="{FF2B5EF4-FFF2-40B4-BE49-F238E27FC236}">
                <a16:creationId xmlns:a16="http://schemas.microsoft.com/office/drawing/2014/main" id="{5B2AE334-EFE0-486B-10D2-F24B9C4EAFE8}"/>
              </a:ext>
            </a:extLst>
          </p:cNvPr>
          <p:cNvCxnSpPr>
            <a:cxnSpLocks/>
            <a:stCxn id="76" idx="3"/>
            <a:endCxn id="59" idx="1"/>
          </p:cNvCxnSpPr>
          <p:nvPr/>
        </p:nvCxnSpPr>
        <p:spPr>
          <a:xfrm>
            <a:off x="6966852" y="3037321"/>
            <a:ext cx="2964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0E539707-CEE7-4048-D5DA-663D113AF087}"/>
              </a:ext>
            </a:extLst>
          </p:cNvPr>
          <p:cNvSpPr/>
          <p:nvPr/>
        </p:nvSpPr>
        <p:spPr>
          <a:xfrm>
            <a:off x="3975477" y="2848935"/>
            <a:ext cx="800700" cy="6309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ysClr val="windowText" lastClr="000000"/>
                </a:solidFill>
                <a:latin typeface="Arial" panose="020B0604020202020204" pitchFamily="34" charset="0"/>
                <a:cs typeface="Arial" panose="020B0604020202020204" pitchFamily="34" charset="0"/>
              </a:rPr>
              <a:t>Published Registries</a:t>
            </a:r>
          </a:p>
        </p:txBody>
      </p:sp>
      <p:sp>
        <p:nvSpPr>
          <p:cNvPr id="55" name="Rectangle 54">
            <a:extLst>
              <a:ext uri="{FF2B5EF4-FFF2-40B4-BE49-F238E27FC236}">
                <a16:creationId xmlns:a16="http://schemas.microsoft.com/office/drawing/2014/main" id="{BE193CFD-C0B4-A4CB-299D-77695D1B1CE8}"/>
              </a:ext>
            </a:extLst>
          </p:cNvPr>
          <p:cNvSpPr/>
          <p:nvPr/>
        </p:nvSpPr>
        <p:spPr>
          <a:xfrm>
            <a:off x="9064575" y="3201206"/>
            <a:ext cx="1054860"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ysClr val="windowText" lastClr="000000"/>
                </a:solidFill>
                <a:latin typeface="Arial" panose="020B0604020202020204" pitchFamily="34" charset="0"/>
                <a:cs typeface="Arial" panose="020B0604020202020204" pitchFamily="34" charset="0"/>
              </a:rPr>
              <a:t>End Users</a:t>
            </a:r>
          </a:p>
        </p:txBody>
      </p:sp>
      <p:sp>
        <p:nvSpPr>
          <p:cNvPr id="56" name="Rectangle 55">
            <a:extLst>
              <a:ext uri="{FF2B5EF4-FFF2-40B4-BE49-F238E27FC236}">
                <a16:creationId xmlns:a16="http://schemas.microsoft.com/office/drawing/2014/main" id="{5BC71D77-0B7C-A398-324C-92353F1E476C}"/>
              </a:ext>
            </a:extLst>
          </p:cNvPr>
          <p:cNvSpPr/>
          <p:nvPr/>
        </p:nvSpPr>
        <p:spPr>
          <a:xfrm>
            <a:off x="9062401" y="2852369"/>
            <a:ext cx="1054860"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ysClr val="windowText" lastClr="000000"/>
                </a:solidFill>
                <a:latin typeface="Arial" panose="020B0604020202020204" pitchFamily="34" charset="0"/>
                <a:cs typeface="Arial" panose="020B0604020202020204" pitchFamily="34" charset="0"/>
              </a:rPr>
              <a:t>Apps/Services</a:t>
            </a:r>
          </a:p>
        </p:txBody>
      </p:sp>
      <p:sp>
        <p:nvSpPr>
          <p:cNvPr id="57" name="Rectangle 56">
            <a:extLst>
              <a:ext uri="{FF2B5EF4-FFF2-40B4-BE49-F238E27FC236}">
                <a16:creationId xmlns:a16="http://schemas.microsoft.com/office/drawing/2014/main" id="{C805D7FF-928F-6459-8EED-927844FF3A9F}"/>
              </a:ext>
            </a:extLst>
          </p:cNvPr>
          <p:cNvSpPr/>
          <p:nvPr/>
        </p:nvSpPr>
        <p:spPr>
          <a:xfrm>
            <a:off x="2304153" y="3201206"/>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ysClr val="windowText" lastClr="000000"/>
                </a:solidFill>
                <a:latin typeface="Arial" panose="020B0604020202020204" pitchFamily="34" charset="0"/>
                <a:cs typeface="Arial" panose="020B0604020202020204" pitchFamily="34" charset="0"/>
              </a:rPr>
              <a:t>Security Scanning</a:t>
            </a:r>
          </a:p>
        </p:txBody>
      </p:sp>
      <p:sp>
        <p:nvSpPr>
          <p:cNvPr id="58" name="Rectangle 57">
            <a:extLst>
              <a:ext uri="{FF2B5EF4-FFF2-40B4-BE49-F238E27FC236}">
                <a16:creationId xmlns:a16="http://schemas.microsoft.com/office/drawing/2014/main" id="{C7392DA9-BFE4-69A5-AF3D-C49BC8C0D628}"/>
              </a:ext>
            </a:extLst>
          </p:cNvPr>
          <p:cNvSpPr/>
          <p:nvPr/>
        </p:nvSpPr>
        <p:spPr>
          <a:xfrm>
            <a:off x="2304153" y="2852369"/>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ysClr val="windowText" lastClr="000000"/>
                </a:solidFill>
                <a:latin typeface="Arial" panose="020B0604020202020204" pitchFamily="34" charset="0"/>
                <a:cs typeface="Arial" panose="020B0604020202020204" pitchFamily="34" charset="0"/>
              </a:rPr>
              <a:t>Functional Testing</a:t>
            </a:r>
          </a:p>
        </p:txBody>
      </p:sp>
      <p:sp>
        <p:nvSpPr>
          <p:cNvPr id="59" name="Rectangle 58">
            <a:extLst>
              <a:ext uri="{FF2B5EF4-FFF2-40B4-BE49-F238E27FC236}">
                <a16:creationId xmlns:a16="http://schemas.microsoft.com/office/drawing/2014/main" id="{363B26EE-4218-082C-51E4-867AC5A90DFC}"/>
              </a:ext>
            </a:extLst>
          </p:cNvPr>
          <p:cNvSpPr/>
          <p:nvPr/>
        </p:nvSpPr>
        <p:spPr>
          <a:xfrm>
            <a:off x="7263305"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ysClr val="windowText" lastClr="000000"/>
                </a:solidFill>
                <a:latin typeface="Arial" panose="020B0604020202020204" pitchFamily="34" charset="0"/>
                <a:cs typeface="Arial" panose="020B0604020202020204" pitchFamily="34" charset="0"/>
              </a:rPr>
              <a:t>Verification</a:t>
            </a:r>
          </a:p>
        </p:txBody>
      </p:sp>
      <p:sp>
        <p:nvSpPr>
          <p:cNvPr id="60" name="Rectangle 59">
            <a:extLst>
              <a:ext uri="{FF2B5EF4-FFF2-40B4-BE49-F238E27FC236}">
                <a16:creationId xmlns:a16="http://schemas.microsoft.com/office/drawing/2014/main" id="{A188DEE2-6FB0-C935-B61E-9DDA12B4584D}"/>
              </a:ext>
            </a:extLst>
          </p:cNvPr>
          <p:cNvSpPr/>
          <p:nvPr/>
        </p:nvSpPr>
        <p:spPr>
          <a:xfrm>
            <a:off x="7458119" y="3201206"/>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ysClr val="windowText" lastClr="000000"/>
                </a:solidFill>
                <a:latin typeface="Arial" panose="020B0604020202020204" pitchFamily="34" charset="0"/>
                <a:cs typeface="Arial" panose="020B0604020202020204" pitchFamily="34" charset="0"/>
              </a:rPr>
              <a:t>Security Scanning</a:t>
            </a:r>
          </a:p>
        </p:txBody>
      </p:sp>
      <p:sp>
        <p:nvSpPr>
          <p:cNvPr id="61" name="Rectangle 60">
            <a:extLst>
              <a:ext uri="{FF2B5EF4-FFF2-40B4-BE49-F238E27FC236}">
                <a16:creationId xmlns:a16="http://schemas.microsoft.com/office/drawing/2014/main" id="{64D64236-BE40-0E46-1922-B12B7D63B4ED}"/>
              </a:ext>
            </a:extLst>
          </p:cNvPr>
          <p:cNvSpPr/>
          <p:nvPr/>
        </p:nvSpPr>
        <p:spPr>
          <a:xfrm>
            <a:off x="7455945" y="2852369"/>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ysClr val="windowText" lastClr="000000"/>
                </a:solidFill>
                <a:latin typeface="Arial" panose="020B0604020202020204" pitchFamily="34" charset="0"/>
                <a:cs typeface="Arial" panose="020B0604020202020204" pitchFamily="34" charset="0"/>
              </a:rPr>
              <a:t>Functional Testing</a:t>
            </a:r>
          </a:p>
        </p:txBody>
      </p:sp>
      <p:cxnSp>
        <p:nvCxnSpPr>
          <p:cNvPr id="62" name="Connector: Elbow 31">
            <a:extLst>
              <a:ext uri="{FF2B5EF4-FFF2-40B4-BE49-F238E27FC236}">
                <a16:creationId xmlns:a16="http://schemas.microsoft.com/office/drawing/2014/main" id="{D3DE249D-F5C3-0209-B942-974EECF41D00}"/>
              </a:ext>
            </a:extLst>
          </p:cNvPr>
          <p:cNvCxnSpPr>
            <a:cxnSpLocks/>
            <a:stCxn id="59" idx="3"/>
            <a:endCxn id="52" idx="1"/>
          </p:cNvCxnSpPr>
          <p:nvPr/>
        </p:nvCxnSpPr>
        <p:spPr>
          <a:xfrm>
            <a:off x="8557351" y="3037321"/>
            <a:ext cx="36175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86071533-6910-3A2F-02D9-E7D6FCBDFC39}"/>
              </a:ext>
            </a:extLst>
          </p:cNvPr>
          <p:cNvSpPr/>
          <p:nvPr/>
        </p:nvSpPr>
        <p:spPr>
          <a:xfrm>
            <a:off x="10574901"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Archival</a:t>
            </a:r>
          </a:p>
        </p:txBody>
      </p:sp>
      <p:cxnSp>
        <p:nvCxnSpPr>
          <p:cNvPr id="69" name="Connector: Elbow 31">
            <a:extLst>
              <a:ext uri="{FF2B5EF4-FFF2-40B4-BE49-F238E27FC236}">
                <a16:creationId xmlns:a16="http://schemas.microsoft.com/office/drawing/2014/main" id="{FC6E4367-99E9-088A-B621-9264DF35A4BC}"/>
              </a:ext>
            </a:extLst>
          </p:cNvPr>
          <p:cNvCxnSpPr>
            <a:cxnSpLocks/>
            <a:stCxn id="76" idx="2"/>
            <a:endCxn id="68" idx="1"/>
          </p:cNvCxnSpPr>
          <p:nvPr/>
        </p:nvCxnSpPr>
        <p:spPr>
          <a:xfrm rot="5400000" flipH="1" flipV="1">
            <a:off x="8135939" y="1221211"/>
            <a:ext cx="622851" cy="4255072"/>
          </a:xfrm>
          <a:prstGeom prst="bentConnector4">
            <a:avLst>
              <a:gd name="adj1" fmla="val -36702"/>
              <a:gd name="adj2" fmla="val 9392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6941ED5C-BB80-D4E4-9D95-355F3F110D8F}"/>
              </a:ext>
            </a:extLst>
          </p:cNvPr>
          <p:cNvSpPr/>
          <p:nvPr/>
        </p:nvSpPr>
        <p:spPr>
          <a:xfrm>
            <a:off x="10721458" y="2852368"/>
            <a:ext cx="1054860" cy="5537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ysClr val="windowText" lastClr="000000"/>
                </a:solidFill>
                <a:latin typeface="Arial" panose="020B0604020202020204" pitchFamily="34" charset="0"/>
                <a:cs typeface="Arial" panose="020B0604020202020204" pitchFamily="34" charset="0"/>
              </a:rPr>
              <a:t>Artifacts, Claims &amp; Evidence</a:t>
            </a:r>
          </a:p>
        </p:txBody>
      </p:sp>
      <p:sp>
        <p:nvSpPr>
          <p:cNvPr id="74" name="TextBox 73">
            <a:extLst>
              <a:ext uri="{FF2B5EF4-FFF2-40B4-BE49-F238E27FC236}">
                <a16:creationId xmlns:a16="http://schemas.microsoft.com/office/drawing/2014/main" id="{A1FD9321-F239-E020-F999-E5414A6CF242}"/>
              </a:ext>
            </a:extLst>
          </p:cNvPr>
          <p:cNvSpPr txBox="1"/>
          <p:nvPr/>
        </p:nvSpPr>
        <p:spPr>
          <a:xfrm>
            <a:off x="5053413" y="2757163"/>
            <a:ext cx="576385" cy="138499"/>
          </a:xfrm>
          <a:prstGeom prst="rect">
            <a:avLst/>
          </a:prstGeom>
          <a:solidFill>
            <a:schemeClr val="bg1"/>
          </a:solidFill>
        </p:spPr>
        <p:txBody>
          <a:bodyPr wrap="square" lIns="0" tIns="0" rIns="0" bIns="0" rtlCol="0">
            <a:spAutoFit/>
          </a:bodyPr>
          <a:lstStyle/>
          <a:p>
            <a:pPr algn="ctr"/>
            <a:r>
              <a:rPr lang="en-US" sz="900" b="1" dirty="0">
                <a:latin typeface="Arial" panose="020B0604020202020204" pitchFamily="34" charset="0"/>
                <a:cs typeface="Arial" panose="020B0604020202020204" pitchFamily="34" charset="0"/>
              </a:rPr>
              <a:t>Promotion</a:t>
            </a:r>
          </a:p>
        </p:txBody>
      </p:sp>
      <p:cxnSp>
        <p:nvCxnSpPr>
          <p:cNvPr id="75" name="Connector: Elbow 31">
            <a:extLst>
              <a:ext uri="{FF2B5EF4-FFF2-40B4-BE49-F238E27FC236}">
                <a16:creationId xmlns:a16="http://schemas.microsoft.com/office/drawing/2014/main" id="{3382375A-98CC-97A8-0980-D02F72E74667}"/>
              </a:ext>
            </a:extLst>
          </p:cNvPr>
          <p:cNvCxnSpPr>
            <a:cxnSpLocks/>
            <a:stCxn id="51" idx="3"/>
            <a:endCxn id="76" idx="1"/>
          </p:cNvCxnSpPr>
          <p:nvPr/>
        </p:nvCxnSpPr>
        <p:spPr>
          <a:xfrm>
            <a:off x="5022850" y="3037321"/>
            <a:ext cx="64995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0E9B3509-F084-4395-23D2-5BD2D4F13317}"/>
              </a:ext>
            </a:extLst>
          </p:cNvPr>
          <p:cNvSpPr/>
          <p:nvPr/>
        </p:nvSpPr>
        <p:spPr>
          <a:xfrm>
            <a:off x="5672806"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ysClr val="windowText" lastClr="000000"/>
                </a:solidFill>
                <a:latin typeface="Arial" panose="020B0604020202020204" pitchFamily="34" charset="0"/>
                <a:cs typeface="Arial" panose="020B0604020202020204" pitchFamily="34" charset="0"/>
              </a:rPr>
              <a:t>Internal Distribution</a:t>
            </a:r>
          </a:p>
        </p:txBody>
      </p:sp>
      <p:sp>
        <p:nvSpPr>
          <p:cNvPr id="77" name="Rectangle 76">
            <a:extLst>
              <a:ext uri="{FF2B5EF4-FFF2-40B4-BE49-F238E27FC236}">
                <a16:creationId xmlns:a16="http://schemas.microsoft.com/office/drawing/2014/main" id="{94256687-841E-CDAF-A13F-E4E4E8ADE5D6}"/>
              </a:ext>
            </a:extLst>
          </p:cNvPr>
          <p:cNvSpPr/>
          <p:nvPr/>
        </p:nvSpPr>
        <p:spPr>
          <a:xfrm>
            <a:off x="5856825" y="2848935"/>
            <a:ext cx="926008" cy="6309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latin typeface="Arial" panose="020B0604020202020204" pitchFamily="34" charset="0"/>
                <a:cs typeface="Arial" panose="020B0604020202020204" pitchFamily="34" charset="0"/>
              </a:rPr>
              <a:t>Environment Specific</a:t>
            </a:r>
            <a:br>
              <a:rPr lang="en-US" sz="1000" dirty="0">
                <a:solidFill>
                  <a:sysClr val="windowText" lastClr="000000"/>
                </a:solidFill>
                <a:latin typeface="Arial" panose="020B0604020202020204" pitchFamily="34" charset="0"/>
                <a:cs typeface="Arial" panose="020B0604020202020204" pitchFamily="34" charset="0"/>
              </a:rPr>
            </a:br>
            <a:r>
              <a:rPr lang="en-US" sz="1000" dirty="0">
                <a:solidFill>
                  <a:sysClr val="windowText" lastClr="000000"/>
                </a:solidFill>
                <a:latin typeface="Arial" panose="020B0604020202020204" pitchFamily="34" charset="0"/>
                <a:cs typeface="Arial" panose="020B0604020202020204" pitchFamily="34" charset="0"/>
              </a:rPr>
              <a:t>Registries</a:t>
            </a:r>
          </a:p>
        </p:txBody>
      </p:sp>
      <p:cxnSp>
        <p:nvCxnSpPr>
          <p:cNvPr id="116" name="Connector: Elbow 31">
            <a:extLst>
              <a:ext uri="{FF2B5EF4-FFF2-40B4-BE49-F238E27FC236}">
                <a16:creationId xmlns:a16="http://schemas.microsoft.com/office/drawing/2014/main" id="{5E3C06E4-ACFB-3500-3908-E6B7BCCD5A3B}"/>
              </a:ext>
            </a:extLst>
          </p:cNvPr>
          <p:cNvCxnSpPr>
            <a:cxnSpLocks/>
            <a:stCxn id="45" idx="2"/>
          </p:cNvCxnSpPr>
          <p:nvPr/>
        </p:nvCxnSpPr>
        <p:spPr>
          <a:xfrm>
            <a:off x="1205569" y="3660172"/>
            <a:ext cx="204131" cy="437899"/>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9" name="Connector: Elbow 31">
            <a:extLst>
              <a:ext uri="{FF2B5EF4-FFF2-40B4-BE49-F238E27FC236}">
                <a16:creationId xmlns:a16="http://schemas.microsoft.com/office/drawing/2014/main" id="{FE9D8E21-A73D-8D47-1B22-EEE45D935BF6}"/>
              </a:ext>
            </a:extLst>
          </p:cNvPr>
          <p:cNvCxnSpPr>
            <a:cxnSpLocks/>
            <a:stCxn id="46" idx="2"/>
          </p:cNvCxnSpPr>
          <p:nvPr/>
        </p:nvCxnSpPr>
        <p:spPr>
          <a:xfrm flipH="1">
            <a:off x="2779815" y="3660172"/>
            <a:ext cx="11504" cy="1317137"/>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53" name="Rectangle 152">
            <a:extLst>
              <a:ext uri="{FF2B5EF4-FFF2-40B4-BE49-F238E27FC236}">
                <a16:creationId xmlns:a16="http://schemas.microsoft.com/office/drawing/2014/main" id="{8F7745F9-6D02-66DB-A0EC-7F854FB74493}"/>
              </a:ext>
            </a:extLst>
          </p:cNvPr>
          <p:cNvSpPr/>
          <p:nvPr/>
        </p:nvSpPr>
        <p:spPr>
          <a:xfrm>
            <a:off x="1007582" y="4055491"/>
            <a:ext cx="2335798" cy="2337689"/>
          </a:xfrm>
          <a:prstGeom prst="rect">
            <a:avLst/>
          </a:prstGeom>
          <a:ln w="19050">
            <a:prstDash val="sysDash"/>
            <a:tailEnd type="triangle"/>
          </a:ln>
        </p:spPr>
        <p:style>
          <a:lnRef idx="1">
            <a:schemeClr val="accent1"/>
          </a:lnRef>
          <a:fillRef idx="0">
            <a:schemeClr val="accent1"/>
          </a:fillRef>
          <a:effectRef idx="0">
            <a:schemeClr val="accent1"/>
          </a:effectRef>
          <a:fontRef idx="minor">
            <a:schemeClr val="tx1"/>
          </a:fontRef>
        </p:style>
        <p:txBody>
          <a:bodyPr rtlCol="0" anchor="t"/>
          <a:lstStyle/>
          <a:p>
            <a:pPr algn="ctr"/>
            <a:endParaRPr lang="en-US" sz="900" dirty="0">
              <a:solidFill>
                <a:sysClr val="windowText" lastClr="000000"/>
              </a:solidFill>
              <a:latin typeface="Arial" panose="020B0604020202020204" pitchFamily="34" charset="0"/>
              <a:cs typeface="Arial" panose="020B0604020202020204" pitchFamily="34" charset="0"/>
            </a:endParaRPr>
          </a:p>
        </p:txBody>
      </p:sp>
      <p:sp>
        <p:nvSpPr>
          <p:cNvPr id="154" name="Rectangle 153">
            <a:extLst>
              <a:ext uri="{FF2B5EF4-FFF2-40B4-BE49-F238E27FC236}">
                <a16:creationId xmlns:a16="http://schemas.microsoft.com/office/drawing/2014/main" id="{A55B2A85-B2E9-8365-F28C-6453099A040E}"/>
              </a:ext>
            </a:extLst>
          </p:cNvPr>
          <p:cNvSpPr/>
          <p:nvPr/>
        </p:nvSpPr>
        <p:spPr>
          <a:xfrm>
            <a:off x="3729443" y="4058255"/>
            <a:ext cx="1405414" cy="2334925"/>
          </a:xfrm>
          <a:prstGeom prst="rect">
            <a:avLst/>
          </a:prstGeom>
          <a:ln w="19050">
            <a:prstDash val="sysDash"/>
            <a:tailEnd type="triangle"/>
          </a:ln>
        </p:spPr>
        <p:style>
          <a:lnRef idx="1">
            <a:schemeClr val="accent1"/>
          </a:lnRef>
          <a:fillRef idx="0">
            <a:schemeClr val="accent1"/>
          </a:fillRef>
          <a:effectRef idx="0">
            <a:schemeClr val="accent1"/>
          </a:effectRef>
          <a:fontRef idx="minor">
            <a:schemeClr val="tx1"/>
          </a:fontRef>
        </p:style>
        <p:txBody>
          <a:bodyPr rtlCol="0" anchor="t"/>
          <a:lstStyle/>
          <a:p>
            <a:pPr algn="ctr"/>
            <a:endParaRPr lang="en-US" sz="900" dirty="0">
              <a:solidFill>
                <a:sysClr val="windowText" lastClr="000000"/>
              </a:solidFill>
              <a:latin typeface="Arial" panose="020B0604020202020204" pitchFamily="34" charset="0"/>
              <a:cs typeface="Arial" panose="020B0604020202020204" pitchFamily="34" charset="0"/>
            </a:endParaRPr>
          </a:p>
        </p:txBody>
      </p:sp>
      <p:cxnSp>
        <p:nvCxnSpPr>
          <p:cNvPr id="159" name="Connector: Elbow 31">
            <a:extLst>
              <a:ext uri="{FF2B5EF4-FFF2-40B4-BE49-F238E27FC236}">
                <a16:creationId xmlns:a16="http://schemas.microsoft.com/office/drawing/2014/main" id="{27E434EE-96DB-BA3D-CCCD-CCA9E9753336}"/>
              </a:ext>
            </a:extLst>
          </p:cNvPr>
          <p:cNvCxnSpPr>
            <a:cxnSpLocks/>
            <a:stCxn id="51" idx="2"/>
            <a:endCxn id="154" idx="0"/>
          </p:cNvCxnSpPr>
          <p:nvPr/>
        </p:nvCxnSpPr>
        <p:spPr>
          <a:xfrm>
            <a:off x="4375827" y="3660172"/>
            <a:ext cx="56323" cy="398083"/>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40" name="Rectangle 239">
            <a:extLst>
              <a:ext uri="{FF2B5EF4-FFF2-40B4-BE49-F238E27FC236}">
                <a16:creationId xmlns:a16="http://schemas.microsoft.com/office/drawing/2014/main" id="{2EB645E4-9015-9726-4BAD-3969E7FB69A0}"/>
              </a:ext>
            </a:extLst>
          </p:cNvPr>
          <p:cNvSpPr/>
          <p:nvPr/>
        </p:nvSpPr>
        <p:spPr>
          <a:xfrm>
            <a:off x="5597463" y="4055491"/>
            <a:ext cx="2959888" cy="2337689"/>
          </a:xfrm>
          <a:prstGeom prst="rect">
            <a:avLst/>
          </a:prstGeom>
          <a:ln w="19050">
            <a:prstDash val="sysDash"/>
            <a:tailEnd type="triangle"/>
          </a:ln>
        </p:spPr>
        <p:style>
          <a:lnRef idx="1">
            <a:schemeClr val="accent1"/>
          </a:lnRef>
          <a:fillRef idx="0">
            <a:schemeClr val="accent1"/>
          </a:fillRef>
          <a:effectRef idx="0">
            <a:schemeClr val="accent1"/>
          </a:effectRef>
          <a:fontRef idx="minor">
            <a:schemeClr val="tx1"/>
          </a:fontRef>
        </p:style>
        <p:txBody>
          <a:bodyPr rtlCol="0" anchor="t"/>
          <a:lstStyle/>
          <a:p>
            <a:pPr algn="ctr"/>
            <a:endParaRPr lang="en-US" sz="900" dirty="0">
              <a:solidFill>
                <a:sysClr val="windowText" lastClr="000000"/>
              </a:solidFill>
              <a:latin typeface="Arial" panose="020B0604020202020204" pitchFamily="34" charset="0"/>
              <a:cs typeface="Arial" panose="020B0604020202020204" pitchFamily="34" charset="0"/>
            </a:endParaRPr>
          </a:p>
        </p:txBody>
      </p:sp>
      <p:cxnSp>
        <p:nvCxnSpPr>
          <p:cNvPr id="247" name="Connector: Elbow 31">
            <a:extLst>
              <a:ext uri="{FF2B5EF4-FFF2-40B4-BE49-F238E27FC236}">
                <a16:creationId xmlns:a16="http://schemas.microsoft.com/office/drawing/2014/main" id="{26C5463B-EB85-46C8-F411-70E661AF91DE}"/>
              </a:ext>
            </a:extLst>
          </p:cNvPr>
          <p:cNvCxnSpPr>
            <a:cxnSpLocks/>
            <a:stCxn id="59" idx="2"/>
          </p:cNvCxnSpPr>
          <p:nvPr/>
        </p:nvCxnSpPr>
        <p:spPr>
          <a:xfrm>
            <a:off x="7910328" y="3660172"/>
            <a:ext cx="0" cy="1317137"/>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68" name="Rectangle 267">
            <a:extLst>
              <a:ext uri="{FF2B5EF4-FFF2-40B4-BE49-F238E27FC236}">
                <a16:creationId xmlns:a16="http://schemas.microsoft.com/office/drawing/2014/main" id="{5EBC2C43-5D9D-C68C-EA8E-C804FCF0B1D5}"/>
              </a:ext>
            </a:extLst>
          </p:cNvPr>
          <p:cNvSpPr/>
          <p:nvPr/>
        </p:nvSpPr>
        <p:spPr>
          <a:xfrm>
            <a:off x="10073818" y="4055491"/>
            <a:ext cx="1846368" cy="2337689"/>
          </a:xfrm>
          <a:prstGeom prst="rect">
            <a:avLst/>
          </a:prstGeom>
          <a:ln w="19050">
            <a:prstDash val="sysDash"/>
            <a:tailEnd type="triangle"/>
          </a:ln>
        </p:spPr>
        <p:style>
          <a:lnRef idx="1">
            <a:schemeClr val="accent1"/>
          </a:lnRef>
          <a:fillRef idx="0">
            <a:schemeClr val="accent1"/>
          </a:fillRef>
          <a:effectRef idx="0">
            <a:schemeClr val="accent1"/>
          </a:effectRef>
          <a:fontRef idx="minor">
            <a:schemeClr val="tx1"/>
          </a:fontRef>
        </p:style>
        <p:txBody>
          <a:bodyPr rtlCol="0" anchor="t"/>
          <a:lstStyle/>
          <a:p>
            <a:pPr algn="ctr"/>
            <a:endParaRPr lang="en-US" sz="900" dirty="0">
              <a:solidFill>
                <a:sysClr val="windowText" lastClr="000000"/>
              </a:solidFill>
              <a:latin typeface="Arial" panose="020B0604020202020204" pitchFamily="34" charset="0"/>
              <a:cs typeface="Arial" panose="020B0604020202020204" pitchFamily="34" charset="0"/>
            </a:endParaRPr>
          </a:p>
        </p:txBody>
      </p:sp>
      <p:cxnSp>
        <p:nvCxnSpPr>
          <p:cNvPr id="20" name="Straight Connector 19">
            <a:extLst>
              <a:ext uri="{FF2B5EF4-FFF2-40B4-BE49-F238E27FC236}">
                <a16:creationId xmlns:a16="http://schemas.microsoft.com/office/drawing/2014/main" id="{65B6A80F-7DF6-4698-1478-F0E0DB3A3A16}"/>
              </a:ext>
            </a:extLst>
          </p:cNvPr>
          <p:cNvCxnSpPr>
            <a:cxnSpLocks/>
          </p:cNvCxnSpPr>
          <p:nvPr/>
        </p:nvCxnSpPr>
        <p:spPr>
          <a:xfrm>
            <a:off x="216476" y="5384086"/>
            <a:ext cx="11787309" cy="0"/>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10C76F78-F22D-8F24-595F-1B5C3792CE15}"/>
              </a:ext>
            </a:extLst>
          </p:cNvPr>
          <p:cNvGrpSpPr/>
          <p:nvPr/>
        </p:nvGrpSpPr>
        <p:grpSpPr>
          <a:xfrm>
            <a:off x="3740789" y="5387843"/>
            <a:ext cx="579169" cy="599191"/>
            <a:chOff x="3740789" y="5387843"/>
            <a:chExt cx="579169" cy="599191"/>
          </a:xfrm>
        </p:grpSpPr>
        <p:sp>
          <p:nvSpPr>
            <p:cNvPr id="209" name="TextBox 208">
              <a:extLst>
                <a:ext uri="{FF2B5EF4-FFF2-40B4-BE49-F238E27FC236}">
                  <a16:creationId xmlns:a16="http://schemas.microsoft.com/office/drawing/2014/main" id="{82C46729-1EAE-53D8-A7EA-0EB744C1EB0B}"/>
                </a:ext>
              </a:extLst>
            </p:cNvPr>
            <p:cNvSpPr txBox="1"/>
            <p:nvPr/>
          </p:nvSpPr>
          <p:spPr>
            <a:xfrm>
              <a:off x="3740789" y="5863923"/>
              <a:ext cx="579169" cy="123111"/>
            </a:xfrm>
            <a:prstGeom prst="rect">
              <a:avLst/>
            </a:prstGeom>
            <a:noFill/>
          </p:spPr>
          <p:txBody>
            <a:bodyPr wrap="square" lIns="0" tIns="0" rIns="0" bIns="0">
              <a:spAutoFit/>
            </a:bodyPr>
            <a:lstStyle/>
            <a:p>
              <a:pPr algn="ctr"/>
              <a:r>
                <a:rPr lang="en-US" sz="800" dirty="0">
                  <a:latin typeface="Arial" panose="020B0604020202020204" pitchFamily="34" charset="0"/>
                  <a:cs typeface="Arial" panose="020B0604020202020204" pitchFamily="34" charset="0"/>
                </a:rPr>
                <a:t>Publish</a:t>
              </a:r>
            </a:p>
          </p:txBody>
        </p:sp>
        <p:pic>
          <p:nvPicPr>
            <p:cNvPr id="17" name="SCITT">
              <a:extLst>
                <a:ext uri="{FF2B5EF4-FFF2-40B4-BE49-F238E27FC236}">
                  <a16:creationId xmlns:a16="http://schemas.microsoft.com/office/drawing/2014/main" id="{57D64389-8B56-101F-CC30-81DC6A9C7A9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60888" y="5387843"/>
              <a:ext cx="538971" cy="538971"/>
            </a:xfrm>
            <a:prstGeom prst="rect">
              <a:avLst/>
            </a:prstGeom>
          </p:spPr>
        </p:pic>
      </p:grpSp>
      <p:grpSp>
        <p:nvGrpSpPr>
          <p:cNvPr id="19" name="Group 18">
            <a:extLst>
              <a:ext uri="{FF2B5EF4-FFF2-40B4-BE49-F238E27FC236}">
                <a16:creationId xmlns:a16="http://schemas.microsoft.com/office/drawing/2014/main" id="{E3AA6A19-20F1-AF3F-5F14-3F36FBD8BD7D}"/>
              </a:ext>
            </a:extLst>
          </p:cNvPr>
          <p:cNvGrpSpPr/>
          <p:nvPr/>
        </p:nvGrpSpPr>
        <p:grpSpPr>
          <a:xfrm>
            <a:off x="877991" y="5411230"/>
            <a:ext cx="774820" cy="494504"/>
            <a:chOff x="3492744" y="5410271"/>
            <a:chExt cx="774820" cy="494504"/>
          </a:xfrm>
        </p:grpSpPr>
        <p:sp>
          <p:nvSpPr>
            <p:cNvPr id="21" name="TextBox 20">
              <a:extLst>
                <a:ext uri="{FF2B5EF4-FFF2-40B4-BE49-F238E27FC236}">
                  <a16:creationId xmlns:a16="http://schemas.microsoft.com/office/drawing/2014/main" id="{260E83D6-3964-761B-9381-009CD21B6BB6}"/>
                </a:ext>
              </a:extLst>
            </p:cNvPr>
            <p:cNvSpPr txBox="1"/>
            <p:nvPr/>
          </p:nvSpPr>
          <p:spPr>
            <a:xfrm>
              <a:off x="3492744" y="5781664"/>
              <a:ext cx="774820" cy="123111"/>
            </a:xfrm>
            <a:prstGeom prst="rect">
              <a:avLst/>
            </a:prstGeom>
            <a:noFill/>
          </p:spPr>
          <p:txBody>
            <a:bodyPr wrap="square" lIns="0" tIns="0" rIns="0" bIns="0">
              <a:spAutoFit/>
            </a:bodyPr>
            <a:lstStyle/>
            <a:p>
              <a:pPr algn="ctr"/>
              <a:r>
                <a:rPr lang="en-US" sz="800" dirty="0">
                  <a:latin typeface="Arial" panose="020B0604020202020204" pitchFamily="34" charset="0"/>
                  <a:cs typeface="Arial" panose="020B0604020202020204" pitchFamily="34" charset="0"/>
                </a:rPr>
                <a:t>Internal</a:t>
              </a:r>
            </a:p>
          </p:txBody>
        </p:sp>
        <p:pic>
          <p:nvPicPr>
            <p:cNvPr id="22" name="SCITT">
              <a:extLst>
                <a:ext uri="{FF2B5EF4-FFF2-40B4-BE49-F238E27FC236}">
                  <a16:creationId xmlns:a16="http://schemas.microsoft.com/office/drawing/2014/main" id="{8522C2B6-DB9F-AC54-0BA3-89930FBAB28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67587" y="5410271"/>
              <a:ext cx="377016" cy="377016"/>
            </a:xfrm>
            <a:prstGeom prst="rect">
              <a:avLst/>
            </a:prstGeom>
          </p:spPr>
        </p:pic>
      </p:grpSp>
      <p:grpSp>
        <p:nvGrpSpPr>
          <p:cNvPr id="24" name="Group 23">
            <a:extLst>
              <a:ext uri="{FF2B5EF4-FFF2-40B4-BE49-F238E27FC236}">
                <a16:creationId xmlns:a16="http://schemas.microsoft.com/office/drawing/2014/main" id="{FF23DFAF-95E7-39FB-9A8B-AE9E4BB3F1A4}"/>
              </a:ext>
            </a:extLst>
          </p:cNvPr>
          <p:cNvGrpSpPr/>
          <p:nvPr/>
        </p:nvGrpSpPr>
        <p:grpSpPr>
          <a:xfrm>
            <a:off x="288563" y="5398534"/>
            <a:ext cx="622440" cy="751243"/>
            <a:chOff x="3757538" y="5389018"/>
            <a:chExt cx="622440" cy="751243"/>
          </a:xfrm>
        </p:grpSpPr>
        <p:sp>
          <p:nvSpPr>
            <p:cNvPr id="26" name="TextBox 25">
              <a:extLst>
                <a:ext uri="{FF2B5EF4-FFF2-40B4-BE49-F238E27FC236}">
                  <a16:creationId xmlns:a16="http://schemas.microsoft.com/office/drawing/2014/main" id="{330E47DC-7F7E-F77E-38F2-D2A01E397CCB}"/>
                </a:ext>
              </a:extLst>
            </p:cNvPr>
            <p:cNvSpPr txBox="1"/>
            <p:nvPr/>
          </p:nvSpPr>
          <p:spPr>
            <a:xfrm>
              <a:off x="3762258" y="5970984"/>
              <a:ext cx="579169" cy="169277"/>
            </a:xfrm>
            <a:prstGeom prst="rect">
              <a:avLst/>
            </a:prstGeom>
            <a:noFill/>
          </p:spPr>
          <p:txBody>
            <a:bodyPr wrap="square" lIns="0" tIns="0" rIns="0" bIns="0">
              <a:spAutoFit/>
            </a:bodyPr>
            <a:lstStyle/>
            <a:p>
              <a:pPr algn="ctr"/>
              <a:r>
                <a:rPr lang="en-US" sz="1100" dirty="0">
                  <a:latin typeface="Arial" panose="020B0604020202020204" pitchFamily="34" charset="0"/>
                  <a:cs typeface="Arial" panose="020B0604020202020204" pitchFamily="34" charset="0"/>
                </a:rPr>
                <a:t>SCITT</a:t>
              </a:r>
            </a:p>
          </p:txBody>
        </p:sp>
        <p:pic>
          <p:nvPicPr>
            <p:cNvPr id="27" name="SCITT">
              <a:extLst>
                <a:ext uri="{FF2B5EF4-FFF2-40B4-BE49-F238E27FC236}">
                  <a16:creationId xmlns:a16="http://schemas.microsoft.com/office/drawing/2014/main" id="{8F036ED4-FCDF-3BE7-815D-983F0E0A83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7538" y="5389018"/>
              <a:ext cx="622440" cy="622440"/>
            </a:xfrm>
            <a:prstGeom prst="rect">
              <a:avLst/>
            </a:prstGeom>
          </p:spPr>
        </p:pic>
      </p:grpSp>
      <p:grpSp>
        <p:nvGrpSpPr>
          <p:cNvPr id="30" name="Group 29">
            <a:extLst>
              <a:ext uri="{FF2B5EF4-FFF2-40B4-BE49-F238E27FC236}">
                <a16:creationId xmlns:a16="http://schemas.microsoft.com/office/drawing/2014/main" id="{22CD076B-FEC8-55D1-F2D4-437150825A40}"/>
              </a:ext>
            </a:extLst>
          </p:cNvPr>
          <p:cNvGrpSpPr/>
          <p:nvPr/>
        </p:nvGrpSpPr>
        <p:grpSpPr>
          <a:xfrm>
            <a:off x="5672806" y="5387843"/>
            <a:ext cx="579169" cy="722301"/>
            <a:chOff x="3740789" y="5387843"/>
            <a:chExt cx="579169" cy="722301"/>
          </a:xfrm>
        </p:grpSpPr>
        <p:sp>
          <p:nvSpPr>
            <p:cNvPr id="32" name="TextBox 31">
              <a:extLst>
                <a:ext uri="{FF2B5EF4-FFF2-40B4-BE49-F238E27FC236}">
                  <a16:creationId xmlns:a16="http://schemas.microsoft.com/office/drawing/2014/main" id="{381D8633-AC8E-B715-E2A6-49307696DB87}"/>
                </a:ext>
              </a:extLst>
            </p:cNvPr>
            <p:cNvSpPr txBox="1"/>
            <p:nvPr/>
          </p:nvSpPr>
          <p:spPr>
            <a:xfrm>
              <a:off x="3740789" y="5863923"/>
              <a:ext cx="579169" cy="246221"/>
            </a:xfrm>
            <a:prstGeom prst="rect">
              <a:avLst/>
            </a:prstGeom>
            <a:noFill/>
          </p:spPr>
          <p:txBody>
            <a:bodyPr wrap="square" lIns="0" tIns="0" rIns="0" bIns="0">
              <a:spAutoFit/>
            </a:bodyPr>
            <a:lstStyle/>
            <a:p>
              <a:pPr algn="ctr"/>
              <a:r>
                <a:rPr lang="en-US" sz="800" dirty="0">
                  <a:latin typeface="Arial" panose="020B0604020202020204" pitchFamily="34" charset="0"/>
                  <a:cs typeface="Arial" panose="020B0604020202020204" pitchFamily="34" charset="0"/>
                </a:rPr>
                <a:t>ACME Rockets</a:t>
              </a:r>
            </a:p>
          </p:txBody>
        </p:sp>
        <p:pic>
          <p:nvPicPr>
            <p:cNvPr id="33" name="SCITT">
              <a:extLst>
                <a:ext uri="{FF2B5EF4-FFF2-40B4-BE49-F238E27FC236}">
                  <a16:creationId xmlns:a16="http://schemas.microsoft.com/office/drawing/2014/main" id="{BAC549F1-EC77-333B-2EFD-DEE46732A8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60888" y="5387843"/>
              <a:ext cx="538971" cy="538971"/>
            </a:xfrm>
            <a:prstGeom prst="rect">
              <a:avLst/>
            </a:prstGeom>
          </p:spPr>
        </p:pic>
      </p:grpSp>
      <p:grpSp>
        <p:nvGrpSpPr>
          <p:cNvPr id="34" name="Group 33">
            <a:extLst>
              <a:ext uri="{FF2B5EF4-FFF2-40B4-BE49-F238E27FC236}">
                <a16:creationId xmlns:a16="http://schemas.microsoft.com/office/drawing/2014/main" id="{E713E327-C992-A543-B479-FBBBBFCCBC83}"/>
              </a:ext>
            </a:extLst>
          </p:cNvPr>
          <p:cNvGrpSpPr/>
          <p:nvPr/>
        </p:nvGrpSpPr>
        <p:grpSpPr>
          <a:xfrm>
            <a:off x="10165198" y="5387843"/>
            <a:ext cx="579169" cy="845412"/>
            <a:chOff x="3740789" y="5387843"/>
            <a:chExt cx="579169" cy="845412"/>
          </a:xfrm>
        </p:grpSpPr>
        <p:sp>
          <p:nvSpPr>
            <p:cNvPr id="71" name="TextBox 70">
              <a:extLst>
                <a:ext uri="{FF2B5EF4-FFF2-40B4-BE49-F238E27FC236}">
                  <a16:creationId xmlns:a16="http://schemas.microsoft.com/office/drawing/2014/main" id="{B0AE44F3-7EAB-15F2-6BF6-E278A31B59A4}"/>
                </a:ext>
              </a:extLst>
            </p:cNvPr>
            <p:cNvSpPr txBox="1"/>
            <p:nvPr/>
          </p:nvSpPr>
          <p:spPr>
            <a:xfrm>
              <a:off x="3740789" y="5863923"/>
              <a:ext cx="579169" cy="369332"/>
            </a:xfrm>
            <a:prstGeom prst="rect">
              <a:avLst/>
            </a:prstGeom>
            <a:noFill/>
          </p:spPr>
          <p:txBody>
            <a:bodyPr wrap="square" lIns="0" tIns="0" rIns="0" bIns="0">
              <a:spAutoFit/>
            </a:bodyPr>
            <a:lstStyle/>
            <a:p>
              <a:pPr algn="ctr"/>
              <a:r>
                <a:rPr lang="en-US" sz="800" dirty="0">
                  <a:latin typeface="Arial" panose="020B0604020202020204" pitchFamily="34" charset="0"/>
                  <a:cs typeface="Arial" panose="020B0604020202020204" pitchFamily="34" charset="0"/>
                </a:rPr>
                <a:t>ACME Rockets</a:t>
              </a:r>
              <a:br>
                <a:rPr lang="en-US" sz="800" dirty="0">
                  <a:latin typeface="Arial" panose="020B0604020202020204" pitchFamily="34" charset="0"/>
                  <a:cs typeface="Arial" panose="020B0604020202020204" pitchFamily="34" charset="0"/>
                </a:rPr>
              </a:br>
              <a:r>
                <a:rPr lang="en-US" sz="800" dirty="0">
                  <a:latin typeface="Arial" panose="020B0604020202020204" pitchFamily="34" charset="0"/>
                  <a:cs typeface="Arial" panose="020B0604020202020204" pitchFamily="34" charset="0"/>
                </a:rPr>
                <a:t>Archive</a:t>
              </a:r>
            </a:p>
          </p:txBody>
        </p:sp>
        <p:pic>
          <p:nvPicPr>
            <p:cNvPr id="72" name="SCITT">
              <a:extLst>
                <a:ext uri="{FF2B5EF4-FFF2-40B4-BE49-F238E27FC236}">
                  <a16:creationId xmlns:a16="http://schemas.microsoft.com/office/drawing/2014/main" id="{884DA4EA-DFC1-8AD4-3D77-BF36D9798D7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60888" y="5387843"/>
              <a:ext cx="538971" cy="538971"/>
            </a:xfrm>
            <a:prstGeom prst="rect">
              <a:avLst/>
            </a:prstGeom>
          </p:spPr>
        </p:pic>
      </p:grpSp>
      <p:cxnSp>
        <p:nvCxnSpPr>
          <p:cNvPr id="85" name="Connector: Elbow 84">
            <a:extLst>
              <a:ext uri="{FF2B5EF4-FFF2-40B4-BE49-F238E27FC236}">
                <a16:creationId xmlns:a16="http://schemas.microsoft.com/office/drawing/2014/main" id="{4CB35658-FB43-00A6-60BB-8808BA9EF52A}"/>
              </a:ext>
            </a:extLst>
          </p:cNvPr>
          <p:cNvCxnSpPr>
            <a:cxnSpLocks/>
            <a:stCxn id="87" idx="1"/>
          </p:cNvCxnSpPr>
          <p:nvPr/>
        </p:nvCxnSpPr>
        <p:spPr>
          <a:xfrm rot="10800000">
            <a:off x="1712682" y="4721332"/>
            <a:ext cx="53002" cy="1349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B4558698-6EB2-F10D-A7B5-1C7B0F7AAD5C}"/>
              </a:ext>
            </a:extLst>
          </p:cNvPr>
          <p:cNvGrpSpPr/>
          <p:nvPr/>
        </p:nvGrpSpPr>
        <p:grpSpPr>
          <a:xfrm>
            <a:off x="1765684" y="4759075"/>
            <a:ext cx="284322" cy="194405"/>
            <a:chOff x="1765684" y="4759075"/>
            <a:chExt cx="284322" cy="194405"/>
          </a:xfrm>
        </p:grpSpPr>
        <p:pic>
          <p:nvPicPr>
            <p:cNvPr id="87" name="Graphic 86">
              <a:extLst>
                <a:ext uri="{FF2B5EF4-FFF2-40B4-BE49-F238E27FC236}">
                  <a16:creationId xmlns:a16="http://schemas.microsoft.com/office/drawing/2014/main" id="{11B9E60B-5BF7-DD04-FE16-A7751BFF0FD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65684" y="4759075"/>
              <a:ext cx="194405" cy="194405"/>
            </a:xfrm>
            <a:prstGeom prst="rect">
              <a:avLst/>
            </a:prstGeom>
          </p:spPr>
        </p:pic>
        <p:pic>
          <p:nvPicPr>
            <p:cNvPr id="88" name="Graphic 87">
              <a:extLst>
                <a:ext uri="{FF2B5EF4-FFF2-40B4-BE49-F238E27FC236}">
                  <a16:creationId xmlns:a16="http://schemas.microsoft.com/office/drawing/2014/main" id="{800FADF4-9D19-3D20-07D6-6FFD72DD7AD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1959728" y="4788512"/>
              <a:ext cx="90278" cy="95359"/>
            </a:xfrm>
            <a:prstGeom prst="rect">
              <a:avLst/>
            </a:prstGeom>
          </p:spPr>
        </p:pic>
      </p:grpSp>
      <p:pic>
        <p:nvPicPr>
          <p:cNvPr id="92" name="Graphic 91">
            <a:extLst>
              <a:ext uri="{FF2B5EF4-FFF2-40B4-BE49-F238E27FC236}">
                <a16:creationId xmlns:a16="http://schemas.microsoft.com/office/drawing/2014/main" id="{6BAF1DFC-34D3-F2AB-E622-A6F7895A44C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4934176" y="4459337"/>
            <a:ext cx="90278" cy="95359"/>
          </a:xfrm>
          <a:prstGeom prst="rect">
            <a:avLst/>
          </a:prstGeom>
        </p:spPr>
      </p:pic>
      <p:grpSp>
        <p:nvGrpSpPr>
          <p:cNvPr id="93" name="Group 92">
            <a:extLst>
              <a:ext uri="{FF2B5EF4-FFF2-40B4-BE49-F238E27FC236}">
                <a16:creationId xmlns:a16="http://schemas.microsoft.com/office/drawing/2014/main" id="{B8E6EAFB-0137-32DD-D1BE-3AC760BB187A}"/>
              </a:ext>
            </a:extLst>
          </p:cNvPr>
          <p:cNvGrpSpPr/>
          <p:nvPr/>
        </p:nvGrpSpPr>
        <p:grpSpPr>
          <a:xfrm>
            <a:off x="4687511" y="4759770"/>
            <a:ext cx="266388" cy="194405"/>
            <a:chOff x="4687511" y="4759770"/>
            <a:chExt cx="266388" cy="194405"/>
          </a:xfrm>
        </p:grpSpPr>
        <p:pic>
          <p:nvPicPr>
            <p:cNvPr id="98" name="Graphic 97">
              <a:extLst>
                <a:ext uri="{FF2B5EF4-FFF2-40B4-BE49-F238E27FC236}">
                  <a16:creationId xmlns:a16="http://schemas.microsoft.com/office/drawing/2014/main" id="{3096853F-E30E-745E-D64C-0521EA6D9F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87511" y="4759770"/>
              <a:ext cx="194405" cy="194405"/>
            </a:xfrm>
            <a:prstGeom prst="rect">
              <a:avLst/>
            </a:prstGeom>
          </p:spPr>
        </p:pic>
        <p:pic>
          <p:nvPicPr>
            <p:cNvPr id="99" name="Graphic 98">
              <a:extLst>
                <a:ext uri="{FF2B5EF4-FFF2-40B4-BE49-F238E27FC236}">
                  <a16:creationId xmlns:a16="http://schemas.microsoft.com/office/drawing/2014/main" id="{7202AC5F-9B14-E279-AF68-5BF47FDBF8A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4863621" y="4780831"/>
              <a:ext cx="90278" cy="95359"/>
            </a:xfrm>
            <a:prstGeom prst="rect">
              <a:avLst/>
            </a:prstGeom>
          </p:spPr>
        </p:pic>
      </p:grpSp>
      <p:grpSp>
        <p:nvGrpSpPr>
          <p:cNvPr id="100" name="Group 99">
            <a:extLst>
              <a:ext uri="{FF2B5EF4-FFF2-40B4-BE49-F238E27FC236}">
                <a16:creationId xmlns:a16="http://schemas.microsoft.com/office/drawing/2014/main" id="{765EF523-3AEA-34CA-CDBD-66289A32A3AE}"/>
              </a:ext>
            </a:extLst>
          </p:cNvPr>
          <p:cNvGrpSpPr/>
          <p:nvPr/>
        </p:nvGrpSpPr>
        <p:grpSpPr>
          <a:xfrm>
            <a:off x="4252947" y="4277701"/>
            <a:ext cx="938634" cy="516722"/>
            <a:chOff x="1054755" y="3548862"/>
            <a:chExt cx="938634" cy="516722"/>
          </a:xfrm>
        </p:grpSpPr>
        <p:pic>
          <p:nvPicPr>
            <p:cNvPr id="106" name="Graphic 105">
              <a:extLst>
                <a:ext uri="{FF2B5EF4-FFF2-40B4-BE49-F238E27FC236}">
                  <a16:creationId xmlns:a16="http://schemas.microsoft.com/office/drawing/2014/main" id="{C6DE0A59-C0F3-26A5-8AF0-BB611D30B8D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02584" y="3548862"/>
              <a:ext cx="409218" cy="409218"/>
            </a:xfrm>
            <a:prstGeom prst="rect">
              <a:avLst/>
            </a:prstGeom>
          </p:spPr>
        </p:pic>
        <p:sp>
          <p:nvSpPr>
            <p:cNvPr id="108" name="TextBox 85">
              <a:extLst>
                <a:ext uri="{FF2B5EF4-FFF2-40B4-BE49-F238E27FC236}">
                  <a16:creationId xmlns:a16="http://schemas.microsoft.com/office/drawing/2014/main" id="{58101A05-1372-8884-1C73-3D2381ECB67E}"/>
                </a:ext>
              </a:extLst>
            </p:cNvPr>
            <p:cNvSpPr txBox="1"/>
            <p:nvPr/>
          </p:nvSpPr>
          <p:spPr>
            <a:xfrm>
              <a:off x="1054755" y="3834752"/>
              <a:ext cx="938634" cy="2308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dirty="0">
                  <a:latin typeface="Arial" panose="020B0604020202020204" pitchFamily="34" charset="0"/>
                  <a:cs typeface="Arial" panose="020B0604020202020204" pitchFamily="34" charset="0"/>
                </a:rPr>
                <a:t>net-monitor:v1</a:t>
              </a:r>
            </a:p>
          </p:txBody>
        </p:sp>
      </p:grpSp>
      <p:pic>
        <p:nvPicPr>
          <p:cNvPr id="114" name="Graphic 113">
            <a:extLst>
              <a:ext uri="{FF2B5EF4-FFF2-40B4-BE49-F238E27FC236}">
                <a16:creationId xmlns:a16="http://schemas.microsoft.com/office/drawing/2014/main" id="{FD7A645D-BDD8-F035-259F-9BCC4BE45ED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6802196" y="4456573"/>
            <a:ext cx="90278" cy="95359"/>
          </a:xfrm>
          <a:prstGeom prst="rect">
            <a:avLst/>
          </a:prstGeom>
        </p:spPr>
      </p:pic>
      <p:pic>
        <p:nvPicPr>
          <p:cNvPr id="121" name="Graphic 120">
            <a:extLst>
              <a:ext uri="{FF2B5EF4-FFF2-40B4-BE49-F238E27FC236}">
                <a16:creationId xmlns:a16="http://schemas.microsoft.com/office/drawing/2014/main" id="{17D039E5-287F-B176-BF01-C8396BA2D54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11278551" y="4456573"/>
            <a:ext cx="90278" cy="95359"/>
          </a:xfrm>
          <a:prstGeom prst="rect">
            <a:avLst/>
          </a:prstGeom>
        </p:spPr>
      </p:pic>
      <p:cxnSp>
        <p:nvCxnSpPr>
          <p:cNvPr id="124" name="Connector: Elbow 123">
            <a:extLst>
              <a:ext uri="{FF2B5EF4-FFF2-40B4-BE49-F238E27FC236}">
                <a16:creationId xmlns:a16="http://schemas.microsoft.com/office/drawing/2014/main" id="{064F7186-85A5-0FA0-D733-92A575B5BF7D}"/>
              </a:ext>
            </a:extLst>
          </p:cNvPr>
          <p:cNvCxnSpPr>
            <a:cxnSpLocks/>
            <a:stCxn id="122" idx="1"/>
          </p:cNvCxnSpPr>
          <p:nvPr/>
        </p:nvCxnSpPr>
        <p:spPr>
          <a:xfrm rot="10800000">
            <a:off x="10864584" y="4752137"/>
            <a:ext cx="88721" cy="958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79" name="Group 278">
            <a:extLst>
              <a:ext uri="{FF2B5EF4-FFF2-40B4-BE49-F238E27FC236}">
                <a16:creationId xmlns:a16="http://schemas.microsoft.com/office/drawing/2014/main" id="{D149E17A-7544-2408-3B91-35081B665725}"/>
              </a:ext>
            </a:extLst>
          </p:cNvPr>
          <p:cNvGrpSpPr/>
          <p:nvPr/>
        </p:nvGrpSpPr>
        <p:grpSpPr>
          <a:xfrm>
            <a:off x="10953304" y="4750806"/>
            <a:ext cx="281343" cy="194405"/>
            <a:chOff x="10953304" y="4750806"/>
            <a:chExt cx="281343" cy="194405"/>
          </a:xfrm>
        </p:grpSpPr>
        <p:pic>
          <p:nvPicPr>
            <p:cNvPr id="122" name="Graphic 121">
              <a:extLst>
                <a:ext uri="{FF2B5EF4-FFF2-40B4-BE49-F238E27FC236}">
                  <a16:creationId xmlns:a16="http://schemas.microsoft.com/office/drawing/2014/main" id="{87CC0850-6E1D-1511-BDFB-F10416BA693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53304" y="4750806"/>
              <a:ext cx="194405" cy="194405"/>
            </a:xfrm>
            <a:prstGeom prst="rect">
              <a:avLst/>
            </a:prstGeom>
          </p:spPr>
        </p:pic>
        <p:pic>
          <p:nvPicPr>
            <p:cNvPr id="125" name="Graphic 124">
              <a:extLst>
                <a:ext uri="{FF2B5EF4-FFF2-40B4-BE49-F238E27FC236}">
                  <a16:creationId xmlns:a16="http://schemas.microsoft.com/office/drawing/2014/main" id="{0AF96116-A96D-436D-AB82-17EFB073826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11144369" y="4789060"/>
              <a:ext cx="90278" cy="95359"/>
            </a:xfrm>
            <a:prstGeom prst="rect">
              <a:avLst/>
            </a:prstGeom>
          </p:spPr>
        </p:pic>
      </p:grpSp>
      <p:cxnSp>
        <p:nvCxnSpPr>
          <p:cNvPr id="127" name="Connector: Elbow 126">
            <a:extLst>
              <a:ext uri="{FF2B5EF4-FFF2-40B4-BE49-F238E27FC236}">
                <a16:creationId xmlns:a16="http://schemas.microsoft.com/office/drawing/2014/main" id="{11060C4D-45C5-7793-FA25-6418955F4202}"/>
              </a:ext>
            </a:extLst>
          </p:cNvPr>
          <p:cNvCxnSpPr>
            <a:cxnSpLocks/>
          </p:cNvCxnSpPr>
          <p:nvPr/>
        </p:nvCxnSpPr>
        <p:spPr>
          <a:xfrm rot="10800000">
            <a:off x="10864584" y="4752137"/>
            <a:ext cx="784451" cy="3374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47FF1C66-E326-AC8D-E973-9369E4132A48}"/>
              </a:ext>
            </a:extLst>
          </p:cNvPr>
          <p:cNvGrpSpPr/>
          <p:nvPr/>
        </p:nvGrpSpPr>
        <p:grpSpPr>
          <a:xfrm>
            <a:off x="10597322" y="4274937"/>
            <a:ext cx="938634" cy="516722"/>
            <a:chOff x="1054755" y="3548862"/>
            <a:chExt cx="938634" cy="516722"/>
          </a:xfrm>
        </p:grpSpPr>
        <p:pic>
          <p:nvPicPr>
            <p:cNvPr id="134" name="Graphic 133">
              <a:extLst>
                <a:ext uri="{FF2B5EF4-FFF2-40B4-BE49-F238E27FC236}">
                  <a16:creationId xmlns:a16="http://schemas.microsoft.com/office/drawing/2014/main" id="{F3AC56C8-DBD3-108E-7AB5-AF87825CD19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02584" y="3548862"/>
              <a:ext cx="409218" cy="409218"/>
            </a:xfrm>
            <a:prstGeom prst="rect">
              <a:avLst/>
            </a:prstGeom>
          </p:spPr>
        </p:pic>
        <p:sp>
          <p:nvSpPr>
            <p:cNvPr id="135" name="TextBox 85">
              <a:extLst>
                <a:ext uri="{FF2B5EF4-FFF2-40B4-BE49-F238E27FC236}">
                  <a16:creationId xmlns:a16="http://schemas.microsoft.com/office/drawing/2014/main" id="{9ADF9632-AF3B-D255-27D6-E9DF71B64FA3}"/>
                </a:ext>
              </a:extLst>
            </p:cNvPr>
            <p:cNvSpPr txBox="1"/>
            <p:nvPr/>
          </p:nvSpPr>
          <p:spPr>
            <a:xfrm>
              <a:off x="1054755" y="3834752"/>
              <a:ext cx="938634" cy="2308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dirty="0">
                  <a:latin typeface="Arial" panose="020B0604020202020204" pitchFamily="34" charset="0"/>
                  <a:cs typeface="Arial" panose="020B0604020202020204" pitchFamily="34" charset="0"/>
                </a:rPr>
                <a:t>net-monitor:v1</a:t>
              </a:r>
            </a:p>
          </p:txBody>
        </p:sp>
      </p:grpSp>
      <p:cxnSp>
        <p:nvCxnSpPr>
          <p:cNvPr id="137" name="Connector: Elbow 136">
            <a:extLst>
              <a:ext uri="{FF2B5EF4-FFF2-40B4-BE49-F238E27FC236}">
                <a16:creationId xmlns:a16="http://schemas.microsoft.com/office/drawing/2014/main" id="{EFEED3E5-C314-6DCC-2C53-768689B6FDD3}"/>
              </a:ext>
            </a:extLst>
          </p:cNvPr>
          <p:cNvCxnSpPr>
            <a:cxnSpLocks/>
          </p:cNvCxnSpPr>
          <p:nvPr/>
        </p:nvCxnSpPr>
        <p:spPr>
          <a:xfrm rot="10800000">
            <a:off x="2184110" y="4718852"/>
            <a:ext cx="563565" cy="3688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8" name="Group 137">
            <a:extLst>
              <a:ext uri="{FF2B5EF4-FFF2-40B4-BE49-F238E27FC236}">
                <a16:creationId xmlns:a16="http://schemas.microsoft.com/office/drawing/2014/main" id="{35B64E84-50F4-259C-3339-713DDCD0D3F4}"/>
              </a:ext>
            </a:extLst>
          </p:cNvPr>
          <p:cNvGrpSpPr/>
          <p:nvPr/>
        </p:nvGrpSpPr>
        <p:grpSpPr>
          <a:xfrm>
            <a:off x="6120967" y="4274937"/>
            <a:ext cx="938634" cy="516722"/>
            <a:chOff x="1054755" y="3548862"/>
            <a:chExt cx="938634" cy="516722"/>
          </a:xfrm>
        </p:grpSpPr>
        <p:pic>
          <p:nvPicPr>
            <p:cNvPr id="139" name="Graphic 138">
              <a:extLst>
                <a:ext uri="{FF2B5EF4-FFF2-40B4-BE49-F238E27FC236}">
                  <a16:creationId xmlns:a16="http://schemas.microsoft.com/office/drawing/2014/main" id="{8CB7B495-1A8D-A7A8-42F5-D14897E9113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02584" y="3548862"/>
              <a:ext cx="409218" cy="409218"/>
            </a:xfrm>
            <a:prstGeom prst="rect">
              <a:avLst/>
            </a:prstGeom>
          </p:spPr>
        </p:pic>
        <p:sp>
          <p:nvSpPr>
            <p:cNvPr id="140" name="TextBox 85">
              <a:extLst>
                <a:ext uri="{FF2B5EF4-FFF2-40B4-BE49-F238E27FC236}">
                  <a16:creationId xmlns:a16="http://schemas.microsoft.com/office/drawing/2014/main" id="{63D17B34-0CBC-FF93-BFDF-CB94014CA0BE}"/>
                </a:ext>
              </a:extLst>
            </p:cNvPr>
            <p:cNvSpPr txBox="1"/>
            <p:nvPr/>
          </p:nvSpPr>
          <p:spPr>
            <a:xfrm>
              <a:off x="1054755" y="3834752"/>
              <a:ext cx="938634" cy="2308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dirty="0">
                  <a:latin typeface="Arial" panose="020B0604020202020204" pitchFamily="34" charset="0"/>
                  <a:cs typeface="Arial" panose="020B0604020202020204" pitchFamily="34" charset="0"/>
                </a:rPr>
                <a:t>net-monitor:v1</a:t>
              </a:r>
            </a:p>
          </p:txBody>
        </p:sp>
      </p:grpSp>
      <p:grpSp>
        <p:nvGrpSpPr>
          <p:cNvPr id="143" name="Shared Registry">
            <a:extLst>
              <a:ext uri="{FF2B5EF4-FFF2-40B4-BE49-F238E27FC236}">
                <a16:creationId xmlns:a16="http://schemas.microsoft.com/office/drawing/2014/main" id="{60ED8FBA-2AAA-95A6-D008-B2AD4C705FC6}"/>
              </a:ext>
            </a:extLst>
          </p:cNvPr>
          <p:cNvGrpSpPr/>
          <p:nvPr/>
        </p:nvGrpSpPr>
        <p:grpSpPr>
          <a:xfrm>
            <a:off x="142378" y="4303511"/>
            <a:ext cx="962989" cy="847003"/>
            <a:chOff x="4787140" y="1972596"/>
            <a:chExt cx="648156" cy="570089"/>
          </a:xfrm>
        </p:grpSpPr>
        <p:pic>
          <p:nvPicPr>
            <p:cNvPr id="144" name="Distribution">
              <a:extLst>
                <a:ext uri="{FF2B5EF4-FFF2-40B4-BE49-F238E27FC236}">
                  <a16:creationId xmlns:a16="http://schemas.microsoft.com/office/drawing/2014/main" id="{7DB4A0F7-5755-F25F-F98F-D563CB8BFB7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967084" y="1972596"/>
              <a:ext cx="335450" cy="335450"/>
            </a:xfrm>
            <a:prstGeom prst="rect">
              <a:avLst/>
            </a:prstGeom>
          </p:spPr>
        </p:pic>
        <p:sp>
          <p:nvSpPr>
            <p:cNvPr id="145" name="TextBox 85">
              <a:extLst>
                <a:ext uri="{FF2B5EF4-FFF2-40B4-BE49-F238E27FC236}">
                  <a16:creationId xmlns:a16="http://schemas.microsoft.com/office/drawing/2014/main" id="{B1826154-9862-7550-15F3-69539D705AF2}"/>
                </a:ext>
              </a:extLst>
            </p:cNvPr>
            <p:cNvSpPr txBox="1"/>
            <p:nvPr/>
          </p:nvSpPr>
          <p:spPr>
            <a:xfrm>
              <a:off x="4787140" y="2314816"/>
              <a:ext cx="648156" cy="227869"/>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dirty="0">
                  <a:latin typeface="Arial" panose="020B0604020202020204" pitchFamily="34" charset="0"/>
                  <a:cs typeface="Arial" panose="020B0604020202020204" pitchFamily="34" charset="0"/>
                </a:rPr>
                <a:t>OCI Distribution</a:t>
              </a:r>
            </a:p>
          </p:txBody>
        </p:sp>
      </p:grpSp>
      <p:grpSp>
        <p:nvGrpSpPr>
          <p:cNvPr id="148" name="Group 147">
            <a:extLst>
              <a:ext uri="{FF2B5EF4-FFF2-40B4-BE49-F238E27FC236}">
                <a16:creationId xmlns:a16="http://schemas.microsoft.com/office/drawing/2014/main" id="{E9694F12-1816-4D0B-924A-A86CA53C08EC}"/>
              </a:ext>
            </a:extLst>
          </p:cNvPr>
          <p:cNvGrpSpPr/>
          <p:nvPr/>
        </p:nvGrpSpPr>
        <p:grpSpPr>
          <a:xfrm>
            <a:off x="6515688" y="4760221"/>
            <a:ext cx="266388" cy="194405"/>
            <a:chOff x="4687511" y="4759770"/>
            <a:chExt cx="266388" cy="194405"/>
          </a:xfrm>
        </p:grpSpPr>
        <p:pic>
          <p:nvPicPr>
            <p:cNvPr id="149" name="Graphic 148">
              <a:extLst>
                <a:ext uri="{FF2B5EF4-FFF2-40B4-BE49-F238E27FC236}">
                  <a16:creationId xmlns:a16="http://schemas.microsoft.com/office/drawing/2014/main" id="{02087D3C-957A-13A7-45A3-03FADE7C5CD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87511" y="4759770"/>
              <a:ext cx="194405" cy="194405"/>
            </a:xfrm>
            <a:prstGeom prst="rect">
              <a:avLst/>
            </a:prstGeom>
          </p:spPr>
        </p:pic>
        <p:pic>
          <p:nvPicPr>
            <p:cNvPr id="150" name="Graphic 149">
              <a:extLst>
                <a:ext uri="{FF2B5EF4-FFF2-40B4-BE49-F238E27FC236}">
                  <a16:creationId xmlns:a16="http://schemas.microsoft.com/office/drawing/2014/main" id="{2F3B623E-CCA4-CF8A-6D2A-89D56C78F64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4863621" y="4780831"/>
              <a:ext cx="90278" cy="95359"/>
            </a:xfrm>
            <a:prstGeom prst="rect">
              <a:avLst/>
            </a:prstGeom>
          </p:spPr>
        </p:pic>
      </p:grpSp>
      <p:cxnSp>
        <p:nvCxnSpPr>
          <p:cNvPr id="151" name="Connector: Elbow 150">
            <a:extLst>
              <a:ext uri="{FF2B5EF4-FFF2-40B4-BE49-F238E27FC236}">
                <a16:creationId xmlns:a16="http://schemas.microsoft.com/office/drawing/2014/main" id="{B8452311-D4EB-63DD-EC3B-86AD15BB6A15}"/>
              </a:ext>
            </a:extLst>
          </p:cNvPr>
          <p:cNvCxnSpPr>
            <a:cxnSpLocks/>
          </p:cNvCxnSpPr>
          <p:nvPr/>
        </p:nvCxnSpPr>
        <p:spPr>
          <a:xfrm rot="10800000">
            <a:off x="1712683" y="4721332"/>
            <a:ext cx="109595" cy="3663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Connector: Elbow 151">
            <a:extLst>
              <a:ext uri="{FF2B5EF4-FFF2-40B4-BE49-F238E27FC236}">
                <a16:creationId xmlns:a16="http://schemas.microsoft.com/office/drawing/2014/main" id="{B1103C11-B532-5DF3-6E30-73AFF5281562}"/>
              </a:ext>
            </a:extLst>
          </p:cNvPr>
          <p:cNvCxnSpPr>
            <a:cxnSpLocks/>
          </p:cNvCxnSpPr>
          <p:nvPr/>
        </p:nvCxnSpPr>
        <p:spPr>
          <a:xfrm rot="10800000">
            <a:off x="4567815" y="4754900"/>
            <a:ext cx="176615" cy="3552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Connector: Elbow 154">
            <a:extLst>
              <a:ext uri="{FF2B5EF4-FFF2-40B4-BE49-F238E27FC236}">
                <a16:creationId xmlns:a16="http://schemas.microsoft.com/office/drawing/2014/main" id="{D01D79AF-B575-18B1-F1A9-7D2B142AB0BD}"/>
              </a:ext>
            </a:extLst>
          </p:cNvPr>
          <p:cNvCxnSpPr>
            <a:cxnSpLocks/>
            <a:stCxn id="149" idx="1"/>
          </p:cNvCxnSpPr>
          <p:nvPr/>
        </p:nvCxnSpPr>
        <p:spPr>
          <a:xfrm rot="10800000">
            <a:off x="6374894" y="4752138"/>
            <a:ext cx="140794" cy="1052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8" name="Connector: Elbow 167">
            <a:extLst>
              <a:ext uri="{FF2B5EF4-FFF2-40B4-BE49-F238E27FC236}">
                <a16:creationId xmlns:a16="http://schemas.microsoft.com/office/drawing/2014/main" id="{8B4E832C-9DE9-6D29-736B-9E59625B8EEF}"/>
              </a:ext>
            </a:extLst>
          </p:cNvPr>
          <p:cNvCxnSpPr>
            <a:cxnSpLocks/>
          </p:cNvCxnSpPr>
          <p:nvPr/>
        </p:nvCxnSpPr>
        <p:spPr>
          <a:xfrm rot="10800000">
            <a:off x="6374895" y="4752137"/>
            <a:ext cx="208537" cy="35841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7" name="Graphic 186">
            <a:extLst>
              <a:ext uri="{FF2B5EF4-FFF2-40B4-BE49-F238E27FC236}">
                <a16:creationId xmlns:a16="http://schemas.microsoft.com/office/drawing/2014/main" id="{C4832BA9-0EAA-3327-961C-21294662694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2069186" y="4455784"/>
            <a:ext cx="90278" cy="95359"/>
          </a:xfrm>
          <a:prstGeom prst="rect">
            <a:avLst/>
          </a:prstGeom>
        </p:spPr>
      </p:pic>
      <p:grpSp>
        <p:nvGrpSpPr>
          <p:cNvPr id="188" name="Group 187">
            <a:extLst>
              <a:ext uri="{FF2B5EF4-FFF2-40B4-BE49-F238E27FC236}">
                <a16:creationId xmlns:a16="http://schemas.microsoft.com/office/drawing/2014/main" id="{28720EE5-C076-BBC9-E61A-D12EBC756DAF}"/>
              </a:ext>
            </a:extLst>
          </p:cNvPr>
          <p:cNvGrpSpPr/>
          <p:nvPr/>
        </p:nvGrpSpPr>
        <p:grpSpPr>
          <a:xfrm>
            <a:off x="1377275" y="4274842"/>
            <a:ext cx="938634" cy="516722"/>
            <a:chOff x="1054755" y="3548862"/>
            <a:chExt cx="938634" cy="516722"/>
          </a:xfrm>
        </p:grpSpPr>
        <p:pic>
          <p:nvPicPr>
            <p:cNvPr id="189" name="Graphic 188">
              <a:extLst>
                <a:ext uri="{FF2B5EF4-FFF2-40B4-BE49-F238E27FC236}">
                  <a16:creationId xmlns:a16="http://schemas.microsoft.com/office/drawing/2014/main" id="{C7589AAF-18ED-4BEE-4BD5-3F58440972B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02584" y="3548862"/>
              <a:ext cx="409218" cy="409218"/>
            </a:xfrm>
            <a:prstGeom prst="rect">
              <a:avLst/>
            </a:prstGeom>
          </p:spPr>
        </p:pic>
        <p:sp>
          <p:nvSpPr>
            <p:cNvPr id="190" name="TextBox 85">
              <a:extLst>
                <a:ext uri="{FF2B5EF4-FFF2-40B4-BE49-F238E27FC236}">
                  <a16:creationId xmlns:a16="http://schemas.microsoft.com/office/drawing/2014/main" id="{D0B74CC4-34D2-7296-A166-17724A3BC1A9}"/>
                </a:ext>
              </a:extLst>
            </p:cNvPr>
            <p:cNvSpPr txBox="1"/>
            <p:nvPr/>
          </p:nvSpPr>
          <p:spPr>
            <a:xfrm>
              <a:off x="1054755" y="3834752"/>
              <a:ext cx="938634" cy="2308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dirty="0">
                  <a:latin typeface="Arial" panose="020B0604020202020204" pitchFamily="34" charset="0"/>
                  <a:cs typeface="Arial" panose="020B0604020202020204" pitchFamily="34" charset="0"/>
                </a:rPr>
                <a:t>net-monitor:v1</a:t>
              </a:r>
            </a:p>
          </p:txBody>
        </p:sp>
      </p:grpSp>
      <p:cxnSp>
        <p:nvCxnSpPr>
          <p:cNvPr id="277" name="Connector: Elbow 276">
            <a:extLst>
              <a:ext uri="{FF2B5EF4-FFF2-40B4-BE49-F238E27FC236}">
                <a16:creationId xmlns:a16="http://schemas.microsoft.com/office/drawing/2014/main" id="{C079CAAD-D65F-3912-4362-CB12368879D6}"/>
              </a:ext>
            </a:extLst>
          </p:cNvPr>
          <p:cNvCxnSpPr>
            <a:cxnSpLocks/>
          </p:cNvCxnSpPr>
          <p:nvPr/>
        </p:nvCxnSpPr>
        <p:spPr>
          <a:xfrm rot="10800000">
            <a:off x="6813300" y="4748006"/>
            <a:ext cx="1039766" cy="36335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8" name="Connector: Elbow 277">
            <a:extLst>
              <a:ext uri="{FF2B5EF4-FFF2-40B4-BE49-F238E27FC236}">
                <a16:creationId xmlns:a16="http://schemas.microsoft.com/office/drawing/2014/main" id="{E35C5913-F273-01C7-E525-0C55B3E4D794}"/>
              </a:ext>
            </a:extLst>
          </p:cNvPr>
          <p:cNvCxnSpPr>
            <a:cxnSpLocks/>
            <a:stCxn id="98" idx="1"/>
          </p:cNvCxnSpPr>
          <p:nvPr/>
        </p:nvCxnSpPr>
        <p:spPr>
          <a:xfrm rot="10800000">
            <a:off x="4567835" y="4754901"/>
            <a:ext cx="119677" cy="1020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12" name="Group 411">
            <a:extLst>
              <a:ext uri="{FF2B5EF4-FFF2-40B4-BE49-F238E27FC236}">
                <a16:creationId xmlns:a16="http://schemas.microsoft.com/office/drawing/2014/main" id="{75577E5C-5B33-7F0E-8A03-6537C91DF3A8}"/>
              </a:ext>
            </a:extLst>
          </p:cNvPr>
          <p:cNvGrpSpPr/>
          <p:nvPr/>
        </p:nvGrpSpPr>
        <p:grpSpPr>
          <a:xfrm>
            <a:off x="2562437" y="5841337"/>
            <a:ext cx="443802" cy="322466"/>
            <a:chOff x="8730825" y="4188800"/>
            <a:chExt cx="588756" cy="427789"/>
          </a:xfrm>
        </p:grpSpPr>
        <p:pic>
          <p:nvPicPr>
            <p:cNvPr id="414" name="SCITT-Claim">
              <a:extLst>
                <a:ext uri="{FF2B5EF4-FFF2-40B4-BE49-F238E27FC236}">
                  <a16:creationId xmlns:a16="http://schemas.microsoft.com/office/drawing/2014/main" id="{FA0E93CA-F0C9-398D-F4F5-8A1664E2A7E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415" name="TextBox 414">
              <a:extLst>
                <a:ext uri="{FF2B5EF4-FFF2-40B4-BE49-F238E27FC236}">
                  <a16:creationId xmlns:a16="http://schemas.microsoft.com/office/drawing/2014/main" id="{1B97DCAF-C821-3F2D-C24B-299FB27E11EE}"/>
                </a:ext>
              </a:extLst>
            </p:cNvPr>
            <p:cNvSpPr txBox="1"/>
            <p:nvPr/>
          </p:nvSpPr>
          <p:spPr>
            <a:xfrm>
              <a:off x="8730825" y="4453268"/>
              <a:ext cx="588756"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nvGrpSpPr>
          <p:cNvPr id="424" name="Group 423">
            <a:extLst>
              <a:ext uri="{FF2B5EF4-FFF2-40B4-BE49-F238E27FC236}">
                <a16:creationId xmlns:a16="http://schemas.microsoft.com/office/drawing/2014/main" id="{B01AA73A-48EC-8D4D-54D3-A5CC402AB838}"/>
              </a:ext>
            </a:extLst>
          </p:cNvPr>
          <p:cNvGrpSpPr/>
          <p:nvPr/>
        </p:nvGrpSpPr>
        <p:grpSpPr>
          <a:xfrm>
            <a:off x="6394406" y="5864198"/>
            <a:ext cx="451380" cy="322466"/>
            <a:chOff x="8725798" y="4188800"/>
            <a:chExt cx="598809" cy="427789"/>
          </a:xfrm>
        </p:grpSpPr>
        <p:pic>
          <p:nvPicPr>
            <p:cNvPr id="426" name="SCITT-Claim">
              <a:extLst>
                <a:ext uri="{FF2B5EF4-FFF2-40B4-BE49-F238E27FC236}">
                  <a16:creationId xmlns:a16="http://schemas.microsoft.com/office/drawing/2014/main" id="{14218AAE-9B69-BACE-C20B-D7B57E240E5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427" name="TextBox 426">
              <a:extLst>
                <a:ext uri="{FF2B5EF4-FFF2-40B4-BE49-F238E27FC236}">
                  <a16:creationId xmlns:a16="http://schemas.microsoft.com/office/drawing/2014/main" id="{CDCC6530-029F-C421-837F-77D5FDC1EED9}"/>
                </a:ext>
              </a:extLst>
            </p:cNvPr>
            <p:cNvSpPr txBox="1"/>
            <p:nvPr/>
          </p:nvSpPr>
          <p:spPr>
            <a:xfrm>
              <a:off x="8725798" y="4453268"/>
              <a:ext cx="59880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nvGrpSpPr>
          <p:cNvPr id="430" name="Group 429">
            <a:extLst>
              <a:ext uri="{FF2B5EF4-FFF2-40B4-BE49-F238E27FC236}">
                <a16:creationId xmlns:a16="http://schemas.microsoft.com/office/drawing/2014/main" id="{E5845E88-70C3-FC86-B97D-B9DF249E6926}"/>
              </a:ext>
            </a:extLst>
          </p:cNvPr>
          <p:cNvGrpSpPr/>
          <p:nvPr/>
        </p:nvGrpSpPr>
        <p:grpSpPr>
          <a:xfrm>
            <a:off x="7740657" y="5865009"/>
            <a:ext cx="298156" cy="322466"/>
            <a:chOff x="8827433" y="4188800"/>
            <a:chExt cx="395539" cy="427789"/>
          </a:xfrm>
        </p:grpSpPr>
        <p:pic>
          <p:nvPicPr>
            <p:cNvPr id="432" name="SCITT-Claim">
              <a:extLst>
                <a:ext uri="{FF2B5EF4-FFF2-40B4-BE49-F238E27FC236}">
                  <a16:creationId xmlns:a16="http://schemas.microsoft.com/office/drawing/2014/main" id="{0825B28D-C231-3774-8049-AFBE82F9F8F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433" name="TextBox 432">
              <a:extLst>
                <a:ext uri="{FF2B5EF4-FFF2-40B4-BE49-F238E27FC236}">
                  <a16:creationId xmlns:a16="http://schemas.microsoft.com/office/drawing/2014/main" id="{15394F86-F82F-6B24-1EAA-A772AE828FA6}"/>
                </a:ext>
              </a:extLst>
            </p:cNvPr>
            <p:cNvSpPr txBox="1"/>
            <p:nvPr/>
          </p:nvSpPr>
          <p:spPr>
            <a:xfrm>
              <a:off x="8827433" y="4453268"/>
              <a:ext cx="39553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ACME</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nvGrpSpPr>
          <p:cNvPr id="436" name="Group 435">
            <a:extLst>
              <a:ext uri="{FF2B5EF4-FFF2-40B4-BE49-F238E27FC236}">
                <a16:creationId xmlns:a16="http://schemas.microsoft.com/office/drawing/2014/main" id="{F2D9725F-F1F4-B30B-4B2B-3682B51BFE7A}"/>
              </a:ext>
            </a:extLst>
          </p:cNvPr>
          <p:cNvGrpSpPr/>
          <p:nvPr/>
        </p:nvGrpSpPr>
        <p:grpSpPr>
          <a:xfrm>
            <a:off x="10830190" y="5843244"/>
            <a:ext cx="451380" cy="322466"/>
            <a:chOff x="8725798" y="4188800"/>
            <a:chExt cx="598809" cy="427789"/>
          </a:xfrm>
        </p:grpSpPr>
        <p:pic>
          <p:nvPicPr>
            <p:cNvPr id="438" name="SCITT-Claim">
              <a:extLst>
                <a:ext uri="{FF2B5EF4-FFF2-40B4-BE49-F238E27FC236}">
                  <a16:creationId xmlns:a16="http://schemas.microsoft.com/office/drawing/2014/main" id="{5660785F-7E4B-9589-3313-9AEDE6FEDFC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439" name="TextBox 438">
              <a:extLst>
                <a:ext uri="{FF2B5EF4-FFF2-40B4-BE49-F238E27FC236}">
                  <a16:creationId xmlns:a16="http://schemas.microsoft.com/office/drawing/2014/main" id="{0C0FCC25-FF9A-583F-2415-EB9ED3FF5785}"/>
                </a:ext>
              </a:extLst>
            </p:cNvPr>
            <p:cNvSpPr txBox="1"/>
            <p:nvPr/>
          </p:nvSpPr>
          <p:spPr>
            <a:xfrm>
              <a:off x="8725798" y="4453268"/>
              <a:ext cx="59880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nvGrpSpPr>
          <p:cNvPr id="442" name="Group 441">
            <a:extLst>
              <a:ext uri="{FF2B5EF4-FFF2-40B4-BE49-F238E27FC236}">
                <a16:creationId xmlns:a16="http://schemas.microsoft.com/office/drawing/2014/main" id="{337ED144-93EF-0081-0CD3-152BAB674D41}"/>
              </a:ext>
            </a:extLst>
          </p:cNvPr>
          <p:cNvGrpSpPr/>
          <p:nvPr/>
        </p:nvGrpSpPr>
        <p:grpSpPr>
          <a:xfrm>
            <a:off x="11243039" y="5843244"/>
            <a:ext cx="298156" cy="322466"/>
            <a:chOff x="8827433" y="4188800"/>
            <a:chExt cx="395539" cy="427789"/>
          </a:xfrm>
        </p:grpSpPr>
        <p:pic>
          <p:nvPicPr>
            <p:cNvPr id="444" name="SCITT-Claim">
              <a:extLst>
                <a:ext uri="{FF2B5EF4-FFF2-40B4-BE49-F238E27FC236}">
                  <a16:creationId xmlns:a16="http://schemas.microsoft.com/office/drawing/2014/main" id="{272EAD3F-3D39-7369-13AE-773EC2D16EF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445" name="TextBox 444">
              <a:extLst>
                <a:ext uri="{FF2B5EF4-FFF2-40B4-BE49-F238E27FC236}">
                  <a16:creationId xmlns:a16="http://schemas.microsoft.com/office/drawing/2014/main" id="{6F463F4D-6899-87CE-0843-DA3F4F95E5DB}"/>
                </a:ext>
              </a:extLst>
            </p:cNvPr>
            <p:cNvSpPr txBox="1"/>
            <p:nvPr/>
          </p:nvSpPr>
          <p:spPr>
            <a:xfrm>
              <a:off x="8827433" y="4453268"/>
              <a:ext cx="39553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ACME</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nvGrpSpPr>
          <p:cNvPr id="448" name="Group 447">
            <a:extLst>
              <a:ext uri="{FF2B5EF4-FFF2-40B4-BE49-F238E27FC236}">
                <a16:creationId xmlns:a16="http://schemas.microsoft.com/office/drawing/2014/main" id="{FB31EE14-A7A4-279F-91B7-BF853D10AC4C}"/>
              </a:ext>
            </a:extLst>
          </p:cNvPr>
          <p:cNvGrpSpPr/>
          <p:nvPr/>
        </p:nvGrpSpPr>
        <p:grpSpPr>
          <a:xfrm>
            <a:off x="11536625" y="5843244"/>
            <a:ext cx="298156" cy="322466"/>
            <a:chOff x="8827433" y="4188800"/>
            <a:chExt cx="395539" cy="427789"/>
          </a:xfrm>
        </p:grpSpPr>
        <p:pic>
          <p:nvPicPr>
            <p:cNvPr id="450" name="SCITT-Claim">
              <a:extLst>
                <a:ext uri="{FF2B5EF4-FFF2-40B4-BE49-F238E27FC236}">
                  <a16:creationId xmlns:a16="http://schemas.microsoft.com/office/drawing/2014/main" id="{1FEA36EF-3619-9222-10EF-1723481DC79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451" name="TextBox 450">
              <a:extLst>
                <a:ext uri="{FF2B5EF4-FFF2-40B4-BE49-F238E27FC236}">
                  <a16:creationId xmlns:a16="http://schemas.microsoft.com/office/drawing/2014/main" id="{B93F337D-D988-C4F5-A982-E82B39C30C41}"/>
                </a:ext>
              </a:extLst>
            </p:cNvPr>
            <p:cNvSpPr txBox="1"/>
            <p:nvPr/>
          </p:nvSpPr>
          <p:spPr>
            <a:xfrm>
              <a:off x="8827433" y="4453268"/>
              <a:ext cx="39553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Deployed</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Claims</a:t>
              </a:r>
            </a:p>
          </p:txBody>
        </p:sp>
      </p:grpSp>
      <p:grpSp>
        <p:nvGrpSpPr>
          <p:cNvPr id="452" name="Shared Registry">
            <a:extLst>
              <a:ext uri="{FF2B5EF4-FFF2-40B4-BE49-F238E27FC236}">
                <a16:creationId xmlns:a16="http://schemas.microsoft.com/office/drawing/2014/main" id="{BEDDE4EA-9DD8-183A-A8F2-E5A7ABAED4B0}"/>
              </a:ext>
            </a:extLst>
          </p:cNvPr>
          <p:cNvGrpSpPr/>
          <p:nvPr/>
        </p:nvGrpSpPr>
        <p:grpSpPr>
          <a:xfrm>
            <a:off x="943038" y="4113302"/>
            <a:ext cx="590659" cy="369342"/>
            <a:chOff x="4714429" y="1972596"/>
            <a:chExt cx="804678" cy="503169"/>
          </a:xfrm>
        </p:grpSpPr>
        <p:pic>
          <p:nvPicPr>
            <p:cNvPr id="453" name="Distribution">
              <a:extLst>
                <a:ext uri="{FF2B5EF4-FFF2-40B4-BE49-F238E27FC236}">
                  <a16:creationId xmlns:a16="http://schemas.microsoft.com/office/drawing/2014/main" id="{3C111BD7-7D94-90E6-80F7-0CAF0B6D6A2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967084" y="1972596"/>
              <a:ext cx="335450" cy="335450"/>
            </a:xfrm>
            <a:prstGeom prst="rect">
              <a:avLst/>
            </a:prstGeom>
          </p:spPr>
        </p:pic>
        <p:sp>
          <p:nvSpPr>
            <p:cNvPr id="454" name="TextBox 85">
              <a:extLst>
                <a:ext uri="{FF2B5EF4-FFF2-40B4-BE49-F238E27FC236}">
                  <a16:creationId xmlns:a16="http://schemas.microsoft.com/office/drawing/2014/main" id="{551255C7-2572-EFF1-CB76-00842735E92F}"/>
                </a:ext>
              </a:extLst>
            </p:cNvPr>
            <p:cNvSpPr txBox="1"/>
            <p:nvPr/>
          </p:nvSpPr>
          <p:spPr>
            <a:xfrm>
              <a:off x="4714429" y="2308046"/>
              <a:ext cx="804678" cy="167719"/>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latin typeface="Arial" panose="020B0604020202020204" pitchFamily="34" charset="0"/>
                  <a:cs typeface="Arial" panose="020B0604020202020204" pitchFamily="34" charset="0"/>
                </a:rPr>
                <a:t>Internal</a:t>
              </a:r>
            </a:p>
          </p:txBody>
        </p:sp>
      </p:grpSp>
      <p:grpSp>
        <p:nvGrpSpPr>
          <p:cNvPr id="455" name="Shared Registry">
            <a:extLst>
              <a:ext uri="{FF2B5EF4-FFF2-40B4-BE49-F238E27FC236}">
                <a16:creationId xmlns:a16="http://schemas.microsoft.com/office/drawing/2014/main" id="{05488CC5-02EB-468D-0CA4-7E4D9233391D}"/>
              </a:ext>
            </a:extLst>
          </p:cNvPr>
          <p:cNvGrpSpPr/>
          <p:nvPr/>
        </p:nvGrpSpPr>
        <p:grpSpPr>
          <a:xfrm>
            <a:off x="3689105" y="4113302"/>
            <a:ext cx="590659" cy="369342"/>
            <a:chOff x="4714429" y="1972596"/>
            <a:chExt cx="804678" cy="503169"/>
          </a:xfrm>
        </p:grpSpPr>
        <p:pic>
          <p:nvPicPr>
            <p:cNvPr id="456" name="Distribution">
              <a:extLst>
                <a:ext uri="{FF2B5EF4-FFF2-40B4-BE49-F238E27FC236}">
                  <a16:creationId xmlns:a16="http://schemas.microsoft.com/office/drawing/2014/main" id="{D0891672-1761-61A8-A487-2245CB1E61E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967084" y="1972596"/>
              <a:ext cx="335450" cy="335450"/>
            </a:xfrm>
            <a:prstGeom prst="rect">
              <a:avLst/>
            </a:prstGeom>
          </p:spPr>
        </p:pic>
        <p:sp>
          <p:nvSpPr>
            <p:cNvPr id="457" name="TextBox 85">
              <a:extLst>
                <a:ext uri="{FF2B5EF4-FFF2-40B4-BE49-F238E27FC236}">
                  <a16:creationId xmlns:a16="http://schemas.microsoft.com/office/drawing/2014/main" id="{B98C63AE-ACA7-7183-F0C7-EC08B3FCA65A}"/>
                </a:ext>
              </a:extLst>
            </p:cNvPr>
            <p:cNvSpPr txBox="1"/>
            <p:nvPr/>
          </p:nvSpPr>
          <p:spPr>
            <a:xfrm>
              <a:off x="4714429" y="2308046"/>
              <a:ext cx="804678" cy="167719"/>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latin typeface="Arial" panose="020B0604020202020204" pitchFamily="34" charset="0"/>
                  <a:cs typeface="Arial" panose="020B0604020202020204" pitchFamily="34" charset="0"/>
                </a:rPr>
                <a:t>Published</a:t>
              </a:r>
            </a:p>
          </p:txBody>
        </p:sp>
      </p:grpSp>
      <p:grpSp>
        <p:nvGrpSpPr>
          <p:cNvPr id="458" name="Shared Registry">
            <a:extLst>
              <a:ext uri="{FF2B5EF4-FFF2-40B4-BE49-F238E27FC236}">
                <a16:creationId xmlns:a16="http://schemas.microsoft.com/office/drawing/2014/main" id="{22C5C7B8-9392-3372-23EB-BB1350FAC410}"/>
              </a:ext>
            </a:extLst>
          </p:cNvPr>
          <p:cNvGrpSpPr/>
          <p:nvPr/>
        </p:nvGrpSpPr>
        <p:grpSpPr>
          <a:xfrm>
            <a:off x="5587475" y="4113302"/>
            <a:ext cx="590659" cy="369342"/>
            <a:chOff x="4714429" y="1972596"/>
            <a:chExt cx="804678" cy="503169"/>
          </a:xfrm>
        </p:grpSpPr>
        <p:pic>
          <p:nvPicPr>
            <p:cNvPr id="459" name="Distribution">
              <a:extLst>
                <a:ext uri="{FF2B5EF4-FFF2-40B4-BE49-F238E27FC236}">
                  <a16:creationId xmlns:a16="http://schemas.microsoft.com/office/drawing/2014/main" id="{617D84C6-E848-708F-4BEF-CBD335BE897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967084" y="1972596"/>
              <a:ext cx="335450" cy="335450"/>
            </a:xfrm>
            <a:prstGeom prst="rect">
              <a:avLst/>
            </a:prstGeom>
          </p:spPr>
        </p:pic>
        <p:sp>
          <p:nvSpPr>
            <p:cNvPr id="460" name="TextBox 85">
              <a:extLst>
                <a:ext uri="{FF2B5EF4-FFF2-40B4-BE49-F238E27FC236}">
                  <a16:creationId xmlns:a16="http://schemas.microsoft.com/office/drawing/2014/main" id="{7910BD7B-FFE7-819E-850F-0EC9C9B37DD4}"/>
                </a:ext>
              </a:extLst>
            </p:cNvPr>
            <p:cNvSpPr txBox="1"/>
            <p:nvPr/>
          </p:nvSpPr>
          <p:spPr>
            <a:xfrm>
              <a:off x="4714429" y="2308046"/>
              <a:ext cx="804678" cy="167719"/>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latin typeface="Arial" panose="020B0604020202020204" pitchFamily="34" charset="0"/>
                  <a:cs typeface="Arial" panose="020B0604020202020204" pitchFamily="34" charset="0"/>
                </a:rPr>
                <a:t>Internal</a:t>
              </a:r>
            </a:p>
          </p:txBody>
        </p:sp>
      </p:grpSp>
      <p:grpSp>
        <p:nvGrpSpPr>
          <p:cNvPr id="461" name="Shared Registry">
            <a:extLst>
              <a:ext uri="{FF2B5EF4-FFF2-40B4-BE49-F238E27FC236}">
                <a16:creationId xmlns:a16="http://schemas.microsoft.com/office/drawing/2014/main" id="{2B677DDB-0F68-B0AF-0159-01C8B345D2FF}"/>
              </a:ext>
            </a:extLst>
          </p:cNvPr>
          <p:cNvGrpSpPr/>
          <p:nvPr/>
        </p:nvGrpSpPr>
        <p:grpSpPr>
          <a:xfrm>
            <a:off x="10001005" y="4082082"/>
            <a:ext cx="590659" cy="369342"/>
            <a:chOff x="4714429" y="1972596"/>
            <a:chExt cx="804678" cy="503169"/>
          </a:xfrm>
        </p:grpSpPr>
        <p:pic>
          <p:nvPicPr>
            <p:cNvPr id="462" name="Distribution">
              <a:extLst>
                <a:ext uri="{FF2B5EF4-FFF2-40B4-BE49-F238E27FC236}">
                  <a16:creationId xmlns:a16="http://schemas.microsoft.com/office/drawing/2014/main" id="{69D58CBA-76A1-8145-D9FE-D9EF2499D41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967084" y="1972596"/>
              <a:ext cx="335450" cy="335450"/>
            </a:xfrm>
            <a:prstGeom prst="rect">
              <a:avLst/>
            </a:prstGeom>
          </p:spPr>
        </p:pic>
        <p:sp>
          <p:nvSpPr>
            <p:cNvPr id="463" name="TextBox 85">
              <a:extLst>
                <a:ext uri="{FF2B5EF4-FFF2-40B4-BE49-F238E27FC236}">
                  <a16:creationId xmlns:a16="http://schemas.microsoft.com/office/drawing/2014/main" id="{871F7282-BF02-AFA5-AE5F-C7A085A6E894}"/>
                </a:ext>
              </a:extLst>
            </p:cNvPr>
            <p:cNvSpPr txBox="1"/>
            <p:nvPr/>
          </p:nvSpPr>
          <p:spPr>
            <a:xfrm>
              <a:off x="4714429" y="2308046"/>
              <a:ext cx="804678" cy="167719"/>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latin typeface="Arial" panose="020B0604020202020204" pitchFamily="34" charset="0"/>
                  <a:cs typeface="Arial" panose="020B0604020202020204" pitchFamily="34" charset="0"/>
                </a:rPr>
                <a:t>Archive</a:t>
              </a:r>
            </a:p>
          </p:txBody>
        </p:sp>
      </p:grpSp>
      <p:sp>
        <p:nvSpPr>
          <p:cNvPr id="464" name="Oval 463">
            <a:extLst>
              <a:ext uri="{FF2B5EF4-FFF2-40B4-BE49-F238E27FC236}">
                <a16:creationId xmlns:a16="http://schemas.microsoft.com/office/drawing/2014/main" id="{A8FC5883-135B-02C0-1586-617C6D9D3D94}"/>
              </a:ext>
            </a:extLst>
          </p:cNvPr>
          <p:cNvSpPr/>
          <p:nvPr/>
        </p:nvSpPr>
        <p:spPr>
          <a:xfrm>
            <a:off x="1552609" y="5587782"/>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1</a:t>
            </a:r>
          </a:p>
        </p:txBody>
      </p:sp>
      <p:sp>
        <p:nvSpPr>
          <p:cNvPr id="466" name="Oval 465">
            <a:extLst>
              <a:ext uri="{FF2B5EF4-FFF2-40B4-BE49-F238E27FC236}">
                <a16:creationId xmlns:a16="http://schemas.microsoft.com/office/drawing/2014/main" id="{72ADF578-D0C1-8108-1C54-9B2D7C371976}"/>
              </a:ext>
            </a:extLst>
          </p:cNvPr>
          <p:cNvSpPr/>
          <p:nvPr/>
        </p:nvSpPr>
        <p:spPr>
          <a:xfrm>
            <a:off x="6285813" y="573850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5</a:t>
            </a:r>
          </a:p>
        </p:txBody>
      </p:sp>
      <p:sp>
        <p:nvSpPr>
          <p:cNvPr id="467" name="Oval 466">
            <a:extLst>
              <a:ext uri="{FF2B5EF4-FFF2-40B4-BE49-F238E27FC236}">
                <a16:creationId xmlns:a16="http://schemas.microsoft.com/office/drawing/2014/main" id="{90AAEDCF-D15F-4EC8-8424-47E8188FB095}"/>
              </a:ext>
            </a:extLst>
          </p:cNvPr>
          <p:cNvSpPr/>
          <p:nvPr/>
        </p:nvSpPr>
        <p:spPr>
          <a:xfrm>
            <a:off x="2351996" y="5883552"/>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3</a:t>
            </a:r>
          </a:p>
        </p:txBody>
      </p:sp>
      <p:sp>
        <p:nvSpPr>
          <p:cNvPr id="468" name="Oval 467">
            <a:extLst>
              <a:ext uri="{FF2B5EF4-FFF2-40B4-BE49-F238E27FC236}">
                <a16:creationId xmlns:a16="http://schemas.microsoft.com/office/drawing/2014/main" id="{D7FB8943-3637-E15C-90ED-D0D194111D07}"/>
              </a:ext>
            </a:extLst>
          </p:cNvPr>
          <p:cNvSpPr/>
          <p:nvPr/>
        </p:nvSpPr>
        <p:spPr>
          <a:xfrm>
            <a:off x="10527366" y="4988562"/>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7</a:t>
            </a:r>
          </a:p>
        </p:txBody>
      </p:sp>
      <p:sp>
        <p:nvSpPr>
          <p:cNvPr id="469" name="Oval 468">
            <a:extLst>
              <a:ext uri="{FF2B5EF4-FFF2-40B4-BE49-F238E27FC236}">
                <a16:creationId xmlns:a16="http://schemas.microsoft.com/office/drawing/2014/main" id="{5F538759-637B-7A63-0D1A-3CF8B7C31BFB}"/>
              </a:ext>
            </a:extLst>
          </p:cNvPr>
          <p:cNvSpPr/>
          <p:nvPr/>
        </p:nvSpPr>
        <p:spPr>
          <a:xfrm>
            <a:off x="1541615" y="5886146"/>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2</a:t>
            </a:r>
          </a:p>
        </p:txBody>
      </p:sp>
      <p:cxnSp>
        <p:nvCxnSpPr>
          <p:cNvPr id="474" name="Connector: Elbow 31">
            <a:extLst>
              <a:ext uri="{FF2B5EF4-FFF2-40B4-BE49-F238E27FC236}">
                <a16:creationId xmlns:a16="http://schemas.microsoft.com/office/drawing/2014/main" id="{44E1D726-6229-86BB-62ED-615D18B9BC0D}"/>
              </a:ext>
            </a:extLst>
          </p:cNvPr>
          <p:cNvCxnSpPr>
            <a:cxnSpLocks/>
            <a:stCxn id="408" idx="0"/>
            <a:endCxn id="87" idx="2"/>
          </p:cNvCxnSpPr>
          <p:nvPr/>
        </p:nvCxnSpPr>
        <p:spPr>
          <a:xfrm flipV="1">
            <a:off x="1854381" y="4953480"/>
            <a:ext cx="8506" cy="887857"/>
          </a:xfrm>
          <a:prstGeom prst="straightConnector1">
            <a:avLst/>
          </a:prstGeom>
          <a:ln w="9525">
            <a:solidFill>
              <a:schemeClr val="accent1">
                <a:lumMod val="60000"/>
                <a:lumOff val="4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169" name="Group 168">
            <a:extLst>
              <a:ext uri="{FF2B5EF4-FFF2-40B4-BE49-F238E27FC236}">
                <a16:creationId xmlns:a16="http://schemas.microsoft.com/office/drawing/2014/main" id="{7C699609-02C2-35CB-4C02-0BBB5A243736}"/>
              </a:ext>
            </a:extLst>
          </p:cNvPr>
          <p:cNvGrpSpPr/>
          <p:nvPr/>
        </p:nvGrpSpPr>
        <p:grpSpPr>
          <a:xfrm>
            <a:off x="1709868" y="4977309"/>
            <a:ext cx="329576" cy="384021"/>
            <a:chOff x="1709868" y="4977309"/>
            <a:chExt cx="329576" cy="384021"/>
          </a:xfrm>
        </p:grpSpPr>
        <p:pic>
          <p:nvPicPr>
            <p:cNvPr id="170" name="Signature">
              <a:extLst>
                <a:ext uri="{FF2B5EF4-FFF2-40B4-BE49-F238E27FC236}">
                  <a16:creationId xmlns:a16="http://schemas.microsoft.com/office/drawing/2014/main" id="{95A8D101-6C14-36E5-A55D-28F7E019540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1949166" y="4988562"/>
              <a:ext cx="90278" cy="95359"/>
            </a:xfrm>
            <a:prstGeom prst="rect">
              <a:avLst/>
            </a:prstGeom>
          </p:spPr>
        </p:pic>
        <p:grpSp>
          <p:nvGrpSpPr>
            <p:cNvPr id="171" name="Group 170">
              <a:extLst>
                <a:ext uri="{FF2B5EF4-FFF2-40B4-BE49-F238E27FC236}">
                  <a16:creationId xmlns:a16="http://schemas.microsoft.com/office/drawing/2014/main" id="{07609AAB-14BD-DCB3-7180-06DF2821786A}"/>
                </a:ext>
              </a:extLst>
            </p:cNvPr>
            <p:cNvGrpSpPr/>
            <p:nvPr/>
          </p:nvGrpSpPr>
          <p:grpSpPr>
            <a:xfrm>
              <a:off x="1709868" y="4977309"/>
              <a:ext cx="298156" cy="384021"/>
              <a:chOff x="8827433" y="4188800"/>
              <a:chExt cx="395539" cy="509449"/>
            </a:xfrm>
          </p:grpSpPr>
          <p:pic>
            <p:nvPicPr>
              <p:cNvPr id="173" name="SCITT-Claim">
                <a:extLst>
                  <a:ext uri="{FF2B5EF4-FFF2-40B4-BE49-F238E27FC236}">
                    <a16:creationId xmlns:a16="http://schemas.microsoft.com/office/drawing/2014/main" id="{97099FC6-1239-C510-9FB6-0B54F21980C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174" name="TextBox 173">
                <a:extLst>
                  <a:ext uri="{FF2B5EF4-FFF2-40B4-BE49-F238E27FC236}">
                    <a16:creationId xmlns:a16="http://schemas.microsoft.com/office/drawing/2014/main" id="{9B4C98D2-4092-0ED9-D025-37EEBB8A2B54}"/>
                  </a:ext>
                </a:extLst>
              </p:cNvPr>
              <p:cNvSpPr txBox="1"/>
              <p:nvPr/>
            </p:nvSpPr>
            <p:spPr>
              <a:xfrm>
                <a:off x="8827433" y="4453268"/>
                <a:ext cx="395539" cy="24498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Build Claims</a:t>
                </a:r>
              </a:p>
            </p:txBody>
          </p:sp>
        </p:grpSp>
      </p:grpSp>
      <p:grpSp>
        <p:nvGrpSpPr>
          <p:cNvPr id="488" name="Group 487">
            <a:extLst>
              <a:ext uri="{FF2B5EF4-FFF2-40B4-BE49-F238E27FC236}">
                <a16:creationId xmlns:a16="http://schemas.microsoft.com/office/drawing/2014/main" id="{3CBA86EA-143C-5765-F6FF-D8521FBBFF62}"/>
              </a:ext>
            </a:extLst>
          </p:cNvPr>
          <p:cNvGrpSpPr/>
          <p:nvPr/>
        </p:nvGrpSpPr>
        <p:grpSpPr>
          <a:xfrm>
            <a:off x="1765684" y="5596994"/>
            <a:ext cx="218573" cy="226698"/>
            <a:chOff x="1765684" y="5596994"/>
            <a:chExt cx="218573" cy="226698"/>
          </a:xfrm>
        </p:grpSpPr>
        <p:sp>
          <p:nvSpPr>
            <p:cNvPr id="473" name="TextBox 472">
              <a:extLst>
                <a:ext uri="{FF2B5EF4-FFF2-40B4-BE49-F238E27FC236}">
                  <a16:creationId xmlns:a16="http://schemas.microsoft.com/office/drawing/2014/main" id="{C32347AA-4EEA-AE14-924B-5FC65F043873}"/>
                </a:ext>
              </a:extLst>
            </p:cNvPr>
            <p:cNvSpPr txBox="1"/>
            <p:nvPr/>
          </p:nvSpPr>
          <p:spPr>
            <a:xfrm flipH="1">
              <a:off x="1772811" y="5762137"/>
              <a:ext cx="211446" cy="61555"/>
            </a:xfrm>
            <a:prstGeom prst="rect">
              <a:avLst/>
            </a:prstGeom>
            <a:noFill/>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SBOM</a:t>
              </a:r>
            </a:p>
          </p:txBody>
        </p:sp>
        <p:pic>
          <p:nvPicPr>
            <p:cNvPr id="393" name="Graphic 392">
              <a:extLst>
                <a:ext uri="{FF2B5EF4-FFF2-40B4-BE49-F238E27FC236}">
                  <a16:creationId xmlns:a16="http://schemas.microsoft.com/office/drawing/2014/main" id="{2E57BE23-815F-89F3-9643-AE6CDB55E35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1765684" y="5596994"/>
              <a:ext cx="194405" cy="194405"/>
            </a:xfrm>
            <a:prstGeom prst="rect">
              <a:avLst/>
            </a:prstGeom>
          </p:spPr>
        </p:pic>
      </p:grpSp>
      <p:grpSp>
        <p:nvGrpSpPr>
          <p:cNvPr id="406" name="Group 405">
            <a:extLst>
              <a:ext uri="{FF2B5EF4-FFF2-40B4-BE49-F238E27FC236}">
                <a16:creationId xmlns:a16="http://schemas.microsoft.com/office/drawing/2014/main" id="{E71BDD07-DD1C-5A5E-0A15-7A67F25E2118}"/>
              </a:ext>
            </a:extLst>
          </p:cNvPr>
          <p:cNvGrpSpPr/>
          <p:nvPr/>
        </p:nvGrpSpPr>
        <p:grpSpPr>
          <a:xfrm>
            <a:off x="1709868" y="5841337"/>
            <a:ext cx="298156" cy="384021"/>
            <a:chOff x="8827433" y="4188800"/>
            <a:chExt cx="395539" cy="509449"/>
          </a:xfrm>
        </p:grpSpPr>
        <p:pic>
          <p:nvPicPr>
            <p:cNvPr id="408" name="SCITT-Claim">
              <a:extLst>
                <a:ext uri="{FF2B5EF4-FFF2-40B4-BE49-F238E27FC236}">
                  <a16:creationId xmlns:a16="http://schemas.microsoft.com/office/drawing/2014/main" id="{DBED07CD-FA06-DCE9-9374-5C6DE50F7B1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409" name="TextBox 408">
              <a:extLst>
                <a:ext uri="{FF2B5EF4-FFF2-40B4-BE49-F238E27FC236}">
                  <a16:creationId xmlns:a16="http://schemas.microsoft.com/office/drawing/2014/main" id="{4FAEFED3-BD2F-9D18-40E6-2B30A0B0BB4E}"/>
                </a:ext>
              </a:extLst>
            </p:cNvPr>
            <p:cNvSpPr txBox="1"/>
            <p:nvPr/>
          </p:nvSpPr>
          <p:spPr>
            <a:xfrm>
              <a:off x="8827433" y="4453268"/>
              <a:ext cx="395539" cy="24498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Build Claims</a:t>
              </a:r>
            </a:p>
          </p:txBody>
        </p:sp>
      </p:grpSp>
      <p:cxnSp>
        <p:nvCxnSpPr>
          <p:cNvPr id="481" name="Connector: Elbow 31">
            <a:extLst>
              <a:ext uri="{FF2B5EF4-FFF2-40B4-BE49-F238E27FC236}">
                <a16:creationId xmlns:a16="http://schemas.microsoft.com/office/drawing/2014/main" id="{254BFAC3-774C-6E55-55B2-210E10B399B2}"/>
              </a:ext>
            </a:extLst>
          </p:cNvPr>
          <p:cNvCxnSpPr>
            <a:cxnSpLocks/>
            <a:stCxn id="414" idx="0"/>
            <a:endCxn id="179" idx="2"/>
          </p:cNvCxnSpPr>
          <p:nvPr/>
        </p:nvCxnSpPr>
        <p:spPr>
          <a:xfrm flipV="1">
            <a:off x="2779773" y="5199793"/>
            <a:ext cx="0" cy="641544"/>
          </a:xfrm>
          <a:prstGeom prst="straightConnector1">
            <a:avLst/>
          </a:prstGeom>
          <a:ln w="9525">
            <a:solidFill>
              <a:schemeClr val="accent1">
                <a:lumMod val="60000"/>
                <a:lumOff val="4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84" name="Connector: Elbow 31">
            <a:extLst>
              <a:ext uri="{FF2B5EF4-FFF2-40B4-BE49-F238E27FC236}">
                <a16:creationId xmlns:a16="http://schemas.microsoft.com/office/drawing/2014/main" id="{767D802D-0A9D-920B-84CF-3879571C460A}"/>
              </a:ext>
            </a:extLst>
          </p:cNvPr>
          <p:cNvCxnSpPr>
            <a:cxnSpLocks/>
            <a:stCxn id="420" idx="0"/>
            <a:endCxn id="98" idx="2"/>
          </p:cNvCxnSpPr>
          <p:nvPr/>
        </p:nvCxnSpPr>
        <p:spPr>
          <a:xfrm flipV="1">
            <a:off x="4776533" y="4954175"/>
            <a:ext cx="8181" cy="909610"/>
          </a:xfrm>
          <a:prstGeom prst="straightConnector1">
            <a:avLst/>
          </a:prstGeom>
          <a:ln w="9525">
            <a:solidFill>
              <a:schemeClr val="accent1">
                <a:lumMod val="60000"/>
                <a:lumOff val="4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181" name="Group 180">
            <a:extLst>
              <a:ext uri="{FF2B5EF4-FFF2-40B4-BE49-F238E27FC236}">
                <a16:creationId xmlns:a16="http://schemas.microsoft.com/office/drawing/2014/main" id="{C1EEA5D2-EAC1-795C-C056-52A0AE050EBF}"/>
              </a:ext>
            </a:extLst>
          </p:cNvPr>
          <p:cNvGrpSpPr/>
          <p:nvPr/>
        </p:nvGrpSpPr>
        <p:grpSpPr>
          <a:xfrm>
            <a:off x="4577597" y="4999757"/>
            <a:ext cx="407002" cy="322466"/>
            <a:chOff x="1655445" y="4977309"/>
            <a:chExt cx="407002" cy="322466"/>
          </a:xfrm>
        </p:grpSpPr>
        <p:pic>
          <p:nvPicPr>
            <p:cNvPr id="182" name="Signature">
              <a:extLst>
                <a:ext uri="{FF2B5EF4-FFF2-40B4-BE49-F238E27FC236}">
                  <a16:creationId xmlns:a16="http://schemas.microsoft.com/office/drawing/2014/main" id="{4E9D1DFF-F282-2461-8ADE-A091A8B036C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1949166" y="4988562"/>
              <a:ext cx="90278" cy="95359"/>
            </a:xfrm>
            <a:prstGeom prst="rect">
              <a:avLst/>
            </a:prstGeom>
          </p:spPr>
        </p:pic>
        <p:grpSp>
          <p:nvGrpSpPr>
            <p:cNvPr id="183" name="Group 182">
              <a:extLst>
                <a:ext uri="{FF2B5EF4-FFF2-40B4-BE49-F238E27FC236}">
                  <a16:creationId xmlns:a16="http://schemas.microsoft.com/office/drawing/2014/main" id="{D57EE80E-D035-3B5C-FE33-87ABD5188755}"/>
                </a:ext>
              </a:extLst>
            </p:cNvPr>
            <p:cNvGrpSpPr/>
            <p:nvPr/>
          </p:nvGrpSpPr>
          <p:grpSpPr>
            <a:xfrm>
              <a:off x="1655445" y="4977309"/>
              <a:ext cx="407002" cy="322466"/>
              <a:chOff x="8755234" y="4188800"/>
              <a:chExt cx="539936" cy="427789"/>
            </a:xfrm>
          </p:grpSpPr>
          <p:pic>
            <p:nvPicPr>
              <p:cNvPr id="185" name="SCITT-Claim">
                <a:extLst>
                  <a:ext uri="{FF2B5EF4-FFF2-40B4-BE49-F238E27FC236}">
                    <a16:creationId xmlns:a16="http://schemas.microsoft.com/office/drawing/2014/main" id="{70BFD9F2-B9D0-D2C3-0DF4-F324A2D1F19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186" name="TextBox 185">
                <a:extLst>
                  <a:ext uri="{FF2B5EF4-FFF2-40B4-BE49-F238E27FC236}">
                    <a16:creationId xmlns:a16="http://schemas.microsoft.com/office/drawing/2014/main" id="{F9393C93-0A47-9D37-371A-328CC9514E48}"/>
                  </a:ext>
                </a:extLst>
              </p:cNvPr>
              <p:cNvSpPr txBox="1"/>
              <p:nvPr/>
            </p:nvSpPr>
            <p:spPr>
              <a:xfrm>
                <a:off x="8755234" y="4453268"/>
                <a:ext cx="539936"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grpSp>
        <p:nvGrpSpPr>
          <p:cNvPr id="418" name="Group 417">
            <a:extLst>
              <a:ext uri="{FF2B5EF4-FFF2-40B4-BE49-F238E27FC236}">
                <a16:creationId xmlns:a16="http://schemas.microsoft.com/office/drawing/2014/main" id="{620B156E-E1FF-DD7B-9174-BE0A9DDCA85B}"/>
              </a:ext>
            </a:extLst>
          </p:cNvPr>
          <p:cNvGrpSpPr/>
          <p:nvPr/>
        </p:nvGrpSpPr>
        <p:grpSpPr>
          <a:xfrm>
            <a:off x="4577597" y="5863785"/>
            <a:ext cx="407002" cy="322466"/>
            <a:chOff x="8755234" y="4188800"/>
            <a:chExt cx="539936" cy="427789"/>
          </a:xfrm>
        </p:grpSpPr>
        <p:pic>
          <p:nvPicPr>
            <p:cNvPr id="420" name="SCITT-Claim">
              <a:extLst>
                <a:ext uri="{FF2B5EF4-FFF2-40B4-BE49-F238E27FC236}">
                  <a16:creationId xmlns:a16="http://schemas.microsoft.com/office/drawing/2014/main" id="{784B12B6-8862-A9ED-4AD6-9EA161E9250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421" name="TextBox 420">
              <a:extLst>
                <a:ext uri="{FF2B5EF4-FFF2-40B4-BE49-F238E27FC236}">
                  <a16:creationId xmlns:a16="http://schemas.microsoft.com/office/drawing/2014/main" id="{3C127208-C54E-7C5C-49F1-FD1D8578D349}"/>
                </a:ext>
              </a:extLst>
            </p:cNvPr>
            <p:cNvSpPr txBox="1"/>
            <p:nvPr/>
          </p:nvSpPr>
          <p:spPr>
            <a:xfrm>
              <a:off x="8755234" y="4453268"/>
              <a:ext cx="539936"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nvGrpSpPr>
          <p:cNvPr id="489" name="Group 488">
            <a:extLst>
              <a:ext uri="{FF2B5EF4-FFF2-40B4-BE49-F238E27FC236}">
                <a16:creationId xmlns:a16="http://schemas.microsoft.com/office/drawing/2014/main" id="{617A02BA-4FC1-CD39-D1F1-33BCB9AA8E38}"/>
              </a:ext>
            </a:extLst>
          </p:cNvPr>
          <p:cNvGrpSpPr/>
          <p:nvPr/>
        </p:nvGrpSpPr>
        <p:grpSpPr>
          <a:xfrm>
            <a:off x="4663343" y="5596994"/>
            <a:ext cx="218573" cy="226698"/>
            <a:chOff x="1765684" y="5596994"/>
            <a:chExt cx="218573" cy="226698"/>
          </a:xfrm>
        </p:grpSpPr>
        <p:sp>
          <p:nvSpPr>
            <p:cNvPr id="490" name="TextBox 489">
              <a:extLst>
                <a:ext uri="{FF2B5EF4-FFF2-40B4-BE49-F238E27FC236}">
                  <a16:creationId xmlns:a16="http://schemas.microsoft.com/office/drawing/2014/main" id="{BECE6423-5703-7739-DD1C-55E4F39B467C}"/>
                </a:ext>
              </a:extLst>
            </p:cNvPr>
            <p:cNvSpPr txBox="1"/>
            <p:nvPr/>
          </p:nvSpPr>
          <p:spPr>
            <a:xfrm flipH="1">
              <a:off x="1772811" y="5762137"/>
              <a:ext cx="211446" cy="61555"/>
            </a:xfrm>
            <a:prstGeom prst="rect">
              <a:avLst/>
            </a:prstGeom>
            <a:noFill/>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SBOM</a:t>
              </a:r>
            </a:p>
          </p:txBody>
        </p:sp>
        <p:pic>
          <p:nvPicPr>
            <p:cNvPr id="491" name="Graphic 490">
              <a:extLst>
                <a:ext uri="{FF2B5EF4-FFF2-40B4-BE49-F238E27FC236}">
                  <a16:creationId xmlns:a16="http://schemas.microsoft.com/office/drawing/2014/main" id="{EA980392-9DB2-C942-8BAA-DFE9DF7ECFB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1765684" y="5596994"/>
              <a:ext cx="194405" cy="194405"/>
            </a:xfrm>
            <a:prstGeom prst="rect">
              <a:avLst/>
            </a:prstGeom>
          </p:spPr>
        </p:pic>
      </p:grpSp>
      <p:cxnSp>
        <p:nvCxnSpPr>
          <p:cNvPr id="492" name="Connector: Elbow 31">
            <a:extLst>
              <a:ext uri="{FF2B5EF4-FFF2-40B4-BE49-F238E27FC236}">
                <a16:creationId xmlns:a16="http://schemas.microsoft.com/office/drawing/2014/main" id="{6905A3F8-9EB0-33E2-D87F-6C9C20FCADA2}"/>
              </a:ext>
            </a:extLst>
          </p:cNvPr>
          <p:cNvCxnSpPr>
            <a:cxnSpLocks/>
            <a:stCxn id="426" idx="0"/>
            <a:endCxn id="149" idx="2"/>
          </p:cNvCxnSpPr>
          <p:nvPr/>
        </p:nvCxnSpPr>
        <p:spPr>
          <a:xfrm flipH="1" flipV="1">
            <a:off x="6612891" y="4954626"/>
            <a:ext cx="2640" cy="909572"/>
          </a:xfrm>
          <a:prstGeom prst="straightConnector1">
            <a:avLst/>
          </a:prstGeom>
          <a:ln w="9525">
            <a:solidFill>
              <a:schemeClr val="accent1">
                <a:lumMod val="60000"/>
                <a:lumOff val="4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495" name="Group 494">
            <a:extLst>
              <a:ext uri="{FF2B5EF4-FFF2-40B4-BE49-F238E27FC236}">
                <a16:creationId xmlns:a16="http://schemas.microsoft.com/office/drawing/2014/main" id="{9A3ABBA8-31F7-1846-BA20-18441CEBAF17}"/>
              </a:ext>
            </a:extLst>
          </p:cNvPr>
          <p:cNvGrpSpPr/>
          <p:nvPr/>
        </p:nvGrpSpPr>
        <p:grpSpPr>
          <a:xfrm>
            <a:off x="6503603" y="5596994"/>
            <a:ext cx="218573" cy="226698"/>
            <a:chOff x="1765684" y="5596994"/>
            <a:chExt cx="218573" cy="226698"/>
          </a:xfrm>
        </p:grpSpPr>
        <p:sp>
          <p:nvSpPr>
            <p:cNvPr id="496" name="TextBox 495">
              <a:extLst>
                <a:ext uri="{FF2B5EF4-FFF2-40B4-BE49-F238E27FC236}">
                  <a16:creationId xmlns:a16="http://schemas.microsoft.com/office/drawing/2014/main" id="{4608ED5E-8096-312F-4F9D-365622A69B0D}"/>
                </a:ext>
              </a:extLst>
            </p:cNvPr>
            <p:cNvSpPr txBox="1"/>
            <p:nvPr/>
          </p:nvSpPr>
          <p:spPr>
            <a:xfrm flipH="1">
              <a:off x="1772811" y="5762137"/>
              <a:ext cx="211446" cy="61555"/>
            </a:xfrm>
            <a:prstGeom prst="rect">
              <a:avLst/>
            </a:prstGeom>
            <a:noFill/>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SBOM</a:t>
              </a:r>
            </a:p>
          </p:txBody>
        </p:sp>
        <p:pic>
          <p:nvPicPr>
            <p:cNvPr id="497" name="Graphic 496">
              <a:extLst>
                <a:ext uri="{FF2B5EF4-FFF2-40B4-BE49-F238E27FC236}">
                  <a16:creationId xmlns:a16="http://schemas.microsoft.com/office/drawing/2014/main" id="{643FD22C-66F3-49ED-A3C8-A124FC1228D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1765684" y="5596994"/>
              <a:ext cx="194405" cy="194405"/>
            </a:xfrm>
            <a:prstGeom prst="rect">
              <a:avLst/>
            </a:prstGeom>
          </p:spPr>
        </p:pic>
      </p:grpSp>
      <p:grpSp>
        <p:nvGrpSpPr>
          <p:cNvPr id="191" name="Group 190">
            <a:extLst>
              <a:ext uri="{FF2B5EF4-FFF2-40B4-BE49-F238E27FC236}">
                <a16:creationId xmlns:a16="http://schemas.microsoft.com/office/drawing/2014/main" id="{B32C207C-5297-F575-318F-5D445AB95731}"/>
              </a:ext>
            </a:extLst>
          </p:cNvPr>
          <p:cNvGrpSpPr/>
          <p:nvPr/>
        </p:nvGrpSpPr>
        <p:grpSpPr>
          <a:xfrm>
            <a:off x="6394406" y="5000170"/>
            <a:ext cx="451380" cy="322466"/>
            <a:chOff x="1633252" y="4977309"/>
            <a:chExt cx="451380" cy="322466"/>
          </a:xfrm>
        </p:grpSpPr>
        <p:pic>
          <p:nvPicPr>
            <p:cNvPr id="192" name="Signature">
              <a:extLst>
                <a:ext uri="{FF2B5EF4-FFF2-40B4-BE49-F238E27FC236}">
                  <a16:creationId xmlns:a16="http://schemas.microsoft.com/office/drawing/2014/main" id="{8407583F-C64B-90D1-CA6F-AAC3FA7F455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1949166" y="4988562"/>
              <a:ext cx="90278" cy="95359"/>
            </a:xfrm>
            <a:prstGeom prst="rect">
              <a:avLst/>
            </a:prstGeom>
          </p:spPr>
        </p:pic>
        <p:grpSp>
          <p:nvGrpSpPr>
            <p:cNvPr id="193" name="Group 192">
              <a:extLst>
                <a:ext uri="{FF2B5EF4-FFF2-40B4-BE49-F238E27FC236}">
                  <a16:creationId xmlns:a16="http://schemas.microsoft.com/office/drawing/2014/main" id="{9A2DA65E-03B0-A15B-2044-673D53CBAD9F}"/>
                </a:ext>
              </a:extLst>
            </p:cNvPr>
            <p:cNvGrpSpPr/>
            <p:nvPr/>
          </p:nvGrpSpPr>
          <p:grpSpPr>
            <a:xfrm>
              <a:off x="1633252" y="4977309"/>
              <a:ext cx="451380" cy="322466"/>
              <a:chOff x="8725798" y="4188800"/>
              <a:chExt cx="598809" cy="427789"/>
            </a:xfrm>
          </p:grpSpPr>
          <p:pic>
            <p:nvPicPr>
              <p:cNvPr id="195" name="SCITT-Claim">
                <a:extLst>
                  <a:ext uri="{FF2B5EF4-FFF2-40B4-BE49-F238E27FC236}">
                    <a16:creationId xmlns:a16="http://schemas.microsoft.com/office/drawing/2014/main" id="{613B5004-9C77-BCA2-8738-11C18504665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196" name="TextBox 195">
                <a:extLst>
                  <a:ext uri="{FF2B5EF4-FFF2-40B4-BE49-F238E27FC236}">
                    <a16:creationId xmlns:a16="http://schemas.microsoft.com/office/drawing/2014/main" id="{F0E03445-162A-EBA1-1524-D89ABEF4DC6E}"/>
                  </a:ext>
                </a:extLst>
              </p:cNvPr>
              <p:cNvSpPr txBox="1"/>
              <p:nvPr/>
            </p:nvSpPr>
            <p:spPr>
              <a:xfrm>
                <a:off x="8725798" y="4453268"/>
                <a:ext cx="59880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cxnSp>
        <p:nvCxnSpPr>
          <p:cNvPr id="498" name="Connector: Elbow 31">
            <a:extLst>
              <a:ext uri="{FF2B5EF4-FFF2-40B4-BE49-F238E27FC236}">
                <a16:creationId xmlns:a16="http://schemas.microsoft.com/office/drawing/2014/main" id="{6D13AA00-B202-FE88-0598-A51A63A91B8E}"/>
              </a:ext>
            </a:extLst>
          </p:cNvPr>
          <p:cNvCxnSpPr>
            <a:cxnSpLocks/>
            <a:stCxn id="432" idx="0"/>
            <a:endCxn id="242" idx="2"/>
          </p:cNvCxnSpPr>
          <p:nvPr/>
        </p:nvCxnSpPr>
        <p:spPr>
          <a:xfrm flipV="1">
            <a:off x="7885170" y="5323447"/>
            <a:ext cx="4565" cy="541562"/>
          </a:xfrm>
          <a:prstGeom prst="straightConnector1">
            <a:avLst/>
          </a:prstGeom>
          <a:ln w="9525">
            <a:solidFill>
              <a:schemeClr val="accent1">
                <a:lumMod val="60000"/>
                <a:lumOff val="4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210" name="Group 209">
            <a:extLst>
              <a:ext uri="{FF2B5EF4-FFF2-40B4-BE49-F238E27FC236}">
                <a16:creationId xmlns:a16="http://schemas.microsoft.com/office/drawing/2014/main" id="{77677110-C635-AA0A-6987-249F197CB4F5}"/>
              </a:ext>
            </a:extLst>
          </p:cNvPr>
          <p:cNvGrpSpPr/>
          <p:nvPr/>
        </p:nvGrpSpPr>
        <p:grpSpPr>
          <a:xfrm>
            <a:off x="7740657" y="5000981"/>
            <a:ext cx="329576" cy="322466"/>
            <a:chOff x="1709868" y="4977309"/>
            <a:chExt cx="329576" cy="322466"/>
          </a:xfrm>
        </p:grpSpPr>
        <p:pic>
          <p:nvPicPr>
            <p:cNvPr id="228" name="Signature">
              <a:extLst>
                <a:ext uri="{FF2B5EF4-FFF2-40B4-BE49-F238E27FC236}">
                  <a16:creationId xmlns:a16="http://schemas.microsoft.com/office/drawing/2014/main" id="{1BF9F4F3-2012-2CBB-36A6-BA44C78E472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1949166" y="4988562"/>
              <a:ext cx="90278" cy="95359"/>
            </a:xfrm>
            <a:prstGeom prst="rect">
              <a:avLst/>
            </a:prstGeom>
          </p:spPr>
        </p:pic>
        <p:grpSp>
          <p:nvGrpSpPr>
            <p:cNvPr id="229" name="Group 228">
              <a:extLst>
                <a:ext uri="{FF2B5EF4-FFF2-40B4-BE49-F238E27FC236}">
                  <a16:creationId xmlns:a16="http://schemas.microsoft.com/office/drawing/2014/main" id="{20A0E6D1-EED8-1EE0-EF44-3B36D0B2A34D}"/>
                </a:ext>
              </a:extLst>
            </p:cNvPr>
            <p:cNvGrpSpPr/>
            <p:nvPr/>
          </p:nvGrpSpPr>
          <p:grpSpPr>
            <a:xfrm>
              <a:off x="1709868" y="4977309"/>
              <a:ext cx="298156" cy="322466"/>
              <a:chOff x="8827433" y="4188800"/>
              <a:chExt cx="395539" cy="427789"/>
            </a:xfrm>
          </p:grpSpPr>
          <p:pic>
            <p:nvPicPr>
              <p:cNvPr id="241" name="SCITT-Claim">
                <a:extLst>
                  <a:ext uri="{FF2B5EF4-FFF2-40B4-BE49-F238E27FC236}">
                    <a16:creationId xmlns:a16="http://schemas.microsoft.com/office/drawing/2014/main" id="{5AEB84FA-B5D1-F88C-077F-EA09985884D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242" name="TextBox 241">
                <a:extLst>
                  <a:ext uri="{FF2B5EF4-FFF2-40B4-BE49-F238E27FC236}">
                    <a16:creationId xmlns:a16="http://schemas.microsoft.com/office/drawing/2014/main" id="{DB65C488-D743-EE60-2009-23D6B0D1F126}"/>
                  </a:ext>
                </a:extLst>
              </p:cNvPr>
              <p:cNvSpPr txBox="1"/>
              <p:nvPr/>
            </p:nvSpPr>
            <p:spPr>
              <a:xfrm>
                <a:off x="8827433" y="4453268"/>
                <a:ext cx="39553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ACME</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cxnSp>
        <p:nvCxnSpPr>
          <p:cNvPr id="504" name="Connector: Elbow 31">
            <a:extLst>
              <a:ext uri="{FF2B5EF4-FFF2-40B4-BE49-F238E27FC236}">
                <a16:creationId xmlns:a16="http://schemas.microsoft.com/office/drawing/2014/main" id="{8D9788B0-9C99-36C5-7B2E-90BE3863C304}"/>
              </a:ext>
            </a:extLst>
          </p:cNvPr>
          <p:cNvCxnSpPr>
            <a:cxnSpLocks/>
            <a:stCxn id="438" idx="0"/>
            <a:endCxn id="122" idx="2"/>
          </p:cNvCxnSpPr>
          <p:nvPr/>
        </p:nvCxnSpPr>
        <p:spPr>
          <a:xfrm flipH="1" flipV="1">
            <a:off x="11050507" y="4945211"/>
            <a:ext cx="808" cy="898033"/>
          </a:xfrm>
          <a:prstGeom prst="straightConnector1">
            <a:avLst/>
          </a:prstGeom>
          <a:ln w="9525">
            <a:solidFill>
              <a:schemeClr val="accent1">
                <a:lumMod val="60000"/>
                <a:lumOff val="4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243" name="Group 242">
            <a:extLst>
              <a:ext uri="{FF2B5EF4-FFF2-40B4-BE49-F238E27FC236}">
                <a16:creationId xmlns:a16="http://schemas.microsoft.com/office/drawing/2014/main" id="{2C830D5F-6027-8460-8BDE-823D1E7D31AD}"/>
              </a:ext>
            </a:extLst>
          </p:cNvPr>
          <p:cNvGrpSpPr/>
          <p:nvPr/>
        </p:nvGrpSpPr>
        <p:grpSpPr>
          <a:xfrm>
            <a:off x="10830190" y="4979216"/>
            <a:ext cx="451380" cy="322466"/>
            <a:chOff x="1633252" y="4977309"/>
            <a:chExt cx="451380" cy="322466"/>
          </a:xfrm>
        </p:grpSpPr>
        <p:pic>
          <p:nvPicPr>
            <p:cNvPr id="244" name="Signature">
              <a:extLst>
                <a:ext uri="{FF2B5EF4-FFF2-40B4-BE49-F238E27FC236}">
                  <a16:creationId xmlns:a16="http://schemas.microsoft.com/office/drawing/2014/main" id="{10049913-C49A-BAD7-5104-99CB1F92A04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1949166" y="4988562"/>
              <a:ext cx="90278" cy="95359"/>
            </a:xfrm>
            <a:prstGeom prst="rect">
              <a:avLst/>
            </a:prstGeom>
          </p:spPr>
        </p:pic>
        <p:grpSp>
          <p:nvGrpSpPr>
            <p:cNvPr id="246" name="Group 245">
              <a:extLst>
                <a:ext uri="{FF2B5EF4-FFF2-40B4-BE49-F238E27FC236}">
                  <a16:creationId xmlns:a16="http://schemas.microsoft.com/office/drawing/2014/main" id="{E520FE77-0FB0-F1D2-6CE8-DA2846621A80}"/>
                </a:ext>
              </a:extLst>
            </p:cNvPr>
            <p:cNvGrpSpPr/>
            <p:nvPr/>
          </p:nvGrpSpPr>
          <p:grpSpPr>
            <a:xfrm>
              <a:off x="1633252" y="4977309"/>
              <a:ext cx="451380" cy="322466"/>
              <a:chOff x="8725798" y="4188800"/>
              <a:chExt cx="598809" cy="427789"/>
            </a:xfrm>
          </p:grpSpPr>
          <p:pic>
            <p:nvPicPr>
              <p:cNvPr id="249" name="SCITT-Claim">
                <a:extLst>
                  <a:ext uri="{FF2B5EF4-FFF2-40B4-BE49-F238E27FC236}">
                    <a16:creationId xmlns:a16="http://schemas.microsoft.com/office/drawing/2014/main" id="{BE403117-AE7A-8020-49AB-77C0C667E61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250" name="TextBox 249">
                <a:extLst>
                  <a:ext uri="{FF2B5EF4-FFF2-40B4-BE49-F238E27FC236}">
                    <a16:creationId xmlns:a16="http://schemas.microsoft.com/office/drawing/2014/main" id="{57B9066C-91A0-408A-D2B4-A3900315D78A}"/>
                  </a:ext>
                </a:extLst>
              </p:cNvPr>
              <p:cNvSpPr txBox="1"/>
              <p:nvPr/>
            </p:nvSpPr>
            <p:spPr>
              <a:xfrm>
                <a:off x="8725798" y="4453268"/>
                <a:ext cx="59880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grpSp>
        <p:nvGrpSpPr>
          <p:cNvPr id="501" name="Group 500">
            <a:extLst>
              <a:ext uri="{FF2B5EF4-FFF2-40B4-BE49-F238E27FC236}">
                <a16:creationId xmlns:a16="http://schemas.microsoft.com/office/drawing/2014/main" id="{A5076BE5-73AB-F4BF-F8C9-E80A97B40559}"/>
              </a:ext>
            </a:extLst>
          </p:cNvPr>
          <p:cNvGrpSpPr/>
          <p:nvPr/>
        </p:nvGrpSpPr>
        <p:grpSpPr>
          <a:xfrm>
            <a:off x="10943984" y="5596153"/>
            <a:ext cx="218573" cy="226698"/>
            <a:chOff x="1765684" y="5596994"/>
            <a:chExt cx="218573" cy="226698"/>
          </a:xfrm>
        </p:grpSpPr>
        <p:sp>
          <p:nvSpPr>
            <p:cNvPr id="502" name="TextBox 501">
              <a:extLst>
                <a:ext uri="{FF2B5EF4-FFF2-40B4-BE49-F238E27FC236}">
                  <a16:creationId xmlns:a16="http://schemas.microsoft.com/office/drawing/2014/main" id="{7030D188-054E-688E-2412-D8281742C6D1}"/>
                </a:ext>
              </a:extLst>
            </p:cNvPr>
            <p:cNvSpPr txBox="1"/>
            <p:nvPr/>
          </p:nvSpPr>
          <p:spPr>
            <a:xfrm flipH="1">
              <a:off x="1772811" y="5762137"/>
              <a:ext cx="211446" cy="61555"/>
            </a:xfrm>
            <a:prstGeom prst="rect">
              <a:avLst/>
            </a:prstGeom>
            <a:noFill/>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SBOM</a:t>
              </a:r>
            </a:p>
          </p:txBody>
        </p:sp>
        <p:pic>
          <p:nvPicPr>
            <p:cNvPr id="503" name="Graphic 502">
              <a:extLst>
                <a:ext uri="{FF2B5EF4-FFF2-40B4-BE49-F238E27FC236}">
                  <a16:creationId xmlns:a16="http://schemas.microsoft.com/office/drawing/2014/main" id="{A57087DD-3904-65E0-28F1-471A6942E72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1765684" y="5596994"/>
              <a:ext cx="194405" cy="194405"/>
            </a:xfrm>
            <a:prstGeom prst="rect">
              <a:avLst/>
            </a:prstGeom>
          </p:spPr>
        </p:pic>
      </p:grpSp>
      <p:cxnSp>
        <p:nvCxnSpPr>
          <p:cNvPr id="507" name="Connector: Elbow 31">
            <a:extLst>
              <a:ext uri="{FF2B5EF4-FFF2-40B4-BE49-F238E27FC236}">
                <a16:creationId xmlns:a16="http://schemas.microsoft.com/office/drawing/2014/main" id="{95E331B5-8217-CCDF-3649-938A2956CB64}"/>
              </a:ext>
            </a:extLst>
          </p:cNvPr>
          <p:cNvCxnSpPr>
            <a:cxnSpLocks/>
            <a:stCxn id="444" idx="0"/>
            <a:endCxn id="269" idx="2"/>
          </p:cNvCxnSpPr>
          <p:nvPr/>
        </p:nvCxnSpPr>
        <p:spPr>
          <a:xfrm flipV="1">
            <a:off x="11387552" y="5301682"/>
            <a:ext cx="4565" cy="541562"/>
          </a:xfrm>
          <a:prstGeom prst="straightConnector1">
            <a:avLst/>
          </a:prstGeom>
          <a:ln w="9525">
            <a:solidFill>
              <a:schemeClr val="accent1">
                <a:lumMod val="60000"/>
                <a:lumOff val="4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10" name="Connector: Elbow 31">
            <a:extLst>
              <a:ext uri="{FF2B5EF4-FFF2-40B4-BE49-F238E27FC236}">
                <a16:creationId xmlns:a16="http://schemas.microsoft.com/office/drawing/2014/main" id="{DC32BAD5-3265-68FB-29C9-92BBD8CCDCD6}"/>
              </a:ext>
            </a:extLst>
          </p:cNvPr>
          <p:cNvCxnSpPr>
            <a:cxnSpLocks/>
            <a:stCxn id="450" idx="0"/>
            <a:endCxn id="276" idx="2"/>
          </p:cNvCxnSpPr>
          <p:nvPr/>
        </p:nvCxnSpPr>
        <p:spPr>
          <a:xfrm flipV="1">
            <a:off x="11681138" y="5301682"/>
            <a:ext cx="4565" cy="541562"/>
          </a:xfrm>
          <a:prstGeom prst="straightConnector1">
            <a:avLst/>
          </a:prstGeom>
          <a:ln w="9525">
            <a:solidFill>
              <a:schemeClr val="accent1">
                <a:lumMod val="60000"/>
                <a:lumOff val="4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251" name="Group 250">
            <a:extLst>
              <a:ext uri="{FF2B5EF4-FFF2-40B4-BE49-F238E27FC236}">
                <a16:creationId xmlns:a16="http://schemas.microsoft.com/office/drawing/2014/main" id="{1700BA0B-21A0-94E0-C2BC-927A55DC6614}"/>
              </a:ext>
            </a:extLst>
          </p:cNvPr>
          <p:cNvGrpSpPr/>
          <p:nvPr/>
        </p:nvGrpSpPr>
        <p:grpSpPr>
          <a:xfrm>
            <a:off x="11243039" y="4979216"/>
            <a:ext cx="329576" cy="322466"/>
            <a:chOff x="1709868" y="4977309"/>
            <a:chExt cx="329576" cy="322466"/>
          </a:xfrm>
        </p:grpSpPr>
        <p:pic>
          <p:nvPicPr>
            <p:cNvPr id="258" name="Signature">
              <a:extLst>
                <a:ext uri="{FF2B5EF4-FFF2-40B4-BE49-F238E27FC236}">
                  <a16:creationId xmlns:a16="http://schemas.microsoft.com/office/drawing/2014/main" id="{5BEC165E-9370-1A99-481A-067128F64FB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1949166" y="4988562"/>
              <a:ext cx="90278" cy="95359"/>
            </a:xfrm>
            <a:prstGeom prst="rect">
              <a:avLst/>
            </a:prstGeom>
          </p:spPr>
        </p:pic>
        <p:grpSp>
          <p:nvGrpSpPr>
            <p:cNvPr id="259" name="Group 258">
              <a:extLst>
                <a:ext uri="{FF2B5EF4-FFF2-40B4-BE49-F238E27FC236}">
                  <a16:creationId xmlns:a16="http://schemas.microsoft.com/office/drawing/2014/main" id="{C3F406C7-3642-E8BB-C1D6-CE0B8ABCF43F}"/>
                </a:ext>
              </a:extLst>
            </p:cNvPr>
            <p:cNvGrpSpPr/>
            <p:nvPr/>
          </p:nvGrpSpPr>
          <p:grpSpPr>
            <a:xfrm>
              <a:off x="1709868" y="4977309"/>
              <a:ext cx="298156" cy="322466"/>
              <a:chOff x="8827433" y="4188800"/>
              <a:chExt cx="395539" cy="427789"/>
            </a:xfrm>
          </p:grpSpPr>
          <p:pic>
            <p:nvPicPr>
              <p:cNvPr id="261" name="SCITT-Claim">
                <a:extLst>
                  <a:ext uri="{FF2B5EF4-FFF2-40B4-BE49-F238E27FC236}">
                    <a16:creationId xmlns:a16="http://schemas.microsoft.com/office/drawing/2014/main" id="{2523D217-0785-89C1-8441-FB5F6AA51D4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269" name="TextBox 268">
                <a:extLst>
                  <a:ext uri="{FF2B5EF4-FFF2-40B4-BE49-F238E27FC236}">
                    <a16:creationId xmlns:a16="http://schemas.microsoft.com/office/drawing/2014/main" id="{5C1ED32C-48D6-BB40-E2E7-F92DE015B6D2}"/>
                  </a:ext>
                </a:extLst>
              </p:cNvPr>
              <p:cNvSpPr txBox="1"/>
              <p:nvPr/>
            </p:nvSpPr>
            <p:spPr>
              <a:xfrm>
                <a:off x="8827433" y="4453268"/>
                <a:ext cx="39553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ACME</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grpSp>
        <p:nvGrpSpPr>
          <p:cNvPr id="270" name="Group 269">
            <a:extLst>
              <a:ext uri="{FF2B5EF4-FFF2-40B4-BE49-F238E27FC236}">
                <a16:creationId xmlns:a16="http://schemas.microsoft.com/office/drawing/2014/main" id="{20F47DAF-DA3E-7849-75E4-E2D0E4A80F5B}"/>
              </a:ext>
            </a:extLst>
          </p:cNvPr>
          <p:cNvGrpSpPr/>
          <p:nvPr/>
        </p:nvGrpSpPr>
        <p:grpSpPr>
          <a:xfrm>
            <a:off x="11536625" y="4979216"/>
            <a:ext cx="329576" cy="322466"/>
            <a:chOff x="1709868" y="4977309"/>
            <a:chExt cx="329576" cy="322466"/>
          </a:xfrm>
        </p:grpSpPr>
        <p:pic>
          <p:nvPicPr>
            <p:cNvPr id="271" name="Signature">
              <a:extLst>
                <a:ext uri="{FF2B5EF4-FFF2-40B4-BE49-F238E27FC236}">
                  <a16:creationId xmlns:a16="http://schemas.microsoft.com/office/drawing/2014/main" id="{0377C355-13F0-6B3A-F408-B36750C3C21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1949166" y="4988562"/>
              <a:ext cx="90278" cy="95359"/>
            </a:xfrm>
            <a:prstGeom prst="rect">
              <a:avLst/>
            </a:prstGeom>
          </p:spPr>
        </p:pic>
        <p:grpSp>
          <p:nvGrpSpPr>
            <p:cNvPr id="272" name="Group 271">
              <a:extLst>
                <a:ext uri="{FF2B5EF4-FFF2-40B4-BE49-F238E27FC236}">
                  <a16:creationId xmlns:a16="http://schemas.microsoft.com/office/drawing/2014/main" id="{692F0549-1EC9-CFD0-8F03-D1ED935C95E4}"/>
                </a:ext>
              </a:extLst>
            </p:cNvPr>
            <p:cNvGrpSpPr/>
            <p:nvPr/>
          </p:nvGrpSpPr>
          <p:grpSpPr>
            <a:xfrm>
              <a:off x="1709868" y="4977309"/>
              <a:ext cx="298156" cy="322466"/>
              <a:chOff x="8827433" y="4188800"/>
              <a:chExt cx="395539" cy="427789"/>
            </a:xfrm>
          </p:grpSpPr>
          <p:pic>
            <p:nvPicPr>
              <p:cNvPr id="275" name="SCITT-Claim">
                <a:extLst>
                  <a:ext uri="{FF2B5EF4-FFF2-40B4-BE49-F238E27FC236}">
                    <a16:creationId xmlns:a16="http://schemas.microsoft.com/office/drawing/2014/main" id="{1D58877D-A615-8F24-CD67-E1178AAFFCA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276" name="TextBox 275">
                <a:extLst>
                  <a:ext uri="{FF2B5EF4-FFF2-40B4-BE49-F238E27FC236}">
                    <a16:creationId xmlns:a16="http://schemas.microsoft.com/office/drawing/2014/main" id="{9180F47B-08FE-0AAA-057D-54AF4A1D3F15}"/>
                  </a:ext>
                </a:extLst>
              </p:cNvPr>
              <p:cNvSpPr txBox="1"/>
              <p:nvPr/>
            </p:nvSpPr>
            <p:spPr>
              <a:xfrm>
                <a:off x="8827433" y="4453268"/>
                <a:ext cx="39553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Deployed</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Claims</a:t>
                </a:r>
              </a:p>
            </p:txBody>
          </p:sp>
        </p:grpSp>
      </p:grpSp>
      <p:grpSp>
        <p:nvGrpSpPr>
          <p:cNvPr id="175" name="Group 174">
            <a:extLst>
              <a:ext uri="{FF2B5EF4-FFF2-40B4-BE49-F238E27FC236}">
                <a16:creationId xmlns:a16="http://schemas.microsoft.com/office/drawing/2014/main" id="{4718001A-39F5-4DC2-09A1-47E685558BE8}"/>
              </a:ext>
            </a:extLst>
          </p:cNvPr>
          <p:cNvGrpSpPr/>
          <p:nvPr/>
        </p:nvGrpSpPr>
        <p:grpSpPr>
          <a:xfrm>
            <a:off x="2562437" y="4977309"/>
            <a:ext cx="443802" cy="322466"/>
            <a:chOff x="1637040" y="4977309"/>
            <a:chExt cx="443802" cy="322466"/>
          </a:xfrm>
        </p:grpSpPr>
        <p:pic>
          <p:nvPicPr>
            <p:cNvPr id="176" name="Signature">
              <a:extLst>
                <a:ext uri="{FF2B5EF4-FFF2-40B4-BE49-F238E27FC236}">
                  <a16:creationId xmlns:a16="http://schemas.microsoft.com/office/drawing/2014/main" id="{D4EF53C2-5CE7-0635-9F27-BEF7EF28D71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1949166" y="4988562"/>
              <a:ext cx="90278" cy="95359"/>
            </a:xfrm>
            <a:prstGeom prst="rect">
              <a:avLst/>
            </a:prstGeom>
          </p:spPr>
        </p:pic>
        <p:grpSp>
          <p:nvGrpSpPr>
            <p:cNvPr id="177" name="Group 176">
              <a:extLst>
                <a:ext uri="{FF2B5EF4-FFF2-40B4-BE49-F238E27FC236}">
                  <a16:creationId xmlns:a16="http://schemas.microsoft.com/office/drawing/2014/main" id="{8D792CE5-A967-877F-92D9-9A255CE9DDCC}"/>
                </a:ext>
              </a:extLst>
            </p:cNvPr>
            <p:cNvGrpSpPr/>
            <p:nvPr/>
          </p:nvGrpSpPr>
          <p:grpSpPr>
            <a:xfrm>
              <a:off x="1637040" y="4977309"/>
              <a:ext cx="443802" cy="322466"/>
              <a:chOff x="8730825" y="4188800"/>
              <a:chExt cx="588756" cy="427789"/>
            </a:xfrm>
          </p:grpSpPr>
          <p:pic>
            <p:nvPicPr>
              <p:cNvPr id="179" name="SCITT-Claim">
                <a:extLst>
                  <a:ext uri="{FF2B5EF4-FFF2-40B4-BE49-F238E27FC236}">
                    <a16:creationId xmlns:a16="http://schemas.microsoft.com/office/drawing/2014/main" id="{285A276B-DEBF-14C4-4E33-83BD99A0CF5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180" name="TextBox 179">
                <a:extLst>
                  <a:ext uri="{FF2B5EF4-FFF2-40B4-BE49-F238E27FC236}">
                    <a16:creationId xmlns:a16="http://schemas.microsoft.com/office/drawing/2014/main" id="{ADBC6174-06DE-2BD3-3885-93A2666BA81B}"/>
                  </a:ext>
                </a:extLst>
              </p:cNvPr>
              <p:cNvSpPr txBox="1"/>
              <p:nvPr/>
            </p:nvSpPr>
            <p:spPr>
              <a:xfrm>
                <a:off x="8730825" y="4453268"/>
                <a:ext cx="588756"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sp>
        <p:nvSpPr>
          <p:cNvPr id="521" name="Rectangle 520">
            <a:extLst>
              <a:ext uri="{FF2B5EF4-FFF2-40B4-BE49-F238E27FC236}">
                <a16:creationId xmlns:a16="http://schemas.microsoft.com/office/drawing/2014/main" id="{824CDAC2-80CB-DCB9-2DD1-5A036D549568}"/>
              </a:ext>
            </a:extLst>
          </p:cNvPr>
          <p:cNvSpPr/>
          <p:nvPr/>
        </p:nvSpPr>
        <p:spPr>
          <a:xfrm>
            <a:off x="8658390" y="4060402"/>
            <a:ext cx="1280131" cy="2332778"/>
          </a:xfrm>
          <a:prstGeom prst="rect">
            <a:avLst/>
          </a:prstGeom>
          <a:ln w="19050">
            <a:prstDash val="sysDash"/>
            <a:tailEnd type="triangle"/>
          </a:ln>
        </p:spPr>
        <p:style>
          <a:lnRef idx="1">
            <a:schemeClr val="accent1"/>
          </a:lnRef>
          <a:fillRef idx="0">
            <a:schemeClr val="accent1"/>
          </a:fillRef>
          <a:effectRef idx="0">
            <a:schemeClr val="accent1"/>
          </a:effectRef>
          <a:fontRef idx="minor">
            <a:schemeClr val="tx1"/>
          </a:fontRef>
        </p:style>
        <p:txBody>
          <a:bodyPr rtlCol="0" anchor="t"/>
          <a:lstStyle/>
          <a:p>
            <a:pPr algn="ctr"/>
            <a:endParaRPr lang="en-US" sz="900" dirty="0">
              <a:solidFill>
                <a:sysClr val="windowText" lastClr="000000"/>
              </a:solidFill>
              <a:latin typeface="Arial" panose="020B0604020202020204" pitchFamily="34" charset="0"/>
              <a:cs typeface="Arial" panose="020B0604020202020204" pitchFamily="34" charset="0"/>
            </a:endParaRPr>
          </a:p>
        </p:txBody>
      </p:sp>
      <p:sp>
        <p:nvSpPr>
          <p:cNvPr id="523" name="Oval 522">
            <a:extLst>
              <a:ext uri="{FF2B5EF4-FFF2-40B4-BE49-F238E27FC236}">
                <a16:creationId xmlns:a16="http://schemas.microsoft.com/office/drawing/2014/main" id="{DD6316A0-AD32-3142-2B8E-33952F6ED573}"/>
              </a:ext>
            </a:extLst>
          </p:cNvPr>
          <p:cNvSpPr/>
          <p:nvPr/>
        </p:nvSpPr>
        <p:spPr>
          <a:xfrm>
            <a:off x="8987255" y="409760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6</a:t>
            </a:r>
          </a:p>
        </p:txBody>
      </p:sp>
      <p:sp>
        <p:nvSpPr>
          <p:cNvPr id="524" name="Flowchart: Internal Storage 523">
            <a:extLst>
              <a:ext uri="{FF2B5EF4-FFF2-40B4-BE49-F238E27FC236}">
                <a16:creationId xmlns:a16="http://schemas.microsoft.com/office/drawing/2014/main" id="{10437013-6678-6B83-9323-1716F45FBD5C}"/>
              </a:ext>
            </a:extLst>
          </p:cNvPr>
          <p:cNvSpPr/>
          <p:nvPr/>
        </p:nvSpPr>
        <p:spPr>
          <a:xfrm>
            <a:off x="9027841" y="4373504"/>
            <a:ext cx="530770" cy="310556"/>
          </a:xfrm>
          <a:prstGeom prst="flowChartInternalStorag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ysClr val="windowText" lastClr="000000"/>
                </a:solidFill>
              </a:rPr>
              <a:t>Verify</a:t>
            </a:r>
          </a:p>
        </p:txBody>
      </p:sp>
      <p:cxnSp>
        <p:nvCxnSpPr>
          <p:cNvPr id="526" name="Connector: Elbow 525">
            <a:extLst>
              <a:ext uri="{FF2B5EF4-FFF2-40B4-BE49-F238E27FC236}">
                <a16:creationId xmlns:a16="http://schemas.microsoft.com/office/drawing/2014/main" id="{5D628540-38A2-A9AC-7B4B-955CAE4E5F50}"/>
              </a:ext>
            </a:extLst>
          </p:cNvPr>
          <p:cNvCxnSpPr>
            <a:stCxn id="240" idx="3"/>
            <a:endCxn id="524" idx="2"/>
          </p:cNvCxnSpPr>
          <p:nvPr/>
        </p:nvCxnSpPr>
        <p:spPr>
          <a:xfrm flipV="1">
            <a:off x="8557351" y="4684060"/>
            <a:ext cx="735875" cy="540276"/>
          </a:xfrm>
          <a:prstGeom prst="bentConnector2">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27" name="Connector: Elbow 31">
            <a:extLst>
              <a:ext uri="{FF2B5EF4-FFF2-40B4-BE49-F238E27FC236}">
                <a16:creationId xmlns:a16="http://schemas.microsoft.com/office/drawing/2014/main" id="{DCC3F7F9-A77E-770A-28DB-4F79FCB165D4}"/>
              </a:ext>
            </a:extLst>
          </p:cNvPr>
          <p:cNvCxnSpPr>
            <a:cxnSpLocks/>
          </p:cNvCxnSpPr>
          <p:nvPr/>
        </p:nvCxnSpPr>
        <p:spPr>
          <a:xfrm flipV="1">
            <a:off x="9293226" y="3660172"/>
            <a:ext cx="272900" cy="713332"/>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30" name="Oval 529">
            <a:extLst>
              <a:ext uri="{FF2B5EF4-FFF2-40B4-BE49-F238E27FC236}">
                <a16:creationId xmlns:a16="http://schemas.microsoft.com/office/drawing/2014/main" id="{A6F14D95-B2AB-C895-9C1B-C050B1616196}"/>
              </a:ext>
            </a:extLst>
          </p:cNvPr>
          <p:cNvSpPr/>
          <p:nvPr/>
        </p:nvSpPr>
        <p:spPr>
          <a:xfrm>
            <a:off x="4317892" y="5756599"/>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4</a:t>
            </a:r>
          </a:p>
        </p:txBody>
      </p:sp>
      <p:pic>
        <p:nvPicPr>
          <p:cNvPr id="532" name="Graphic 531" descr="Alarm clock outline">
            <a:extLst>
              <a:ext uri="{FF2B5EF4-FFF2-40B4-BE49-F238E27FC236}">
                <a16:creationId xmlns:a16="http://schemas.microsoft.com/office/drawing/2014/main" id="{C9676161-389A-932E-F318-F370A04E3F9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900000">
            <a:off x="11462601" y="4314711"/>
            <a:ext cx="408451" cy="408451"/>
          </a:xfrm>
          <a:prstGeom prst="rect">
            <a:avLst/>
          </a:prstGeom>
        </p:spPr>
      </p:pic>
      <p:pic>
        <p:nvPicPr>
          <p:cNvPr id="536" name="Graphic 535" descr="Garbage outline">
            <a:extLst>
              <a:ext uri="{FF2B5EF4-FFF2-40B4-BE49-F238E27FC236}">
                <a16:creationId xmlns:a16="http://schemas.microsoft.com/office/drawing/2014/main" id="{8508E861-685E-41B6-7172-1CF19510684E}"/>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0570042" y="4347920"/>
            <a:ext cx="204193" cy="204193"/>
          </a:xfrm>
          <a:prstGeom prst="rect">
            <a:avLst/>
          </a:prstGeom>
        </p:spPr>
      </p:pic>
      <p:pic>
        <p:nvPicPr>
          <p:cNvPr id="537" name="Graphic 536" descr="Garbage outline">
            <a:extLst>
              <a:ext uri="{FF2B5EF4-FFF2-40B4-BE49-F238E27FC236}">
                <a16:creationId xmlns:a16="http://schemas.microsoft.com/office/drawing/2014/main" id="{8014B74C-DCA7-6916-40EE-1071C61875AE}"/>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1401594" y="4741018"/>
            <a:ext cx="204193" cy="204193"/>
          </a:xfrm>
          <a:prstGeom prst="rect">
            <a:avLst/>
          </a:prstGeom>
        </p:spPr>
      </p:pic>
      <p:pic>
        <p:nvPicPr>
          <p:cNvPr id="541" name="Graphic 540" descr="Checkmark with solid fill">
            <a:extLst>
              <a:ext uri="{FF2B5EF4-FFF2-40B4-BE49-F238E27FC236}">
                <a16:creationId xmlns:a16="http://schemas.microsoft.com/office/drawing/2014/main" id="{1A57B26D-0670-BCD1-D0B9-391D391A80A4}"/>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229771" y="5464078"/>
            <a:ext cx="388832" cy="388832"/>
          </a:xfrm>
          <a:prstGeom prst="rect">
            <a:avLst/>
          </a:prstGeom>
        </p:spPr>
      </p:pic>
    </p:spTree>
    <p:extLst>
      <p:ext uri="{BB962C8B-B14F-4D97-AF65-F5344CB8AC3E}">
        <p14:creationId xmlns:p14="http://schemas.microsoft.com/office/powerpoint/2010/main" val="28634839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957A8-40F4-362B-6798-B6662616AFB4}"/>
              </a:ext>
            </a:extLst>
          </p:cNvPr>
          <p:cNvSpPr>
            <a:spLocks noGrp="1"/>
          </p:cNvSpPr>
          <p:nvPr>
            <p:ph type="title"/>
          </p:nvPr>
        </p:nvSpPr>
        <p:spPr/>
        <p:txBody>
          <a:bodyPr/>
          <a:lstStyle/>
          <a:p>
            <a:endParaRPr lang="en-US"/>
          </a:p>
        </p:txBody>
      </p:sp>
      <p:pic>
        <p:nvPicPr>
          <p:cNvPr id="4" name="Signature">
            <a:extLst>
              <a:ext uri="{FF2B5EF4-FFF2-40B4-BE49-F238E27FC236}">
                <a16:creationId xmlns:a16="http://schemas.microsoft.com/office/drawing/2014/main" id="{330DEE13-557A-7006-5E11-E029963EB4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977479" y="4988563"/>
            <a:ext cx="243620" cy="257332"/>
          </a:xfrm>
          <a:prstGeom prst="rect">
            <a:avLst/>
          </a:prstGeom>
        </p:spPr>
      </p:pic>
      <p:grpSp>
        <p:nvGrpSpPr>
          <p:cNvPr id="5" name="Group 4">
            <a:extLst>
              <a:ext uri="{FF2B5EF4-FFF2-40B4-BE49-F238E27FC236}">
                <a16:creationId xmlns:a16="http://schemas.microsoft.com/office/drawing/2014/main" id="{E30C2919-2D2B-8622-0470-4CD32A12E967}"/>
              </a:ext>
            </a:extLst>
          </p:cNvPr>
          <p:cNvGrpSpPr/>
          <p:nvPr/>
        </p:nvGrpSpPr>
        <p:grpSpPr>
          <a:xfrm>
            <a:off x="1709868" y="4977309"/>
            <a:ext cx="298156" cy="384021"/>
            <a:chOff x="8827433" y="4188800"/>
            <a:chExt cx="395539" cy="509449"/>
          </a:xfrm>
        </p:grpSpPr>
        <p:pic>
          <p:nvPicPr>
            <p:cNvPr id="6" name="SCITT-Claim">
              <a:extLst>
                <a:ext uri="{FF2B5EF4-FFF2-40B4-BE49-F238E27FC236}">
                  <a16:creationId xmlns:a16="http://schemas.microsoft.com/office/drawing/2014/main" id="{BD7FD513-4BE2-1043-1E4B-8AD0E86533A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8871571" y="4188800"/>
              <a:ext cx="295151" cy="295151"/>
            </a:xfrm>
            <a:prstGeom prst="rect">
              <a:avLst/>
            </a:prstGeom>
          </p:spPr>
        </p:pic>
        <p:sp>
          <p:nvSpPr>
            <p:cNvPr id="7" name="TextBox 6">
              <a:extLst>
                <a:ext uri="{FF2B5EF4-FFF2-40B4-BE49-F238E27FC236}">
                  <a16:creationId xmlns:a16="http://schemas.microsoft.com/office/drawing/2014/main" id="{4592F606-A570-01F8-A5D3-27B739A4C0FF}"/>
                </a:ext>
              </a:extLst>
            </p:cNvPr>
            <p:cNvSpPr txBox="1"/>
            <p:nvPr/>
          </p:nvSpPr>
          <p:spPr>
            <a:xfrm>
              <a:off x="8827433" y="4453268"/>
              <a:ext cx="395539" cy="24498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Build Claims</a:t>
              </a:r>
            </a:p>
          </p:txBody>
        </p:sp>
      </p:grpSp>
      <p:grpSp>
        <p:nvGrpSpPr>
          <p:cNvPr id="8" name="Group 7">
            <a:extLst>
              <a:ext uri="{FF2B5EF4-FFF2-40B4-BE49-F238E27FC236}">
                <a16:creationId xmlns:a16="http://schemas.microsoft.com/office/drawing/2014/main" id="{23657164-6F43-B8FC-5CED-3E09136C41D3}"/>
              </a:ext>
            </a:extLst>
          </p:cNvPr>
          <p:cNvGrpSpPr/>
          <p:nvPr/>
        </p:nvGrpSpPr>
        <p:grpSpPr>
          <a:xfrm>
            <a:off x="2386143" y="4977309"/>
            <a:ext cx="529410" cy="384021"/>
            <a:chOff x="1709868" y="4977309"/>
            <a:chExt cx="529410" cy="384021"/>
          </a:xfrm>
        </p:grpSpPr>
        <p:pic>
          <p:nvPicPr>
            <p:cNvPr id="9" name="Signature">
              <a:extLst>
                <a:ext uri="{FF2B5EF4-FFF2-40B4-BE49-F238E27FC236}">
                  <a16:creationId xmlns:a16="http://schemas.microsoft.com/office/drawing/2014/main" id="{E7B88F9C-E804-6E8C-D8FD-59E17BE1A80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1998615" y="4996897"/>
              <a:ext cx="240663" cy="240663"/>
            </a:xfrm>
            <a:prstGeom prst="rect">
              <a:avLst/>
            </a:prstGeom>
          </p:spPr>
        </p:pic>
        <p:grpSp>
          <p:nvGrpSpPr>
            <p:cNvPr id="10" name="Group 9">
              <a:extLst>
                <a:ext uri="{FF2B5EF4-FFF2-40B4-BE49-F238E27FC236}">
                  <a16:creationId xmlns:a16="http://schemas.microsoft.com/office/drawing/2014/main" id="{F4DF406A-917E-01F7-FAEE-9DE195A72AB5}"/>
                </a:ext>
              </a:extLst>
            </p:cNvPr>
            <p:cNvGrpSpPr/>
            <p:nvPr/>
          </p:nvGrpSpPr>
          <p:grpSpPr>
            <a:xfrm>
              <a:off x="1709868" y="4977309"/>
              <a:ext cx="298156" cy="384021"/>
              <a:chOff x="8827433" y="4188800"/>
              <a:chExt cx="395539" cy="509449"/>
            </a:xfrm>
          </p:grpSpPr>
          <p:pic>
            <p:nvPicPr>
              <p:cNvPr id="11" name="SCITT-Claim">
                <a:extLst>
                  <a:ext uri="{FF2B5EF4-FFF2-40B4-BE49-F238E27FC236}">
                    <a16:creationId xmlns:a16="http://schemas.microsoft.com/office/drawing/2014/main" id="{DFAAD4EE-93FA-006B-2369-09FF146B198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8871571" y="4188800"/>
                <a:ext cx="295151" cy="295151"/>
              </a:xfrm>
              <a:prstGeom prst="rect">
                <a:avLst/>
              </a:prstGeom>
            </p:spPr>
          </p:pic>
          <p:sp>
            <p:nvSpPr>
              <p:cNvPr id="12" name="TextBox 11">
                <a:extLst>
                  <a:ext uri="{FF2B5EF4-FFF2-40B4-BE49-F238E27FC236}">
                    <a16:creationId xmlns:a16="http://schemas.microsoft.com/office/drawing/2014/main" id="{7E795BDC-66C3-8213-57EA-368D6EFD5DA4}"/>
                  </a:ext>
                </a:extLst>
              </p:cNvPr>
              <p:cNvSpPr txBox="1"/>
              <p:nvPr/>
            </p:nvSpPr>
            <p:spPr>
              <a:xfrm>
                <a:off x="8827433" y="4453268"/>
                <a:ext cx="395539" cy="24498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Build Claims</a:t>
                </a:r>
              </a:p>
            </p:txBody>
          </p:sp>
        </p:grpSp>
      </p:grpSp>
    </p:spTree>
    <p:extLst>
      <p:ext uri="{BB962C8B-B14F-4D97-AF65-F5344CB8AC3E}">
        <p14:creationId xmlns:p14="http://schemas.microsoft.com/office/powerpoint/2010/main" val="3054775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83B8B-46C6-E066-33FE-C21E61C28F14}"/>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8C24E48B-755E-8AC7-5951-86B98EBB29BE}"/>
              </a:ext>
            </a:extLst>
          </p:cNvPr>
          <p:cNvSpPr>
            <a:spLocks noGrp="1"/>
          </p:cNvSpPr>
          <p:nvPr>
            <p:ph idx="1"/>
          </p:nvPr>
        </p:nvSpPr>
        <p:spPr/>
        <p:txBody>
          <a:bodyPr>
            <a:normAutofit fontScale="92500" lnSpcReduction="10000"/>
          </a:bodyPr>
          <a:lstStyle/>
          <a:p>
            <a:r>
              <a:rPr lang="en-US" dirty="0">
                <a:highlight>
                  <a:srgbClr val="FFFF00"/>
                </a:highlight>
              </a:rPr>
              <a:t>Yellow </a:t>
            </a:r>
            <a:r>
              <a:rPr lang="en-US" dirty="0"/>
              <a:t>backgrounds</a:t>
            </a:r>
          </a:p>
          <a:p>
            <a:pPr lvl="1"/>
            <a:r>
              <a:rPr lang="en-US" dirty="0"/>
              <a:t>Many slides have yellow backgrounds to highlight how an image may look across light or dark themed backgrounds. By using yellow, you will see the black/white or other colors differentiated from the background</a:t>
            </a:r>
          </a:p>
          <a:p>
            <a:r>
              <a:rPr lang="en-US" dirty="0"/>
              <a:t>Save with a white box</a:t>
            </a:r>
          </a:p>
          <a:p>
            <a:pPr lvl="1"/>
            <a:r>
              <a:rPr lang="en-US" dirty="0"/>
              <a:t>To minimize conflicts with dark themed backgrounds, save the images with a white background to assure your visualizations won't get lost when the user views with a dark (black) themed viewer</a:t>
            </a:r>
          </a:p>
          <a:p>
            <a:r>
              <a:rPr lang="en-US" dirty="0"/>
              <a:t>Saving as SVG</a:t>
            </a:r>
          </a:p>
          <a:p>
            <a:pPr lvl="1"/>
            <a:r>
              <a:rPr lang="en-US" dirty="0"/>
              <a:t>Right-click, save as picture</a:t>
            </a:r>
          </a:p>
          <a:p>
            <a:pPr lvl="1"/>
            <a:r>
              <a:rPr lang="en-US" dirty="0"/>
              <a:t>Choose .</a:t>
            </a:r>
            <a:r>
              <a:rPr lang="en-US" dirty="0" err="1"/>
              <a:t>svg</a:t>
            </a:r>
            <a:endParaRPr lang="en-US" dirty="0"/>
          </a:p>
          <a:p>
            <a:pPr lvl="1"/>
            <a:r>
              <a:rPr lang="en-US" dirty="0"/>
              <a:t>Assure you have transportable fonts. These templates use Arial as a best attempt. Please post changes for additional fonts that should be ubiquitous across platforms.</a:t>
            </a:r>
          </a:p>
        </p:txBody>
      </p:sp>
    </p:spTree>
    <p:extLst>
      <p:ext uri="{BB962C8B-B14F-4D97-AF65-F5344CB8AC3E}">
        <p14:creationId xmlns:p14="http://schemas.microsoft.com/office/powerpoint/2010/main" val="58502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361B5C-1C13-8B41-735B-E8ED455D1B5A}"/>
              </a:ext>
            </a:extLst>
          </p:cNvPr>
          <p:cNvSpPr>
            <a:spLocks noGrp="1"/>
          </p:cNvSpPr>
          <p:nvPr>
            <p:ph type="title"/>
          </p:nvPr>
        </p:nvSpPr>
        <p:spPr/>
        <p:txBody>
          <a:bodyPr/>
          <a:lstStyle/>
          <a:p>
            <a:r>
              <a:rPr lang="en-US" dirty="0"/>
              <a:t>Imagery &amp; Icons - Foundations</a:t>
            </a:r>
          </a:p>
        </p:txBody>
      </p:sp>
      <p:sp>
        <p:nvSpPr>
          <p:cNvPr id="5" name="Text Placeholder 4">
            <a:extLst>
              <a:ext uri="{FF2B5EF4-FFF2-40B4-BE49-F238E27FC236}">
                <a16:creationId xmlns:a16="http://schemas.microsoft.com/office/drawing/2014/main" id="{F034A704-81D5-1069-1EBE-F2035AC1CDA0}"/>
              </a:ext>
            </a:extLst>
          </p:cNvPr>
          <p:cNvSpPr>
            <a:spLocks noGrp="1"/>
          </p:cNvSpPr>
          <p:nvPr>
            <p:ph type="body" idx="1"/>
          </p:nvPr>
        </p:nvSpPr>
        <p:spPr/>
        <p:txBody>
          <a:bodyPr/>
          <a:lstStyle/>
          <a:p>
            <a:r>
              <a:rPr lang="en-US" dirty="0"/>
              <a:t>Individual imagery from various foundations</a:t>
            </a:r>
          </a:p>
        </p:txBody>
      </p:sp>
    </p:spTree>
    <p:extLst>
      <p:ext uri="{BB962C8B-B14F-4D97-AF65-F5344CB8AC3E}">
        <p14:creationId xmlns:p14="http://schemas.microsoft.com/office/powerpoint/2010/main" val="1861359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8A94B670-FB4C-56B2-C860-55EA469B260E}"/>
              </a:ext>
            </a:extLst>
          </p:cNvPr>
          <p:cNvSpPr txBox="1"/>
          <p:nvPr/>
        </p:nvSpPr>
        <p:spPr>
          <a:xfrm>
            <a:off x="4952619" y="1549527"/>
            <a:ext cx="3355848" cy="923330"/>
          </a:xfrm>
          <a:prstGeom prst="rect">
            <a:avLst/>
          </a:prstGeom>
          <a:noFill/>
        </p:spPr>
        <p:txBody>
          <a:bodyPr wrap="square" rtlCol="0">
            <a:spAutoFit/>
          </a:bodyPr>
          <a:lstStyle/>
          <a:p>
            <a:r>
              <a:rPr lang="en-US" dirty="0"/>
              <a:t>From: https://www.ietf.org/logo/</a:t>
            </a:r>
            <a:br>
              <a:rPr lang="en-US" dirty="0"/>
            </a:br>
            <a:r>
              <a:rPr lang="en-US" dirty="0"/>
              <a:t>https://www.ietf.org/media/documents/ietf-logo.svg</a:t>
            </a:r>
          </a:p>
        </p:txBody>
      </p:sp>
      <p:pic>
        <p:nvPicPr>
          <p:cNvPr id="36" name="Graphic 35">
            <a:extLst>
              <a:ext uri="{FF2B5EF4-FFF2-40B4-BE49-F238E27FC236}">
                <a16:creationId xmlns:a16="http://schemas.microsoft.com/office/drawing/2014/main" id="{0A0B4B71-B363-CE88-0402-60DF5ABA7B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5721" y="883001"/>
            <a:ext cx="3438144" cy="1828284"/>
          </a:xfrm>
          <a:prstGeom prst="rect">
            <a:avLst/>
          </a:prstGeom>
        </p:spPr>
      </p:pic>
    </p:spTree>
    <p:extLst>
      <p:ext uri="{BB962C8B-B14F-4D97-AF65-F5344CB8AC3E}">
        <p14:creationId xmlns:p14="http://schemas.microsoft.com/office/powerpoint/2010/main" val="313963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10BB3-E947-185B-BAEB-5B3B5B9759E8}"/>
              </a:ext>
            </a:extLst>
          </p:cNvPr>
          <p:cNvSpPr>
            <a:spLocks noGrp="1"/>
          </p:cNvSpPr>
          <p:nvPr>
            <p:ph type="title"/>
          </p:nvPr>
        </p:nvSpPr>
        <p:spPr/>
        <p:txBody>
          <a:bodyPr/>
          <a:lstStyle/>
          <a:p>
            <a:r>
              <a:rPr lang="en-US" dirty="0"/>
              <a:t>CNCF Imagery</a:t>
            </a:r>
          </a:p>
        </p:txBody>
      </p:sp>
      <p:sp>
        <p:nvSpPr>
          <p:cNvPr id="3" name="Rectangle 2">
            <a:extLst>
              <a:ext uri="{FF2B5EF4-FFF2-40B4-BE49-F238E27FC236}">
                <a16:creationId xmlns:a16="http://schemas.microsoft.com/office/drawing/2014/main" id="{9DBFC206-4C5B-03F5-837C-12ABACD18EC0}"/>
              </a:ext>
            </a:extLst>
          </p:cNvPr>
          <p:cNvSpPr/>
          <p:nvPr/>
        </p:nvSpPr>
        <p:spPr>
          <a:xfrm>
            <a:off x="838200" y="2181951"/>
            <a:ext cx="1427984" cy="4553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a:solidFill>
                  <a:sysClr val="windowText" lastClr="000000"/>
                </a:solidFill>
              </a:rPr>
              <a:t>Notary v2</a:t>
            </a:r>
          </a:p>
        </p:txBody>
      </p:sp>
      <p:grpSp>
        <p:nvGrpSpPr>
          <p:cNvPr id="4" name="Group 3">
            <a:extLst>
              <a:ext uri="{FF2B5EF4-FFF2-40B4-BE49-F238E27FC236}">
                <a16:creationId xmlns:a16="http://schemas.microsoft.com/office/drawing/2014/main" id="{478128F6-F17A-110D-6329-6806783C193E}"/>
              </a:ext>
            </a:extLst>
          </p:cNvPr>
          <p:cNvGrpSpPr/>
          <p:nvPr/>
        </p:nvGrpSpPr>
        <p:grpSpPr>
          <a:xfrm>
            <a:off x="838200" y="2171975"/>
            <a:ext cx="396926" cy="491790"/>
            <a:chOff x="2576758" y="4318164"/>
            <a:chExt cx="1052184" cy="1303655"/>
          </a:xfrm>
        </p:grpSpPr>
        <p:pic>
          <p:nvPicPr>
            <p:cNvPr id="5" name="Graphic 4">
              <a:extLst>
                <a:ext uri="{FF2B5EF4-FFF2-40B4-BE49-F238E27FC236}">
                  <a16:creationId xmlns:a16="http://schemas.microsoft.com/office/drawing/2014/main" id="{915ECED3-925E-A4AF-5E6C-0FC580C19E07}"/>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78330"/>
            <a:stretch/>
          </p:blipFill>
          <p:spPr>
            <a:xfrm>
              <a:off x="2576758" y="4318164"/>
              <a:ext cx="920586" cy="1238250"/>
            </a:xfrm>
            <a:prstGeom prst="rect">
              <a:avLst/>
            </a:prstGeom>
          </p:spPr>
        </p:pic>
        <p:sp>
          <p:nvSpPr>
            <p:cNvPr id="6" name="TextBox 5">
              <a:extLst>
                <a:ext uri="{FF2B5EF4-FFF2-40B4-BE49-F238E27FC236}">
                  <a16:creationId xmlns:a16="http://schemas.microsoft.com/office/drawing/2014/main" id="{E0C08AAA-CDEE-97D3-9333-3E37EDEC12A0}"/>
                </a:ext>
              </a:extLst>
            </p:cNvPr>
            <p:cNvSpPr txBox="1"/>
            <p:nvPr/>
          </p:nvSpPr>
          <p:spPr>
            <a:xfrm>
              <a:off x="2977951" y="5173093"/>
              <a:ext cx="650991" cy="448726"/>
            </a:xfrm>
            <a:prstGeom prst="rect">
              <a:avLst/>
            </a:prstGeom>
            <a:noFill/>
          </p:spPr>
          <p:txBody>
            <a:bodyPr wrap="none" rtlCol="0">
              <a:spAutoFit/>
            </a:bodyPr>
            <a:lstStyle/>
            <a:p>
              <a:r>
                <a:rPr lang="en-US" sz="500">
                  <a:solidFill>
                    <a:schemeClr val="bg1"/>
                  </a:solidFill>
                </a:rPr>
                <a:t>v2</a:t>
              </a:r>
            </a:p>
          </p:txBody>
        </p:sp>
      </p:grpSp>
      <p:sp>
        <p:nvSpPr>
          <p:cNvPr id="7" name="TextBox 6">
            <a:extLst>
              <a:ext uri="{FF2B5EF4-FFF2-40B4-BE49-F238E27FC236}">
                <a16:creationId xmlns:a16="http://schemas.microsoft.com/office/drawing/2014/main" id="{45778E30-B781-28D4-8D94-DF8525E51CAC}"/>
              </a:ext>
            </a:extLst>
          </p:cNvPr>
          <p:cNvSpPr txBox="1"/>
          <p:nvPr/>
        </p:nvSpPr>
        <p:spPr>
          <a:xfrm>
            <a:off x="2533269" y="2171975"/>
            <a:ext cx="6119570" cy="369332"/>
          </a:xfrm>
          <a:prstGeom prst="rect">
            <a:avLst/>
          </a:prstGeom>
          <a:noFill/>
        </p:spPr>
        <p:txBody>
          <a:bodyPr wrap="square" rtlCol="0">
            <a:spAutoFit/>
          </a:bodyPr>
          <a:lstStyle/>
          <a:p>
            <a:r>
              <a:rPr lang="en-US" dirty="0"/>
              <a:t>From: </a:t>
            </a:r>
            <a:r>
              <a:rPr lang="en-US" dirty="0">
                <a:hlinkClick r:id="rId4"/>
              </a:rPr>
              <a:t>https://cncf-branding.netlify.app/projects/notary/</a:t>
            </a:r>
            <a:r>
              <a:rPr lang="en-US" dirty="0"/>
              <a:t> </a:t>
            </a:r>
          </a:p>
        </p:txBody>
      </p:sp>
      <p:pic>
        <p:nvPicPr>
          <p:cNvPr id="9" name="Graphic 8">
            <a:extLst>
              <a:ext uri="{FF2B5EF4-FFF2-40B4-BE49-F238E27FC236}">
                <a16:creationId xmlns:a16="http://schemas.microsoft.com/office/drawing/2014/main" id="{5C1F7A69-913C-ADF3-6E4F-00FF3399A84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47699" y="2776712"/>
            <a:ext cx="2514601" cy="882085"/>
          </a:xfrm>
          <a:prstGeom prst="rect">
            <a:avLst/>
          </a:prstGeom>
        </p:spPr>
      </p:pic>
    </p:spTree>
    <p:extLst>
      <p:ext uri="{BB962C8B-B14F-4D97-AF65-F5344CB8AC3E}">
        <p14:creationId xmlns:p14="http://schemas.microsoft.com/office/powerpoint/2010/main" val="3612882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Key Vault">
            <a:extLst>
              <a:ext uri="{FF2B5EF4-FFF2-40B4-BE49-F238E27FC236}">
                <a16:creationId xmlns:a16="http://schemas.microsoft.com/office/drawing/2014/main" id="{B560F9B9-B6E4-4E19-B978-C3BE7EA1BD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1940" y="4426899"/>
            <a:ext cx="904875" cy="904875"/>
          </a:xfrm>
          <a:prstGeom prst="rect">
            <a:avLst/>
          </a:prstGeom>
        </p:spPr>
      </p:pic>
      <p:pic>
        <p:nvPicPr>
          <p:cNvPr id="10" name="Key">
            <a:extLst>
              <a:ext uri="{FF2B5EF4-FFF2-40B4-BE49-F238E27FC236}">
                <a16:creationId xmlns:a16="http://schemas.microsoft.com/office/drawing/2014/main" id="{44561C7F-80E6-4C58-8D56-AA30402AFB6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64816" y="4426899"/>
            <a:ext cx="904875" cy="904875"/>
          </a:xfrm>
          <a:prstGeom prst="rect">
            <a:avLst/>
          </a:prstGeom>
        </p:spPr>
      </p:pic>
      <p:pic>
        <p:nvPicPr>
          <p:cNvPr id="12" name="Laptop">
            <a:extLst>
              <a:ext uri="{FF2B5EF4-FFF2-40B4-BE49-F238E27FC236}">
                <a16:creationId xmlns:a16="http://schemas.microsoft.com/office/drawing/2014/main" id="{E63AB30E-A842-4839-A89D-21702B68FC7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857692" y="4426899"/>
            <a:ext cx="904875" cy="904875"/>
          </a:xfrm>
          <a:prstGeom prst="rect">
            <a:avLst/>
          </a:prstGeom>
        </p:spPr>
      </p:pic>
      <p:pic>
        <p:nvPicPr>
          <p:cNvPr id="14" name="Legacy Mainframe">
            <a:extLst>
              <a:ext uri="{FF2B5EF4-FFF2-40B4-BE49-F238E27FC236}">
                <a16:creationId xmlns:a16="http://schemas.microsoft.com/office/drawing/2014/main" id="{47821163-1DB0-4FAB-BE9E-D840E2E8E53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50568" y="4426899"/>
            <a:ext cx="904875" cy="904875"/>
          </a:xfrm>
          <a:prstGeom prst="rect">
            <a:avLst/>
          </a:prstGeom>
        </p:spPr>
      </p:pic>
      <p:pic>
        <p:nvPicPr>
          <p:cNvPr id="16" name="Load Balancer">
            <a:extLst>
              <a:ext uri="{FF2B5EF4-FFF2-40B4-BE49-F238E27FC236}">
                <a16:creationId xmlns:a16="http://schemas.microsoft.com/office/drawing/2014/main" id="{E3AE17F7-2CD5-40EA-BA2C-C4ACDF4CB6D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243444" y="4426899"/>
            <a:ext cx="904875" cy="904875"/>
          </a:xfrm>
          <a:prstGeom prst="rect">
            <a:avLst/>
          </a:prstGeom>
        </p:spPr>
      </p:pic>
      <p:pic>
        <p:nvPicPr>
          <p:cNvPr id="18" name="Logging">
            <a:extLst>
              <a:ext uri="{FF2B5EF4-FFF2-40B4-BE49-F238E27FC236}">
                <a16:creationId xmlns:a16="http://schemas.microsoft.com/office/drawing/2014/main" id="{6F97BB1B-FC82-4556-AA8D-008E1643968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436320" y="4426899"/>
            <a:ext cx="904875" cy="904875"/>
          </a:xfrm>
          <a:prstGeom prst="rect">
            <a:avLst/>
          </a:prstGeom>
        </p:spPr>
      </p:pic>
      <p:pic>
        <p:nvPicPr>
          <p:cNvPr id="20" name="Machine Learning">
            <a:extLst>
              <a:ext uri="{FF2B5EF4-FFF2-40B4-BE49-F238E27FC236}">
                <a16:creationId xmlns:a16="http://schemas.microsoft.com/office/drawing/2014/main" id="{9ADDBE5B-FABD-4EE9-BE5C-F589346F33A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629196" y="4426899"/>
            <a:ext cx="904875" cy="904875"/>
          </a:xfrm>
          <a:prstGeom prst="rect">
            <a:avLst/>
          </a:prstGeom>
        </p:spPr>
      </p:pic>
      <p:pic>
        <p:nvPicPr>
          <p:cNvPr id="22" name="Media">
            <a:extLst>
              <a:ext uri="{FF2B5EF4-FFF2-40B4-BE49-F238E27FC236}">
                <a16:creationId xmlns:a16="http://schemas.microsoft.com/office/drawing/2014/main" id="{6F61AE17-01B3-43A1-9213-D8F014638DD2}"/>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822072" y="4426899"/>
            <a:ext cx="904875" cy="904875"/>
          </a:xfrm>
          <a:prstGeom prst="rect">
            <a:avLst/>
          </a:prstGeom>
        </p:spPr>
      </p:pic>
      <p:pic>
        <p:nvPicPr>
          <p:cNvPr id="24" name="Media Streaming">
            <a:extLst>
              <a:ext uri="{FF2B5EF4-FFF2-40B4-BE49-F238E27FC236}">
                <a16:creationId xmlns:a16="http://schemas.microsoft.com/office/drawing/2014/main" id="{60E237C6-AD07-41F4-A8D6-248B60365B05}"/>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014948" y="4426899"/>
            <a:ext cx="904875" cy="904875"/>
          </a:xfrm>
          <a:prstGeom prst="rect">
            <a:avLst/>
          </a:prstGeom>
        </p:spPr>
      </p:pic>
      <p:pic>
        <p:nvPicPr>
          <p:cNvPr id="26" name="Message">
            <a:extLst>
              <a:ext uri="{FF2B5EF4-FFF2-40B4-BE49-F238E27FC236}">
                <a16:creationId xmlns:a16="http://schemas.microsoft.com/office/drawing/2014/main" id="{9F0AC88E-1CF9-4E12-86CC-CB5F807B23E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1207828" y="4426899"/>
            <a:ext cx="904875" cy="904875"/>
          </a:xfrm>
          <a:prstGeom prst="rect">
            <a:avLst/>
          </a:prstGeom>
        </p:spPr>
      </p:pic>
      <p:pic>
        <p:nvPicPr>
          <p:cNvPr id="28" name="Mobile">
            <a:extLst>
              <a:ext uri="{FF2B5EF4-FFF2-40B4-BE49-F238E27FC236}">
                <a16:creationId xmlns:a16="http://schemas.microsoft.com/office/drawing/2014/main" id="{B7918F3A-A335-4975-BF82-075C129E3EBD}"/>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471940" y="5558452"/>
            <a:ext cx="904875" cy="904875"/>
          </a:xfrm>
          <a:prstGeom prst="rect">
            <a:avLst/>
          </a:prstGeom>
        </p:spPr>
      </p:pic>
      <p:pic>
        <p:nvPicPr>
          <p:cNvPr id="30" name="Monitoring">
            <a:extLst>
              <a:ext uri="{FF2B5EF4-FFF2-40B4-BE49-F238E27FC236}">
                <a16:creationId xmlns:a16="http://schemas.microsoft.com/office/drawing/2014/main" id="{DAE5219D-F906-4C6C-A6E6-B9A1AA4E15C2}"/>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664816" y="5558452"/>
            <a:ext cx="904875" cy="904875"/>
          </a:xfrm>
          <a:prstGeom prst="rect">
            <a:avLst/>
          </a:prstGeom>
        </p:spPr>
      </p:pic>
      <p:pic>
        <p:nvPicPr>
          <p:cNvPr id="32" name="On-prem">
            <a:extLst>
              <a:ext uri="{FF2B5EF4-FFF2-40B4-BE49-F238E27FC236}">
                <a16:creationId xmlns:a16="http://schemas.microsoft.com/office/drawing/2014/main" id="{40A55986-2D78-4F27-A199-9C81A653A5B3}"/>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2857692" y="5558452"/>
            <a:ext cx="904875" cy="904875"/>
          </a:xfrm>
          <a:prstGeom prst="rect">
            <a:avLst/>
          </a:prstGeom>
        </p:spPr>
      </p:pic>
      <p:pic>
        <p:nvPicPr>
          <p:cNvPr id="34" name="Orchestrator">
            <a:extLst>
              <a:ext uri="{FF2B5EF4-FFF2-40B4-BE49-F238E27FC236}">
                <a16:creationId xmlns:a16="http://schemas.microsoft.com/office/drawing/2014/main" id="{CF907AEF-EAC4-4865-98D0-E8857110EF54}"/>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4050568" y="5558452"/>
            <a:ext cx="904875" cy="904875"/>
          </a:xfrm>
          <a:prstGeom prst="rect">
            <a:avLst/>
          </a:prstGeom>
        </p:spPr>
      </p:pic>
      <p:pic>
        <p:nvPicPr>
          <p:cNvPr id="36" name="Pipeline">
            <a:extLst>
              <a:ext uri="{FF2B5EF4-FFF2-40B4-BE49-F238E27FC236}">
                <a16:creationId xmlns:a16="http://schemas.microsoft.com/office/drawing/2014/main" id="{0DAF481A-C030-4596-9AB6-A4ADD042EEE2}"/>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5243444" y="5558452"/>
            <a:ext cx="904875" cy="904875"/>
          </a:xfrm>
          <a:prstGeom prst="rect">
            <a:avLst/>
          </a:prstGeom>
        </p:spPr>
      </p:pic>
      <p:pic>
        <p:nvPicPr>
          <p:cNvPr id="38" name="Policy Enforce">
            <a:extLst>
              <a:ext uri="{FF2B5EF4-FFF2-40B4-BE49-F238E27FC236}">
                <a16:creationId xmlns:a16="http://schemas.microsoft.com/office/drawing/2014/main" id="{4CD6EABE-9076-44A2-B88C-899FDB815086}"/>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6436320" y="5558452"/>
            <a:ext cx="904875" cy="904875"/>
          </a:xfrm>
          <a:prstGeom prst="rect">
            <a:avLst/>
          </a:prstGeom>
        </p:spPr>
      </p:pic>
      <p:pic>
        <p:nvPicPr>
          <p:cNvPr id="40" name="Policy Manager">
            <a:extLst>
              <a:ext uri="{FF2B5EF4-FFF2-40B4-BE49-F238E27FC236}">
                <a16:creationId xmlns:a16="http://schemas.microsoft.com/office/drawing/2014/main" id="{A3B19D64-7D8B-428A-A266-6A8694766AB7}"/>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7629196" y="5558452"/>
            <a:ext cx="904875" cy="904875"/>
          </a:xfrm>
          <a:prstGeom prst="rect">
            <a:avLst/>
          </a:prstGeom>
        </p:spPr>
      </p:pic>
      <p:pic>
        <p:nvPicPr>
          <p:cNvPr id="42" name="Queue">
            <a:extLst>
              <a:ext uri="{FF2B5EF4-FFF2-40B4-BE49-F238E27FC236}">
                <a16:creationId xmlns:a16="http://schemas.microsoft.com/office/drawing/2014/main" id="{0B8365D7-A78A-4F2D-80FE-545B35CA408D}"/>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8822072" y="5558452"/>
            <a:ext cx="904875" cy="904875"/>
          </a:xfrm>
          <a:prstGeom prst="rect">
            <a:avLst/>
          </a:prstGeom>
        </p:spPr>
      </p:pic>
      <p:pic>
        <p:nvPicPr>
          <p:cNvPr id="44" name="SBoM">
            <a:extLst>
              <a:ext uri="{FF2B5EF4-FFF2-40B4-BE49-F238E27FC236}">
                <a16:creationId xmlns:a16="http://schemas.microsoft.com/office/drawing/2014/main" id="{8F51FCD5-4F54-4FB4-BF81-B417ABCEB70D}"/>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10014948" y="5558452"/>
            <a:ext cx="904875" cy="904875"/>
          </a:xfrm>
          <a:prstGeom prst="rect">
            <a:avLst/>
          </a:prstGeom>
        </p:spPr>
      </p:pic>
      <p:pic>
        <p:nvPicPr>
          <p:cNvPr id="46" name="Scheduled Job">
            <a:extLst>
              <a:ext uri="{FF2B5EF4-FFF2-40B4-BE49-F238E27FC236}">
                <a16:creationId xmlns:a16="http://schemas.microsoft.com/office/drawing/2014/main" id="{3052E786-C99A-4974-B711-3B40F91F2688}"/>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11207828" y="5558452"/>
            <a:ext cx="904875" cy="904875"/>
          </a:xfrm>
          <a:prstGeom prst="rect">
            <a:avLst/>
          </a:prstGeom>
        </p:spPr>
      </p:pic>
      <p:pic>
        <p:nvPicPr>
          <p:cNvPr id="48" name="SDK">
            <a:extLst>
              <a:ext uri="{FF2B5EF4-FFF2-40B4-BE49-F238E27FC236}">
                <a16:creationId xmlns:a16="http://schemas.microsoft.com/office/drawing/2014/main" id="{34EF78C1-D43D-40A0-A5E4-CF4061F90789}"/>
              </a:ext>
            </a:extLst>
          </p:cNvPr>
          <p:cNvPicPr>
            <a:picLocks noChangeAspect="1"/>
          </p:cNvPicPr>
          <p:nvPr/>
        </p:nvPicPr>
        <p:blipFill>
          <a:blip r:embed="rId42">
            <a:extLst>
              <a:ext uri="{28A0092B-C50C-407E-A947-70E740481C1C}">
                <a14:useLocalDpi xmlns:a14="http://schemas.microsoft.com/office/drawing/2010/main" val="0"/>
              </a:ext>
              <a:ext uri="{96DAC541-7B7A-43D3-8B79-37D633B846F1}">
                <asvg:svgBlip xmlns:asvg="http://schemas.microsoft.com/office/drawing/2016/SVG/main" r:embed="rId43"/>
              </a:ext>
            </a:extLst>
          </a:blip>
          <a:stretch>
            <a:fillRect/>
          </a:stretch>
        </p:blipFill>
        <p:spPr>
          <a:xfrm>
            <a:off x="471940" y="6690005"/>
            <a:ext cx="904875" cy="904875"/>
          </a:xfrm>
          <a:prstGeom prst="rect">
            <a:avLst/>
          </a:prstGeom>
        </p:spPr>
      </p:pic>
      <p:pic>
        <p:nvPicPr>
          <p:cNvPr id="50" name="Security Scanning">
            <a:extLst>
              <a:ext uri="{FF2B5EF4-FFF2-40B4-BE49-F238E27FC236}">
                <a16:creationId xmlns:a16="http://schemas.microsoft.com/office/drawing/2014/main" id="{3E9631E9-F674-479E-9CED-07D4551791BE}"/>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1664816" y="6690005"/>
            <a:ext cx="904875" cy="904875"/>
          </a:xfrm>
          <a:prstGeom prst="rect">
            <a:avLst/>
          </a:prstGeom>
        </p:spPr>
      </p:pic>
      <p:pic>
        <p:nvPicPr>
          <p:cNvPr id="52" name="Server Desk">
            <a:extLst>
              <a:ext uri="{FF2B5EF4-FFF2-40B4-BE49-F238E27FC236}">
                <a16:creationId xmlns:a16="http://schemas.microsoft.com/office/drawing/2014/main" id="{C6A573F0-65FC-4D1D-B71C-5B396C7A277E}"/>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2857692" y="6690005"/>
            <a:ext cx="904875" cy="904875"/>
          </a:xfrm>
          <a:prstGeom prst="rect">
            <a:avLst/>
          </a:prstGeom>
        </p:spPr>
      </p:pic>
      <p:pic>
        <p:nvPicPr>
          <p:cNvPr id="54" name="Serverless">
            <a:extLst>
              <a:ext uri="{FF2B5EF4-FFF2-40B4-BE49-F238E27FC236}">
                <a16:creationId xmlns:a16="http://schemas.microsoft.com/office/drawing/2014/main" id="{C21DCCF4-8CE3-4F45-AB2F-1DA817597F61}"/>
              </a:ext>
            </a:extLst>
          </p:cNvPr>
          <p:cNvPicPr>
            <a:picLocks noChangeAspect="1"/>
          </p:cNvPicPr>
          <p:nvPr/>
        </p:nvPicPr>
        <p:blipFill>
          <a:blip r:embed="rId48">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a:off x="4050568" y="6690005"/>
            <a:ext cx="904875" cy="904875"/>
          </a:xfrm>
          <a:prstGeom prst="rect">
            <a:avLst/>
          </a:prstGeom>
        </p:spPr>
      </p:pic>
      <p:pic>
        <p:nvPicPr>
          <p:cNvPr id="56" name="Server Rack">
            <a:extLst>
              <a:ext uri="{FF2B5EF4-FFF2-40B4-BE49-F238E27FC236}">
                <a16:creationId xmlns:a16="http://schemas.microsoft.com/office/drawing/2014/main" id="{09EA0534-6D6C-45E9-8265-5AF51F45ED35}"/>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a:off x="5243444" y="6690005"/>
            <a:ext cx="904875" cy="904875"/>
          </a:xfrm>
          <a:prstGeom prst="rect">
            <a:avLst/>
          </a:prstGeom>
        </p:spPr>
      </p:pic>
      <p:pic>
        <p:nvPicPr>
          <p:cNvPr id="58" name="Service">
            <a:extLst>
              <a:ext uri="{FF2B5EF4-FFF2-40B4-BE49-F238E27FC236}">
                <a16:creationId xmlns:a16="http://schemas.microsoft.com/office/drawing/2014/main" id="{5A31F19B-B5B2-4806-B2B4-7E1996896136}"/>
              </a:ext>
            </a:extLst>
          </p:cNvPr>
          <p:cNvPicPr>
            <a:picLocks noChangeAspect="1"/>
          </p:cNvPicPr>
          <p:nvPr/>
        </p:nvPicPr>
        <p:blipFill>
          <a:blip r:embed="rId52">
            <a:extLst>
              <a:ext uri="{28A0092B-C50C-407E-A947-70E740481C1C}">
                <a14:useLocalDpi xmlns:a14="http://schemas.microsoft.com/office/drawing/2010/main" val="0"/>
              </a:ext>
              <a:ext uri="{96DAC541-7B7A-43D3-8B79-37D633B846F1}">
                <asvg:svgBlip xmlns:asvg="http://schemas.microsoft.com/office/drawing/2016/SVG/main" r:embed="rId53"/>
              </a:ext>
            </a:extLst>
          </a:blip>
          <a:stretch>
            <a:fillRect/>
          </a:stretch>
        </p:blipFill>
        <p:spPr>
          <a:xfrm>
            <a:off x="6436320" y="6690005"/>
            <a:ext cx="904875" cy="904875"/>
          </a:xfrm>
          <a:prstGeom prst="rect">
            <a:avLst/>
          </a:prstGeom>
        </p:spPr>
      </p:pic>
      <p:pic>
        <p:nvPicPr>
          <p:cNvPr id="60" name="Shell">
            <a:extLst>
              <a:ext uri="{FF2B5EF4-FFF2-40B4-BE49-F238E27FC236}">
                <a16:creationId xmlns:a16="http://schemas.microsoft.com/office/drawing/2014/main" id="{1809276B-993C-4F27-BAD9-9931903D7CF4}"/>
              </a:ext>
            </a:extLst>
          </p:cNvPr>
          <p:cNvPicPr>
            <a:picLocks noChangeAspect="1"/>
          </p:cNvPicPr>
          <p:nvPr/>
        </p:nvPicPr>
        <p:blipFill>
          <a:blip r:embed="rId54">
            <a:extLst>
              <a:ext uri="{28A0092B-C50C-407E-A947-70E740481C1C}">
                <a14:useLocalDpi xmlns:a14="http://schemas.microsoft.com/office/drawing/2010/main" val="0"/>
              </a:ext>
              <a:ext uri="{96DAC541-7B7A-43D3-8B79-37D633B846F1}">
                <asvg:svgBlip xmlns:asvg="http://schemas.microsoft.com/office/drawing/2016/SVG/main" r:embed="rId55"/>
              </a:ext>
            </a:extLst>
          </a:blip>
          <a:stretch>
            <a:fillRect/>
          </a:stretch>
        </p:blipFill>
        <p:spPr>
          <a:xfrm>
            <a:off x="7629196" y="6690005"/>
            <a:ext cx="904875" cy="904875"/>
          </a:xfrm>
          <a:prstGeom prst="rect">
            <a:avLst/>
          </a:prstGeom>
        </p:spPr>
      </p:pic>
      <p:pic>
        <p:nvPicPr>
          <p:cNvPr id="62" name="Signature">
            <a:extLst>
              <a:ext uri="{FF2B5EF4-FFF2-40B4-BE49-F238E27FC236}">
                <a16:creationId xmlns:a16="http://schemas.microsoft.com/office/drawing/2014/main" id="{3AB5262F-1CFE-4612-851B-53C69214D089}"/>
              </a:ext>
            </a:extLst>
          </p:cNvPr>
          <p:cNvPicPr>
            <a:picLocks noChangeAspect="1"/>
          </p:cNvPicPr>
          <p:nvPr/>
        </p:nvPicPr>
        <p:blipFill>
          <a:blip r:embed="rId56">
            <a:extLst>
              <a:ext uri="{28A0092B-C50C-407E-A947-70E740481C1C}">
                <a14:useLocalDpi xmlns:a14="http://schemas.microsoft.com/office/drawing/2010/main" val="0"/>
              </a:ext>
              <a:ext uri="{96DAC541-7B7A-43D3-8B79-37D633B846F1}">
                <asvg:svgBlip xmlns:asvg="http://schemas.microsoft.com/office/drawing/2016/SVG/main" r:embed="rId57"/>
              </a:ext>
            </a:extLst>
          </a:blip>
          <a:stretch>
            <a:fillRect/>
          </a:stretch>
        </p:blipFill>
        <p:spPr>
          <a:xfrm>
            <a:off x="8822072" y="6690005"/>
            <a:ext cx="904875" cy="904875"/>
          </a:xfrm>
          <a:prstGeom prst="rect">
            <a:avLst/>
          </a:prstGeom>
        </p:spPr>
      </p:pic>
      <p:pic>
        <p:nvPicPr>
          <p:cNvPr id="64" name="Source Artifact">
            <a:extLst>
              <a:ext uri="{FF2B5EF4-FFF2-40B4-BE49-F238E27FC236}">
                <a16:creationId xmlns:a16="http://schemas.microsoft.com/office/drawing/2014/main" id="{61646D97-4E77-4F26-B9FF-AB6688637B5A}"/>
              </a:ext>
            </a:extLst>
          </p:cNvPr>
          <p:cNvPicPr>
            <a:picLocks noChangeAspect="1"/>
          </p:cNvPicPr>
          <p:nvPr/>
        </p:nvPicPr>
        <p:blipFill>
          <a:blip r:embed="rId58">
            <a:extLst>
              <a:ext uri="{28A0092B-C50C-407E-A947-70E740481C1C}">
                <a14:useLocalDpi xmlns:a14="http://schemas.microsoft.com/office/drawing/2010/main" val="0"/>
              </a:ext>
              <a:ext uri="{96DAC541-7B7A-43D3-8B79-37D633B846F1}">
                <asvg:svgBlip xmlns:asvg="http://schemas.microsoft.com/office/drawing/2016/SVG/main" r:embed="rId59"/>
              </a:ext>
            </a:extLst>
          </a:blip>
          <a:stretch>
            <a:fillRect/>
          </a:stretch>
        </p:blipFill>
        <p:spPr>
          <a:xfrm>
            <a:off x="10014948" y="6690005"/>
            <a:ext cx="904875" cy="904875"/>
          </a:xfrm>
          <a:prstGeom prst="rect">
            <a:avLst/>
          </a:prstGeom>
        </p:spPr>
      </p:pic>
      <p:pic>
        <p:nvPicPr>
          <p:cNvPr id="66" name="Storage">
            <a:extLst>
              <a:ext uri="{FF2B5EF4-FFF2-40B4-BE49-F238E27FC236}">
                <a16:creationId xmlns:a16="http://schemas.microsoft.com/office/drawing/2014/main" id="{62DB4BBB-0749-4F04-B263-5D4EB6D43EC3}"/>
              </a:ext>
            </a:extLst>
          </p:cNvPr>
          <p:cNvPicPr>
            <a:picLocks noChangeAspect="1"/>
          </p:cNvPicPr>
          <p:nvPr/>
        </p:nvPicPr>
        <p:blipFill>
          <a:blip r:embed="rId60">
            <a:extLst>
              <a:ext uri="{28A0092B-C50C-407E-A947-70E740481C1C}">
                <a14:useLocalDpi xmlns:a14="http://schemas.microsoft.com/office/drawing/2010/main" val="0"/>
              </a:ext>
              <a:ext uri="{96DAC541-7B7A-43D3-8B79-37D633B846F1}">
                <asvg:svgBlip xmlns:asvg="http://schemas.microsoft.com/office/drawing/2016/SVG/main" r:embed="rId61"/>
              </a:ext>
            </a:extLst>
          </a:blip>
          <a:stretch>
            <a:fillRect/>
          </a:stretch>
        </p:blipFill>
        <p:spPr>
          <a:xfrm>
            <a:off x="11207828" y="6690005"/>
            <a:ext cx="904875" cy="904875"/>
          </a:xfrm>
          <a:prstGeom prst="rect">
            <a:avLst/>
          </a:prstGeom>
        </p:spPr>
      </p:pic>
      <p:pic>
        <p:nvPicPr>
          <p:cNvPr id="68" name="Support Personnel">
            <a:extLst>
              <a:ext uri="{FF2B5EF4-FFF2-40B4-BE49-F238E27FC236}">
                <a16:creationId xmlns:a16="http://schemas.microsoft.com/office/drawing/2014/main" id="{60143D11-884B-422A-8774-056D973CA7FC}"/>
              </a:ext>
            </a:extLst>
          </p:cNvPr>
          <p:cNvPicPr>
            <a:picLocks noChangeAspect="1"/>
          </p:cNvPicPr>
          <p:nvPr/>
        </p:nvPicPr>
        <p:blipFill>
          <a:blip r:embed="rId62">
            <a:extLst>
              <a:ext uri="{28A0092B-C50C-407E-A947-70E740481C1C}">
                <a14:useLocalDpi xmlns:a14="http://schemas.microsoft.com/office/drawing/2010/main" val="0"/>
              </a:ext>
              <a:ext uri="{96DAC541-7B7A-43D3-8B79-37D633B846F1}">
                <asvg:svgBlip xmlns:asvg="http://schemas.microsoft.com/office/drawing/2016/SVG/main" r:embed="rId63"/>
              </a:ext>
            </a:extLst>
          </a:blip>
          <a:stretch>
            <a:fillRect/>
          </a:stretch>
        </p:blipFill>
        <p:spPr>
          <a:xfrm>
            <a:off x="471940" y="7821558"/>
            <a:ext cx="904875" cy="904875"/>
          </a:xfrm>
          <a:prstGeom prst="rect">
            <a:avLst/>
          </a:prstGeom>
        </p:spPr>
      </p:pic>
      <p:pic>
        <p:nvPicPr>
          <p:cNvPr id="70" name="Testing">
            <a:extLst>
              <a:ext uri="{FF2B5EF4-FFF2-40B4-BE49-F238E27FC236}">
                <a16:creationId xmlns:a16="http://schemas.microsoft.com/office/drawing/2014/main" id="{2016DEB9-412D-42ED-AC3C-A1ED54EA9082}"/>
              </a:ext>
            </a:extLst>
          </p:cNvPr>
          <p:cNvPicPr>
            <a:picLocks noChangeAspect="1"/>
          </p:cNvPicPr>
          <p:nvPr/>
        </p:nvPicPr>
        <p:blipFill>
          <a:blip r:embed="rId64">
            <a:extLst>
              <a:ext uri="{28A0092B-C50C-407E-A947-70E740481C1C}">
                <a14:useLocalDpi xmlns:a14="http://schemas.microsoft.com/office/drawing/2010/main" val="0"/>
              </a:ext>
              <a:ext uri="{96DAC541-7B7A-43D3-8B79-37D633B846F1}">
                <asvg:svgBlip xmlns:asvg="http://schemas.microsoft.com/office/drawing/2016/SVG/main" r:embed="rId65"/>
              </a:ext>
            </a:extLst>
          </a:blip>
          <a:stretch>
            <a:fillRect/>
          </a:stretch>
        </p:blipFill>
        <p:spPr>
          <a:xfrm>
            <a:off x="1664816" y="7821558"/>
            <a:ext cx="904875" cy="904875"/>
          </a:xfrm>
          <a:prstGeom prst="rect">
            <a:avLst/>
          </a:prstGeom>
        </p:spPr>
      </p:pic>
      <p:pic>
        <p:nvPicPr>
          <p:cNvPr id="72" name="VM">
            <a:extLst>
              <a:ext uri="{FF2B5EF4-FFF2-40B4-BE49-F238E27FC236}">
                <a16:creationId xmlns:a16="http://schemas.microsoft.com/office/drawing/2014/main" id="{6B657973-67BD-45CC-A205-BAFB67090D69}"/>
              </a:ext>
            </a:extLst>
          </p:cNvPr>
          <p:cNvPicPr>
            <a:picLocks noChangeAspect="1"/>
          </p:cNvPicPr>
          <p:nvPr/>
        </p:nvPicPr>
        <p:blipFill>
          <a:blip r:embed="rId66">
            <a:extLst>
              <a:ext uri="{28A0092B-C50C-407E-A947-70E740481C1C}">
                <a14:useLocalDpi xmlns:a14="http://schemas.microsoft.com/office/drawing/2010/main" val="0"/>
              </a:ext>
              <a:ext uri="{96DAC541-7B7A-43D3-8B79-37D633B846F1}">
                <asvg:svgBlip xmlns:asvg="http://schemas.microsoft.com/office/drawing/2016/SVG/main" r:embed="rId67"/>
              </a:ext>
            </a:extLst>
          </a:blip>
          <a:stretch>
            <a:fillRect/>
          </a:stretch>
        </p:blipFill>
        <p:spPr>
          <a:xfrm>
            <a:off x="2857692" y="7821558"/>
            <a:ext cx="904875" cy="904875"/>
          </a:xfrm>
          <a:prstGeom prst="rect">
            <a:avLst/>
          </a:prstGeom>
        </p:spPr>
      </p:pic>
      <p:pic>
        <p:nvPicPr>
          <p:cNvPr id="74" name="VNet">
            <a:extLst>
              <a:ext uri="{FF2B5EF4-FFF2-40B4-BE49-F238E27FC236}">
                <a16:creationId xmlns:a16="http://schemas.microsoft.com/office/drawing/2014/main" id="{155A0BE4-D873-4F01-8C7C-FE5B267165A2}"/>
              </a:ext>
            </a:extLst>
          </p:cNvPr>
          <p:cNvPicPr>
            <a:picLocks noChangeAspect="1"/>
          </p:cNvPicPr>
          <p:nvPr/>
        </p:nvPicPr>
        <p:blipFill>
          <a:blip r:embed="rId68">
            <a:extLst>
              <a:ext uri="{28A0092B-C50C-407E-A947-70E740481C1C}">
                <a14:useLocalDpi xmlns:a14="http://schemas.microsoft.com/office/drawing/2010/main" val="0"/>
              </a:ext>
              <a:ext uri="{96DAC541-7B7A-43D3-8B79-37D633B846F1}">
                <asvg:svgBlip xmlns:asvg="http://schemas.microsoft.com/office/drawing/2016/SVG/main" r:embed="rId69"/>
              </a:ext>
            </a:extLst>
          </a:blip>
          <a:stretch>
            <a:fillRect/>
          </a:stretch>
        </p:blipFill>
        <p:spPr>
          <a:xfrm>
            <a:off x="4050568" y="7821558"/>
            <a:ext cx="904875" cy="904875"/>
          </a:xfrm>
          <a:prstGeom prst="rect">
            <a:avLst/>
          </a:prstGeom>
        </p:spPr>
      </p:pic>
      <p:pic>
        <p:nvPicPr>
          <p:cNvPr id="76" name="Web">
            <a:extLst>
              <a:ext uri="{FF2B5EF4-FFF2-40B4-BE49-F238E27FC236}">
                <a16:creationId xmlns:a16="http://schemas.microsoft.com/office/drawing/2014/main" id="{D1876C4B-633D-4AE8-8BC9-8720898A6D07}"/>
              </a:ext>
            </a:extLst>
          </p:cNvPr>
          <p:cNvPicPr>
            <a:picLocks noChangeAspect="1"/>
          </p:cNvPicPr>
          <p:nvPr/>
        </p:nvPicPr>
        <p:blipFill>
          <a:blip r:embed="rId70">
            <a:extLst>
              <a:ext uri="{28A0092B-C50C-407E-A947-70E740481C1C}">
                <a14:useLocalDpi xmlns:a14="http://schemas.microsoft.com/office/drawing/2010/main" val="0"/>
              </a:ext>
              <a:ext uri="{96DAC541-7B7A-43D3-8B79-37D633B846F1}">
                <asvg:svgBlip xmlns:asvg="http://schemas.microsoft.com/office/drawing/2016/SVG/main" r:embed="rId71"/>
              </a:ext>
            </a:extLst>
          </a:blip>
          <a:stretch>
            <a:fillRect/>
          </a:stretch>
        </p:blipFill>
        <p:spPr>
          <a:xfrm>
            <a:off x="5243443" y="7821558"/>
            <a:ext cx="904875" cy="904875"/>
          </a:xfrm>
          <a:prstGeom prst="rect">
            <a:avLst/>
          </a:prstGeom>
        </p:spPr>
      </p:pic>
      <p:pic>
        <p:nvPicPr>
          <p:cNvPr id="78" name="2fa">
            <a:extLst>
              <a:ext uri="{FF2B5EF4-FFF2-40B4-BE49-F238E27FC236}">
                <a16:creationId xmlns:a16="http://schemas.microsoft.com/office/drawing/2014/main" id="{6D1561EE-F197-4917-9973-0FCF45B99084}"/>
              </a:ext>
            </a:extLst>
          </p:cNvPr>
          <p:cNvPicPr>
            <a:picLocks noChangeAspect="1"/>
          </p:cNvPicPr>
          <p:nvPr/>
        </p:nvPicPr>
        <p:blipFill>
          <a:blip r:embed="rId72">
            <a:extLst>
              <a:ext uri="{28A0092B-C50C-407E-A947-70E740481C1C}">
                <a14:useLocalDpi xmlns:a14="http://schemas.microsoft.com/office/drawing/2010/main" val="0"/>
              </a:ext>
              <a:ext uri="{96DAC541-7B7A-43D3-8B79-37D633B846F1}">
                <asvg:svgBlip xmlns:asvg="http://schemas.microsoft.com/office/drawing/2016/SVG/main" r:embed="rId73"/>
              </a:ext>
            </a:extLst>
          </a:blip>
          <a:stretch>
            <a:fillRect/>
          </a:stretch>
        </p:blipFill>
        <p:spPr>
          <a:xfrm>
            <a:off x="471940" y="1032240"/>
            <a:ext cx="904875" cy="904875"/>
          </a:xfrm>
          <a:prstGeom prst="rect">
            <a:avLst/>
          </a:prstGeom>
        </p:spPr>
      </p:pic>
      <p:pic>
        <p:nvPicPr>
          <p:cNvPr id="80" name="api">
            <a:extLst>
              <a:ext uri="{FF2B5EF4-FFF2-40B4-BE49-F238E27FC236}">
                <a16:creationId xmlns:a16="http://schemas.microsoft.com/office/drawing/2014/main" id="{17052147-5A2F-47DD-8800-ACE293212CDF}"/>
              </a:ext>
            </a:extLst>
          </p:cNvPr>
          <p:cNvPicPr>
            <a:picLocks noChangeAspect="1"/>
          </p:cNvPicPr>
          <p:nvPr/>
        </p:nvPicPr>
        <p:blipFill>
          <a:blip r:embed="rId74">
            <a:extLst>
              <a:ext uri="{28A0092B-C50C-407E-A947-70E740481C1C}">
                <a14:useLocalDpi xmlns:a14="http://schemas.microsoft.com/office/drawing/2010/main" val="0"/>
              </a:ext>
              <a:ext uri="{96DAC541-7B7A-43D3-8B79-37D633B846F1}">
                <asvg:svgBlip xmlns:asvg="http://schemas.microsoft.com/office/drawing/2016/SVG/main" r:embed="rId75"/>
              </a:ext>
            </a:extLst>
          </a:blip>
          <a:stretch>
            <a:fillRect/>
          </a:stretch>
        </p:blipFill>
        <p:spPr>
          <a:xfrm>
            <a:off x="1664816" y="1032240"/>
            <a:ext cx="904875" cy="904875"/>
          </a:xfrm>
          <a:prstGeom prst="rect">
            <a:avLst/>
          </a:prstGeom>
        </p:spPr>
      </p:pic>
      <p:pic>
        <p:nvPicPr>
          <p:cNvPr id="82" name="Authentication">
            <a:extLst>
              <a:ext uri="{FF2B5EF4-FFF2-40B4-BE49-F238E27FC236}">
                <a16:creationId xmlns:a16="http://schemas.microsoft.com/office/drawing/2014/main" id="{64C68655-4D54-4696-ADAC-A935C9395588}"/>
              </a:ext>
            </a:extLst>
          </p:cNvPr>
          <p:cNvPicPr>
            <a:picLocks noChangeAspect="1"/>
          </p:cNvPicPr>
          <p:nvPr/>
        </p:nvPicPr>
        <p:blipFill>
          <a:blip r:embed="rId76">
            <a:extLst>
              <a:ext uri="{28A0092B-C50C-407E-A947-70E740481C1C}">
                <a14:useLocalDpi xmlns:a14="http://schemas.microsoft.com/office/drawing/2010/main" val="0"/>
              </a:ext>
              <a:ext uri="{96DAC541-7B7A-43D3-8B79-37D633B846F1}">
                <asvg:svgBlip xmlns:asvg="http://schemas.microsoft.com/office/drawing/2016/SVG/main" r:embed="rId77"/>
              </a:ext>
            </a:extLst>
          </a:blip>
          <a:stretch>
            <a:fillRect/>
          </a:stretch>
        </p:blipFill>
        <p:spPr>
          <a:xfrm>
            <a:off x="2857692" y="1032240"/>
            <a:ext cx="904875" cy="904875"/>
          </a:xfrm>
          <a:prstGeom prst="rect">
            <a:avLst/>
          </a:prstGeom>
        </p:spPr>
      </p:pic>
      <p:pic>
        <p:nvPicPr>
          <p:cNvPr id="84" name="Batch">
            <a:extLst>
              <a:ext uri="{FF2B5EF4-FFF2-40B4-BE49-F238E27FC236}">
                <a16:creationId xmlns:a16="http://schemas.microsoft.com/office/drawing/2014/main" id="{76421667-7F1C-482E-8DD9-6085B970023E}"/>
              </a:ext>
            </a:extLst>
          </p:cNvPr>
          <p:cNvPicPr>
            <a:picLocks noChangeAspect="1"/>
          </p:cNvPicPr>
          <p:nvPr/>
        </p:nvPicPr>
        <p:blipFill>
          <a:blip r:embed="rId78">
            <a:extLst>
              <a:ext uri="{28A0092B-C50C-407E-A947-70E740481C1C}">
                <a14:useLocalDpi xmlns:a14="http://schemas.microsoft.com/office/drawing/2010/main" val="0"/>
              </a:ext>
              <a:ext uri="{96DAC541-7B7A-43D3-8B79-37D633B846F1}">
                <asvg:svgBlip xmlns:asvg="http://schemas.microsoft.com/office/drawing/2016/SVG/main" r:embed="rId79"/>
              </a:ext>
            </a:extLst>
          </a:blip>
          <a:stretch>
            <a:fillRect/>
          </a:stretch>
        </p:blipFill>
        <p:spPr>
          <a:xfrm>
            <a:off x="4050568" y="1032240"/>
            <a:ext cx="904875" cy="904875"/>
          </a:xfrm>
          <a:prstGeom prst="rect">
            <a:avLst/>
          </a:prstGeom>
        </p:spPr>
      </p:pic>
      <p:pic>
        <p:nvPicPr>
          <p:cNvPr id="86" name="Billing">
            <a:extLst>
              <a:ext uri="{FF2B5EF4-FFF2-40B4-BE49-F238E27FC236}">
                <a16:creationId xmlns:a16="http://schemas.microsoft.com/office/drawing/2014/main" id="{837A578A-0334-4929-9861-EB4F51E9F867}"/>
              </a:ext>
            </a:extLst>
          </p:cNvPr>
          <p:cNvPicPr>
            <a:picLocks noChangeAspect="1"/>
          </p:cNvPicPr>
          <p:nvPr/>
        </p:nvPicPr>
        <p:blipFill>
          <a:blip r:embed="rId80">
            <a:extLst>
              <a:ext uri="{28A0092B-C50C-407E-A947-70E740481C1C}">
                <a14:useLocalDpi xmlns:a14="http://schemas.microsoft.com/office/drawing/2010/main" val="0"/>
              </a:ext>
              <a:ext uri="{96DAC541-7B7A-43D3-8B79-37D633B846F1}">
                <asvg:svgBlip xmlns:asvg="http://schemas.microsoft.com/office/drawing/2016/SVG/main" r:embed="rId81"/>
              </a:ext>
            </a:extLst>
          </a:blip>
          <a:stretch>
            <a:fillRect/>
          </a:stretch>
        </p:blipFill>
        <p:spPr>
          <a:xfrm>
            <a:off x="5243444" y="1032240"/>
            <a:ext cx="904875" cy="904875"/>
          </a:xfrm>
          <a:prstGeom prst="rect">
            <a:avLst/>
          </a:prstGeom>
        </p:spPr>
      </p:pic>
      <p:pic>
        <p:nvPicPr>
          <p:cNvPr id="88" name="CDN">
            <a:extLst>
              <a:ext uri="{FF2B5EF4-FFF2-40B4-BE49-F238E27FC236}">
                <a16:creationId xmlns:a16="http://schemas.microsoft.com/office/drawing/2014/main" id="{8055D135-200B-440A-ADDC-55765E04911A}"/>
              </a:ext>
            </a:extLst>
          </p:cNvPr>
          <p:cNvPicPr>
            <a:picLocks noChangeAspect="1"/>
          </p:cNvPicPr>
          <p:nvPr/>
        </p:nvPicPr>
        <p:blipFill>
          <a:blip r:embed="rId82">
            <a:extLst>
              <a:ext uri="{28A0092B-C50C-407E-A947-70E740481C1C}">
                <a14:useLocalDpi xmlns:a14="http://schemas.microsoft.com/office/drawing/2010/main" val="0"/>
              </a:ext>
              <a:ext uri="{96DAC541-7B7A-43D3-8B79-37D633B846F1}">
                <asvg:svgBlip xmlns:asvg="http://schemas.microsoft.com/office/drawing/2016/SVG/main" r:embed="rId83"/>
              </a:ext>
            </a:extLst>
          </a:blip>
          <a:stretch>
            <a:fillRect/>
          </a:stretch>
        </p:blipFill>
        <p:spPr>
          <a:xfrm>
            <a:off x="7629196" y="1032240"/>
            <a:ext cx="904875" cy="904875"/>
          </a:xfrm>
          <a:prstGeom prst="rect">
            <a:avLst/>
          </a:prstGeom>
        </p:spPr>
      </p:pic>
      <p:pic>
        <p:nvPicPr>
          <p:cNvPr id="90" name="CLI">
            <a:extLst>
              <a:ext uri="{FF2B5EF4-FFF2-40B4-BE49-F238E27FC236}">
                <a16:creationId xmlns:a16="http://schemas.microsoft.com/office/drawing/2014/main" id="{769C2404-015C-4785-806E-71F7573EA9A5}"/>
              </a:ext>
            </a:extLst>
          </p:cNvPr>
          <p:cNvPicPr>
            <a:picLocks noChangeAspect="1"/>
          </p:cNvPicPr>
          <p:nvPr/>
        </p:nvPicPr>
        <p:blipFill>
          <a:blip r:embed="rId84">
            <a:extLst>
              <a:ext uri="{28A0092B-C50C-407E-A947-70E740481C1C}">
                <a14:useLocalDpi xmlns:a14="http://schemas.microsoft.com/office/drawing/2010/main" val="0"/>
              </a:ext>
              <a:ext uri="{96DAC541-7B7A-43D3-8B79-37D633B846F1}">
                <asvg:svgBlip xmlns:asvg="http://schemas.microsoft.com/office/drawing/2016/SVG/main" r:embed="rId85"/>
              </a:ext>
            </a:extLst>
          </a:blip>
          <a:stretch>
            <a:fillRect/>
          </a:stretch>
        </p:blipFill>
        <p:spPr>
          <a:xfrm>
            <a:off x="6436320" y="1032240"/>
            <a:ext cx="904875" cy="904875"/>
          </a:xfrm>
          <a:prstGeom prst="rect">
            <a:avLst/>
          </a:prstGeom>
        </p:spPr>
      </p:pic>
      <p:pic>
        <p:nvPicPr>
          <p:cNvPr id="92" name="Cloud">
            <a:extLst>
              <a:ext uri="{FF2B5EF4-FFF2-40B4-BE49-F238E27FC236}">
                <a16:creationId xmlns:a16="http://schemas.microsoft.com/office/drawing/2014/main" id="{EE74015E-B5D2-47D9-93F9-2873812AC09C}"/>
              </a:ext>
            </a:extLst>
          </p:cNvPr>
          <p:cNvPicPr>
            <a:picLocks noChangeAspect="1"/>
          </p:cNvPicPr>
          <p:nvPr/>
        </p:nvPicPr>
        <p:blipFill>
          <a:blip r:embed="rId86">
            <a:extLst>
              <a:ext uri="{28A0092B-C50C-407E-A947-70E740481C1C}">
                <a14:useLocalDpi xmlns:a14="http://schemas.microsoft.com/office/drawing/2010/main" val="0"/>
              </a:ext>
              <a:ext uri="{96DAC541-7B7A-43D3-8B79-37D633B846F1}">
                <asvg:svgBlip xmlns:asvg="http://schemas.microsoft.com/office/drawing/2016/SVG/main" r:embed="rId87"/>
              </a:ext>
            </a:extLst>
          </a:blip>
          <a:stretch>
            <a:fillRect/>
          </a:stretch>
        </p:blipFill>
        <p:spPr>
          <a:xfrm>
            <a:off x="8822072" y="1032240"/>
            <a:ext cx="904875" cy="904875"/>
          </a:xfrm>
          <a:prstGeom prst="rect">
            <a:avLst/>
          </a:prstGeom>
        </p:spPr>
      </p:pic>
      <p:pic>
        <p:nvPicPr>
          <p:cNvPr id="94" name="Config">
            <a:extLst>
              <a:ext uri="{FF2B5EF4-FFF2-40B4-BE49-F238E27FC236}">
                <a16:creationId xmlns:a16="http://schemas.microsoft.com/office/drawing/2014/main" id="{BAA58E74-017A-4951-AFC4-576D70204E9B}"/>
              </a:ext>
            </a:extLst>
          </p:cNvPr>
          <p:cNvPicPr>
            <a:picLocks noChangeAspect="1"/>
          </p:cNvPicPr>
          <p:nvPr/>
        </p:nvPicPr>
        <p:blipFill>
          <a:blip r:embed="rId88">
            <a:extLst>
              <a:ext uri="{28A0092B-C50C-407E-A947-70E740481C1C}">
                <a14:useLocalDpi xmlns:a14="http://schemas.microsoft.com/office/drawing/2010/main" val="0"/>
              </a:ext>
              <a:ext uri="{96DAC541-7B7A-43D3-8B79-37D633B846F1}">
                <asvg:svgBlip xmlns:asvg="http://schemas.microsoft.com/office/drawing/2016/SVG/main" r:embed="rId89"/>
              </a:ext>
            </a:extLst>
          </a:blip>
          <a:stretch>
            <a:fillRect/>
          </a:stretch>
        </p:blipFill>
        <p:spPr>
          <a:xfrm>
            <a:off x="10014948" y="1032240"/>
            <a:ext cx="904875" cy="904875"/>
          </a:xfrm>
          <a:prstGeom prst="rect">
            <a:avLst/>
          </a:prstGeom>
        </p:spPr>
      </p:pic>
      <p:pic>
        <p:nvPicPr>
          <p:cNvPr id="96" name="Config Service">
            <a:extLst>
              <a:ext uri="{FF2B5EF4-FFF2-40B4-BE49-F238E27FC236}">
                <a16:creationId xmlns:a16="http://schemas.microsoft.com/office/drawing/2014/main" id="{10F4C292-E048-4957-B635-A0D1F6C6A2A2}"/>
              </a:ext>
            </a:extLst>
          </p:cNvPr>
          <p:cNvPicPr>
            <a:picLocks noChangeAspect="1"/>
          </p:cNvPicPr>
          <p:nvPr/>
        </p:nvPicPr>
        <p:blipFill>
          <a:blip r:embed="rId90">
            <a:extLst>
              <a:ext uri="{28A0092B-C50C-407E-A947-70E740481C1C}">
                <a14:useLocalDpi xmlns:a14="http://schemas.microsoft.com/office/drawing/2010/main" val="0"/>
              </a:ext>
              <a:ext uri="{96DAC541-7B7A-43D3-8B79-37D633B846F1}">
                <asvg:svgBlip xmlns:asvg="http://schemas.microsoft.com/office/drawing/2016/SVG/main" r:embed="rId91"/>
              </a:ext>
            </a:extLst>
          </a:blip>
          <a:stretch>
            <a:fillRect/>
          </a:stretch>
        </p:blipFill>
        <p:spPr>
          <a:xfrm>
            <a:off x="11207828" y="1032240"/>
            <a:ext cx="904875" cy="904875"/>
          </a:xfrm>
          <a:prstGeom prst="rect">
            <a:avLst/>
          </a:prstGeom>
        </p:spPr>
      </p:pic>
      <p:pic>
        <p:nvPicPr>
          <p:cNvPr id="98" name="Container">
            <a:extLst>
              <a:ext uri="{FF2B5EF4-FFF2-40B4-BE49-F238E27FC236}">
                <a16:creationId xmlns:a16="http://schemas.microsoft.com/office/drawing/2014/main" id="{AA9BE72D-F122-4711-9079-0564B5B84B5F}"/>
              </a:ext>
            </a:extLst>
          </p:cNvPr>
          <p:cNvPicPr>
            <a:picLocks noChangeAspect="1"/>
          </p:cNvPicPr>
          <p:nvPr/>
        </p:nvPicPr>
        <p:blipFill>
          <a:blip r:embed="rId92">
            <a:extLst>
              <a:ext uri="{28A0092B-C50C-407E-A947-70E740481C1C}">
                <a14:useLocalDpi xmlns:a14="http://schemas.microsoft.com/office/drawing/2010/main" val="0"/>
              </a:ext>
              <a:ext uri="{96DAC541-7B7A-43D3-8B79-37D633B846F1}">
                <asvg:svgBlip xmlns:asvg="http://schemas.microsoft.com/office/drawing/2016/SVG/main" r:embed="rId93"/>
              </a:ext>
            </a:extLst>
          </a:blip>
          <a:stretch>
            <a:fillRect/>
          </a:stretch>
        </p:blipFill>
        <p:spPr>
          <a:xfrm>
            <a:off x="471940" y="2163793"/>
            <a:ext cx="904875" cy="904875"/>
          </a:xfrm>
          <a:prstGeom prst="rect">
            <a:avLst/>
          </a:prstGeom>
        </p:spPr>
      </p:pic>
      <p:pic>
        <p:nvPicPr>
          <p:cNvPr id="100" name="Container Host">
            <a:extLst>
              <a:ext uri="{FF2B5EF4-FFF2-40B4-BE49-F238E27FC236}">
                <a16:creationId xmlns:a16="http://schemas.microsoft.com/office/drawing/2014/main" id="{3AE929BF-40DB-4349-8E9E-AE25D26BF94B}"/>
              </a:ext>
            </a:extLst>
          </p:cNvPr>
          <p:cNvPicPr>
            <a:picLocks noChangeAspect="1"/>
          </p:cNvPicPr>
          <p:nvPr/>
        </p:nvPicPr>
        <p:blipFill>
          <a:blip r:embed="rId94">
            <a:extLst>
              <a:ext uri="{28A0092B-C50C-407E-A947-70E740481C1C}">
                <a14:useLocalDpi xmlns:a14="http://schemas.microsoft.com/office/drawing/2010/main" val="0"/>
              </a:ext>
              <a:ext uri="{96DAC541-7B7A-43D3-8B79-37D633B846F1}">
                <asvg:svgBlip xmlns:asvg="http://schemas.microsoft.com/office/drawing/2016/SVG/main" r:embed="rId95"/>
              </a:ext>
            </a:extLst>
          </a:blip>
          <a:stretch>
            <a:fillRect/>
          </a:stretch>
        </p:blipFill>
        <p:spPr>
          <a:xfrm>
            <a:off x="1664816" y="2163793"/>
            <a:ext cx="904875" cy="904875"/>
          </a:xfrm>
          <a:prstGeom prst="rect">
            <a:avLst/>
          </a:prstGeom>
        </p:spPr>
      </p:pic>
      <p:pic>
        <p:nvPicPr>
          <p:cNvPr id="102" name="Container Image">
            <a:extLst>
              <a:ext uri="{FF2B5EF4-FFF2-40B4-BE49-F238E27FC236}">
                <a16:creationId xmlns:a16="http://schemas.microsoft.com/office/drawing/2014/main" id="{043C9CF0-6DB4-4A30-BB65-D58B62C3CDA3}"/>
              </a:ext>
            </a:extLst>
          </p:cNvPr>
          <p:cNvPicPr>
            <a:picLocks noChangeAspect="1"/>
          </p:cNvPicPr>
          <p:nvPr/>
        </p:nvPicPr>
        <p:blipFill>
          <a:blip r:embed="rId96">
            <a:extLst>
              <a:ext uri="{28A0092B-C50C-407E-A947-70E740481C1C}">
                <a14:useLocalDpi xmlns:a14="http://schemas.microsoft.com/office/drawing/2010/main" val="0"/>
              </a:ext>
              <a:ext uri="{96DAC541-7B7A-43D3-8B79-37D633B846F1}">
                <asvg:svgBlip xmlns:asvg="http://schemas.microsoft.com/office/drawing/2016/SVG/main" r:embed="rId97"/>
              </a:ext>
            </a:extLst>
          </a:blip>
          <a:stretch>
            <a:fillRect/>
          </a:stretch>
        </p:blipFill>
        <p:spPr>
          <a:xfrm>
            <a:off x="2857692" y="2163793"/>
            <a:ext cx="904875" cy="904875"/>
          </a:xfrm>
          <a:prstGeom prst="rect">
            <a:avLst/>
          </a:prstGeom>
        </p:spPr>
      </p:pic>
      <p:pic>
        <p:nvPicPr>
          <p:cNvPr id="104" name="Customer">
            <a:extLst>
              <a:ext uri="{FF2B5EF4-FFF2-40B4-BE49-F238E27FC236}">
                <a16:creationId xmlns:a16="http://schemas.microsoft.com/office/drawing/2014/main" id="{E024BD30-CD23-4285-B5BA-BAB2920BDAA1}"/>
              </a:ext>
            </a:extLst>
          </p:cNvPr>
          <p:cNvPicPr>
            <a:picLocks noChangeAspect="1"/>
          </p:cNvPicPr>
          <p:nvPr/>
        </p:nvPicPr>
        <p:blipFill>
          <a:blip r:embed="rId98">
            <a:extLst>
              <a:ext uri="{28A0092B-C50C-407E-A947-70E740481C1C}">
                <a14:useLocalDpi xmlns:a14="http://schemas.microsoft.com/office/drawing/2010/main" val="0"/>
              </a:ext>
              <a:ext uri="{96DAC541-7B7A-43D3-8B79-37D633B846F1}">
                <asvg:svgBlip xmlns:asvg="http://schemas.microsoft.com/office/drawing/2016/SVG/main" r:embed="rId99"/>
              </a:ext>
            </a:extLst>
          </a:blip>
          <a:stretch>
            <a:fillRect/>
          </a:stretch>
        </p:blipFill>
        <p:spPr>
          <a:xfrm>
            <a:off x="4050568" y="2163793"/>
            <a:ext cx="904875" cy="904875"/>
          </a:xfrm>
          <a:prstGeom prst="rect">
            <a:avLst/>
          </a:prstGeom>
        </p:spPr>
      </p:pic>
      <p:pic>
        <p:nvPicPr>
          <p:cNvPr id="106" name="Database">
            <a:extLst>
              <a:ext uri="{FF2B5EF4-FFF2-40B4-BE49-F238E27FC236}">
                <a16:creationId xmlns:a16="http://schemas.microsoft.com/office/drawing/2014/main" id="{22DD8AAF-4252-4B77-BB7D-D05903246957}"/>
              </a:ext>
            </a:extLst>
          </p:cNvPr>
          <p:cNvPicPr>
            <a:picLocks noChangeAspect="1"/>
          </p:cNvPicPr>
          <p:nvPr/>
        </p:nvPicPr>
        <p:blipFill>
          <a:blip r:embed="rId100">
            <a:extLst>
              <a:ext uri="{28A0092B-C50C-407E-A947-70E740481C1C}">
                <a14:useLocalDpi xmlns:a14="http://schemas.microsoft.com/office/drawing/2010/main" val="0"/>
              </a:ext>
              <a:ext uri="{96DAC541-7B7A-43D3-8B79-37D633B846F1}">
                <asvg:svgBlip xmlns:asvg="http://schemas.microsoft.com/office/drawing/2016/SVG/main" r:embed="rId101"/>
              </a:ext>
            </a:extLst>
          </a:blip>
          <a:stretch>
            <a:fillRect/>
          </a:stretch>
        </p:blipFill>
        <p:spPr>
          <a:xfrm>
            <a:off x="5243444" y="2163793"/>
            <a:ext cx="904875" cy="904875"/>
          </a:xfrm>
          <a:prstGeom prst="rect">
            <a:avLst/>
          </a:prstGeom>
        </p:spPr>
      </p:pic>
      <p:pic>
        <p:nvPicPr>
          <p:cNvPr id="108" name="Debugging">
            <a:extLst>
              <a:ext uri="{FF2B5EF4-FFF2-40B4-BE49-F238E27FC236}">
                <a16:creationId xmlns:a16="http://schemas.microsoft.com/office/drawing/2014/main" id="{7CCCD5F6-6C8E-4A1C-BBA4-123FB3FF6B7E}"/>
              </a:ext>
            </a:extLst>
          </p:cNvPr>
          <p:cNvPicPr>
            <a:picLocks noChangeAspect="1"/>
          </p:cNvPicPr>
          <p:nvPr/>
        </p:nvPicPr>
        <p:blipFill>
          <a:blip r:embed="rId102">
            <a:extLst>
              <a:ext uri="{28A0092B-C50C-407E-A947-70E740481C1C}">
                <a14:useLocalDpi xmlns:a14="http://schemas.microsoft.com/office/drawing/2010/main" val="0"/>
              </a:ext>
              <a:ext uri="{96DAC541-7B7A-43D3-8B79-37D633B846F1}">
                <asvg:svgBlip xmlns:asvg="http://schemas.microsoft.com/office/drawing/2016/SVG/main" r:embed="rId103"/>
              </a:ext>
            </a:extLst>
          </a:blip>
          <a:stretch>
            <a:fillRect/>
          </a:stretch>
        </p:blipFill>
        <p:spPr>
          <a:xfrm>
            <a:off x="6436320" y="2163793"/>
            <a:ext cx="904875" cy="904875"/>
          </a:xfrm>
          <a:prstGeom prst="rect">
            <a:avLst/>
          </a:prstGeom>
        </p:spPr>
      </p:pic>
      <p:pic>
        <p:nvPicPr>
          <p:cNvPr id="110" name="Desktop">
            <a:extLst>
              <a:ext uri="{FF2B5EF4-FFF2-40B4-BE49-F238E27FC236}">
                <a16:creationId xmlns:a16="http://schemas.microsoft.com/office/drawing/2014/main" id="{4986FCE8-A061-488E-8205-B89771F25340}"/>
              </a:ext>
            </a:extLst>
          </p:cNvPr>
          <p:cNvPicPr>
            <a:picLocks noChangeAspect="1"/>
          </p:cNvPicPr>
          <p:nvPr/>
        </p:nvPicPr>
        <p:blipFill>
          <a:blip r:embed="rId104">
            <a:extLst>
              <a:ext uri="{28A0092B-C50C-407E-A947-70E740481C1C}">
                <a14:useLocalDpi xmlns:a14="http://schemas.microsoft.com/office/drawing/2010/main" val="0"/>
              </a:ext>
              <a:ext uri="{96DAC541-7B7A-43D3-8B79-37D633B846F1}">
                <asvg:svgBlip xmlns:asvg="http://schemas.microsoft.com/office/drawing/2016/SVG/main" r:embed="rId105"/>
              </a:ext>
            </a:extLst>
          </a:blip>
          <a:stretch>
            <a:fillRect/>
          </a:stretch>
        </p:blipFill>
        <p:spPr>
          <a:xfrm>
            <a:off x="7629196" y="2163793"/>
            <a:ext cx="904875" cy="904875"/>
          </a:xfrm>
          <a:prstGeom prst="rect">
            <a:avLst/>
          </a:prstGeom>
        </p:spPr>
      </p:pic>
      <p:pic>
        <p:nvPicPr>
          <p:cNvPr id="112" name="Developer">
            <a:extLst>
              <a:ext uri="{FF2B5EF4-FFF2-40B4-BE49-F238E27FC236}">
                <a16:creationId xmlns:a16="http://schemas.microsoft.com/office/drawing/2014/main" id="{C83C1F12-BD92-433F-B223-21B8F0A08FD1}"/>
              </a:ext>
            </a:extLst>
          </p:cNvPr>
          <p:cNvPicPr>
            <a:picLocks noChangeAspect="1"/>
          </p:cNvPicPr>
          <p:nvPr/>
        </p:nvPicPr>
        <p:blipFill>
          <a:blip r:embed="rId106">
            <a:extLst>
              <a:ext uri="{28A0092B-C50C-407E-A947-70E740481C1C}">
                <a14:useLocalDpi xmlns:a14="http://schemas.microsoft.com/office/drawing/2010/main" val="0"/>
              </a:ext>
              <a:ext uri="{96DAC541-7B7A-43D3-8B79-37D633B846F1}">
                <asvg:svgBlip xmlns:asvg="http://schemas.microsoft.com/office/drawing/2016/SVG/main" r:embed="rId107"/>
              </a:ext>
            </a:extLst>
          </a:blip>
          <a:stretch>
            <a:fillRect/>
          </a:stretch>
        </p:blipFill>
        <p:spPr>
          <a:xfrm>
            <a:off x="8822072" y="2163793"/>
            <a:ext cx="904875" cy="904875"/>
          </a:xfrm>
          <a:prstGeom prst="rect">
            <a:avLst/>
          </a:prstGeom>
        </p:spPr>
      </p:pic>
      <p:pic>
        <p:nvPicPr>
          <p:cNvPr id="114" name="Devices">
            <a:extLst>
              <a:ext uri="{FF2B5EF4-FFF2-40B4-BE49-F238E27FC236}">
                <a16:creationId xmlns:a16="http://schemas.microsoft.com/office/drawing/2014/main" id="{AEA92FFD-40BB-412F-9592-B966EF1CCBC1}"/>
              </a:ext>
            </a:extLst>
          </p:cNvPr>
          <p:cNvPicPr>
            <a:picLocks noChangeAspect="1"/>
          </p:cNvPicPr>
          <p:nvPr/>
        </p:nvPicPr>
        <p:blipFill>
          <a:blip r:embed="rId108">
            <a:extLst>
              <a:ext uri="{28A0092B-C50C-407E-A947-70E740481C1C}">
                <a14:useLocalDpi xmlns:a14="http://schemas.microsoft.com/office/drawing/2010/main" val="0"/>
              </a:ext>
              <a:ext uri="{96DAC541-7B7A-43D3-8B79-37D633B846F1}">
                <asvg:svgBlip xmlns:asvg="http://schemas.microsoft.com/office/drawing/2016/SVG/main" r:embed="rId109"/>
              </a:ext>
            </a:extLst>
          </a:blip>
          <a:stretch>
            <a:fillRect/>
          </a:stretch>
        </p:blipFill>
        <p:spPr>
          <a:xfrm>
            <a:off x="10014948" y="2163793"/>
            <a:ext cx="904875" cy="904875"/>
          </a:xfrm>
          <a:prstGeom prst="rect">
            <a:avLst/>
          </a:prstGeom>
        </p:spPr>
      </p:pic>
      <p:pic>
        <p:nvPicPr>
          <p:cNvPr id="116" name="Disk">
            <a:extLst>
              <a:ext uri="{FF2B5EF4-FFF2-40B4-BE49-F238E27FC236}">
                <a16:creationId xmlns:a16="http://schemas.microsoft.com/office/drawing/2014/main" id="{693585A7-B3BA-4EF8-990D-44789A9579DB}"/>
              </a:ext>
            </a:extLst>
          </p:cNvPr>
          <p:cNvPicPr>
            <a:picLocks noChangeAspect="1"/>
          </p:cNvPicPr>
          <p:nvPr/>
        </p:nvPicPr>
        <p:blipFill>
          <a:blip r:embed="rId110">
            <a:extLst>
              <a:ext uri="{28A0092B-C50C-407E-A947-70E740481C1C}">
                <a14:useLocalDpi xmlns:a14="http://schemas.microsoft.com/office/drawing/2010/main" val="0"/>
              </a:ext>
              <a:ext uri="{96DAC541-7B7A-43D3-8B79-37D633B846F1}">
                <asvg:svgBlip xmlns:asvg="http://schemas.microsoft.com/office/drawing/2016/SVG/main" r:embed="rId111"/>
              </a:ext>
            </a:extLst>
          </a:blip>
          <a:stretch>
            <a:fillRect/>
          </a:stretch>
        </p:blipFill>
        <p:spPr>
          <a:xfrm>
            <a:off x="11207828" y="2163793"/>
            <a:ext cx="904875" cy="904875"/>
          </a:xfrm>
          <a:prstGeom prst="rect">
            <a:avLst/>
          </a:prstGeom>
        </p:spPr>
      </p:pic>
      <p:pic>
        <p:nvPicPr>
          <p:cNvPr id="6" name="IoT">
            <a:extLst>
              <a:ext uri="{FF2B5EF4-FFF2-40B4-BE49-F238E27FC236}">
                <a16:creationId xmlns:a16="http://schemas.microsoft.com/office/drawing/2014/main" id="{239A445D-AF1F-47E0-BC98-8EE1A1A7BFE9}"/>
              </a:ext>
            </a:extLst>
          </p:cNvPr>
          <p:cNvPicPr>
            <a:picLocks noChangeAspect="1"/>
          </p:cNvPicPr>
          <p:nvPr/>
        </p:nvPicPr>
        <p:blipFill>
          <a:blip r:embed="rId112">
            <a:extLst>
              <a:ext uri="{28A0092B-C50C-407E-A947-70E740481C1C}">
                <a14:useLocalDpi xmlns:a14="http://schemas.microsoft.com/office/drawing/2010/main" val="0"/>
              </a:ext>
              <a:ext uri="{96DAC541-7B7A-43D3-8B79-37D633B846F1}">
                <asvg:svgBlip xmlns:asvg="http://schemas.microsoft.com/office/drawing/2016/SVG/main" r:embed="rId113"/>
              </a:ext>
            </a:extLst>
          </a:blip>
          <a:stretch>
            <a:fillRect/>
          </a:stretch>
        </p:blipFill>
        <p:spPr>
          <a:xfrm>
            <a:off x="11207828" y="3295346"/>
            <a:ext cx="904875" cy="904875"/>
          </a:xfrm>
          <a:prstGeom prst="rect">
            <a:avLst/>
          </a:prstGeom>
        </p:spPr>
      </p:pic>
      <p:pic>
        <p:nvPicPr>
          <p:cNvPr id="118" name="Distribution">
            <a:extLst>
              <a:ext uri="{FF2B5EF4-FFF2-40B4-BE49-F238E27FC236}">
                <a16:creationId xmlns:a16="http://schemas.microsoft.com/office/drawing/2014/main" id="{828DC816-5664-4A1A-B8A2-84AA4F7F4DB2}"/>
              </a:ext>
            </a:extLst>
          </p:cNvPr>
          <p:cNvPicPr>
            <a:picLocks noChangeAspect="1"/>
          </p:cNvPicPr>
          <p:nvPr/>
        </p:nvPicPr>
        <p:blipFill>
          <a:blip r:embed="rId114">
            <a:extLst>
              <a:ext uri="{28A0092B-C50C-407E-A947-70E740481C1C}">
                <a14:useLocalDpi xmlns:a14="http://schemas.microsoft.com/office/drawing/2010/main" val="0"/>
              </a:ext>
              <a:ext uri="{96DAC541-7B7A-43D3-8B79-37D633B846F1}">
                <asvg:svgBlip xmlns:asvg="http://schemas.microsoft.com/office/drawing/2016/SVG/main" r:embed="rId115"/>
              </a:ext>
            </a:extLst>
          </a:blip>
          <a:stretch>
            <a:fillRect/>
          </a:stretch>
        </p:blipFill>
        <p:spPr>
          <a:xfrm>
            <a:off x="471940" y="3295346"/>
            <a:ext cx="904875" cy="904875"/>
          </a:xfrm>
          <a:prstGeom prst="rect">
            <a:avLst/>
          </a:prstGeom>
        </p:spPr>
      </p:pic>
      <p:pic>
        <p:nvPicPr>
          <p:cNvPr id="120" name="DocDb">
            <a:extLst>
              <a:ext uri="{FF2B5EF4-FFF2-40B4-BE49-F238E27FC236}">
                <a16:creationId xmlns:a16="http://schemas.microsoft.com/office/drawing/2014/main" id="{ABA9E744-0ACD-4BA3-A025-F3184173E07A}"/>
              </a:ext>
            </a:extLst>
          </p:cNvPr>
          <p:cNvPicPr>
            <a:picLocks noChangeAspect="1"/>
          </p:cNvPicPr>
          <p:nvPr/>
        </p:nvPicPr>
        <p:blipFill>
          <a:blip r:embed="rId116">
            <a:extLst>
              <a:ext uri="{28A0092B-C50C-407E-A947-70E740481C1C}">
                <a14:useLocalDpi xmlns:a14="http://schemas.microsoft.com/office/drawing/2010/main" val="0"/>
              </a:ext>
              <a:ext uri="{96DAC541-7B7A-43D3-8B79-37D633B846F1}">
                <asvg:svgBlip xmlns:asvg="http://schemas.microsoft.com/office/drawing/2016/SVG/main" r:embed="rId117"/>
              </a:ext>
            </a:extLst>
          </a:blip>
          <a:stretch>
            <a:fillRect/>
          </a:stretch>
        </p:blipFill>
        <p:spPr>
          <a:xfrm>
            <a:off x="1664816" y="3295346"/>
            <a:ext cx="904875" cy="904875"/>
          </a:xfrm>
          <a:prstGeom prst="rect">
            <a:avLst/>
          </a:prstGeom>
        </p:spPr>
      </p:pic>
      <p:pic>
        <p:nvPicPr>
          <p:cNvPr id="122" name="File">
            <a:extLst>
              <a:ext uri="{FF2B5EF4-FFF2-40B4-BE49-F238E27FC236}">
                <a16:creationId xmlns:a16="http://schemas.microsoft.com/office/drawing/2014/main" id="{593A73BD-E92E-4506-9ABC-1147A53AFBB4}"/>
              </a:ext>
            </a:extLst>
          </p:cNvPr>
          <p:cNvPicPr>
            <a:picLocks noChangeAspect="1"/>
          </p:cNvPicPr>
          <p:nvPr/>
        </p:nvPicPr>
        <p:blipFill>
          <a:blip r:embed="rId118">
            <a:extLst>
              <a:ext uri="{28A0092B-C50C-407E-A947-70E740481C1C}">
                <a14:useLocalDpi xmlns:a14="http://schemas.microsoft.com/office/drawing/2010/main" val="0"/>
              </a:ext>
              <a:ext uri="{96DAC541-7B7A-43D3-8B79-37D633B846F1}">
                <asvg:svgBlip xmlns:asvg="http://schemas.microsoft.com/office/drawing/2016/SVG/main" r:embed="rId119"/>
              </a:ext>
            </a:extLst>
          </a:blip>
          <a:stretch>
            <a:fillRect/>
          </a:stretch>
        </p:blipFill>
        <p:spPr>
          <a:xfrm>
            <a:off x="2857692" y="3295346"/>
            <a:ext cx="904875" cy="904875"/>
          </a:xfrm>
          <a:prstGeom prst="rect">
            <a:avLst/>
          </a:prstGeom>
        </p:spPr>
      </p:pic>
      <p:pic>
        <p:nvPicPr>
          <p:cNvPr id="124" name="Firewall">
            <a:extLst>
              <a:ext uri="{FF2B5EF4-FFF2-40B4-BE49-F238E27FC236}">
                <a16:creationId xmlns:a16="http://schemas.microsoft.com/office/drawing/2014/main" id="{95007EEE-34B5-4F22-8CF2-1D0B654E6871}"/>
              </a:ext>
            </a:extLst>
          </p:cNvPr>
          <p:cNvPicPr>
            <a:picLocks noChangeAspect="1"/>
          </p:cNvPicPr>
          <p:nvPr/>
        </p:nvPicPr>
        <p:blipFill>
          <a:blip r:embed="rId120">
            <a:extLst>
              <a:ext uri="{28A0092B-C50C-407E-A947-70E740481C1C}">
                <a14:useLocalDpi xmlns:a14="http://schemas.microsoft.com/office/drawing/2010/main" val="0"/>
              </a:ext>
              <a:ext uri="{96DAC541-7B7A-43D3-8B79-37D633B846F1}">
                <asvg:svgBlip xmlns:asvg="http://schemas.microsoft.com/office/drawing/2016/SVG/main" r:embed="rId121"/>
              </a:ext>
            </a:extLst>
          </a:blip>
          <a:stretch>
            <a:fillRect/>
          </a:stretch>
        </p:blipFill>
        <p:spPr>
          <a:xfrm>
            <a:off x="4050568" y="3295346"/>
            <a:ext cx="904875" cy="904875"/>
          </a:xfrm>
          <a:prstGeom prst="rect">
            <a:avLst/>
          </a:prstGeom>
        </p:spPr>
      </p:pic>
      <p:pic>
        <p:nvPicPr>
          <p:cNvPr id="126" name="Firewall Rule">
            <a:extLst>
              <a:ext uri="{FF2B5EF4-FFF2-40B4-BE49-F238E27FC236}">
                <a16:creationId xmlns:a16="http://schemas.microsoft.com/office/drawing/2014/main" id="{FD30E6A6-A9DF-4B22-BF43-249EC6B1958C}"/>
              </a:ext>
            </a:extLst>
          </p:cNvPr>
          <p:cNvPicPr>
            <a:picLocks noChangeAspect="1"/>
          </p:cNvPicPr>
          <p:nvPr/>
        </p:nvPicPr>
        <p:blipFill>
          <a:blip r:embed="rId122">
            <a:extLst>
              <a:ext uri="{28A0092B-C50C-407E-A947-70E740481C1C}">
                <a14:useLocalDpi xmlns:a14="http://schemas.microsoft.com/office/drawing/2010/main" val="0"/>
              </a:ext>
              <a:ext uri="{96DAC541-7B7A-43D3-8B79-37D633B846F1}">
                <asvg:svgBlip xmlns:asvg="http://schemas.microsoft.com/office/drawing/2016/SVG/main" r:embed="rId123"/>
              </a:ext>
            </a:extLst>
          </a:blip>
          <a:stretch>
            <a:fillRect/>
          </a:stretch>
        </p:blipFill>
        <p:spPr>
          <a:xfrm>
            <a:off x="5243444" y="3295346"/>
            <a:ext cx="904875" cy="904875"/>
          </a:xfrm>
          <a:prstGeom prst="rect">
            <a:avLst/>
          </a:prstGeom>
        </p:spPr>
      </p:pic>
      <p:pic>
        <p:nvPicPr>
          <p:cNvPr id="128" name="Function">
            <a:extLst>
              <a:ext uri="{FF2B5EF4-FFF2-40B4-BE49-F238E27FC236}">
                <a16:creationId xmlns:a16="http://schemas.microsoft.com/office/drawing/2014/main" id="{7ABB8243-9E48-4D4E-BE8B-A24A65CE6882}"/>
              </a:ext>
            </a:extLst>
          </p:cNvPr>
          <p:cNvPicPr>
            <a:picLocks noChangeAspect="1"/>
          </p:cNvPicPr>
          <p:nvPr/>
        </p:nvPicPr>
        <p:blipFill>
          <a:blip r:embed="rId124">
            <a:extLst>
              <a:ext uri="{28A0092B-C50C-407E-A947-70E740481C1C}">
                <a14:useLocalDpi xmlns:a14="http://schemas.microsoft.com/office/drawing/2010/main" val="0"/>
              </a:ext>
              <a:ext uri="{96DAC541-7B7A-43D3-8B79-37D633B846F1}">
                <asvg:svgBlip xmlns:asvg="http://schemas.microsoft.com/office/drawing/2016/SVG/main" r:embed="rId125"/>
              </a:ext>
            </a:extLst>
          </a:blip>
          <a:stretch>
            <a:fillRect/>
          </a:stretch>
        </p:blipFill>
        <p:spPr>
          <a:xfrm>
            <a:off x="6436320" y="3295346"/>
            <a:ext cx="904875" cy="904875"/>
          </a:xfrm>
          <a:prstGeom prst="rect">
            <a:avLst/>
          </a:prstGeom>
        </p:spPr>
      </p:pic>
      <p:pic>
        <p:nvPicPr>
          <p:cNvPr id="130" name="Git">
            <a:extLst>
              <a:ext uri="{FF2B5EF4-FFF2-40B4-BE49-F238E27FC236}">
                <a16:creationId xmlns:a16="http://schemas.microsoft.com/office/drawing/2014/main" id="{C8F9153B-14F6-47CA-85D0-916C93A613ED}"/>
              </a:ext>
            </a:extLst>
          </p:cNvPr>
          <p:cNvPicPr>
            <a:picLocks noChangeAspect="1"/>
          </p:cNvPicPr>
          <p:nvPr/>
        </p:nvPicPr>
        <p:blipFill>
          <a:blip r:embed="rId126">
            <a:extLst>
              <a:ext uri="{28A0092B-C50C-407E-A947-70E740481C1C}">
                <a14:useLocalDpi xmlns:a14="http://schemas.microsoft.com/office/drawing/2010/main" val="0"/>
              </a:ext>
              <a:ext uri="{96DAC541-7B7A-43D3-8B79-37D633B846F1}">
                <asvg:svgBlip xmlns:asvg="http://schemas.microsoft.com/office/drawing/2016/SVG/main" r:embed="rId127"/>
              </a:ext>
            </a:extLst>
          </a:blip>
          <a:stretch>
            <a:fillRect/>
          </a:stretch>
        </p:blipFill>
        <p:spPr>
          <a:xfrm>
            <a:off x="7629196" y="3295346"/>
            <a:ext cx="904875" cy="904875"/>
          </a:xfrm>
          <a:prstGeom prst="rect">
            <a:avLst/>
          </a:prstGeom>
        </p:spPr>
      </p:pic>
      <p:pic>
        <p:nvPicPr>
          <p:cNvPr id="132" name="Health Monitor">
            <a:extLst>
              <a:ext uri="{FF2B5EF4-FFF2-40B4-BE49-F238E27FC236}">
                <a16:creationId xmlns:a16="http://schemas.microsoft.com/office/drawing/2014/main" id="{1A85C0E4-7C20-4D61-9FCA-DE398677A6B6}"/>
              </a:ext>
            </a:extLst>
          </p:cNvPr>
          <p:cNvPicPr>
            <a:picLocks noChangeAspect="1"/>
          </p:cNvPicPr>
          <p:nvPr/>
        </p:nvPicPr>
        <p:blipFill>
          <a:blip r:embed="rId128">
            <a:extLst>
              <a:ext uri="{28A0092B-C50C-407E-A947-70E740481C1C}">
                <a14:useLocalDpi xmlns:a14="http://schemas.microsoft.com/office/drawing/2010/main" val="0"/>
              </a:ext>
              <a:ext uri="{96DAC541-7B7A-43D3-8B79-37D633B846F1}">
                <asvg:svgBlip xmlns:asvg="http://schemas.microsoft.com/office/drawing/2016/SVG/main" r:embed="rId129"/>
              </a:ext>
            </a:extLst>
          </a:blip>
          <a:stretch>
            <a:fillRect/>
          </a:stretch>
        </p:blipFill>
        <p:spPr>
          <a:xfrm>
            <a:off x="8822072" y="3295346"/>
            <a:ext cx="904875" cy="904875"/>
          </a:xfrm>
          <a:prstGeom prst="rect">
            <a:avLst/>
          </a:prstGeom>
        </p:spPr>
      </p:pic>
      <p:pic>
        <p:nvPicPr>
          <p:cNvPr id="134" name="Invoice">
            <a:extLst>
              <a:ext uri="{FF2B5EF4-FFF2-40B4-BE49-F238E27FC236}">
                <a16:creationId xmlns:a16="http://schemas.microsoft.com/office/drawing/2014/main" id="{9B905B4F-5AE2-4958-9B23-69A1CDAC5F58}"/>
              </a:ext>
            </a:extLst>
          </p:cNvPr>
          <p:cNvPicPr>
            <a:picLocks noChangeAspect="1"/>
          </p:cNvPicPr>
          <p:nvPr/>
        </p:nvPicPr>
        <p:blipFill>
          <a:blip r:embed="rId130">
            <a:extLst>
              <a:ext uri="{28A0092B-C50C-407E-A947-70E740481C1C}">
                <a14:useLocalDpi xmlns:a14="http://schemas.microsoft.com/office/drawing/2010/main" val="0"/>
              </a:ext>
              <a:ext uri="{96DAC541-7B7A-43D3-8B79-37D633B846F1}">
                <asvg:svgBlip xmlns:asvg="http://schemas.microsoft.com/office/drawing/2016/SVG/main" r:embed="rId131"/>
              </a:ext>
            </a:extLst>
          </a:blip>
          <a:stretch>
            <a:fillRect/>
          </a:stretch>
        </p:blipFill>
        <p:spPr>
          <a:xfrm>
            <a:off x="10014948" y="3295346"/>
            <a:ext cx="904875" cy="904875"/>
          </a:xfrm>
          <a:prstGeom prst="rect">
            <a:avLst/>
          </a:prstGeom>
        </p:spPr>
      </p:pic>
      <p:sp>
        <p:nvSpPr>
          <p:cNvPr id="2" name="TextBox 1">
            <a:extLst>
              <a:ext uri="{FF2B5EF4-FFF2-40B4-BE49-F238E27FC236}">
                <a16:creationId xmlns:a16="http://schemas.microsoft.com/office/drawing/2014/main" id="{417E3765-9F81-9582-2D73-1DFCD422A845}"/>
              </a:ext>
            </a:extLst>
          </p:cNvPr>
          <p:cNvSpPr txBox="1"/>
          <p:nvPr/>
        </p:nvSpPr>
        <p:spPr>
          <a:xfrm>
            <a:off x="6888757" y="8273995"/>
            <a:ext cx="6119570" cy="369332"/>
          </a:xfrm>
          <a:prstGeom prst="rect">
            <a:avLst/>
          </a:prstGeom>
          <a:noFill/>
        </p:spPr>
        <p:txBody>
          <a:bodyPr wrap="square" rtlCol="0">
            <a:spAutoFit/>
          </a:bodyPr>
          <a:lstStyle/>
          <a:p>
            <a:r>
              <a:rPr lang="en-US" dirty="0"/>
              <a:t>From: </a:t>
            </a:r>
            <a:r>
              <a:rPr lang="en-US" dirty="0">
                <a:hlinkClick r:id="rId132"/>
              </a:rPr>
              <a:t>https://github.com/opencontainers/artwork</a:t>
            </a:r>
            <a:r>
              <a:rPr lang="en-US" dirty="0"/>
              <a:t> </a:t>
            </a:r>
          </a:p>
        </p:txBody>
      </p:sp>
      <p:sp>
        <p:nvSpPr>
          <p:cNvPr id="3" name="Title 1">
            <a:extLst>
              <a:ext uri="{FF2B5EF4-FFF2-40B4-BE49-F238E27FC236}">
                <a16:creationId xmlns:a16="http://schemas.microsoft.com/office/drawing/2014/main" id="{9BC71812-1324-4C5B-AE4C-0DF050EFE01E}"/>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OCI Imagery</a:t>
            </a:r>
            <a:endParaRPr lang="en-US" dirty="0"/>
          </a:p>
        </p:txBody>
      </p:sp>
    </p:spTree>
    <p:extLst>
      <p:ext uri="{BB962C8B-B14F-4D97-AF65-F5344CB8AC3E}">
        <p14:creationId xmlns:p14="http://schemas.microsoft.com/office/powerpoint/2010/main" val="1491722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5961AE-2C2F-7253-3AE6-5C1155879BF0}"/>
              </a:ext>
            </a:extLst>
          </p:cNvPr>
          <p:cNvSpPr>
            <a:spLocks noGrp="1"/>
          </p:cNvSpPr>
          <p:nvPr>
            <p:ph type="title"/>
          </p:nvPr>
        </p:nvSpPr>
        <p:spPr/>
        <p:txBody>
          <a:bodyPr/>
          <a:lstStyle/>
          <a:p>
            <a:r>
              <a:rPr lang="en-US" dirty="0"/>
              <a:t>SCITT Specific Icons</a:t>
            </a:r>
          </a:p>
        </p:txBody>
      </p:sp>
      <p:sp>
        <p:nvSpPr>
          <p:cNvPr id="4" name="Text Placeholder 3">
            <a:extLst>
              <a:ext uri="{FF2B5EF4-FFF2-40B4-BE49-F238E27FC236}">
                <a16:creationId xmlns:a16="http://schemas.microsoft.com/office/drawing/2014/main" id="{59FF3387-02D4-CEDE-E1B0-8E89AFB3433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16997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54EBF04A-1F52-DA39-4830-BA5627810DD4}"/>
              </a:ext>
            </a:extLst>
          </p:cNvPr>
          <p:cNvSpPr/>
          <p:nvPr/>
        </p:nvSpPr>
        <p:spPr>
          <a:xfrm>
            <a:off x="2591645" y="4369000"/>
            <a:ext cx="272058" cy="2720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AA93E51A-9B9E-6889-D3C0-91413AD24569}"/>
              </a:ext>
            </a:extLst>
          </p:cNvPr>
          <p:cNvSpPr/>
          <p:nvPr/>
        </p:nvSpPr>
        <p:spPr>
          <a:xfrm>
            <a:off x="2271713" y="4260056"/>
            <a:ext cx="404812" cy="5548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203F4BDA-7B2F-242C-C8B6-AD0DE4C8D407}"/>
              </a:ext>
            </a:extLst>
          </p:cNvPr>
          <p:cNvSpPr/>
          <p:nvPr/>
        </p:nvSpPr>
        <p:spPr>
          <a:xfrm rot="20808028">
            <a:off x="2417344" y="4734905"/>
            <a:ext cx="263611" cy="85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3E68587F-BA2E-474D-C5B0-36B1025790E4}"/>
              </a:ext>
            </a:extLst>
          </p:cNvPr>
          <p:cNvSpPr>
            <a:spLocks noGrp="1"/>
          </p:cNvSpPr>
          <p:nvPr>
            <p:ph type="title"/>
          </p:nvPr>
        </p:nvSpPr>
        <p:spPr/>
        <p:txBody>
          <a:bodyPr/>
          <a:lstStyle/>
          <a:p>
            <a:endParaRPr lang="en-US" dirty="0"/>
          </a:p>
        </p:txBody>
      </p:sp>
      <p:grpSp>
        <p:nvGrpSpPr>
          <p:cNvPr id="8" name="Artifact">
            <a:extLst>
              <a:ext uri="{FF2B5EF4-FFF2-40B4-BE49-F238E27FC236}">
                <a16:creationId xmlns:a16="http://schemas.microsoft.com/office/drawing/2014/main" id="{97B2C0C5-9CC1-DCE7-C04E-B856069F3D3C}"/>
              </a:ext>
            </a:extLst>
          </p:cNvPr>
          <p:cNvGrpSpPr/>
          <p:nvPr/>
        </p:nvGrpSpPr>
        <p:grpSpPr>
          <a:xfrm>
            <a:off x="1235080" y="3741378"/>
            <a:ext cx="434947" cy="774089"/>
            <a:chOff x="11075534" y="3835067"/>
            <a:chExt cx="631646" cy="1124161"/>
          </a:xfrm>
        </p:grpSpPr>
        <p:sp>
          <p:nvSpPr>
            <p:cNvPr id="9" name="Freeform: Shape 8">
              <a:extLst>
                <a:ext uri="{FF2B5EF4-FFF2-40B4-BE49-F238E27FC236}">
                  <a16:creationId xmlns:a16="http://schemas.microsoft.com/office/drawing/2014/main" id="{7817F313-C653-31B0-D1B6-26AF8590CFA8}"/>
                </a:ext>
              </a:extLst>
            </p:cNvPr>
            <p:cNvSpPr/>
            <p:nvPr/>
          </p:nvSpPr>
          <p:spPr>
            <a:xfrm>
              <a:off x="11075534" y="3835067"/>
              <a:ext cx="631646" cy="837661"/>
            </a:xfrm>
            <a:custGeom>
              <a:avLst/>
              <a:gdLst>
                <a:gd name="connsiteX0" fmla="*/ 54903 w 2666987"/>
                <a:gd name="connsiteY0" fmla="*/ 3536841 h 4389123"/>
                <a:gd name="connsiteX1" fmla="*/ 96884 w 2666987"/>
                <a:gd name="connsiteY1" fmla="*/ 3536841 h 4389123"/>
                <a:gd name="connsiteX2" fmla="*/ 96884 w 2666987"/>
                <a:gd name="connsiteY2" fmla="*/ 3830148 h 4389123"/>
                <a:gd name="connsiteX3" fmla="*/ 151768 w 2666987"/>
                <a:gd name="connsiteY3" fmla="*/ 3885032 h 4389123"/>
                <a:gd name="connsiteX4" fmla="*/ 316898 w 2666987"/>
                <a:gd name="connsiteY4" fmla="*/ 3885032 h 4389123"/>
                <a:gd name="connsiteX5" fmla="*/ 316859 w 2666987"/>
                <a:gd name="connsiteY5" fmla="*/ 4334250 h 4389123"/>
                <a:gd name="connsiteX6" fmla="*/ 371733 w 2666987"/>
                <a:gd name="connsiteY6" fmla="*/ 4389124 h 4389123"/>
                <a:gd name="connsiteX7" fmla="*/ 426617 w 2666987"/>
                <a:gd name="connsiteY7" fmla="*/ 4334250 h 4389123"/>
                <a:gd name="connsiteX8" fmla="*/ 426617 w 2666987"/>
                <a:gd name="connsiteY8" fmla="*/ 3885032 h 4389123"/>
                <a:gd name="connsiteX9" fmla="*/ 2274064 w 2666987"/>
                <a:gd name="connsiteY9" fmla="*/ 3885032 h 4389123"/>
                <a:gd name="connsiteX10" fmla="*/ 2274025 w 2666987"/>
                <a:gd name="connsiteY10" fmla="*/ 4334250 h 4389123"/>
                <a:gd name="connsiteX11" fmla="*/ 2328908 w 2666987"/>
                <a:gd name="connsiteY11" fmla="*/ 4389124 h 4389123"/>
                <a:gd name="connsiteX12" fmla="*/ 2383782 w 2666987"/>
                <a:gd name="connsiteY12" fmla="*/ 4334250 h 4389123"/>
                <a:gd name="connsiteX13" fmla="*/ 2383782 w 2666987"/>
                <a:gd name="connsiteY13" fmla="*/ 3885032 h 4389123"/>
                <a:gd name="connsiteX14" fmla="*/ 2515240 w 2666987"/>
                <a:gd name="connsiteY14" fmla="*/ 3885032 h 4389123"/>
                <a:gd name="connsiteX15" fmla="*/ 2570124 w 2666987"/>
                <a:gd name="connsiteY15" fmla="*/ 3830148 h 4389123"/>
                <a:gd name="connsiteX16" fmla="*/ 2570124 w 2666987"/>
                <a:gd name="connsiteY16" fmla="*/ 3536841 h 4389123"/>
                <a:gd name="connsiteX17" fmla="*/ 2612105 w 2666987"/>
                <a:gd name="connsiteY17" fmla="*/ 3536841 h 4389123"/>
                <a:gd name="connsiteX18" fmla="*/ 2666988 w 2666987"/>
                <a:gd name="connsiteY18" fmla="*/ 3481957 h 4389123"/>
                <a:gd name="connsiteX19" fmla="*/ 2666988 w 2666987"/>
                <a:gd name="connsiteY19" fmla="*/ 3175415 h 4389123"/>
                <a:gd name="connsiteX20" fmla="*/ 2612105 w 2666987"/>
                <a:gd name="connsiteY20" fmla="*/ 3120541 h 4389123"/>
                <a:gd name="connsiteX21" fmla="*/ 2010423 w 2666987"/>
                <a:gd name="connsiteY21" fmla="*/ 3120619 h 4389123"/>
                <a:gd name="connsiteX22" fmla="*/ 1937787 w 2666987"/>
                <a:gd name="connsiteY22" fmla="*/ 2813998 h 4389123"/>
                <a:gd name="connsiteX23" fmla="*/ 2399781 w 2666987"/>
                <a:gd name="connsiteY23" fmla="*/ 1935625 h 4389123"/>
                <a:gd name="connsiteX24" fmla="*/ 1868864 w 2666987"/>
                <a:gd name="connsiteY24" fmla="*/ 1013430 h 4389123"/>
                <a:gd name="connsiteX25" fmla="*/ 1876672 w 2666987"/>
                <a:gd name="connsiteY25" fmla="*/ 924070 h 4389123"/>
                <a:gd name="connsiteX26" fmla="*/ 1804683 w 2666987"/>
                <a:gd name="connsiteY26" fmla="*/ 654649 h 4389123"/>
                <a:gd name="connsiteX27" fmla="*/ 1876212 w 2666987"/>
                <a:gd name="connsiteY27" fmla="*/ 370723 h 4389123"/>
                <a:gd name="connsiteX28" fmla="*/ 2057116 w 2666987"/>
                <a:gd name="connsiteY28" fmla="*/ 150287 h 4389123"/>
                <a:gd name="connsiteX29" fmla="*/ 2057116 w 2666987"/>
                <a:gd name="connsiteY29" fmla="*/ 54880 h 4389123"/>
                <a:gd name="connsiteX30" fmla="*/ 2002232 w 2666987"/>
                <a:gd name="connsiteY30" fmla="*/ 0 h 4389123"/>
                <a:gd name="connsiteX31" fmla="*/ 664628 w 2666987"/>
                <a:gd name="connsiteY31" fmla="*/ 0 h 4389123"/>
                <a:gd name="connsiteX32" fmla="*/ 609755 w 2666987"/>
                <a:gd name="connsiteY32" fmla="*/ 54880 h 4389123"/>
                <a:gd name="connsiteX33" fmla="*/ 609755 w 2666987"/>
                <a:gd name="connsiteY33" fmla="*/ 150287 h 4389123"/>
                <a:gd name="connsiteX34" fmla="*/ 790659 w 2666987"/>
                <a:gd name="connsiteY34" fmla="*/ 370723 h 4389123"/>
                <a:gd name="connsiteX35" fmla="*/ 862188 w 2666987"/>
                <a:gd name="connsiteY35" fmla="*/ 654649 h 4389123"/>
                <a:gd name="connsiteX36" fmla="*/ 790198 w 2666987"/>
                <a:gd name="connsiteY36" fmla="*/ 924070 h 4389123"/>
                <a:gd name="connsiteX37" fmla="*/ 798007 w 2666987"/>
                <a:gd name="connsiteY37" fmla="*/ 1013430 h 4389123"/>
                <a:gd name="connsiteX38" fmla="*/ 267090 w 2666987"/>
                <a:gd name="connsiteY38" fmla="*/ 1935625 h 4389123"/>
                <a:gd name="connsiteX39" fmla="*/ 729084 w 2666987"/>
                <a:gd name="connsiteY39" fmla="*/ 2813998 h 4389123"/>
                <a:gd name="connsiteX40" fmla="*/ 656448 w 2666987"/>
                <a:gd name="connsiteY40" fmla="*/ 3120619 h 4389123"/>
                <a:gd name="connsiteX41" fmla="*/ 54883 w 2666987"/>
                <a:gd name="connsiteY41" fmla="*/ 3120659 h 4389123"/>
                <a:gd name="connsiteX42" fmla="*/ 0 w 2666987"/>
                <a:gd name="connsiteY42" fmla="*/ 3175532 h 4389123"/>
                <a:gd name="connsiteX43" fmla="*/ 0 w 2666987"/>
                <a:gd name="connsiteY43" fmla="*/ 3482075 h 4389123"/>
                <a:gd name="connsiteX44" fmla="*/ 54883 w 2666987"/>
                <a:gd name="connsiteY44" fmla="*/ 3536841 h 4389123"/>
                <a:gd name="connsiteX45" fmla="*/ 2460298 w 2666987"/>
                <a:gd name="connsiteY45" fmla="*/ 3775304 h 4389123"/>
                <a:gd name="connsiteX46" fmla="*/ 206465 w 2666987"/>
                <a:gd name="connsiteY46" fmla="*/ 3775304 h 4389123"/>
                <a:gd name="connsiteX47" fmla="*/ 206465 w 2666987"/>
                <a:gd name="connsiteY47" fmla="*/ 3536880 h 4389123"/>
                <a:gd name="connsiteX48" fmla="*/ 2460298 w 2666987"/>
                <a:gd name="connsiteY48" fmla="*/ 3536880 h 4389123"/>
                <a:gd name="connsiteX49" fmla="*/ 378013 w 2666987"/>
                <a:gd name="connsiteY49" fmla="*/ 1975176 h 4389123"/>
                <a:gd name="connsiteX50" fmla="*/ 2288848 w 2666987"/>
                <a:gd name="connsiteY50" fmla="*/ 1975176 h 4389123"/>
                <a:gd name="connsiteX51" fmla="*/ 2166766 w 2666987"/>
                <a:gd name="connsiteY51" fmla="*/ 2405751 h 4389123"/>
                <a:gd name="connsiteX52" fmla="*/ 499978 w 2666987"/>
                <a:gd name="connsiteY52" fmla="*/ 2405751 h 4389123"/>
                <a:gd name="connsiteX53" fmla="*/ 377974 w 2666987"/>
                <a:gd name="connsiteY53" fmla="*/ 1975176 h 4389123"/>
                <a:gd name="connsiteX54" fmla="*/ 505072 w 2666987"/>
                <a:gd name="connsiteY54" fmla="*/ 1457270 h 4389123"/>
                <a:gd name="connsiteX55" fmla="*/ 2161671 w 2666987"/>
                <a:gd name="connsiteY55" fmla="*/ 1457270 h 4389123"/>
                <a:gd name="connsiteX56" fmla="*/ 2287349 w 2666987"/>
                <a:gd name="connsiteY56" fmla="*/ 1865419 h 4389123"/>
                <a:gd name="connsiteX57" fmla="*/ 379355 w 2666987"/>
                <a:gd name="connsiteY57" fmla="*/ 1865419 h 4389123"/>
                <a:gd name="connsiteX58" fmla="*/ 504994 w 2666987"/>
                <a:gd name="connsiteY58" fmla="*/ 1457270 h 4389123"/>
                <a:gd name="connsiteX59" fmla="*/ 905569 w 2666987"/>
                <a:gd name="connsiteY59" fmla="*/ 988232 h 4389123"/>
                <a:gd name="connsiteX60" fmla="*/ 899868 w 2666987"/>
                <a:gd name="connsiteY60" fmla="*/ 924051 h 4389123"/>
                <a:gd name="connsiteX61" fmla="*/ 953526 w 2666987"/>
                <a:gd name="connsiteY61" fmla="*/ 718272 h 4389123"/>
                <a:gd name="connsiteX62" fmla="*/ 1713765 w 2666987"/>
                <a:gd name="connsiteY62" fmla="*/ 719114 h 4389123"/>
                <a:gd name="connsiteX63" fmla="*/ 1766993 w 2666987"/>
                <a:gd name="connsiteY63" fmla="*/ 924129 h 4389123"/>
                <a:gd name="connsiteX64" fmla="*/ 1761291 w 2666987"/>
                <a:gd name="connsiteY64" fmla="*/ 988310 h 4389123"/>
                <a:gd name="connsiteX65" fmla="*/ 905569 w 2666987"/>
                <a:gd name="connsiteY65" fmla="*/ 988310 h 4389123"/>
                <a:gd name="connsiteX66" fmla="*/ 834462 w 2666987"/>
                <a:gd name="connsiteY66" fmla="*/ 265232 h 4389123"/>
                <a:gd name="connsiteX67" fmla="*/ 719463 w 2666987"/>
                <a:gd name="connsiteY67" fmla="*/ 150233 h 4389123"/>
                <a:gd name="connsiteX68" fmla="*/ 719463 w 2666987"/>
                <a:gd name="connsiteY68" fmla="*/ 109705 h 4389123"/>
                <a:gd name="connsiteX69" fmla="*/ 1947339 w 2666987"/>
                <a:gd name="connsiteY69" fmla="*/ 109705 h 4389123"/>
                <a:gd name="connsiteX70" fmla="*/ 1947339 w 2666987"/>
                <a:gd name="connsiteY70" fmla="*/ 150233 h 4389123"/>
                <a:gd name="connsiteX71" fmla="*/ 1832340 w 2666987"/>
                <a:gd name="connsiteY71" fmla="*/ 265232 h 4389123"/>
                <a:gd name="connsiteX72" fmla="*/ 1779112 w 2666987"/>
                <a:gd name="connsiteY72" fmla="*/ 306717 h 4389123"/>
                <a:gd name="connsiteX73" fmla="*/ 1702910 w 2666987"/>
                <a:gd name="connsiteY73" fmla="*/ 609278 h 4389123"/>
                <a:gd name="connsiteX74" fmla="*/ 963608 w 2666987"/>
                <a:gd name="connsiteY74" fmla="*/ 608514 h 4389123"/>
                <a:gd name="connsiteX75" fmla="*/ 887572 w 2666987"/>
                <a:gd name="connsiteY75" fmla="*/ 306716 h 4389123"/>
                <a:gd name="connsiteX76" fmla="*/ 834452 w 2666987"/>
                <a:gd name="connsiteY76" fmla="*/ 265231 h 4389123"/>
                <a:gd name="connsiteX77" fmla="*/ 872004 w 2666987"/>
                <a:gd name="connsiteY77" fmla="*/ 1097989 h 4389123"/>
                <a:gd name="connsiteX78" fmla="*/ 1794807 w 2666987"/>
                <a:gd name="connsiteY78" fmla="*/ 1097989 h 4389123"/>
                <a:gd name="connsiteX79" fmla="*/ 2087840 w 2666987"/>
                <a:gd name="connsiteY79" fmla="*/ 1347620 h 4389123"/>
                <a:gd name="connsiteX80" fmla="*/ 578982 w 2666987"/>
                <a:gd name="connsiteY80" fmla="*/ 1347620 h 4389123"/>
                <a:gd name="connsiteX81" fmla="*/ 872014 w 2666987"/>
                <a:gd name="connsiteY81" fmla="*/ 1097989 h 4389123"/>
                <a:gd name="connsiteX82" fmla="*/ 572692 w 2666987"/>
                <a:gd name="connsiteY82" fmla="*/ 2515538 h 4389123"/>
                <a:gd name="connsiteX83" fmla="*/ 2094090 w 2666987"/>
                <a:gd name="connsiteY83" fmla="*/ 2515538 h 4389123"/>
                <a:gd name="connsiteX84" fmla="*/ 1846752 w 2666987"/>
                <a:gd name="connsiteY84" fmla="*/ 2742744 h 4389123"/>
                <a:gd name="connsiteX85" fmla="*/ 820011 w 2666987"/>
                <a:gd name="connsiteY85" fmla="*/ 2742704 h 4389123"/>
                <a:gd name="connsiteX86" fmla="*/ 572672 w 2666987"/>
                <a:gd name="connsiteY86" fmla="*/ 2515528 h 4389123"/>
                <a:gd name="connsiteX87" fmla="*/ 832659 w 2666987"/>
                <a:gd name="connsiteY87" fmla="*/ 2852393 h 4389123"/>
                <a:gd name="connsiteX88" fmla="*/ 1834221 w 2666987"/>
                <a:gd name="connsiteY88" fmla="*/ 2852393 h 4389123"/>
                <a:gd name="connsiteX89" fmla="*/ 1897756 w 2666987"/>
                <a:gd name="connsiteY89" fmla="*/ 3120629 h 4389123"/>
                <a:gd name="connsiteX90" fmla="*/ 769125 w 2666987"/>
                <a:gd name="connsiteY90" fmla="*/ 3120629 h 4389123"/>
                <a:gd name="connsiteX91" fmla="*/ 109699 w 2666987"/>
                <a:gd name="connsiteY91" fmla="*/ 3230347 h 4389123"/>
                <a:gd name="connsiteX92" fmla="*/ 2557123 w 2666987"/>
                <a:gd name="connsiteY92" fmla="*/ 3230347 h 4389123"/>
                <a:gd name="connsiteX93" fmla="*/ 2557123 w 2666987"/>
                <a:gd name="connsiteY93" fmla="*/ 3427133 h 4389123"/>
                <a:gd name="connsiteX94" fmla="*/ 109699 w 2666987"/>
                <a:gd name="connsiteY94" fmla="*/ 3427133 h 4389123"/>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316898 w 2666988"/>
                <a:gd name="connsiteY4" fmla="*/ 3885032 h 4389124"/>
                <a:gd name="connsiteX5" fmla="*/ 316859 w 2666988"/>
                <a:gd name="connsiteY5" fmla="*/ 4334250 h 4389124"/>
                <a:gd name="connsiteX6" fmla="*/ 371733 w 2666988"/>
                <a:gd name="connsiteY6" fmla="*/ 4389124 h 4389124"/>
                <a:gd name="connsiteX7" fmla="*/ 426617 w 2666988"/>
                <a:gd name="connsiteY7" fmla="*/ 4334250 h 4389124"/>
                <a:gd name="connsiteX8" fmla="*/ 2274064 w 2666988"/>
                <a:gd name="connsiteY8" fmla="*/ 3885032 h 4389124"/>
                <a:gd name="connsiteX9" fmla="*/ 2274025 w 2666988"/>
                <a:gd name="connsiteY9" fmla="*/ 4334250 h 4389124"/>
                <a:gd name="connsiteX10" fmla="*/ 2328908 w 2666988"/>
                <a:gd name="connsiteY10" fmla="*/ 4389124 h 4389124"/>
                <a:gd name="connsiteX11" fmla="*/ 2383782 w 2666988"/>
                <a:gd name="connsiteY11" fmla="*/ 4334250 h 4389124"/>
                <a:gd name="connsiteX12" fmla="*/ 2383782 w 2666988"/>
                <a:gd name="connsiteY12" fmla="*/ 3885032 h 4389124"/>
                <a:gd name="connsiteX13" fmla="*/ 2515240 w 2666988"/>
                <a:gd name="connsiteY13" fmla="*/ 3885032 h 4389124"/>
                <a:gd name="connsiteX14" fmla="*/ 2570124 w 2666988"/>
                <a:gd name="connsiteY14" fmla="*/ 3830148 h 4389124"/>
                <a:gd name="connsiteX15" fmla="*/ 2570124 w 2666988"/>
                <a:gd name="connsiteY15" fmla="*/ 3536841 h 4389124"/>
                <a:gd name="connsiteX16" fmla="*/ 2612105 w 2666988"/>
                <a:gd name="connsiteY16" fmla="*/ 3536841 h 4389124"/>
                <a:gd name="connsiteX17" fmla="*/ 2666988 w 2666988"/>
                <a:gd name="connsiteY17" fmla="*/ 3481957 h 4389124"/>
                <a:gd name="connsiteX18" fmla="*/ 2666988 w 2666988"/>
                <a:gd name="connsiteY18" fmla="*/ 3175415 h 4389124"/>
                <a:gd name="connsiteX19" fmla="*/ 2612105 w 2666988"/>
                <a:gd name="connsiteY19" fmla="*/ 3120541 h 4389124"/>
                <a:gd name="connsiteX20" fmla="*/ 2010423 w 2666988"/>
                <a:gd name="connsiteY20" fmla="*/ 3120619 h 4389124"/>
                <a:gd name="connsiteX21" fmla="*/ 1937787 w 2666988"/>
                <a:gd name="connsiteY21" fmla="*/ 2813998 h 4389124"/>
                <a:gd name="connsiteX22" fmla="*/ 2399781 w 2666988"/>
                <a:gd name="connsiteY22" fmla="*/ 1935625 h 4389124"/>
                <a:gd name="connsiteX23" fmla="*/ 1868864 w 2666988"/>
                <a:gd name="connsiteY23" fmla="*/ 1013430 h 4389124"/>
                <a:gd name="connsiteX24" fmla="*/ 1876672 w 2666988"/>
                <a:gd name="connsiteY24" fmla="*/ 924070 h 4389124"/>
                <a:gd name="connsiteX25" fmla="*/ 1804683 w 2666988"/>
                <a:gd name="connsiteY25" fmla="*/ 654649 h 4389124"/>
                <a:gd name="connsiteX26" fmla="*/ 1876212 w 2666988"/>
                <a:gd name="connsiteY26" fmla="*/ 370723 h 4389124"/>
                <a:gd name="connsiteX27" fmla="*/ 2057116 w 2666988"/>
                <a:gd name="connsiteY27" fmla="*/ 150287 h 4389124"/>
                <a:gd name="connsiteX28" fmla="*/ 2057116 w 2666988"/>
                <a:gd name="connsiteY28" fmla="*/ 54880 h 4389124"/>
                <a:gd name="connsiteX29" fmla="*/ 2002232 w 2666988"/>
                <a:gd name="connsiteY29" fmla="*/ 0 h 4389124"/>
                <a:gd name="connsiteX30" fmla="*/ 664628 w 2666988"/>
                <a:gd name="connsiteY30" fmla="*/ 0 h 4389124"/>
                <a:gd name="connsiteX31" fmla="*/ 609755 w 2666988"/>
                <a:gd name="connsiteY31" fmla="*/ 54880 h 4389124"/>
                <a:gd name="connsiteX32" fmla="*/ 609755 w 2666988"/>
                <a:gd name="connsiteY32" fmla="*/ 150287 h 4389124"/>
                <a:gd name="connsiteX33" fmla="*/ 790659 w 2666988"/>
                <a:gd name="connsiteY33" fmla="*/ 370723 h 4389124"/>
                <a:gd name="connsiteX34" fmla="*/ 862188 w 2666988"/>
                <a:gd name="connsiteY34" fmla="*/ 654649 h 4389124"/>
                <a:gd name="connsiteX35" fmla="*/ 790198 w 2666988"/>
                <a:gd name="connsiteY35" fmla="*/ 924070 h 4389124"/>
                <a:gd name="connsiteX36" fmla="*/ 798007 w 2666988"/>
                <a:gd name="connsiteY36" fmla="*/ 1013430 h 4389124"/>
                <a:gd name="connsiteX37" fmla="*/ 267090 w 2666988"/>
                <a:gd name="connsiteY37" fmla="*/ 1935625 h 4389124"/>
                <a:gd name="connsiteX38" fmla="*/ 729084 w 2666988"/>
                <a:gd name="connsiteY38" fmla="*/ 2813998 h 4389124"/>
                <a:gd name="connsiteX39" fmla="*/ 656448 w 2666988"/>
                <a:gd name="connsiteY39" fmla="*/ 3120619 h 4389124"/>
                <a:gd name="connsiteX40" fmla="*/ 54883 w 2666988"/>
                <a:gd name="connsiteY40" fmla="*/ 3120659 h 4389124"/>
                <a:gd name="connsiteX41" fmla="*/ 0 w 2666988"/>
                <a:gd name="connsiteY41" fmla="*/ 3175532 h 4389124"/>
                <a:gd name="connsiteX42" fmla="*/ 0 w 2666988"/>
                <a:gd name="connsiteY42" fmla="*/ 3482075 h 4389124"/>
                <a:gd name="connsiteX43" fmla="*/ 54883 w 2666988"/>
                <a:gd name="connsiteY43" fmla="*/ 3536841 h 4389124"/>
                <a:gd name="connsiteX44" fmla="*/ 54903 w 2666988"/>
                <a:gd name="connsiteY44" fmla="*/ 3536841 h 4389124"/>
                <a:gd name="connsiteX45" fmla="*/ 2460298 w 2666988"/>
                <a:gd name="connsiteY45" fmla="*/ 3775304 h 4389124"/>
                <a:gd name="connsiteX46" fmla="*/ 206465 w 2666988"/>
                <a:gd name="connsiteY46" fmla="*/ 3775304 h 4389124"/>
                <a:gd name="connsiteX47" fmla="*/ 206465 w 2666988"/>
                <a:gd name="connsiteY47" fmla="*/ 3536880 h 4389124"/>
                <a:gd name="connsiteX48" fmla="*/ 2460298 w 2666988"/>
                <a:gd name="connsiteY48" fmla="*/ 3536880 h 4389124"/>
                <a:gd name="connsiteX49" fmla="*/ 2460298 w 2666988"/>
                <a:gd name="connsiteY49" fmla="*/ 3775304 h 4389124"/>
                <a:gd name="connsiteX50" fmla="*/ 378013 w 2666988"/>
                <a:gd name="connsiteY50" fmla="*/ 1975176 h 4389124"/>
                <a:gd name="connsiteX51" fmla="*/ 2288848 w 2666988"/>
                <a:gd name="connsiteY51" fmla="*/ 1975176 h 4389124"/>
                <a:gd name="connsiteX52" fmla="*/ 2166766 w 2666988"/>
                <a:gd name="connsiteY52" fmla="*/ 2405751 h 4389124"/>
                <a:gd name="connsiteX53" fmla="*/ 499978 w 2666988"/>
                <a:gd name="connsiteY53" fmla="*/ 2405751 h 4389124"/>
                <a:gd name="connsiteX54" fmla="*/ 377974 w 2666988"/>
                <a:gd name="connsiteY54" fmla="*/ 1975176 h 4389124"/>
                <a:gd name="connsiteX55" fmla="*/ 378013 w 2666988"/>
                <a:gd name="connsiteY55" fmla="*/ 1975176 h 4389124"/>
                <a:gd name="connsiteX56" fmla="*/ 505072 w 2666988"/>
                <a:gd name="connsiteY56" fmla="*/ 1457270 h 4389124"/>
                <a:gd name="connsiteX57" fmla="*/ 2161671 w 2666988"/>
                <a:gd name="connsiteY57" fmla="*/ 1457270 h 4389124"/>
                <a:gd name="connsiteX58" fmla="*/ 2287349 w 2666988"/>
                <a:gd name="connsiteY58" fmla="*/ 1865419 h 4389124"/>
                <a:gd name="connsiteX59" fmla="*/ 379355 w 2666988"/>
                <a:gd name="connsiteY59" fmla="*/ 1865419 h 4389124"/>
                <a:gd name="connsiteX60" fmla="*/ 504994 w 2666988"/>
                <a:gd name="connsiteY60" fmla="*/ 1457270 h 4389124"/>
                <a:gd name="connsiteX61" fmla="*/ 505072 w 2666988"/>
                <a:gd name="connsiteY61" fmla="*/ 1457270 h 4389124"/>
                <a:gd name="connsiteX62" fmla="*/ 905569 w 2666988"/>
                <a:gd name="connsiteY62" fmla="*/ 988232 h 4389124"/>
                <a:gd name="connsiteX63" fmla="*/ 899868 w 2666988"/>
                <a:gd name="connsiteY63" fmla="*/ 924051 h 4389124"/>
                <a:gd name="connsiteX64" fmla="*/ 953526 w 2666988"/>
                <a:gd name="connsiteY64" fmla="*/ 718272 h 4389124"/>
                <a:gd name="connsiteX65" fmla="*/ 1713765 w 2666988"/>
                <a:gd name="connsiteY65" fmla="*/ 719114 h 4389124"/>
                <a:gd name="connsiteX66" fmla="*/ 1766993 w 2666988"/>
                <a:gd name="connsiteY66" fmla="*/ 924129 h 4389124"/>
                <a:gd name="connsiteX67" fmla="*/ 1761291 w 2666988"/>
                <a:gd name="connsiteY67" fmla="*/ 988310 h 4389124"/>
                <a:gd name="connsiteX68" fmla="*/ 905569 w 2666988"/>
                <a:gd name="connsiteY68" fmla="*/ 988310 h 4389124"/>
                <a:gd name="connsiteX69" fmla="*/ 905569 w 2666988"/>
                <a:gd name="connsiteY69" fmla="*/ 988232 h 4389124"/>
                <a:gd name="connsiteX70" fmla="*/ 834462 w 2666988"/>
                <a:gd name="connsiteY70" fmla="*/ 265232 h 4389124"/>
                <a:gd name="connsiteX71" fmla="*/ 719463 w 2666988"/>
                <a:gd name="connsiteY71" fmla="*/ 150233 h 4389124"/>
                <a:gd name="connsiteX72" fmla="*/ 719463 w 2666988"/>
                <a:gd name="connsiteY72" fmla="*/ 109705 h 4389124"/>
                <a:gd name="connsiteX73" fmla="*/ 1947339 w 2666988"/>
                <a:gd name="connsiteY73" fmla="*/ 109705 h 4389124"/>
                <a:gd name="connsiteX74" fmla="*/ 1947339 w 2666988"/>
                <a:gd name="connsiteY74" fmla="*/ 150233 h 4389124"/>
                <a:gd name="connsiteX75" fmla="*/ 1832340 w 2666988"/>
                <a:gd name="connsiteY75" fmla="*/ 265232 h 4389124"/>
                <a:gd name="connsiteX76" fmla="*/ 1779112 w 2666988"/>
                <a:gd name="connsiteY76" fmla="*/ 306717 h 4389124"/>
                <a:gd name="connsiteX77" fmla="*/ 1702910 w 2666988"/>
                <a:gd name="connsiteY77" fmla="*/ 609278 h 4389124"/>
                <a:gd name="connsiteX78" fmla="*/ 963608 w 2666988"/>
                <a:gd name="connsiteY78" fmla="*/ 608514 h 4389124"/>
                <a:gd name="connsiteX79" fmla="*/ 887572 w 2666988"/>
                <a:gd name="connsiteY79" fmla="*/ 306716 h 4389124"/>
                <a:gd name="connsiteX80" fmla="*/ 834452 w 2666988"/>
                <a:gd name="connsiteY80" fmla="*/ 265231 h 4389124"/>
                <a:gd name="connsiteX81" fmla="*/ 834462 w 2666988"/>
                <a:gd name="connsiteY81" fmla="*/ 265232 h 4389124"/>
                <a:gd name="connsiteX82" fmla="*/ 872004 w 2666988"/>
                <a:gd name="connsiteY82" fmla="*/ 1097989 h 4389124"/>
                <a:gd name="connsiteX83" fmla="*/ 1794807 w 2666988"/>
                <a:gd name="connsiteY83" fmla="*/ 1097989 h 4389124"/>
                <a:gd name="connsiteX84" fmla="*/ 2087840 w 2666988"/>
                <a:gd name="connsiteY84" fmla="*/ 1347620 h 4389124"/>
                <a:gd name="connsiteX85" fmla="*/ 578982 w 2666988"/>
                <a:gd name="connsiteY85" fmla="*/ 1347620 h 4389124"/>
                <a:gd name="connsiteX86" fmla="*/ 872014 w 2666988"/>
                <a:gd name="connsiteY86" fmla="*/ 1097989 h 4389124"/>
                <a:gd name="connsiteX87" fmla="*/ 872004 w 2666988"/>
                <a:gd name="connsiteY87" fmla="*/ 1097989 h 4389124"/>
                <a:gd name="connsiteX88" fmla="*/ 572692 w 2666988"/>
                <a:gd name="connsiteY88" fmla="*/ 2515538 h 4389124"/>
                <a:gd name="connsiteX89" fmla="*/ 2094090 w 2666988"/>
                <a:gd name="connsiteY89" fmla="*/ 2515538 h 4389124"/>
                <a:gd name="connsiteX90" fmla="*/ 1846752 w 2666988"/>
                <a:gd name="connsiteY90" fmla="*/ 2742744 h 4389124"/>
                <a:gd name="connsiteX91" fmla="*/ 820011 w 2666988"/>
                <a:gd name="connsiteY91" fmla="*/ 2742704 h 4389124"/>
                <a:gd name="connsiteX92" fmla="*/ 572672 w 2666988"/>
                <a:gd name="connsiteY92" fmla="*/ 2515528 h 4389124"/>
                <a:gd name="connsiteX93" fmla="*/ 572692 w 2666988"/>
                <a:gd name="connsiteY93" fmla="*/ 2515538 h 4389124"/>
                <a:gd name="connsiteX94" fmla="*/ 832659 w 2666988"/>
                <a:gd name="connsiteY94" fmla="*/ 2852393 h 4389124"/>
                <a:gd name="connsiteX95" fmla="*/ 1834221 w 2666988"/>
                <a:gd name="connsiteY95" fmla="*/ 2852393 h 4389124"/>
                <a:gd name="connsiteX96" fmla="*/ 1897756 w 2666988"/>
                <a:gd name="connsiteY96" fmla="*/ 3120629 h 4389124"/>
                <a:gd name="connsiteX97" fmla="*/ 769125 w 2666988"/>
                <a:gd name="connsiteY97" fmla="*/ 3120629 h 4389124"/>
                <a:gd name="connsiteX98" fmla="*/ 832659 w 2666988"/>
                <a:gd name="connsiteY98" fmla="*/ 2852393 h 4389124"/>
                <a:gd name="connsiteX99" fmla="*/ 109699 w 2666988"/>
                <a:gd name="connsiteY99" fmla="*/ 3230347 h 4389124"/>
                <a:gd name="connsiteX100" fmla="*/ 2557123 w 2666988"/>
                <a:gd name="connsiteY100" fmla="*/ 3230347 h 4389124"/>
                <a:gd name="connsiteX101" fmla="*/ 2557123 w 2666988"/>
                <a:gd name="connsiteY101" fmla="*/ 3427133 h 4389124"/>
                <a:gd name="connsiteX102" fmla="*/ 109699 w 2666988"/>
                <a:gd name="connsiteY102" fmla="*/ 3427133 h 4389124"/>
                <a:gd name="connsiteX103" fmla="*/ 109699 w 2666988"/>
                <a:gd name="connsiteY103" fmla="*/ 3230347 h 4389124"/>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316859 w 2666988"/>
                <a:gd name="connsiteY4" fmla="*/ 4334250 h 4389124"/>
                <a:gd name="connsiteX5" fmla="*/ 371733 w 2666988"/>
                <a:gd name="connsiteY5" fmla="*/ 4389124 h 4389124"/>
                <a:gd name="connsiteX6" fmla="*/ 426617 w 2666988"/>
                <a:gd name="connsiteY6" fmla="*/ 4334250 h 4389124"/>
                <a:gd name="connsiteX7" fmla="*/ 2274064 w 2666988"/>
                <a:gd name="connsiteY7" fmla="*/ 3885032 h 4389124"/>
                <a:gd name="connsiteX8" fmla="*/ 2274025 w 2666988"/>
                <a:gd name="connsiteY8" fmla="*/ 4334250 h 4389124"/>
                <a:gd name="connsiteX9" fmla="*/ 2328908 w 2666988"/>
                <a:gd name="connsiteY9" fmla="*/ 4389124 h 4389124"/>
                <a:gd name="connsiteX10" fmla="*/ 2383782 w 2666988"/>
                <a:gd name="connsiteY10" fmla="*/ 4334250 h 4389124"/>
                <a:gd name="connsiteX11" fmla="*/ 2383782 w 2666988"/>
                <a:gd name="connsiteY11" fmla="*/ 3885032 h 4389124"/>
                <a:gd name="connsiteX12" fmla="*/ 2515240 w 2666988"/>
                <a:gd name="connsiteY12" fmla="*/ 3885032 h 4389124"/>
                <a:gd name="connsiteX13" fmla="*/ 2570124 w 2666988"/>
                <a:gd name="connsiteY13" fmla="*/ 3830148 h 4389124"/>
                <a:gd name="connsiteX14" fmla="*/ 2570124 w 2666988"/>
                <a:gd name="connsiteY14" fmla="*/ 3536841 h 4389124"/>
                <a:gd name="connsiteX15" fmla="*/ 2612105 w 2666988"/>
                <a:gd name="connsiteY15" fmla="*/ 3536841 h 4389124"/>
                <a:gd name="connsiteX16" fmla="*/ 2666988 w 2666988"/>
                <a:gd name="connsiteY16" fmla="*/ 3481957 h 4389124"/>
                <a:gd name="connsiteX17" fmla="*/ 2666988 w 2666988"/>
                <a:gd name="connsiteY17" fmla="*/ 3175415 h 4389124"/>
                <a:gd name="connsiteX18" fmla="*/ 2612105 w 2666988"/>
                <a:gd name="connsiteY18" fmla="*/ 3120541 h 4389124"/>
                <a:gd name="connsiteX19" fmla="*/ 2010423 w 2666988"/>
                <a:gd name="connsiteY19" fmla="*/ 3120619 h 4389124"/>
                <a:gd name="connsiteX20" fmla="*/ 1937787 w 2666988"/>
                <a:gd name="connsiteY20" fmla="*/ 2813998 h 4389124"/>
                <a:gd name="connsiteX21" fmla="*/ 2399781 w 2666988"/>
                <a:gd name="connsiteY21" fmla="*/ 1935625 h 4389124"/>
                <a:gd name="connsiteX22" fmla="*/ 1868864 w 2666988"/>
                <a:gd name="connsiteY22" fmla="*/ 1013430 h 4389124"/>
                <a:gd name="connsiteX23" fmla="*/ 1876672 w 2666988"/>
                <a:gd name="connsiteY23" fmla="*/ 924070 h 4389124"/>
                <a:gd name="connsiteX24" fmla="*/ 1804683 w 2666988"/>
                <a:gd name="connsiteY24" fmla="*/ 654649 h 4389124"/>
                <a:gd name="connsiteX25" fmla="*/ 1876212 w 2666988"/>
                <a:gd name="connsiteY25" fmla="*/ 370723 h 4389124"/>
                <a:gd name="connsiteX26" fmla="*/ 2057116 w 2666988"/>
                <a:gd name="connsiteY26" fmla="*/ 150287 h 4389124"/>
                <a:gd name="connsiteX27" fmla="*/ 2057116 w 2666988"/>
                <a:gd name="connsiteY27" fmla="*/ 54880 h 4389124"/>
                <a:gd name="connsiteX28" fmla="*/ 2002232 w 2666988"/>
                <a:gd name="connsiteY28" fmla="*/ 0 h 4389124"/>
                <a:gd name="connsiteX29" fmla="*/ 664628 w 2666988"/>
                <a:gd name="connsiteY29" fmla="*/ 0 h 4389124"/>
                <a:gd name="connsiteX30" fmla="*/ 609755 w 2666988"/>
                <a:gd name="connsiteY30" fmla="*/ 54880 h 4389124"/>
                <a:gd name="connsiteX31" fmla="*/ 609755 w 2666988"/>
                <a:gd name="connsiteY31" fmla="*/ 150287 h 4389124"/>
                <a:gd name="connsiteX32" fmla="*/ 790659 w 2666988"/>
                <a:gd name="connsiteY32" fmla="*/ 370723 h 4389124"/>
                <a:gd name="connsiteX33" fmla="*/ 862188 w 2666988"/>
                <a:gd name="connsiteY33" fmla="*/ 654649 h 4389124"/>
                <a:gd name="connsiteX34" fmla="*/ 790198 w 2666988"/>
                <a:gd name="connsiteY34" fmla="*/ 924070 h 4389124"/>
                <a:gd name="connsiteX35" fmla="*/ 798007 w 2666988"/>
                <a:gd name="connsiteY35" fmla="*/ 1013430 h 4389124"/>
                <a:gd name="connsiteX36" fmla="*/ 267090 w 2666988"/>
                <a:gd name="connsiteY36" fmla="*/ 1935625 h 4389124"/>
                <a:gd name="connsiteX37" fmla="*/ 729084 w 2666988"/>
                <a:gd name="connsiteY37" fmla="*/ 2813998 h 4389124"/>
                <a:gd name="connsiteX38" fmla="*/ 656448 w 2666988"/>
                <a:gd name="connsiteY38" fmla="*/ 3120619 h 4389124"/>
                <a:gd name="connsiteX39" fmla="*/ 54883 w 2666988"/>
                <a:gd name="connsiteY39" fmla="*/ 3120659 h 4389124"/>
                <a:gd name="connsiteX40" fmla="*/ 0 w 2666988"/>
                <a:gd name="connsiteY40" fmla="*/ 3175532 h 4389124"/>
                <a:gd name="connsiteX41" fmla="*/ 0 w 2666988"/>
                <a:gd name="connsiteY41" fmla="*/ 3482075 h 4389124"/>
                <a:gd name="connsiteX42" fmla="*/ 54883 w 2666988"/>
                <a:gd name="connsiteY42" fmla="*/ 3536841 h 4389124"/>
                <a:gd name="connsiteX43" fmla="*/ 54903 w 2666988"/>
                <a:gd name="connsiteY43" fmla="*/ 3536841 h 4389124"/>
                <a:gd name="connsiteX44" fmla="*/ 2460298 w 2666988"/>
                <a:gd name="connsiteY44" fmla="*/ 3775304 h 4389124"/>
                <a:gd name="connsiteX45" fmla="*/ 206465 w 2666988"/>
                <a:gd name="connsiteY45" fmla="*/ 3775304 h 4389124"/>
                <a:gd name="connsiteX46" fmla="*/ 206465 w 2666988"/>
                <a:gd name="connsiteY46" fmla="*/ 3536880 h 4389124"/>
                <a:gd name="connsiteX47" fmla="*/ 2460298 w 2666988"/>
                <a:gd name="connsiteY47" fmla="*/ 3536880 h 4389124"/>
                <a:gd name="connsiteX48" fmla="*/ 2460298 w 2666988"/>
                <a:gd name="connsiteY48" fmla="*/ 3775304 h 4389124"/>
                <a:gd name="connsiteX49" fmla="*/ 378013 w 2666988"/>
                <a:gd name="connsiteY49" fmla="*/ 1975176 h 4389124"/>
                <a:gd name="connsiteX50" fmla="*/ 2288848 w 2666988"/>
                <a:gd name="connsiteY50" fmla="*/ 1975176 h 4389124"/>
                <a:gd name="connsiteX51" fmla="*/ 2166766 w 2666988"/>
                <a:gd name="connsiteY51" fmla="*/ 2405751 h 4389124"/>
                <a:gd name="connsiteX52" fmla="*/ 499978 w 2666988"/>
                <a:gd name="connsiteY52" fmla="*/ 2405751 h 4389124"/>
                <a:gd name="connsiteX53" fmla="*/ 377974 w 2666988"/>
                <a:gd name="connsiteY53" fmla="*/ 1975176 h 4389124"/>
                <a:gd name="connsiteX54" fmla="*/ 378013 w 2666988"/>
                <a:gd name="connsiteY54" fmla="*/ 1975176 h 4389124"/>
                <a:gd name="connsiteX55" fmla="*/ 505072 w 2666988"/>
                <a:gd name="connsiteY55" fmla="*/ 1457270 h 4389124"/>
                <a:gd name="connsiteX56" fmla="*/ 2161671 w 2666988"/>
                <a:gd name="connsiteY56" fmla="*/ 1457270 h 4389124"/>
                <a:gd name="connsiteX57" fmla="*/ 2287349 w 2666988"/>
                <a:gd name="connsiteY57" fmla="*/ 1865419 h 4389124"/>
                <a:gd name="connsiteX58" fmla="*/ 379355 w 2666988"/>
                <a:gd name="connsiteY58" fmla="*/ 1865419 h 4389124"/>
                <a:gd name="connsiteX59" fmla="*/ 504994 w 2666988"/>
                <a:gd name="connsiteY59" fmla="*/ 1457270 h 4389124"/>
                <a:gd name="connsiteX60" fmla="*/ 505072 w 2666988"/>
                <a:gd name="connsiteY60" fmla="*/ 1457270 h 4389124"/>
                <a:gd name="connsiteX61" fmla="*/ 905569 w 2666988"/>
                <a:gd name="connsiteY61" fmla="*/ 988232 h 4389124"/>
                <a:gd name="connsiteX62" fmla="*/ 899868 w 2666988"/>
                <a:gd name="connsiteY62" fmla="*/ 924051 h 4389124"/>
                <a:gd name="connsiteX63" fmla="*/ 953526 w 2666988"/>
                <a:gd name="connsiteY63" fmla="*/ 718272 h 4389124"/>
                <a:gd name="connsiteX64" fmla="*/ 1713765 w 2666988"/>
                <a:gd name="connsiteY64" fmla="*/ 719114 h 4389124"/>
                <a:gd name="connsiteX65" fmla="*/ 1766993 w 2666988"/>
                <a:gd name="connsiteY65" fmla="*/ 924129 h 4389124"/>
                <a:gd name="connsiteX66" fmla="*/ 1761291 w 2666988"/>
                <a:gd name="connsiteY66" fmla="*/ 988310 h 4389124"/>
                <a:gd name="connsiteX67" fmla="*/ 905569 w 2666988"/>
                <a:gd name="connsiteY67" fmla="*/ 988310 h 4389124"/>
                <a:gd name="connsiteX68" fmla="*/ 905569 w 2666988"/>
                <a:gd name="connsiteY68" fmla="*/ 988232 h 4389124"/>
                <a:gd name="connsiteX69" fmla="*/ 834462 w 2666988"/>
                <a:gd name="connsiteY69" fmla="*/ 265232 h 4389124"/>
                <a:gd name="connsiteX70" fmla="*/ 719463 w 2666988"/>
                <a:gd name="connsiteY70" fmla="*/ 150233 h 4389124"/>
                <a:gd name="connsiteX71" fmla="*/ 719463 w 2666988"/>
                <a:gd name="connsiteY71" fmla="*/ 109705 h 4389124"/>
                <a:gd name="connsiteX72" fmla="*/ 1947339 w 2666988"/>
                <a:gd name="connsiteY72" fmla="*/ 109705 h 4389124"/>
                <a:gd name="connsiteX73" fmla="*/ 1947339 w 2666988"/>
                <a:gd name="connsiteY73" fmla="*/ 150233 h 4389124"/>
                <a:gd name="connsiteX74" fmla="*/ 1832340 w 2666988"/>
                <a:gd name="connsiteY74" fmla="*/ 265232 h 4389124"/>
                <a:gd name="connsiteX75" fmla="*/ 1779112 w 2666988"/>
                <a:gd name="connsiteY75" fmla="*/ 306717 h 4389124"/>
                <a:gd name="connsiteX76" fmla="*/ 1702910 w 2666988"/>
                <a:gd name="connsiteY76" fmla="*/ 609278 h 4389124"/>
                <a:gd name="connsiteX77" fmla="*/ 963608 w 2666988"/>
                <a:gd name="connsiteY77" fmla="*/ 608514 h 4389124"/>
                <a:gd name="connsiteX78" fmla="*/ 887572 w 2666988"/>
                <a:gd name="connsiteY78" fmla="*/ 306716 h 4389124"/>
                <a:gd name="connsiteX79" fmla="*/ 834452 w 2666988"/>
                <a:gd name="connsiteY79" fmla="*/ 265231 h 4389124"/>
                <a:gd name="connsiteX80" fmla="*/ 834462 w 2666988"/>
                <a:gd name="connsiteY80" fmla="*/ 265232 h 4389124"/>
                <a:gd name="connsiteX81" fmla="*/ 872004 w 2666988"/>
                <a:gd name="connsiteY81" fmla="*/ 1097989 h 4389124"/>
                <a:gd name="connsiteX82" fmla="*/ 1794807 w 2666988"/>
                <a:gd name="connsiteY82" fmla="*/ 1097989 h 4389124"/>
                <a:gd name="connsiteX83" fmla="*/ 2087840 w 2666988"/>
                <a:gd name="connsiteY83" fmla="*/ 1347620 h 4389124"/>
                <a:gd name="connsiteX84" fmla="*/ 578982 w 2666988"/>
                <a:gd name="connsiteY84" fmla="*/ 1347620 h 4389124"/>
                <a:gd name="connsiteX85" fmla="*/ 872014 w 2666988"/>
                <a:gd name="connsiteY85" fmla="*/ 1097989 h 4389124"/>
                <a:gd name="connsiteX86" fmla="*/ 872004 w 2666988"/>
                <a:gd name="connsiteY86" fmla="*/ 1097989 h 4389124"/>
                <a:gd name="connsiteX87" fmla="*/ 572692 w 2666988"/>
                <a:gd name="connsiteY87" fmla="*/ 2515538 h 4389124"/>
                <a:gd name="connsiteX88" fmla="*/ 2094090 w 2666988"/>
                <a:gd name="connsiteY88" fmla="*/ 2515538 h 4389124"/>
                <a:gd name="connsiteX89" fmla="*/ 1846752 w 2666988"/>
                <a:gd name="connsiteY89" fmla="*/ 2742744 h 4389124"/>
                <a:gd name="connsiteX90" fmla="*/ 820011 w 2666988"/>
                <a:gd name="connsiteY90" fmla="*/ 2742704 h 4389124"/>
                <a:gd name="connsiteX91" fmla="*/ 572672 w 2666988"/>
                <a:gd name="connsiteY91" fmla="*/ 2515528 h 4389124"/>
                <a:gd name="connsiteX92" fmla="*/ 572692 w 2666988"/>
                <a:gd name="connsiteY92" fmla="*/ 2515538 h 4389124"/>
                <a:gd name="connsiteX93" fmla="*/ 832659 w 2666988"/>
                <a:gd name="connsiteY93" fmla="*/ 2852393 h 4389124"/>
                <a:gd name="connsiteX94" fmla="*/ 1834221 w 2666988"/>
                <a:gd name="connsiteY94" fmla="*/ 2852393 h 4389124"/>
                <a:gd name="connsiteX95" fmla="*/ 1897756 w 2666988"/>
                <a:gd name="connsiteY95" fmla="*/ 3120629 h 4389124"/>
                <a:gd name="connsiteX96" fmla="*/ 769125 w 2666988"/>
                <a:gd name="connsiteY96" fmla="*/ 3120629 h 4389124"/>
                <a:gd name="connsiteX97" fmla="*/ 832659 w 2666988"/>
                <a:gd name="connsiteY97" fmla="*/ 2852393 h 4389124"/>
                <a:gd name="connsiteX98" fmla="*/ 109699 w 2666988"/>
                <a:gd name="connsiteY98" fmla="*/ 3230347 h 4389124"/>
                <a:gd name="connsiteX99" fmla="*/ 2557123 w 2666988"/>
                <a:gd name="connsiteY99" fmla="*/ 3230347 h 4389124"/>
                <a:gd name="connsiteX100" fmla="*/ 2557123 w 2666988"/>
                <a:gd name="connsiteY100" fmla="*/ 3427133 h 4389124"/>
                <a:gd name="connsiteX101" fmla="*/ 109699 w 2666988"/>
                <a:gd name="connsiteY101" fmla="*/ 3427133 h 4389124"/>
                <a:gd name="connsiteX102" fmla="*/ 109699 w 2666988"/>
                <a:gd name="connsiteY102" fmla="*/ 3230347 h 4389124"/>
                <a:gd name="connsiteX0" fmla="*/ 54903 w 2666988"/>
                <a:gd name="connsiteY0" fmla="*/ 3536841 h 4416460"/>
                <a:gd name="connsiteX1" fmla="*/ 96884 w 2666988"/>
                <a:gd name="connsiteY1" fmla="*/ 3536841 h 4416460"/>
                <a:gd name="connsiteX2" fmla="*/ 96884 w 2666988"/>
                <a:gd name="connsiteY2" fmla="*/ 3830148 h 4416460"/>
                <a:gd name="connsiteX3" fmla="*/ 151768 w 2666988"/>
                <a:gd name="connsiteY3" fmla="*/ 3885032 h 4416460"/>
                <a:gd name="connsiteX4" fmla="*/ 316859 w 2666988"/>
                <a:gd name="connsiteY4" fmla="*/ 4334250 h 4416460"/>
                <a:gd name="connsiteX5" fmla="*/ 371733 w 2666988"/>
                <a:gd name="connsiteY5" fmla="*/ 4389124 h 4416460"/>
                <a:gd name="connsiteX6" fmla="*/ 2274064 w 2666988"/>
                <a:gd name="connsiteY6" fmla="*/ 3885032 h 4416460"/>
                <a:gd name="connsiteX7" fmla="*/ 2274025 w 2666988"/>
                <a:gd name="connsiteY7" fmla="*/ 4334250 h 4416460"/>
                <a:gd name="connsiteX8" fmla="*/ 2328908 w 2666988"/>
                <a:gd name="connsiteY8" fmla="*/ 4389124 h 4416460"/>
                <a:gd name="connsiteX9" fmla="*/ 2383782 w 2666988"/>
                <a:gd name="connsiteY9" fmla="*/ 4334250 h 4416460"/>
                <a:gd name="connsiteX10" fmla="*/ 2383782 w 2666988"/>
                <a:gd name="connsiteY10" fmla="*/ 3885032 h 4416460"/>
                <a:gd name="connsiteX11" fmla="*/ 2515240 w 2666988"/>
                <a:gd name="connsiteY11" fmla="*/ 3885032 h 4416460"/>
                <a:gd name="connsiteX12" fmla="*/ 2570124 w 2666988"/>
                <a:gd name="connsiteY12" fmla="*/ 3830148 h 4416460"/>
                <a:gd name="connsiteX13" fmla="*/ 2570124 w 2666988"/>
                <a:gd name="connsiteY13" fmla="*/ 3536841 h 4416460"/>
                <a:gd name="connsiteX14" fmla="*/ 2612105 w 2666988"/>
                <a:gd name="connsiteY14" fmla="*/ 3536841 h 4416460"/>
                <a:gd name="connsiteX15" fmla="*/ 2666988 w 2666988"/>
                <a:gd name="connsiteY15" fmla="*/ 3481957 h 4416460"/>
                <a:gd name="connsiteX16" fmla="*/ 2666988 w 2666988"/>
                <a:gd name="connsiteY16" fmla="*/ 3175415 h 4416460"/>
                <a:gd name="connsiteX17" fmla="*/ 2612105 w 2666988"/>
                <a:gd name="connsiteY17" fmla="*/ 3120541 h 4416460"/>
                <a:gd name="connsiteX18" fmla="*/ 2010423 w 2666988"/>
                <a:gd name="connsiteY18" fmla="*/ 3120619 h 4416460"/>
                <a:gd name="connsiteX19" fmla="*/ 1937787 w 2666988"/>
                <a:gd name="connsiteY19" fmla="*/ 2813998 h 4416460"/>
                <a:gd name="connsiteX20" fmla="*/ 2399781 w 2666988"/>
                <a:gd name="connsiteY20" fmla="*/ 1935625 h 4416460"/>
                <a:gd name="connsiteX21" fmla="*/ 1868864 w 2666988"/>
                <a:gd name="connsiteY21" fmla="*/ 1013430 h 4416460"/>
                <a:gd name="connsiteX22" fmla="*/ 1876672 w 2666988"/>
                <a:gd name="connsiteY22" fmla="*/ 924070 h 4416460"/>
                <a:gd name="connsiteX23" fmla="*/ 1804683 w 2666988"/>
                <a:gd name="connsiteY23" fmla="*/ 654649 h 4416460"/>
                <a:gd name="connsiteX24" fmla="*/ 1876212 w 2666988"/>
                <a:gd name="connsiteY24" fmla="*/ 370723 h 4416460"/>
                <a:gd name="connsiteX25" fmla="*/ 2057116 w 2666988"/>
                <a:gd name="connsiteY25" fmla="*/ 150287 h 4416460"/>
                <a:gd name="connsiteX26" fmla="*/ 2057116 w 2666988"/>
                <a:gd name="connsiteY26" fmla="*/ 54880 h 4416460"/>
                <a:gd name="connsiteX27" fmla="*/ 2002232 w 2666988"/>
                <a:gd name="connsiteY27" fmla="*/ 0 h 4416460"/>
                <a:gd name="connsiteX28" fmla="*/ 664628 w 2666988"/>
                <a:gd name="connsiteY28" fmla="*/ 0 h 4416460"/>
                <a:gd name="connsiteX29" fmla="*/ 609755 w 2666988"/>
                <a:gd name="connsiteY29" fmla="*/ 54880 h 4416460"/>
                <a:gd name="connsiteX30" fmla="*/ 609755 w 2666988"/>
                <a:gd name="connsiteY30" fmla="*/ 150287 h 4416460"/>
                <a:gd name="connsiteX31" fmla="*/ 790659 w 2666988"/>
                <a:gd name="connsiteY31" fmla="*/ 370723 h 4416460"/>
                <a:gd name="connsiteX32" fmla="*/ 862188 w 2666988"/>
                <a:gd name="connsiteY32" fmla="*/ 654649 h 4416460"/>
                <a:gd name="connsiteX33" fmla="*/ 790198 w 2666988"/>
                <a:gd name="connsiteY33" fmla="*/ 924070 h 4416460"/>
                <a:gd name="connsiteX34" fmla="*/ 798007 w 2666988"/>
                <a:gd name="connsiteY34" fmla="*/ 1013430 h 4416460"/>
                <a:gd name="connsiteX35" fmla="*/ 267090 w 2666988"/>
                <a:gd name="connsiteY35" fmla="*/ 1935625 h 4416460"/>
                <a:gd name="connsiteX36" fmla="*/ 729084 w 2666988"/>
                <a:gd name="connsiteY36" fmla="*/ 2813998 h 4416460"/>
                <a:gd name="connsiteX37" fmla="*/ 656448 w 2666988"/>
                <a:gd name="connsiteY37" fmla="*/ 3120619 h 4416460"/>
                <a:gd name="connsiteX38" fmla="*/ 54883 w 2666988"/>
                <a:gd name="connsiteY38" fmla="*/ 3120659 h 4416460"/>
                <a:gd name="connsiteX39" fmla="*/ 0 w 2666988"/>
                <a:gd name="connsiteY39" fmla="*/ 3175532 h 4416460"/>
                <a:gd name="connsiteX40" fmla="*/ 0 w 2666988"/>
                <a:gd name="connsiteY40" fmla="*/ 3482075 h 4416460"/>
                <a:gd name="connsiteX41" fmla="*/ 54883 w 2666988"/>
                <a:gd name="connsiteY41" fmla="*/ 3536841 h 4416460"/>
                <a:gd name="connsiteX42" fmla="*/ 54903 w 2666988"/>
                <a:gd name="connsiteY42" fmla="*/ 3536841 h 4416460"/>
                <a:gd name="connsiteX43" fmla="*/ 2460298 w 2666988"/>
                <a:gd name="connsiteY43" fmla="*/ 3775304 h 4416460"/>
                <a:gd name="connsiteX44" fmla="*/ 206465 w 2666988"/>
                <a:gd name="connsiteY44" fmla="*/ 3775304 h 4416460"/>
                <a:gd name="connsiteX45" fmla="*/ 206465 w 2666988"/>
                <a:gd name="connsiteY45" fmla="*/ 3536880 h 4416460"/>
                <a:gd name="connsiteX46" fmla="*/ 2460298 w 2666988"/>
                <a:gd name="connsiteY46" fmla="*/ 3536880 h 4416460"/>
                <a:gd name="connsiteX47" fmla="*/ 2460298 w 2666988"/>
                <a:gd name="connsiteY47" fmla="*/ 3775304 h 4416460"/>
                <a:gd name="connsiteX48" fmla="*/ 378013 w 2666988"/>
                <a:gd name="connsiteY48" fmla="*/ 1975176 h 4416460"/>
                <a:gd name="connsiteX49" fmla="*/ 2288848 w 2666988"/>
                <a:gd name="connsiteY49" fmla="*/ 1975176 h 4416460"/>
                <a:gd name="connsiteX50" fmla="*/ 2166766 w 2666988"/>
                <a:gd name="connsiteY50" fmla="*/ 2405751 h 4416460"/>
                <a:gd name="connsiteX51" fmla="*/ 499978 w 2666988"/>
                <a:gd name="connsiteY51" fmla="*/ 2405751 h 4416460"/>
                <a:gd name="connsiteX52" fmla="*/ 377974 w 2666988"/>
                <a:gd name="connsiteY52" fmla="*/ 1975176 h 4416460"/>
                <a:gd name="connsiteX53" fmla="*/ 378013 w 2666988"/>
                <a:gd name="connsiteY53" fmla="*/ 1975176 h 4416460"/>
                <a:gd name="connsiteX54" fmla="*/ 505072 w 2666988"/>
                <a:gd name="connsiteY54" fmla="*/ 1457270 h 4416460"/>
                <a:gd name="connsiteX55" fmla="*/ 2161671 w 2666988"/>
                <a:gd name="connsiteY55" fmla="*/ 1457270 h 4416460"/>
                <a:gd name="connsiteX56" fmla="*/ 2287349 w 2666988"/>
                <a:gd name="connsiteY56" fmla="*/ 1865419 h 4416460"/>
                <a:gd name="connsiteX57" fmla="*/ 379355 w 2666988"/>
                <a:gd name="connsiteY57" fmla="*/ 1865419 h 4416460"/>
                <a:gd name="connsiteX58" fmla="*/ 504994 w 2666988"/>
                <a:gd name="connsiteY58" fmla="*/ 1457270 h 4416460"/>
                <a:gd name="connsiteX59" fmla="*/ 505072 w 2666988"/>
                <a:gd name="connsiteY59" fmla="*/ 1457270 h 4416460"/>
                <a:gd name="connsiteX60" fmla="*/ 905569 w 2666988"/>
                <a:gd name="connsiteY60" fmla="*/ 988232 h 4416460"/>
                <a:gd name="connsiteX61" fmla="*/ 899868 w 2666988"/>
                <a:gd name="connsiteY61" fmla="*/ 924051 h 4416460"/>
                <a:gd name="connsiteX62" fmla="*/ 953526 w 2666988"/>
                <a:gd name="connsiteY62" fmla="*/ 718272 h 4416460"/>
                <a:gd name="connsiteX63" fmla="*/ 1713765 w 2666988"/>
                <a:gd name="connsiteY63" fmla="*/ 719114 h 4416460"/>
                <a:gd name="connsiteX64" fmla="*/ 1766993 w 2666988"/>
                <a:gd name="connsiteY64" fmla="*/ 924129 h 4416460"/>
                <a:gd name="connsiteX65" fmla="*/ 1761291 w 2666988"/>
                <a:gd name="connsiteY65" fmla="*/ 988310 h 4416460"/>
                <a:gd name="connsiteX66" fmla="*/ 905569 w 2666988"/>
                <a:gd name="connsiteY66" fmla="*/ 988310 h 4416460"/>
                <a:gd name="connsiteX67" fmla="*/ 905569 w 2666988"/>
                <a:gd name="connsiteY67" fmla="*/ 988232 h 4416460"/>
                <a:gd name="connsiteX68" fmla="*/ 834462 w 2666988"/>
                <a:gd name="connsiteY68" fmla="*/ 265232 h 4416460"/>
                <a:gd name="connsiteX69" fmla="*/ 719463 w 2666988"/>
                <a:gd name="connsiteY69" fmla="*/ 150233 h 4416460"/>
                <a:gd name="connsiteX70" fmla="*/ 719463 w 2666988"/>
                <a:gd name="connsiteY70" fmla="*/ 109705 h 4416460"/>
                <a:gd name="connsiteX71" fmla="*/ 1947339 w 2666988"/>
                <a:gd name="connsiteY71" fmla="*/ 109705 h 4416460"/>
                <a:gd name="connsiteX72" fmla="*/ 1947339 w 2666988"/>
                <a:gd name="connsiteY72" fmla="*/ 150233 h 4416460"/>
                <a:gd name="connsiteX73" fmla="*/ 1832340 w 2666988"/>
                <a:gd name="connsiteY73" fmla="*/ 265232 h 4416460"/>
                <a:gd name="connsiteX74" fmla="*/ 1779112 w 2666988"/>
                <a:gd name="connsiteY74" fmla="*/ 306717 h 4416460"/>
                <a:gd name="connsiteX75" fmla="*/ 1702910 w 2666988"/>
                <a:gd name="connsiteY75" fmla="*/ 609278 h 4416460"/>
                <a:gd name="connsiteX76" fmla="*/ 963608 w 2666988"/>
                <a:gd name="connsiteY76" fmla="*/ 608514 h 4416460"/>
                <a:gd name="connsiteX77" fmla="*/ 887572 w 2666988"/>
                <a:gd name="connsiteY77" fmla="*/ 306716 h 4416460"/>
                <a:gd name="connsiteX78" fmla="*/ 834452 w 2666988"/>
                <a:gd name="connsiteY78" fmla="*/ 265231 h 4416460"/>
                <a:gd name="connsiteX79" fmla="*/ 834462 w 2666988"/>
                <a:gd name="connsiteY79" fmla="*/ 265232 h 4416460"/>
                <a:gd name="connsiteX80" fmla="*/ 872004 w 2666988"/>
                <a:gd name="connsiteY80" fmla="*/ 1097989 h 4416460"/>
                <a:gd name="connsiteX81" fmla="*/ 1794807 w 2666988"/>
                <a:gd name="connsiteY81" fmla="*/ 1097989 h 4416460"/>
                <a:gd name="connsiteX82" fmla="*/ 2087840 w 2666988"/>
                <a:gd name="connsiteY82" fmla="*/ 1347620 h 4416460"/>
                <a:gd name="connsiteX83" fmla="*/ 578982 w 2666988"/>
                <a:gd name="connsiteY83" fmla="*/ 1347620 h 4416460"/>
                <a:gd name="connsiteX84" fmla="*/ 872014 w 2666988"/>
                <a:gd name="connsiteY84" fmla="*/ 1097989 h 4416460"/>
                <a:gd name="connsiteX85" fmla="*/ 872004 w 2666988"/>
                <a:gd name="connsiteY85" fmla="*/ 1097989 h 4416460"/>
                <a:gd name="connsiteX86" fmla="*/ 572692 w 2666988"/>
                <a:gd name="connsiteY86" fmla="*/ 2515538 h 4416460"/>
                <a:gd name="connsiteX87" fmla="*/ 2094090 w 2666988"/>
                <a:gd name="connsiteY87" fmla="*/ 2515538 h 4416460"/>
                <a:gd name="connsiteX88" fmla="*/ 1846752 w 2666988"/>
                <a:gd name="connsiteY88" fmla="*/ 2742744 h 4416460"/>
                <a:gd name="connsiteX89" fmla="*/ 820011 w 2666988"/>
                <a:gd name="connsiteY89" fmla="*/ 2742704 h 4416460"/>
                <a:gd name="connsiteX90" fmla="*/ 572672 w 2666988"/>
                <a:gd name="connsiteY90" fmla="*/ 2515528 h 4416460"/>
                <a:gd name="connsiteX91" fmla="*/ 572692 w 2666988"/>
                <a:gd name="connsiteY91" fmla="*/ 2515538 h 4416460"/>
                <a:gd name="connsiteX92" fmla="*/ 832659 w 2666988"/>
                <a:gd name="connsiteY92" fmla="*/ 2852393 h 4416460"/>
                <a:gd name="connsiteX93" fmla="*/ 1834221 w 2666988"/>
                <a:gd name="connsiteY93" fmla="*/ 2852393 h 4416460"/>
                <a:gd name="connsiteX94" fmla="*/ 1897756 w 2666988"/>
                <a:gd name="connsiteY94" fmla="*/ 3120629 h 4416460"/>
                <a:gd name="connsiteX95" fmla="*/ 769125 w 2666988"/>
                <a:gd name="connsiteY95" fmla="*/ 3120629 h 4416460"/>
                <a:gd name="connsiteX96" fmla="*/ 832659 w 2666988"/>
                <a:gd name="connsiteY96" fmla="*/ 2852393 h 4416460"/>
                <a:gd name="connsiteX97" fmla="*/ 109699 w 2666988"/>
                <a:gd name="connsiteY97" fmla="*/ 3230347 h 4416460"/>
                <a:gd name="connsiteX98" fmla="*/ 2557123 w 2666988"/>
                <a:gd name="connsiteY98" fmla="*/ 3230347 h 4416460"/>
                <a:gd name="connsiteX99" fmla="*/ 2557123 w 2666988"/>
                <a:gd name="connsiteY99" fmla="*/ 3427133 h 4416460"/>
                <a:gd name="connsiteX100" fmla="*/ 109699 w 2666988"/>
                <a:gd name="connsiteY100" fmla="*/ 3427133 h 4416460"/>
                <a:gd name="connsiteX101" fmla="*/ 109699 w 2666988"/>
                <a:gd name="connsiteY101" fmla="*/ 3230347 h 4416460"/>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316859 w 2666988"/>
                <a:gd name="connsiteY4" fmla="*/ 4334250 h 4389124"/>
                <a:gd name="connsiteX5" fmla="*/ 2274064 w 2666988"/>
                <a:gd name="connsiteY5" fmla="*/ 3885032 h 4389124"/>
                <a:gd name="connsiteX6" fmla="*/ 2274025 w 2666988"/>
                <a:gd name="connsiteY6" fmla="*/ 4334250 h 4389124"/>
                <a:gd name="connsiteX7" fmla="*/ 2328908 w 2666988"/>
                <a:gd name="connsiteY7" fmla="*/ 4389124 h 4389124"/>
                <a:gd name="connsiteX8" fmla="*/ 2383782 w 2666988"/>
                <a:gd name="connsiteY8" fmla="*/ 4334250 h 4389124"/>
                <a:gd name="connsiteX9" fmla="*/ 2383782 w 2666988"/>
                <a:gd name="connsiteY9" fmla="*/ 3885032 h 4389124"/>
                <a:gd name="connsiteX10" fmla="*/ 2515240 w 2666988"/>
                <a:gd name="connsiteY10" fmla="*/ 3885032 h 4389124"/>
                <a:gd name="connsiteX11" fmla="*/ 2570124 w 2666988"/>
                <a:gd name="connsiteY11" fmla="*/ 3830148 h 4389124"/>
                <a:gd name="connsiteX12" fmla="*/ 2570124 w 2666988"/>
                <a:gd name="connsiteY12" fmla="*/ 3536841 h 4389124"/>
                <a:gd name="connsiteX13" fmla="*/ 2612105 w 2666988"/>
                <a:gd name="connsiteY13" fmla="*/ 3536841 h 4389124"/>
                <a:gd name="connsiteX14" fmla="*/ 2666988 w 2666988"/>
                <a:gd name="connsiteY14" fmla="*/ 3481957 h 4389124"/>
                <a:gd name="connsiteX15" fmla="*/ 2666988 w 2666988"/>
                <a:gd name="connsiteY15" fmla="*/ 3175415 h 4389124"/>
                <a:gd name="connsiteX16" fmla="*/ 2612105 w 2666988"/>
                <a:gd name="connsiteY16" fmla="*/ 3120541 h 4389124"/>
                <a:gd name="connsiteX17" fmla="*/ 2010423 w 2666988"/>
                <a:gd name="connsiteY17" fmla="*/ 3120619 h 4389124"/>
                <a:gd name="connsiteX18" fmla="*/ 1937787 w 2666988"/>
                <a:gd name="connsiteY18" fmla="*/ 2813998 h 4389124"/>
                <a:gd name="connsiteX19" fmla="*/ 2399781 w 2666988"/>
                <a:gd name="connsiteY19" fmla="*/ 1935625 h 4389124"/>
                <a:gd name="connsiteX20" fmla="*/ 1868864 w 2666988"/>
                <a:gd name="connsiteY20" fmla="*/ 1013430 h 4389124"/>
                <a:gd name="connsiteX21" fmla="*/ 1876672 w 2666988"/>
                <a:gd name="connsiteY21" fmla="*/ 924070 h 4389124"/>
                <a:gd name="connsiteX22" fmla="*/ 1804683 w 2666988"/>
                <a:gd name="connsiteY22" fmla="*/ 654649 h 4389124"/>
                <a:gd name="connsiteX23" fmla="*/ 1876212 w 2666988"/>
                <a:gd name="connsiteY23" fmla="*/ 370723 h 4389124"/>
                <a:gd name="connsiteX24" fmla="*/ 2057116 w 2666988"/>
                <a:gd name="connsiteY24" fmla="*/ 150287 h 4389124"/>
                <a:gd name="connsiteX25" fmla="*/ 2057116 w 2666988"/>
                <a:gd name="connsiteY25" fmla="*/ 54880 h 4389124"/>
                <a:gd name="connsiteX26" fmla="*/ 2002232 w 2666988"/>
                <a:gd name="connsiteY26" fmla="*/ 0 h 4389124"/>
                <a:gd name="connsiteX27" fmla="*/ 664628 w 2666988"/>
                <a:gd name="connsiteY27" fmla="*/ 0 h 4389124"/>
                <a:gd name="connsiteX28" fmla="*/ 609755 w 2666988"/>
                <a:gd name="connsiteY28" fmla="*/ 54880 h 4389124"/>
                <a:gd name="connsiteX29" fmla="*/ 609755 w 2666988"/>
                <a:gd name="connsiteY29" fmla="*/ 150287 h 4389124"/>
                <a:gd name="connsiteX30" fmla="*/ 790659 w 2666988"/>
                <a:gd name="connsiteY30" fmla="*/ 370723 h 4389124"/>
                <a:gd name="connsiteX31" fmla="*/ 862188 w 2666988"/>
                <a:gd name="connsiteY31" fmla="*/ 654649 h 4389124"/>
                <a:gd name="connsiteX32" fmla="*/ 790198 w 2666988"/>
                <a:gd name="connsiteY32" fmla="*/ 924070 h 4389124"/>
                <a:gd name="connsiteX33" fmla="*/ 798007 w 2666988"/>
                <a:gd name="connsiteY33" fmla="*/ 1013430 h 4389124"/>
                <a:gd name="connsiteX34" fmla="*/ 267090 w 2666988"/>
                <a:gd name="connsiteY34" fmla="*/ 1935625 h 4389124"/>
                <a:gd name="connsiteX35" fmla="*/ 729084 w 2666988"/>
                <a:gd name="connsiteY35" fmla="*/ 2813998 h 4389124"/>
                <a:gd name="connsiteX36" fmla="*/ 656448 w 2666988"/>
                <a:gd name="connsiteY36" fmla="*/ 3120619 h 4389124"/>
                <a:gd name="connsiteX37" fmla="*/ 54883 w 2666988"/>
                <a:gd name="connsiteY37" fmla="*/ 3120659 h 4389124"/>
                <a:gd name="connsiteX38" fmla="*/ 0 w 2666988"/>
                <a:gd name="connsiteY38" fmla="*/ 3175532 h 4389124"/>
                <a:gd name="connsiteX39" fmla="*/ 0 w 2666988"/>
                <a:gd name="connsiteY39" fmla="*/ 3482075 h 4389124"/>
                <a:gd name="connsiteX40" fmla="*/ 54883 w 2666988"/>
                <a:gd name="connsiteY40" fmla="*/ 3536841 h 4389124"/>
                <a:gd name="connsiteX41" fmla="*/ 54903 w 2666988"/>
                <a:gd name="connsiteY41" fmla="*/ 3536841 h 4389124"/>
                <a:gd name="connsiteX42" fmla="*/ 2460298 w 2666988"/>
                <a:gd name="connsiteY42" fmla="*/ 3775304 h 4389124"/>
                <a:gd name="connsiteX43" fmla="*/ 206465 w 2666988"/>
                <a:gd name="connsiteY43" fmla="*/ 3775304 h 4389124"/>
                <a:gd name="connsiteX44" fmla="*/ 206465 w 2666988"/>
                <a:gd name="connsiteY44" fmla="*/ 3536880 h 4389124"/>
                <a:gd name="connsiteX45" fmla="*/ 2460298 w 2666988"/>
                <a:gd name="connsiteY45" fmla="*/ 3536880 h 4389124"/>
                <a:gd name="connsiteX46" fmla="*/ 2460298 w 2666988"/>
                <a:gd name="connsiteY46" fmla="*/ 3775304 h 4389124"/>
                <a:gd name="connsiteX47" fmla="*/ 378013 w 2666988"/>
                <a:gd name="connsiteY47" fmla="*/ 1975176 h 4389124"/>
                <a:gd name="connsiteX48" fmla="*/ 2288848 w 2666988"/>
                <a:gd name="connsiteY48" fmla="*/ 1975176 h 4389124"/>
                <a:gd name="connsiteX49" fmla="*/ 2166766 w 2666988"/>
                <a:gd name="connsiteY49" fmla="*/ 2405751 h 4389124"/>
                <a:gd name="connsiteX50" fmla="*/ 499978 w 2666988"/>
                <a:gd name="connsiteY50" fmla="*/ 2405751 h 4389124"/>
                <a:gd name="connsiteX51" fmla="*/ 377974 w 2666988"/>
                <a:gd name="connsiteY51" fmla="*/ 1975176 h 4389124"/>
                <a:gd name="connsiteX52" fmla="*/ 378013 w 2666988"/>
                <a:gd name="connsiteY52" fmla="*/ 1975176 h 4389124"/>
                <a:gd name="connsiteX53" fmla="*/ 505072 w 2666988"/>
                <a:gd name="connsiteY53" fmla="*/ 1457270 h 4389124"/>
                <a:gd name="connsiteX54" fmla="*/ 2161671 w 2666988"/>
                <a:gd name="connsiteY54" fmla="*/ 1457270 h 4389124"/>
                <a:gd name="connsiteX55" fmla="*/ 2287349 w 2666988"/>
                <a:gd name="connsiteY55" fmla="*/ 1865419 h 4389124"/>
                <a:gd name="connsiteX56" fmla="*/ 379355 w 2666988"/>
                <a:gd name="connsiteY56" fmla="*/ 1865419 h 4389124"/>
                <a:gd name="connsiteX57" fmla="*/ 504994 w 2666988"/>
                <a:gd name="connsiteY57" fmla="*/ 1457270 h 4389124"/>
                <a:gd name="connsiteX58" fmla="*/ 505072 w 2666988"/>
                <a:gd name="connsiteY58" fmla="*/ 1457270 h 4389124"/>
                <a:gd name="connsiteX59" fmla="*/ 905569 w 2666988"/>
                <a:gd name="connsiteY59" fmla="*/ 988232 h 4389124"/>
                <a:gd name="connsiteX60" fmla="*/ 899868 w 2666988"/>
                <a:gd name="connsiteY60" fmla="*/ 924051 h 4389124"/>
                <a:gd name="connsiteX61" fmla="*/ 953526 w 2666988"/>
                <a:gd name="connsiteY61" fmla="*/ 718272 h 4389124"/>
                <a:gd name="connsiteX62" fmla="*/ 1713765 w 2666988"/>
                <a:gd name="connsiteY62" fmla="*/ 719114 h 4389124"/>
                <a:gd name="connsiteX63" fmla="*/ 1766993 w 2666988"/>
                <a:gd name="connsiteY63" fmla="*/ 924129 h 4389124"/>
                <a:gd name="connsiteX64" fmla="*/ 1761291 w 2666988"/>
                <a:gd name="connsiteY64" fmla="*/ 988310 h 4389124"/>
                <a:gd name="connsiteX65" fmla="*/ 905569 w 2666988"/>
                <a:gd name="connsiteY65" fmla="*/ 988310 h 4389124"/>
                <a:gd name="connsiteX66" fmla="*/ 905569 w 2666988"/>
                <a:gd name="connsiteY66" fmla="*/ 988232 h 4389124"/>
                <a:gd name="connsiteX67" fmla="*/ 834462 w 2666988"/>
                <a:gd name="connsiteY67" fmla="*/ 265232 h 4389124"/>
                <a:gd name="connsiteX68" fmla="*/ 719463 w 2666988"/>
                <a:gd name="connsiteY68" fmla="*/ 150233 h 4389124"/>
                <a:gd name="connsiteX69" fmla="*/ 719463 w 2666988"/>
                <a:gd name="connsiteY69" fmla="*/ 109705 h 4389124"/>
                <a:gd name="connsiteX70" fmla="*/ 1947339 w 2666988"/>
                <a:gd name="connsiteY70" fmla="*/ 109705 h 4389124"/>
                <a:gd name="connsiteX71" fmla="*/ 1947339 w 2666988"/>
                <a:gd name="connsiteY71" fmla="*/ 150233 h 4389124"/>
                <a:gd name="connsiteX72" fmla="*/ 1832340 w 2666988"/>
                <a:gd name="connsiteY72" fmla="*/ 265232 h 4389124"/>
                <a:gd name="connsiteX73" fmla="*/ 1779112 w 2666988"/>
                <a:gd name="connsiteY73" fmla="*/ 306717 h 4389124"/>
                <a:gd name="connsiteX74" fmla="*/ 1702910 w 2666988"/>
                <a:gd name="connsiteY74" fmla="*/ 609278 h 4389124"/>
                <a:gd name="connsiteX75" fmla="*/ 963608 w 2666988"/>
                <a:gd name="connsiteY75" fmla="*/ 608514 h 4389124"/>
                <a:gd name="connsiteX76" fmla="*/ 887572 w 2666988"/>
                <a:gd name="connsiteY76" fmla="*/ 306716 h 4389124"/>
                <a:gd name="connsiteX77" fmla="*/ 834452 w 2666988"/>
                <a:gd name="connsiteY77" fmla="*/ 265231 h 4389124"/>
                <a:gd name="connsiteX78" fmla="*/ 834462 w 2666988"/>
                <a:gd name="connsiteY78" fmla="*/ 265232 h 4389124"/>
                <a:gd name="connsiteX79" fmla="*/ 872004 w 2666988"/>
                <a:gd name="connsiteY79" fmla="*/ 1097989 h 4389124"/>
                <a:gd name="connsiteX80" fmla="*/ 1794807 w 2666988"/>
                <a:gd name="connsiteY80" fmla="*/ 1097989 h 4389124"/>
                <a:gd name="connsiteX81" fmla="*/ 2087840 w 2666988"/>
                <a:gd name="connsiteY81" fmla="*/ 1347620 h 4389124"/>
                <a:gd name="connsiteX82" fmla="*/ 578982 w 2666988"/>
                <a:gd name="connsiteY82" fmla="*/ 1347620 h 4389124"/>
                <a:gd name="connsiteX83" fmla="*/ 872014 w 2666988"/>
                <a:gd name="connsiteY83" fmla="*/ 1097989 h 4389124"/>
                <a:gd name="connsiteX84" fmla="*/ 872004 w 2666988"/>
                <a:gd name="connsiteY84" fmla="*/ 1097989 h 4389124"/>
                <a:gd name="connsiteX85" fmla="*/ 572692 w 2666988"/>
                <a:gd name="connsiteY85" fmla="*/ 2515538 h 4389124"/>
                <a:gd name="connsiteX86" fmla="*/ 2094090 w 2666988"/>
                <a:gd name="connsiteY86" fmla="*/ 2515538 h 4389124"/>
                <a:gd name="connsiteX87" fmla="*/ 1846752 w 2666988"/>
                <a:gd name="connsiteY87" fmla="*/ 2742744 h 4389124"/>
                <a:gd name="connsiteX88" fmla="*/ 820011 w 2666988"/>
                <a:gd name="connsiteY88" fmla="*/ 2742704 h 4389124"/>
                <a:gd name="connsiteX89" fmla="*/ 572672 w 2666988"/>
                <a:gd name="connsiteY89" fmla="*/ 2515528 h 4389124"/>
                <a:gd name="connsiteX90" fmla="*/ 572692 w 2666988"/>
                <a:gd name="connsiteY90" fmla="*/ 2515538 h 4389124"/>
                <a:gd name="connsiteX91" fmla="*/ 832659 w 2666988"/>
                <a:gd name="connsiteY91" fmla="*/ 2852393 h 4389124"/>
                <a:gd name="connsiteX92" fmla="*/ 1834221 w 2666988"/>
                <a:gd name="connsiteY92" fmla="*/ 2852393 h 4389124"/>
                <a:gd name="connsiteX93" fmla="*/ 1897756 w 2666988"/>
                <a:gd name="connsiteY93" fmla="*/ 3120629 h 4389124"/>
                <a:gd name="connsiteX94" fmla="*/ 769125 w 2666988"/>
                <a:gd name="connsiteY94" fmla="*/ 3120629 h 4389124"/>
                <a:gd name="connsiteX95" fmla="*/ 832659 w 2666988"/>
                <a:gd name="connsiteY95" fmla="*/ 2852393 h 4389124"/>
                <a:gd name="connsiteX96" fmla="*/ 109699 w 2666988"/>
                <a:gd name="connsiteY96" fmla="*/ 3230347 h 4389124"/>
                <a:gd name="connsiteX97" fmla="*/ 2557123 w 2666988"/>
                <a:gd name="connsiteY97" fmla="*/ 3230347 h 4389124"/>
                <a:gd name="connsiteX98" fmla="*/ 2557123 w 2666988"/>
                <a:gd name="connsiteY98" fmla="*/ 3427133 h 4389124"/>
                <a:gd name="connsiteX99" fmla="*/ 109699 w 2666988"/>
                <a:gd name="connsiteY99" fmla="*/ 3427133 h 4389124"/>
                <a:gd name="connsiteX100" fmla="*/ 109699 w 2666988"/>
                <a:gd name="connsiteY100" fmla="*/ 3230347 h 4389124"/>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2274064 w 2666988"/>
                <a:gd name="connsiteY4" fmla="*/ 3885032 h 4389124"/>
                <a:gd name="connsiteX5" fmla="*/ 2274025 w 2666988"/>
                <a:gd name="connsiteY5" fmla="*/ 4334250 h 4389124"/>
                <a:gd name="connsiteX6" fmla="*/ 2328908 w 2666988"/>
                <a:gd name="connsiteY6" fmla="*/ 4389124 h 4389124"/>
                <a:gd name="connsiteX7" fmla="*/ 2383782 w 2666988"/>
                <a:gd name="connsiteY7" fmla="*/ 4334250 h 4389124"/>
                <a:gd name="connsiteX8" fmla="*/ 2383782 w 2666988"/>
                <a:gd name="connsiteY8" fmla="*/ 3885032 h 4389124"/>
                <a:gd name="connsiteX9" fmla="*/ 2515240 w 2666988"/>
                <a:gd name="connsiteY9" fmla="*/ 3885032 h 4389124"/>
                <a:gd name="connsiteX10" fmla="*/ 2570124 w 2666988"/>
                <a:gd name="connsiteY10" fmla="*/ 3830148 h 4389124"/>
                <a:gd name="connsiteX11" fmla="*/ 2570124 w 2666988"/>
                <a:gd name="connsiteY11" fmla="*/ 3536841 h 4389124"/>
                <a:gd name="connsiteX12" fmla="*/ 2612105 w 2666988"/>
                <a:gd name="connsiteY12" fmla="*/ 3536841 h 4389124"/>
                <a:gd name="connsiteX13" fmla="*/ 2666988 w 2666988"/>
                <a:gd name="connsiteY13" fmla="*/ 3481957 h 4389124"/>
                <a:gd name="connsiteX14" fmla="*/ 2666988 w 2666988"/>
                <a:gd name="connsiteY14" fmla="*/ 3175415 h 4389124"/>
                <a:gd name="connsiteX15" fmla="*/ 2612105 w 2666988"/>
                <a:gd name="connsiteY15" fmla="*/ 3120541 h 4389124"/>
                <a:gd name="connsiteX16" fmla="*/ 2010423 w 2666988"/>
                <a:gd name="connsiteY16" fmla="*/ 3120619 h 4389124"/>
                <a:gd name="connsiteX17" fmla="*/ 1937787 w 2666988"/>
                <a:gd name="connsiteY17" fmla="*/ 2813998 h 4389124"/>
                <a:gd name="connsiteX18" fmla="*/ 2399781 w 2666988"/>
                <a:gd name="connsiteY18" fmla="*/ 1935625 h 4389124"/>
                <a:gd name="connsiteX19" fmla="*/ 1868864 w 2666988"/>
                <a:gd name="connsiteY19" fmla="*/ 1013430 h 4389124"/>
                <a:gd name="connsiteX20" fmla="*/ 1876672 w 2666988"/>
                <a:gd name="connsiteY20" fmla="*/ 924070 h 4389124"/>
                <a:gd name="connsiteX21" fmla="*/ 1804683 w 2666988"/>
                <a:gd name="connsiteY21" fmla="*/ 654649 h 4389124"/>
                <a:gd name="connsiteX22" fmla="*/ 1876212 w 2666988"/>
                <a:gd name="connsiteY22" fmla="*/ 370723 h 4389124"/>
                <a:gd name="connsiteX23" fmla="*/ 2057116 w 2666988"/>
                <a:gd name="connsiteY23" fmla="*/ 150287 h 4389124"/>
                <a:gd name="connsiteX24" fmla="*/ 2057116 w 2666988"/>
                <a:gd name="connsiteY24" fmla="*/ 54880 h 4389124"/>
                <a:gd name="connsiteX25" fmla="*/ 2002232 w 2666988"/>
                <a:gd name="connsiteY25" fmla="*/ 0 h 4389124"/>
                <a:gd name="connsiteX26" fmla="*/ 664628 w 2666988"/>
                <a:gd name="connsiteY26" fmla="*/ 0 h 4389124"/>
                <a:gd name="connsiteX27" fmla="*/ 609755 w 2666988"/>
                <a:gd name="connsiteY27" fmla="*/ 54880 h 4389124"/>
                <a:gd name="connsiteX28" fmla="*/ 609755 w 2666988"/>
                <a:gd name="connsiteY28" fmla="*/ 150287 h 4389124"/>
                <a:gd name="connsiteX29" fmla="*/ 790659 w 2666988"/>
                <a:gd name="connsiteY29" fmla="*/ 370723 h 4389124"/>
                <a:gd name="connsiteX30" fmla="*/ 862188 w 2666988"/>
                <a:gd name="connsiteY30" fmla="*/ 654649 h 4389124"/>
                <a:gd name="connsiteX31" fmla="*/ 790198 w 2666988"/>
                <a:gd name="connsiteY31" fmla="*/ 924070 h 4389124"/>
                <a:gd name="connsiteX32" fmla="*/ 798007 w 2666988"/>
                <a:gd name="connsiteY32" fmla="*/ 1013430 h 4389124"/>
                <a:gd name="connsiteX33" fmla="*/ 267090 w 2666988"/>
                <a:gd name="connsiteY33" fmla="*/ 1935625 h 4389124"/>
                <a:gd name="connsiteX34" fmla="*/ 729084 w 2666988"/>
                <a:gd name="connsiteY34" fmla="*/ 2813998 h 4389124"/>
                <a:gd name="connsiteX35" fmla="*/ 656448 w 2666988"/>
                <a:gd name="connsiteY35" fmla="*/ 3120619 h 4389124"/>
                <a:gd name="connsiteX36" fmla="*/ 54883 w 2666988"/>
                <a:gd name="connsiteY36" fmla="*/ 3120659 h 4389124"/>
                <a:gd name="connsiteX37" fmla="*/ 0 w 2666988"/>
                <a:gd name="connsiteY37" fmla="*/ 3175532 h 4389124"/>
                <a:gd name="connsiteX38" fmla="*/ 0 w 2666988"/>
                <a:gd name="connsiteY38" fmla="*/ 3482075 h 4389124"/>
                <a:gd name="connsiteX39" fmla="*/ 54883 w 2666988"/>
                <a:gd name="connsiteY39" fmla="*/ 3536841 h 4389124"/>
                <a:gd name="connsiteX40" fmla="*/ 54903 w 2666988"/>
                <a:gd name="connsiteY40" fmla="*/ 3536841 h 4389124"/>
                <a:gd name="connsiteX41" fmla="*/ 2460298 w 2666988"/>
                <a:gd name="connsiteY41" fmla="*/ 3775304 h 4389124"/>
                <a:gd name="connsiteX42" fmla="*/ 206465 w 2666988"/>
                <a:gd name="connsiteY42" fmla="*/ 3775304 h 4389124"/>
                <a:gd name="connsiteX43" fmla="*/ 206465 w 2666988"/>
                <a:gd name="connsiteY43" fmla="*/ 3536880 h 4389124"/>
                <a:gd name="connsiteX44" fmla="*/ 2460298 w 2666988"/>
                <a:gd name="connsiteY44" fmla="*/ 3536880 h 4389124"/>
                <a:gd name="connsiteX45" fmla="*/ 2460298 w 2666988"/>
                <a:gd name="connsiteY45" fmla="*/ 3775304 h 4389124"/>
                <a:gd name="connsiteX46" fmla="*/ 378013 w 2666988"/>
                <a:gd name="connsiteY46" fmla="*/ 1975176 h 4389124"/>
                <a:gd name="connsiteX47" fmla="*/ 2288848 w 2666988"/>
                <a:gd name="connsiteY47" fmla="*/ 1975176 h 4389124"/>
                <a:gd name="connsiteX48" fmla="*/ 2166766 w 2666988"/>
                <a:gd name="connsiteY48" fmla="*/ 2405751 h 4389124"/>
                <a:gd name="connsiteX49" fmla="*/ 499978 w 2666988"/>
                <a:gd name="connsiteY49" fmla="*/ 2405751 h 4389124"/>
                <a:gd name="connsiteX50" fmla="*/ 377974 w 2666988"/>
                <a:gd name="connsiteY50" fmla="*/ 1975176 h 4389124"/>
                <a:gd name="connsiteX51" fmla="*/ 378013 w 2666988"/>
                <a:gd name="connsiteY51" fmla="*/ 1975176 h 4389124"/>
                <a:gd name="connsiteX52" fmla="*/ 505072 w 2666988"/>
                <a:gd name="connsiteY52" fmla="*/ 1457270 h 4389124"/>
                <a:gd name="connsiteX53" fmla="*/ 2161671 w 2666988"/>
                <a:gd name="connsiteY53" fmla="*/ 1457270 h 4389124"/>
                <a:gd name="connsiteX54" fmla="*/ 2287349 w 2666988"/>
                <a:gd name="connsiteY54" fmla="*/ 1865419 h 4389124"/>
                <a:gd name="connsiteX55" fmla="*/ 379355 w 2666988"/>
                <a:gd name="connsiteY55" fmla="*/ 1865419 h 4389124"/>
                <a:gd name="connsiteX56" fmla="*/ 504994 w 2666988"/>
                <a:gd name="connsiteY56" fmla="*/ 1457270 h 4389124"/>
                <a:gd name="connsiteX57" fmla="*/ 505072 w 2666988"/>
                <a:gd name="connsiteY57" fmla="*/ 1457270 h 4389124"/>
                <a:gd name="connsiteX58" fmla="*/ 905569 w 2666988"/>
                <a:gd name="connsiteY58" fmla="*/ 988232 h 4389124"/>
                <a:gd name="connsiteX59" fmla="*/ 899868 w 2666988"/>
                <a:gd name="connsiteY59" fmla="*/ 924051 h 4389124"/>
                <a:gd name="connsiteX60" fmla="*/ 953526 w 2666988"/>
                <a:gd name="connsiteY60" fmla="*/ 718272 h 4389124"/>
                <a:gd name="connsiteX61" fmla="*/ 1713765 w 2666988"/>
                <a:gd name="connsiteY61" fmla="*/ 719114 h 4389124"/>
                <a:gd name="connsiteX62" fmla="*/ 1766993 w 2666988"/>
                <a:gd name="connsiteY62" fmla="*/ 924129 h 4389124"/>
                <a:gd name="connsiteX63" fmla="*/ 1761291 w 2666988"/>
                <a:gd name="connsiteY63" fmla="*/ 988310 h 4389124"/>
                <a:gd name="connsiteX64" fmla="*/ 905569 w 2666988"/>
                <a:gd name="connsiteY64" fmla="*/ 988310 h 4389124"/>
                <a:gd name="connsiteX65" fmla="*/ 905569 w 2666988"/>
                <a:gd name="connsiteY65" fmla="*/ 988232 h 4389124"/>
                <a:gd name="connsiteX66" fmla="*/ 834462 w 2666988"/>
                <a:gd name="connsiteY66" fmla="*/ 265232 h 4389124"/>
                <a:gd name="connsiteX67" fmla="*/ 719463 w 2666988"/>
                <a:gd name="connsiteY67" fmla="*/ 150233 h 4389124"/>
                <a:gd name="connsiteX68" fmla="*/ 719463 w 2666988"/>
                <a:gd name="connsiteY68" fmla="*/ 109705 h 4389124"/>
                <a:gd name="connsiteX69" fmla="*/ 1947339 w 2666988"/>
                <a:gd name="connsiteY69" fmla="*/ 109705 h 4389124"/>
                <a:gd name="connsiteX70" fmla="*/ 1947339 w 2666988"/>
                <a:gd name="connsiteY70" fmla="*/ 150233 h 4389124"/>
                <a:gd name="connsiteX71" fmla="*/ 1832340 w 2666988"/>
                <a:gd name="connsiteY71" fmla="*/ 265232 h 4389124"/>
                <a:gd name="connsiteX72" fmla="*/ 1779112 w 2666988"/>
                <a:gd name="connsiteY72" fmla="*/ 306717 h 4389124"/>
                <a:gd name="connsiteX73" fmla="*/ 1702910 w 2666988"/>
                <a:gd name="connsiteY73" fmla="*/ 609278 h 4389124"/>
                <a:gd name="connsiteX74" fmla="*/ 963608 w 2666988"/>
                <a:gd name="connsiteY74" fmla="*/ 608514 h 4389124"/>
                <a:gd name="connsiteX75" fmla="*/ 887572 w 2666988"/>
                <a:gd name="connsiteY75" fmla="*/ 306716 h 4389124"/>
                <a:gd name="connsiteX76" fmla="*/ 834452 w 2666988"/>
                <a:gd name="connsiteY76" fmla="*/ 265231 h 4389124"/>
                <a:gd name="connsiteX77" fmla="*/ 834462 w 2666988"/>
                <a:gd name="connsiteY77" fmla="*/ 265232 h 4389124"/>
                <a:gd name="connsiteX78" fmla="*/ 872004 w 2666988"/>
                <a:gd name="connsiteY78" fmla="*/ 1097989 h 4389124"/>
                <a:gd name="connsiteX79" fmla="*/ 1794807 w 2666988"/>
                <a:gd name="connsiteY79" fmla="*/ 1097989 h 4389124"/>
                <a:gd name="connsiteX80" fmla="*/ 2087840 w 2666988"/>
                <a:gd name="connsiteY80" fmla="*/ 1347620 h 4389124"/>
                <a:gd name="connsiteX81" fmla="*/ 578982 w 2666988"/>
                <a:gd name="connsiteY81" fmla="*/ 1347620 h 4389124"/>
                <a:gd name="connsiteX82" fmla="*/ 872014 w 2666988"/>
                <a:gd name="connsiteY82" fmla="*/ 1097989 h 4389124"/>
                <a:gd name="connsiteX83" fmla="*/ 872004 w 2666988"/>
                <a:gd name="connsiteY83" fmla="*/ 1097989 h 4389124"/>
                <a:gd name="connsiteX84" fmla="*/ 572692 w 2666988"/>
                <a:gd name="connsiteY84" fmla="*/ 2515538 h 4389124"/>
                <a:gd name="connsiteX85" fmla="*/ 2094090 w 2666988"/>
                <a:gd name="connsiteY85" fmla="*/ 2515538 h 4389124"/>
                <a:gd name="connsiteX86" fmla="*/ 1846752 w 2666988"/>
                <a:gd name="connsiteY86" fmla="*/ 2742744 h 4389124"/>
                <a:gd name="connsiteX87" fmla="*/ 820011 w 2666988"/>
                <a:gd name="connsiteY87" fmla="*/ 2742704 h 4389124"/>
                <a:gd name="connsiteX88" fmla="*/ 572672 w 2666988"/>
                <a:gd name="connsiteY88" fmla="*/ 2515528 h 4389124"/>
                <a:gd name="connsiteX89" fmla="*/ 572692 w 2666988"/>
                <a:gd name="connsiteY89" fmla="*/ 2515538 h 4389124"/>
                <a:gd name="connsiteX90" fmla="*/ 832659 w 2666988"/>
                <a:gd name="connsiteY90" fmla="*/ 2852393 h 4389124"/>
                <a:gd name="connsiteX91" fmla="*/ 1834221 w 2666988"/>
                <a:gd name="connsiteY91" fmla="*/ 2852393 h 4389124"/>
                <a:gd name="connsiteX92" fmla="*/ 1897756 w 2666988"/>
                <a:gd name="connsiteY92" fmla="*/ 3120629 h 4389124"/>
                <a:gd name="connsiteX93" fmla="*/ 769125 w 2666988"/>
                <a:gd name="connsiteY93" fmla="*/ 3120629 h 4389124"/>
                <a:gd name="connsiteX94" fmla="*/ 832659 w 2666988"/>
                <a:gd name="connsiteY94" fmla="*/ 2852393 h 4389124"/>
                <a:gd name="connsiteX95" fmla="*/ 109699 w 2666988"/>
                <a:gd name="connsiteY95" fmla="*/ 3230347 h 4389124"/>
                <a:gd name="connsiteX96" fmla="*/ 2557123 w 2666988"/>
                <a:gd name="connsiteY96" fmla="*/ 3230347 h 4389124"/>
                <a:gd name="connsiteX97" fmla="*/ 2557123 w 2666988"/>
                <a:gd name="connsiteY97" fmla="*/ 3427133 h 4389124"/>
                <a:gd name="connsiteX98" fmla="*/ 109699 w 2666988"/>
                <a:gd name="connsiteY98" fmla="*/ 3427133 h 4389124"/>
                <a:gd name="connsiteX99" fmla="*/ 109699 w 2666988"/>
                <a:gd name="connsiteY99" fmla="*/ 3230347 h 4389124"/>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2274025 w 2666988"/>
                <a:gd name="connsiteY4" fmla="*/ 4334250 h 4389124"/>
                <a:gd name="connsiteX5" fmla="*/ 2328908 w 2666988"/>
                <a:gd name="connsiteY5" fmla="*/ 4389124 h 4389124"/>
                <a:gd name="connsiteX6" fmla="*/ 2383782 w 2666988"/>
                <a:gd name="connsiteY6" fmla="*/ 4334250 h 4389124"/>
                <a:gd name="connsiteX7" fmla="*/ 2383782 w 2666988"/>
                <a:gd name="connsiteY7" fmla="*/ 3885032 h 4389124"/>
                <a:gd name="connsiteX8" fmla="*/ 2515240 w 2666988"/>
                <a:gd name="connsiteY8" fmla="*/ 3885032 h 4389124"/>
                <a:gd name="connsiteX9" fmla="*/ 2570124 w 2666988"/>
                <a:gd name="connsiteY9" fmla="*/ 3830148 h 4389124"/>
                <a:gd name="connsiteX10" fmla="*/ 2570124 w 2666988"/>
                <a:gd name="connsiteY10" fmla="*/ 3536841 h 4389124"/>
                <a:gd name="connsiteX11" fmla="*/ 2612105 w 2666988"/>
                <a:gd name="connsiteY11" fmla="*/ 3536841 h 4389124"/>
                <a:gd name="connsiteX12" fmla="*/ 2666988 w 2666988"/>
                <a:gd name="connsiteY12" fmla="*/ 3481957 h 4389124"/>
                <a:gd name="connsiteX13" fmla="*/ 2666988 w 2666988"/>
                <a:gd name="connsiteY13" fmla="*/ 3175415 h 4389124"/>
                <a:gd name="connsiteX14" fmla="*/ 2612105 w 2666988"/>
                <a:gd name="connsiteY14" fmla="*/ 3120541 h 4389124"/>
                <a:gd name="connsiteX15" fmla="*/ 2010423 w 2666988"/>
                <a:gd name="connsiteY15" fmla="*/ 3120619 h 4389124"/>
                <a:gd name="connsiteX16" fmla="*/ 1937787 w 2666988"/>
                <a:gd name="connsiteY16" fmla="*/ 2813998 h 4389124"/>
                <a:gd name="connsiteX17" fmla="*/ 2399781 w 2666988"/>
                <a:gd name="connsiteY17" fmla="*/ 1935625 h 4389124"/>
                <a:gd name="connsiteX18" fmla="*/ 1868864 w 2666988"/>
                <a:gd name="connsiteY18" fmla="*/ 1013430 h 4389124"/>
                <a:gd name="connsiteX19" fmla="*/ 1876672 w 2666988"/>
                <a:gd name="connsiteY19" fmla="*/ 924070 h 4389124"/>
                <a:gd name="connsiteX20" fmla="*/ 1804683 w 2666988"/>
                <a:gd name="connsiteY20" fmla="*/ 654649 h 4389124"/>
                <a:gd name="connsiteX21" fmla="*/ 1876212 w 2666988"/>
                <a:gd name="connsiteY21" fmla="*/ 370723 h 4389124"/>
                <a:gd name="connsiteX22" fmla="*/ 2057116 w 2666988"/>
                <a:gd name="connsiteY22" fmla="*/ 150287 h 4389124"/>
                <a:gd name="connsiteX23" fmla="*/ 2057116 w 2666988"/>
                <a:gd name="connsiteY23" fmla="*/ 54880 h 4389124"/>
                <a:gd name="connsiteX24" fmla="*/ 2002232 w 2666988"/>
                <a:gd name="connsiteY24" fmla="*/ 0 h 4389124"/>
                <a:gd name="connsiteX25" fmla="*/ 664628 w 2666988"/>
                <a:gd name="connsiteY25" fmla="*/ 0 h 4389124"/>
                <a:gd name="connsiteX26" fmla="*/ 609755 w 2666988"/>
                <a:gd name="connsiteY26" fmla="*/ 54880 h 4389124"/>
                <a:gd name="connsiteX27" fmla="*/ 609755 w 2666988"/>
                <a:gd name="connsiteY27" fmla="*/ 150287 h 4389124"/>
                <a:gd name="connsiteX28" fmla="*/ 790659 w 2666988"/>
                <a:gd name="connsiteY28" fmla="*/ 370723 h 4389124"/>
                <a:gd name="connsiteX29" fmla="*/ 862188 w 2666988"/>
                <a:gd name="connsiteY29" fmla="*/ 654649 h 4389124"/>
                <a:gd name="connsiteX30" fmla="*/ 790198 w 2666988"/>
                <a:gd name="connsiteY30" fmla="*/ 924070 h 4389124"/>
                <a:gd name="connsiteX31" fmla="*/ 798007 w 2666988"/>
                <a:gd name="connsiteY31" fmla="*/ 1013430 h 4389124"/>
                <a:gd name="connsiteX32" fmla="*/ 267090 w 2666988"/>
                <a:gd name="connsiteY32" fmla="*/ 1935625 h 4389124"/>
                <a:gd name="connsiteX33" fmla="*/ 729084 w 2666988"/>
                <a:gd name="connsiteY33" fmla="*/ 2813998 h 4389124"/>
                <a:gd name="connsiteX34" fmla="*/ 656448 w 2666988"/>
                <a:gd name="connsiteY34" fmla="*/ 3120619 h 4389124"/>
                <a:gd name="connsiteX35" fmla="*/ 54883 w 2666988"/>
                <a:gd name="connsiteY35" fmla="*/ 3120659 h 4389124"/>
                <a:gd name="connsiteX36" fmla="*/ 0 w 2666988"/>
                <a:gd name="connsiteY36" fmla="*/ 3175532 h 4389124"/>
                <a:gd name="connsiteX37" fmla="*/ 0 w 2666988"/>
                <a:gd name="connsiteY37" fmla="*/ 3482075 h 4389124"/>
                <a:gd name="connsiteX38" fmla="*/ 54883 w 2666988"/>
                <a:gd name="connsiteY38" fmla="*/ 3536841 h 4389124"/>
                <a:gd name="connsiteX39" fmla="*/ 54903 w 2666988"/>
                <a:gd name="connsiteY39" fmla="*/ 3536841 h 4389124"/>
                <a:gd name="connsiteX40" fmla="*/ 2460298 w 2666988"/>
                <a:gd name="connsiteY40" fmla="*/ 3775304 h 4389124"/>
                <a:gd name="connsiteX41" fmla="*/ 206465 w 2666988"/>
                <a:gd name="connsiteY41" fmla="*/ 3775304 h 4389124"/>
                <a:gd name="connsiteX42" fmla="*/ 206465 w 2666988"/>
                <a:gd name="connsiteY42" fmla="*/ 3536880 h 4389124"/>
                <a:gd name="connsiteX43" fmla="*/ 2460298 w 2666988"/>
                <a:gd name="connsiteY43" fmla="*/ 3536880 h 4389124"/>
                <a:gd name="connsiteX44" fmla="*/ 2460298 w 2666988"/>
                <a:gd name="connsiteY44" fmla="*/ 3775304 h 4389124"/>
                <a:gd name="connsiteX45" fmla="*/ 378013 w 2666988"/>
                <a:gd name="connsiteY45" fmla="*/ 1975176 h 4389124"/>
                <a:gd name="connsiteX46" fmla="*/ 2288848 w 2666988"/>
                <a:gd name="connsiteY46" fmla="*/ 1975176 h 4389124"/>
                <a:gd name="connsiteX47" fmla="*/ 2166766 w 2666988"/>
                <a:gd name="connsiteY47" fmla="*/ 2405751 h 4389124"/>
                <a:gd name="connsiteX48" fmla="*/ 499978 w 2666988"/>
                <a:gd name="connsiteY48" fmla="*/ 2405751 h 4389124"/>
                <a:gd name="connsiteX49" fmla="*/ 377974 w 2666988"/>
                <a:gd name="connsiteY49" fmla="*/ 1975176 h 4389124"/>
                <a:gd name="connsiteX50" fmla="*/ 378013 w 2666988"/>
                <a:gd name="connsiteY50" fmla="*/ 1975176 h 4389124"/>
                <a:gd name="connsiteX51" fmla="*/ 505072 w 2666988"/>
                <a:gd name="connsiteY51" fmla="*/ 1457270 h 4389124"/>
                <a:gd name="connsiteX52" fmla="*/ 2161671 w 2666988"/>
                <a:gd name="connsiteY52" fmla="*/ 1457270 h 4389124"/>
                <a:gd name="connsiteX53" fmla="*/ 2287349 w 2666988"/>
                <a:gd name="connsiteY53" fmla="*/ 1865419 h 4389124"/>
                <a:gd name="connsiteX54" fmla="*/ 379355 w 2666988"/>
                <a:gd name="connsiteY54" fmla="*/ 1865419 h 4389124"/>
                <a:gd name="connsiteX55" fmla="*/ 504994 w 2666988"/>
                <a:gd name="connsiteY55" fmla="*/ 1457270 h 4389124"/>
                <a:gd name="connsiteX56" fmla="*/ 505072 w 2666988"/>
                <a:gd name="connsiteY56" fmla="*/ 1457270 h 4389124"/>
                <a:gd name="connsiteX57" fmla="*/ 905569 w 2666988"/>
                <a:gd name="connsiteY57" fmla="*/ 988232 h 4389124"/>
                <a:gd name="connsiteX58" fmla="*/ 899868 w 2666988"/>
                <a:gd name="connsiteY58" fmla="*/ 924051 h 4389124"/>
                <a:gd name="connsiteX59" fmla="*/ 953526 w 2666988"/>
                <a:gd name="connsiteY59" fmla="*/ 718272 h 4389124"/>
                <a:gd name="connsiteX60" fmla="*/ 1713765 w 2666988"/>
                <a:gd name="connsiteY60" fmla="*/ 719114 h 4389124"/>
                <a:gd name="connsiteX61" fmla="*/ 1766993 w 2666988"/>
                <a:gd name="connsiteY61" fmla="*/ 924129 h 4389124"/>
                <a:gd name="connsiteX62" fmla="*/ 1761291 w 2666988"/>
                <a:gd name="connsiteY62" fmla="*/ 988310 h 4389124"/>
                <a:gd name="connsiteX63" fmla="*/ 905569 w 2666988"/>
                <a:gd name="connsiteY63" fmla="*/ 988310 h 4389124"/>
                <a:gd name="connsiteX64" fmla="*/ 905569 w 2666988"/>
                <a:gd name="connsiteY64" fmla="*/ 988232 h 4389124"/>
                <a:gd name="connsiteX65" fmla="*/ 834462 w 2666988"/>
                <a:gd name="connsiteY65" fmla="*/ 265232 h 4389124"/>
                <a:gd name="connsiteX66" fmla="*/ 719463 w 2666988"/>
                <a:gd name="connsiteY66" fmla="*/ 150233 h 4389124"/>
                <a:gd name="connsiteX67" fmla="*/ 719463 w 2666988"/>
                <a:gd name="connsiteY67" fmla="*/ 109705 h 4389124"/>
                <a:gd name="connsiteX68" fmla="*/ 1947339 w 2666988"/>
                <a:gd name="connsiteY68" fmla="*/ 109705 h 4389124"/>
                <a:gd name="connsiteX69" fmla="*/ 1947339 w 2666988"/>
                <a:gd name="connsiteY69" fmla="*/ 150233 h 4389124"/>
                <a:gd name="connsiteX70" fmla="*/ 1832340 w 2666988"/>
                <a:gd name="connsiteY70" fmla="*/ 265232 h 4389124"/>
                <a:gd name="connsiteX71" fmla="*/ 1779112 w 2666988"/>
                <a:gd name="connsiteY71" fmla="*/ 306717 h 4389124"/>
                <a:gd name="connsiteX72" fmla="*/ 1702910 w 2666988"/>
                <a:gd name="connsiteY72" fmla="*/ 609278 h 4389124"/>
                <a:gd name="connsiteX73" fmla="*/ 963608 w 2666988"/>
                <a:gd name="connsiteY73" fmla="*/ 608514 h 4389124"/>
                <a:gd name="connsiteX74" fmla="*/ 887572 w 2666988"/>
                <a:gd name="connsiteY74" fmla="*/ 306716 h 4389124"/>
                <a:gd name="connsiteX75" fmla="*/ 834452 w 2666988"/>
                <a:gd name="connsiteY75" fmla="*/ 265231 h 4389124"/>
                <a:gd name="connsiteX76" fmla="*/ 834462 w 2666988"/>
                <a:gd name="connsiteY76" fmla="*/ 265232 h 4389124"/>
                <a:gd name="connsiteX77" fmla="*/ 872004 w 2666988"/>
                <a:gd name="connsiteY77" fmla="*/ 1097989 h 4389124"/>
                <a:gd name="connsiteX78" fmla="*/ 1794807 w 2666988"/>
                <a:gd name="connsiteY78" fmla="*/ 1097989 h 4389124"/>
                <a:gd name="connsiteX79" fmla="*/ 2087840 w 2666988"/>
                <a:gd name="connsiteY79" fmla="*/ 1347620 h 4389124"/>
                <a:gd name="connsiteX80" fmla="*/ 578982 w 2666988"/>
                <a:gd name="connsiteY80" fmla="*/ 1347620 h 4389124"/>
                <a:gd name="connsiteX81" fmla="*/ 872014 w 2666988"/>
                <a:gd name="connsiteY81" fmla="*/ 1097989 h 4389124"/>
                <a:gd name="connsiteX82" fmla="*/ 872004 w 2666988"/>
                <a:gd name="connsiteY82" fmla="*/ 1097989 h 4389124"/>
                <a:gd name="connsiteX83" fmla="*/ 572692 w 2666988"/>
                <a:gd name="connsiteY83" fmla="*/ 2515538 h 4389124"/>
                <a:gd name="connsiteX84" fmla="*/ 2094090 w 2666988"/>
                <a:gd name="connsiteY84" fmla="*/ 2515538 h 4389124"/>
                <a:gd name="connsiteX85" fmla="*/ 1846752 w 2666988"/>
                <a:gd name="connsiteY85" fmla="*/ 2742744 h 4389124"/>
                <a:gd name="connsiteX86" fmla="*/ 820011 w 2666988"/>
                <a:gd name="connsiteY86" fmla="*/ 2742704 h 4389124"/>
                <a:gd name="connsiteX87" fmla="*/ 572672 w 2666988"/>
                <a:gd name="connsiteY87" fmla="*/ 2515528 h 4389124"/>
                <a:gd name="connsiteX88" fmla="*/ 572692 w 2666988"/>
                <a:gd name="connsiteY88" fmla="*/ 2515538 h 4389124"/>
                <a:gd name="connsiteX89" fmla="*/ 832659 w 2666988"/>
                <a:gd name="connsiteY89" fmla="*/ 2852393 h 4389124"/>
                <a:gd name="connsiteX90" fmla="*/ 1834221 w 2666988"/>
                <a:gd name="connsiteY90" fmla="*/ 2852393 h 4389124"/>
                <a:gd name="connsiteX91" fmla="*/ 1897756 w 2666988"/>
                <a:gd name="connsiteY91" fmla="*/ 3120629 h 4389124"/>
                <a:gd name="connsiteX92" fmla="*/ 769125 w 2666988"/>
                <a:gd name="connsiteY92" fmla="*/ 3120629 h 4389124"/>
                <a:gd name="connsiteX93" fmla="*/ 832659 w 2666988"/>
                <a:gd name="connsiteY93" fmla="*/ 2852393 h 4389124"/>
                <a:gd name="connsiteX94" fmla="*/ 109699 w 2666988"/>
                <a:gd name="connsiteY94" fmla="*/ 3230347 h 4389124"/>
                <a:gd name="connsiteX95" fmla="*/ 2557123 w 2666988"/>
                <a:gd name="connsiteY95" fmla="*/ 3230347 h 4389124"/>
                <a:gd name="connsiteX96" fmla="*/ 2557123 w 2666988"/>
                <a:gd name="connsiteY96" fmla="*/ 3427133 h 4389124"/>
                <a:gd name="connsiteX97" fmla="*/ 109699 w 2666988"/>
                <a:gd name="connsiteY97" fmla="*/ 3427133 h 4389124"/>
                <a:gd name="connsiteX98" fmla="*/ 109699 w 2666988"/>
                <a:gd name="connsiteY98" fmla="*/ 3230347 h 4389124"/>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2274025 w 2666988"/>
                <a:gd name="connsiteY4" fmla="*/ 4334250 h 4389124"/>
                <a:gd name="connsiteX5" fmla="*/ 2328908 w 2666988"/>
                <a:gd name="connsiteY5" fmla="*/ 4389124 h 4389124"/>
                <a:gd name="connsiteX6" fmla="*/ 2383782 w 2666988"/>
                <a:gd name="connsiteY6" fmla="*/ 4334250 h 4389124"/>
                <a:gd name="connsiteX7" fmla="*/ 2515240 w 2666988"/>
                <a:gd name="connsiteY7" fmla="*/ 3885032 h 4389124"/>
                <a:gd name="connsiteX8" fmla="*/ 2570124 w 2666988"/>
                <a:gd name="connsiteY8" fmla="*/ 3830148 h 4389124"/>
                <a:gd name="connsiteX9" fmla="*/ 2570124 w 2666988"/>
                <a:gd name="connsiteY9" fmla="*/ 3536841 h 4389124"/>
                <a:gd name="connsiteX10" fmla="*/ 2612105 w 2666988"/>
                <a:gd name="connsiteY10" fmla="*/ 3536841 h 4389124"/>
                <a:gd name="connsiteX11" fmla="*/ 2666988 w 2666988"/>
                <a:gd name="connsiteY11" fmla="*/ 3481957 h 4389124"/>
                <a:gd name="connsiteX12" fmla="*/ 2666988 w 2666988"/>
                <a:gd name="connsiteY12" fmla="*/ 3175415 h 4389124"/>
                <a:gd name="connsiteX13" fmla="*/ 2612105 w 2666988"/>
                <a:gd name="connsiteY13" fmla="*/ 3120541 h 4389124"/>
                <a:gd name="connsiteX14" fmla="*/ 2010423 w 2666988"/>
                <a:gd name="connsiteY14" fmla="*/ 3120619 h 4389124"/>
                <a:gd name="connsiteX15" fmla="*/ 1937787 w 2666988"/>
                <a:gd name="connsiteY15" fmla="*/ 2813998 h 4389124"/>
                <a:gd name="connsiteX16" fmla="*/ 2399781 w 2666988"/>
                <a:gd name="connsiteY16" fmla="*/ 1935625 h 4389124"/>
                <a:gd name="connsiteX17" fmla="*/ 1868864 w 2666988"/>
                <a:gd name="connsiteY17" fmla="*/ 1013430 h 4389124"/>
                <a:gd name="connsiteX18" fmla="*/ 1876672 w 2666988"/>
                <a:gd name="connsiteY18" fmla="*/ 924070 h 4389124"/>
                <a:gd name="connsiteX19" fmla="*/ 1804683 w 2666988"/>
                <a:gd name="connsiteY19" fmla="*/ 654649 h 4389124"/>
                <a:gd name="connsiteX20" fmla="*/ 1876212 w 2666988"/>
                <a:gd name="connsiteY20" fmla="*/ 370723 h 4389124"/>
                <a:gd name="connsiteX21" fmla="*/ 2057116 w 2666988"/>
                <a:gd name="connsiteY21" fmla="*/ 150287 h 4389124"/>
                <a:gd name="connsiteX22" fmla="*/ 2057116 w 2666988"/>
                <a:gd name="connsiteY22" fmla="*/ 54880 h 4389124"/>
                <a:gd name="connsiteX23" fmla="*/ 2002232 w 2666988"/>
                <a:gd name="connsiteY23" fmla="*/ 0 h 4389124"/>
                <a:gd name="connsiteX24" fmla="*/ 664628 w 2666988"/>
                <a:gd name="connsiteY24" fmla="*/ 0 h 4389124"/>
                <a:gd name="connsiteX25" fmla="*/ 609755 w 2666988"/>
                <a:gd name="connsiteY25" fmla="*/ 54880 h 4389124"/>
                <a:gd name="connsiteX26" fmla="*/ 609755 w 2666988"/>
                <a:gd name="connsiteY26" fmla="*/ 150287 h 4389124"/>
                <a:gd name="connsiteX27" fmla="*/ 790659 w 2666988"/>
                <a:gd name="connsiteY27" fmla="*/ 370723 h 4389124"/>
                <a:gd name="connsiteX28" fmla="*/ 862188 w 2666988"/>
                <a:gd name="connsiteY28" fmla="*/ 654649 h 4389124"/>
                <a:gd name="connsiteX29" fmla="*/ 790198 w 2666988"/>
                <a:gd name="connsiteY29" fmla="*/ 924070 h 4389124"/>
                <a:gd name="connsiteX30" fmla="*/ 798007 w 2666988"/>
                <a:gd name="connsiteY30" fmla="*/ 1013430 h 4389124"/>
                <a:gd name="connsiteX31" fmla="*/ 267090 w 2666988"/>
                <a:gd name="connsiteY31" fmla="*/ 1935625 h 4389124"/>
                <a:gd name="connsiteX32" fmla="*/ 729084 w 2666988"/>
                <a:gd name="connsiteY32" fmla="*/ 2813998 h 4389124"/>
                <a:gd name="connsiteX33" fmla="*/ 656448 w 2666988"/>
                <a:gd name="connsiteY33" fmla="*/ 3120619 h 4389124"/>
                <a:gd name="connsiteX34" fmla="*/ 54883 w 2666988"/>
                <a:gd name="connsiteY34" fmla="*/ 3120659 h 4389124"/>
                <a:gd name="connsiteX35" fmla="*/ 0 w 2666988"/>
                <a:gd name="connsiteY35" fmla="*/ 3175532 h 4389124"/>
                <a:gd name="connsiteX36" fmla="*/ 0 w 2666988"/>
                <a:gd name="connsiteY36" fmla="*/ 3482075 h 4389124"/>
                <a:gd name="connsiteX37" fmla="*/ 54883 w 2666988"/>
                <a:gd name="connsiteY37" fmla="*/ 3536841 h 4389124"/>
                <a:gd name="connsiteX38" fmla="*/ 54903 w 2666988"/>
                <a:gd name="connsiteY38" fmla="*/ 3536841 h 4389124"/>
                <a:gd name="connsiteX39" fmla="*/ 2460298 w 2666988"/>
                <a:gd name="connsiteY39" fmla="*/ 3775304 h 4389124"/>
                <a:gd name="connsiteX40" fmla="*/ 206465 w 2666988"/>
                <a:gd name="connsiteY40" fmla="*/ 3775304 h 4389124"/>
                <a:gd name="connsiteX41" fmla="*/ 206465 w 2666988"/>
                <a:gd name="connsiteY41" fmla="*/ 3536880 h 4389124"/>
                <a:gd name="connsiteX42" fmla="*/ 2460298 w 2666988"/>
                <a:gd name="connsiteY42" fmla="*/ 3536880 h 4389124"/>
                <a:gd name="connsiteX43" fmla="*/ 2460298 w 2666988"/>
                <a:gd name="connsiteY43" fmla="*/ 3775304 h 4389124"/>
                <a:gd name="connsiteX44" fmla="*/ 378013 w 2666988"/>
                <a:gd name="connsiteY44" fmla="*/ 1975176 h 4389124"/>
                <a:gd name="connsiteX45" fmla="*/ 2288848 w 2666988"/>
                <a:gd name="connsiteY45" fmla="*/ 1975176 h 4389124"/>
                <a:gd name="connsiteX46" fmla="*/ 2166766 w 2666988"/>
                <a:gd name="connsiteY46" fmla="*/ 2405751 h 4389124"/>
                <a:gd name="connsiteX47" fmla="*/ 499978 w 2666988"/>
                <a:gd name="connsiteY47" fmla="*/ 2405751 h 4389124"/>
                <a:gd name="connsiteX48" fmla="*/ 377974 w 2666988"/>
                <a:gd name="connsiteY48" fmla="*/ 1975176 h 4389124"/>
                <a:gd name="connsiteX49" fmla="*/ 378013 w 2666988"/>
                <a:gd name="connsiteY49" fmla="*/ 1975176 h 4389124"/>
                <a:gd name="connsiteX50" fmla="*/ 505072 w 2666988"/>
                <a:gd name="connsiteY50" fmla="*/ 1457270 h 4389124"/>
                <a:gd name="connsiteX51" fmla="*/ 2161671 w 2666988"/>
                <a:gd name="connsiteY51" fmla="*/ 1457270 h 4389124"/>
                <a:gd name="connsiteX52" fmla="*/ 2287349 w 2666988"/>
                <a:gd name="connsiteY52" fmla="*/ 1865419 h 4389124"/>
                <a:gd name="connsiteX53" fmla="*/ 379355 w 2666988"/>
                <a:gd name="connsiteY53" fmla="*/ 1865419 h 4389124"/>
                <a:gd name="connsiteX54" fmla="*/ 504994 w 2666988"/>
                <a:gd name="connsiteY54" fmla="*/ 1457270 h 4389124"/>
                <a:gd name="connsiteX55" fmla="*/ 505072 w 2666988"/>
                <a:gd name="connsiteY55" fmla="*/ 1457270 h 4389124"/>
                <a:gd name="connsiteX56" fmla="*/ 905569 w 2666988"/>
                <a:gd name="connsiteY56" fmla="*/ 988232 h 4389124"/>
                <a:gd name="connsiteX57" fmla="*/ 899868 w 2666988"/>
                <a:gd name="connsiteY57" fmla="*/ 924051 h 4389124"/>
                <a:gd name="connsiteX58" fmla="*/ 953526 w 2666988"/>
                <a:gd name="connsiteY58" fmla="*/ 718272 h 4389124"/>
                <a:gd name="connsiteX59" fmla="*/ 1713765 w 2666988"/>
                <a:gd name="connsiteY59" fmla="*/ 719114 h 4389124"/>
                <a:gd name="connsiteX60" fmla="*/ 1766993 w 2666988"/>
                <a:gd name="connsiteY60" fmla="*/ 924129 h 4389124"/>
                <a:gd name="connsiteX61" fmla="*/ 1761291 w 2666988"/>
                <a:gd name="connsiteY61" fmla="*/ 988310 h 4389124"/>
                <a:gd name="connsiteX62" fmla="*/ 905569 w 2666988"/>
                <a:gd name="connsiteY62" fmla="*/ 988310 h 4389124"/>
                <a:gd name="connsiteX63" fmla="*/ 905569 w 2666988"/>
                <a:gd name="connsiteY63" fmla="*/ 988232 h 4389124"/>
                <a:gd name="connsiteX64" fmla="*/ 834462 w 2666988"/>
                <a:gd name="connsiteY64" fmla="*/ 265232 h 4389124"/>
                <a:gd name="connsiteX65" fmla="*/ 719463 w 2666988"/>
                <a:gd name="connsiteY65" fmla="*/ 150233 h 4389124"/>
                <a:gd name="connsiteX66" fmla="*/ 719463 w 2666988"/>
                <a:gd name="connsiteY66" fmla="*/ 109705 h 4389124"/>
                <a:gd name="connsiteX67" fmla="*/ 1947339 w 2666988"/>
                <a:gd name="connsiteY67" fmla="*/ 109705 h 4389124"/>
                <a:gd name="connsiteX68" fmla="*/ 1947339 w 2666988"/>
                <a:gd name="connsiteY68" fmla="*/ 150233 h 4389124"/>
                <a:gd name="connsiteX69" fmla="*/ 1832340 w 2666988"/>
                <a:gd name="connsiteY69" fmla="*/ 265232 h 4389124"/>
                <a:gd name="connsiteX70" fmla="*/ 1779112 w 2666988"/>
                <a:gd name="connsiteY70" fmla="*/ 306717 h 4389124"/>
                <a:gd name="connsiteX71" fmla="*/ 1702910 w 2666988"/>
                <a:gd name="connsiteY71" fmla="*/ 609278 h 4389124"/>
                <a:gd name="connsiteX72" fmla="*/ 963608 w 2666988"/>
                <a:gd name="connsiteY72" fmla="*/ 608514 h 4389124"/>
                <a:gd name="connsiteX73" fmla="*/ 887572 w 2666988"/>
                <a:gd name="connsiteY73" fmla="*/ 306716 h 4389124"/>
                <a:gd name="connsiteX74" fmla="*/ 834452 w 2666988"/>
                <a:gd name="connsiteY74" fmla="*/ 265231 h 4389124"/>
                <a:gd name="connsiteX75" fmla="*/ 834462 w 2666988"/>
                <a:gd name="connsiteY75" fmla="*/ 265232 h 4389124"/>
                <a:gd name="connsiteX76" fmla="*/ 872004 w 2666988"/>
                <a:gd name="connsiteY76" fmla="*/ 1097989 h 4389124"/>
                <a:gd name="connsiteX77" fmla="*/ 1794807 w 2666988"/>
                <a:gd name="connsiteY77" fmla="*/ 1097989 h 4389124"/>
                <a:gd name="connsiteX78" fmla="*/ 2087840 w 2666988"/>
                <a:gd name="connsiteY78" fmla="*/ 1347620 h 4389124"/>
                <a:gd name="connsiteX79" fmla="*/ 578982 w 2666988"/>
                <a:gd name="connsiteY79" fmla="*/ 1347620 h 4389124"/>
                <a:gd name="connsiteX80" fmla="*/ 872014 w 2666988"/>
                <a:gd name="connsiteY80" fmla="*/ 1097989 h 4389124"/>
                <a:gd name="connsiteX81" fmla="*/ 872004 w 2666988"/>
                <a:gd name="connsiteY81" fmla="*/ 1097989 h 4389124"/>
                <a:gd name="connsiteX82" fmla="*/ 572692 w 2666988"/>
                <a:gd name="connsiteY82" fmla="*/ 2515538 h 4389124"/>
                <a:gd name="connsiteX83" fmla="*/ 2094090 w 2666988"/>
                <a:gd name="connsiteY83" fmla="*/ 2515538 h 4389124"/>
                <a:gd name="connsiteX84" fmla="*/ 1846752 w 2666988"/>
                <a:gd name="connsiteY84" fmla="*/ 2742744 h 4389124"/>
                <a:gd name="connsiteX85" fmla="*/ 820011 w 2666988"/>
                <a:gd name="connsiteY85" fmla="*/ 2742704 h 4389124"/>
                <a:gd name="connsiteX86" fmla="*/ 572672 w 2666988"/>
                <a:gd name="connsiteY86" fmla="*/ 2515528 h 4389124"/>
                <a:gd name="connsiteX87" fmla="*/ 572692 w 2666988"/>
                <a:gd name="connsiteY87" fmla="*/ 2515538 h 4389124"/>
                <a:gd name="connsiteX88" fmla="*/ 832659 w 2666988"/>
                <a:gd name="connsiteY88" fmla="*/ 2852393 h 4389124"/>
                <a:gd name="connsiteX89" fmla="*/ 1834221 w 2666988"/>
                <a:gd name="connsiteY89" fmla="*/ 2852393 h 4389124"/>
                <a:gd name="connsiteX90" fmla="*/ 1897756 w 2666988"/>
                <a:gd name="connsiteY90" fmla="*/ 3120629 h 4389124"/>
                <a:gd name="connsiteX91" fmla="*/ 769125 w 2666988"/>
                <a:gd name="connsiteY91" fmla="*/ 3120629 h 4389124"/>
                <a:gd name="connsiteX92" fmla="*/ 832659 w 2666988"/>
                <a:gd name="connsiteY92" fmla="*/ 2852393 h 4389124"/>
                <a:gd name="connsiteX93" fmla="*/ 109699 w 2666988"/>
                <a:gd name="connsiteY93" fmla="*/ 3230347 h 4389124"/>
                <a:gd name="connsiteX94" fmla="*/ 2557123 w 2666988"/>
                <a:gd name="connsiteY94" fmla="*/ 3230347 h 4389124"/>
                <a:gd name="connsiteX95" fmla="*/ 2557123 w 2666988"/>
                <a:gd name="connsiteY95" fmla="*/ 3427133 h 4389124"/>
                <a:gd name="connsiteX96" fmla="*/ 109699 w 2666988"/>
                <a:gd name="connsiteY96" fmla="*/ 3427133 h 4389124"/>
                <a:gd name="connsiteX97" fmla="*/ 109699 w 2666988"/>
                <a:gd name="connsiteY97" fmla="*/ 3230347 h 4389124"/>
                <a:gd name="connsiteX0" fmla="*/ 54903 w 2666988"/>
                <a:gd name="connsiteY0" fmla="*/ 3536841 h 4416460"/>
                <a:gd name="connsiteX1" fmla="*/ 96884 w 2666988"/>
                <a:gd name="connsiteY1" fmla="*/ 3536841 h 4416460"/>
                <a:gd name="connsiteX2" fmla="*/ 96884 w 2666988"/>
                <a:gd name="connsiteY2" fmla="*/ 3830148 h 4416460"/>
                <a:gd name="connsiteX3" fmla="*/ 151768 w 2666988"/>
                <a:gd name="connsiteY3" fmla="*/ 3885032 h 4416460"/>
                <a:gd name="connsiteX4" fmla="*/ 2274025 w 2666988"/>
                <a:gd name="connsiteY4" fmla="*/ 4334250 h 4416460"/>
                <a:gd name="connsiteX5" fmla="*/ 2328908 w 2666988"/>
                <a:gd name="connsiteY5" fmla="*/ 4389124 h 4416460"/>
                <a:gd name="connsiteX6" fmla="*/ 2515240 w 2666988"/>
                <a:gd name="connsiteY6" fmla="*/ 3885032 h 4416460"/>
                <a:gd name="connsiteX7" fmla="*/ 2570124 w 2666988"/>
                <a:gd name="connsiteY7" fmla="*/ 3830148 h 4416460"/>
                <a:gd name="connsiteX8" fmla="*/ 2570124 w 2666988"/>
                <a:gd name="connsiteY8" fmla="*/ 3536841 h 4416460"/>
                <a:gd name="connsiteX9" fmla="*/ 2612105 w 2666988"/>
                <a:gd name="connsiteY9" fmla="*/ 3536841 h 4416460"/>
                <a:gd name="connsiteX10" fmla="*/ 2666988 w 2666988"/>
                <a:gd name="connsiteY10" fmla="*/ 3481957 h 4416460"/>
                <a:gd name="connsiteX11" fmla="*/ 2666988 w 2666988"/>
                <a:gd name="connsiteY11" fmla="*/ 3175415 h 4416460"/>
                <a:gd name="connsiteX12" fmla="*/ 2612105 w 2666988"/>
                <a:gd name="connsiteY12" fmla="*/ 3120541 h 4416460"/>
                <a:gd name="connsiteX13" fmla="*/ 2010423 w 2666988"/>
                <a:gd name="connsiteY13" fmla="*/ 3120619 h 4416460"/>
                <a:gd name="connsiteX14" fmla="*/ 1937787 w 2666988"/>
                <a:gd name="connsiteY14" fmla="*/ 2813998 h 4416460"/>
                <a:gd name="connsiteX15" fmla="*/ 2399781 w 2666988"/>
                <a:gd name="connsiteY15" fmla="*/ 1935625 h 4416460"/>
                <a:gd name="connsiteX16" fmla="*/ 1868864 w 2666988"/>
                <a:gd name="connsiteY16" fmla="*/ 1013430 h 4416460"/>
                <a:gd name="connsiteX17" fmla="*/ 1876672 w 2666988"/>
                <a:gd name="connsiteY17" fmla="*/ 924070 h 4416460"/>
                <a:gd name="connsiteX18" fmla="*/ 1804683 w 2666988"/>
                <a:gd name="connsiteY18" fmla="*/ 654649 h 4416460"/>
                <a:gd name="connsiteX19" fmla="*/ 1876212 w 2666988"/>
                <a:gd name="connsiteY19" fmla="*/ 370723 h 4416460"/>
                <a:gd name="connsiteX20" fmla="*/ 2057116 w 2666988"/>
                <a:gd name="connsiteY20" fmla="*/ 150287 h 4416460"/>
                <a:gd name="connsiteX21" fmla="*/ 2057116 w 2666988"/>
                <a:gd name="connsiteY21" fmla="*/ 54880 h 4416460"/>
                <a:gd name="connsiteX22" fmla="*/ 2002232 w 2666988"/>
                <a:gd name="connsiteY22" fmla="*/ 0 h 4416460"/>
                <a:gd name="connsiteX23" fmla="*/ 664628 w 2666988"/>
                <a:gd name="connsiteY23" fmla="*/ 0 h 4416460"/>
                <a:gd name="connsiteX24" fmla="*/ 609755 w 2666988"/>
                <a:gd name="connsiteY24" fmla="*/ 54880 h 4416460"/>
                <a:gd name="connsiteX25" fmla="*/ 609755 w 2666988"/>
                <a:gd name="connsiteY25" fmla="*/ 150287 h 4416460"/>
                <a:gd name="connsiteX26" fmla="*/ 790659 w 2666988"/>
                <a:gd name="connsiteY26" fmla="*/ 370723 h 4416460"/>
                <a:gd name="connsiteX27" fmla="*/ 862188 w 2666988"/>
                <a:gd name="connsiteY27" fmla="*/ 654649 h 4416460"/>
                <a:gd name="connsiteX28" fmla="*/ 790198 w 2666988"/>
                <a:gd name="connsiteY28" fmla="*/ 924070 h 4416460"/>
                <a:gd name="connsiteX29" fmla="*/ 798007 w 2666988"/>
                <a:gd name="connsiteY29" fmla="*/ 1013430 h 4416460"/>
                <a:gd name="connsiteX30" fmla="*/ 267090 w 2666988"/>
                <a:gd name="connsiteY30" fmla="*/ 1935625 h 4416460"/>
                <a:gd name="connsiteX31" fmla="*/ 729084 w 2666988"/>
                <a:gd name="connsiteY31" fmla="*/ 2813998 h 4416460"/>
                <a:gd name="connsiteX32" fmla="*/ 656448 w 2666988"/>
                <a:gd name="connsiteY32" fmla="*/ 3120619 h 4416460"/>
                <a:gd name="connsiteX33" fmla="*/ 54883 w 2666988"/>
                <a:gd name="connsiteY33" fmla="*/ 3120659 h 4416460"/>
                <a:gd name="connsiteX34" fmla="*/ 0 w 2666988"/>
                <a:gd name="connsiteY34" fmla="*/ 3175532 h 4416460"/>
                <a:gd name="connsiteX35" fmla="*/ 0 w 2666988"/>
                <a:gd name="connsiteY35" fmla="*/ 3482075 h 4416460"/>
                <a:gd name="connsiteX36" fmla="*/ 54883 w 2666988"/>
                <a:gd name="connsiteY36" fmla="*/ 3536841 h 4416460"/>
                <a:gd name="connsiteX37" fmla="*/ 54903 w 2666988"/>
                <a:gd name="connsiteY37" fmla="*/ 3536841 h 4416460"/>
                <a:gd name="connsiteX38" fmla="*/ 2460298 w 2666988"/>
                <a:gd name="connsiteY38" fmla="*/ 3775304 h 4416460"/>
                <a:gd name="connsiteX39" fmla="*/ 206465 w 2666988"/>
                <a:gd name="connsiteY39" fmla="*/ 3775304 h 4416460"/>
                <a:gd name="connsiteX40" fmla="*/ 206465 w 2666988"/>
                <a:gd name="connsiteY40" fmla="*/ 3536880 h 4416460"/>
                <a:gd name="connsiteX41" fmla="*/ 2460298 w 2666988"/>
                <a:gd name="connsiteY41" fmla="*/ 3536880 h 4416460"/>
                <a:gd name="connsiteX42" fmla="*/ 2460298 w 2666988"/>
                <a:gd name="connsiteY42" fmla="*/ 3775304 h 4416460"/>
                <a:gd name="connsiteX43" fmla="*/ 378013 w 2666988"/>
                <a:gd name="connsiteY43" fmla="*/ 1975176 h 4416460"/>
                <a:gd name="connsiteX44" fmla="*/ 2288848 w 2666988"/>
                <a:gd name="connsiteY44" fmla="*/ 1975176 h 4416460"/>
                <a:gd name="connsiteX45" fmla="*/ 2166766 w 2666988"/>
                <a:gd name="connsiteY45" fmla="*/ 2405751 h 4416460"/>
                <a:gd name="connsiteX46" fmla="*/ 499978 w 2666988"/>
                <a:gd name="connsiteY46" fmla="*/ 2405751 h 4416460"/>
                <a:gd name="connsiteX47" fmla="*/ 377974 w 2666988"/>
                <a:gd name="connsiteY47" fmla="*/ 1975176 h 4416460"/>
                <a:gd name="connsiteX48" fmla="*/ 378013 w 2666988"/>
                <a:gd name="connsiteY48" fmla="*/ 1975176 h 4416460"/>
                <a:gd name="connsiteX49" fmla="*/ 505072 w 2666988"/>
                <a:gd name="connsiteY49" fmla="*/ 1457270 h 4416460"/>
                <a:gd name="connsiteX50" fmla="*/ 2161671 w 2666988"/>
                <a:gd name="connsiteY50" fmla="*/ 1457270 h 4416460"/>
                <a:gd name="connsiteX51" fmla="*/ 2287349 w 2666988"/>
                <a:gd name="connsiteY51" fmla="*/ 1865419 h 4416460"/>
                <a:gd name="connsiteX52" fmla="*/ 379355 w 2666988"/>
                <a:gd name="connsiteY52" fmla="*/ 1865419 h 4416460"/>
                <a:gd name="connsiteX53" fmla="*/ 504994 w 2666988"/>
                <a:gd name="connsiteY53" fmla="*/ 1457270 h 4416460"/>
                <a:gd name="connsiteX54" fmla="*/ 505072 w 2666988"/>
                <a:gd name="connsiteY54" fmla="*/ 1457270 h 4416460"/>
                <a:gd name="connsiteX55" fmla="*/ 905569 w 2666988"/>
                <a:gd name="connsiteY55" fmla="*/ 988232 h 4416460"/>
                <a:gd name="connsiteX56" fmla="*/ 899868 w 2666988"/>
                <a:gd name="connsiteY56" fmla="*/ 924051 h 4416460"/>
                <a:gd name="connsiteX57" fmla="*/ 953526 w 2666988"/>
                <a:gd name="connsiteY57" fmla="*/ 718272 h 4416460"/>
                <a:gd name="connsiteX58" fmla="*/ 1713765 w 2666988"/>
                <a:gd name="connsiteY58" fmla="*/ 719114 h 4416460"/>
                <a:gd name="connsiteX59" fmla="*/ 1766993 w 2666988"/>
                <a:gd name="connsiteY59" fmla="*/ 924129 h 4416460"/>
                <a:gd name="connsiteX60" fmla="*/ 1761291 w 2666988"/>
                <a:gd name="connsiteY60" fmla="*/ 988310 h 4416460"/>
                <a:gd name="connsiteX61" fmla="*/ 905569 w 2666988"/>
                <a:gd name="connsiteY61" fmla="*/ 988310 h 4416460"/>
                <a:gd name="connsiteX62" fmla="*/ 905569 w 2666988"/>
                <a:gd name="connsiteY62" fmla="*/ 988232 h 4416460"/>
                <a:gd name="connsiteX63" fmla="*/ 834462 w 2666988"/>
                <a:gd name="connsiteY63" fmla="*/ 265232 h 4416460"/>
                <a:gd name="connsiteX64" fmla="*/ 719463 w 2666988"/>
                <a:gd name="connsiteY64" fmla="*/ 150233 h 4416460"/>
                <a:gd name="connsiteX65" fmla="*/ 719463 w 2666988"/>
                <a:gd name="connsiteY65" fmla="*/ 109705 h 4416460"/>
                <a:gd name="connsiteX66" fmla="*/ 1947339 w 2666988"/>
                <a:gd name="connsiteY66" fmla="*/ 109705 h 4416460"/>
                <a:gd name="connsiteX67" fmla="*/ 1947339 w 2666988"/>
                <a:gd name="connsiteY67" fmla="*/ 150233 h 4416460"/>
                <a:gd name="connsiteX68" fmla="*/ 1832340 w 2666988"/>
                <a:gd name="connsiteY68" fmla="*/ 265232 h 4416460"/>
                <a:gd name="connsiteX69" fmla="*/ 1779112 w 2666988"/>
                <a:gd name="connsiteY69" fmla="*/ 306717 h 4416460"/>
                <a:gd name="connsiteX70" fmla="*/ 1702910 w 2666988"/>
                <a:gd name="connsiteY70" fmla="*/ 609278 h 4416460"/>
                <a:gd name="connsiteX71" fmla="*/ 963608 w 2666988"/>
                <a:gd name="connsiteY71" fmla="*/ 608514 h 4416460"/>
                <a:gd name="connsiteX72" fmla="*/ 887572 w 2666988"/>
                <a:gd name="connsiteY72" fmla="*/ 306716 h 4416460"/>
                <a:gd name="connsiteX73" fmla="*/ 834452 w 2666988"/>
                <a:gd name="connsiteY73" fmla="*/ 265231 h 4416460"/>
                <a:gd name="connsiteX74" fmla="*/ 834462 w 2666988"/>
                <a:gd name="connsiteY74" fmla="*/ 265232 h 4416460"/>
                <a:gd name="connsiteX75" fmla="*/ 872004 w 2666988"/>
                <a:gd name="connsiteY75" fmla="*/ 1097989 h 4416460"/>
                <a:gd name="connsiteX76" fmla="*/ 1794807 w 2666988"/>
                <a:gd name="connsiteY76" fmla="*/ 1097989 h 4416460"/>
                <a:gd name="connsiteX77" fmla="*/ 2087840 w 2666988"/>
                <a:gd name="connsiteY77" fmla="*/ 1347620 h 4416460"/>
                <a:gd name="connsiteX78" fmla="*/ 578982 w 2666988"/>
                <a:gd name="connsiteY78" fmla="*/ 1347620 h 4416460"/>
                <a:gd name="connsiteX79" fmla="*/ 872014 w 2666988"/>
                <a:gd name="connsiteY79" fmla="*/ 1097989 h 4416460"/>
                <a:gd name="connsiteX80" fmla="*/ 872004 w 2666988"/>
                <a:gd name="connsiteY80" fmla="*/ 1097989 h 4416460"/>
                <a:gd name="connsiteX81" fmla="*/ 572692 w 2666988"/>
                <a:gd name="connsiteY81" fmla="*/ 2515538 h 4416460"/>
                <a:gd name="connsiteX82" fmla="*/ 2094090 w 2666988"/>
                <a:gd name="connsiteY82" fmla="*/ 2515538 h 4416460"/>
                <a:gd name="connsiteX83" fmla="*/ 1846752 w 2666988"/>
                <a:gd name="connsiteY83" fmla="*/ 2742744 h 4416460"/>
                <a:gd name="connsiteX84" fmla="*/ 820011 w 2666988"/>
                <a:gd name="connsiteY84" fmla="*/ 2742704 h 4416460"/>
                <a:gd name="connsiteX85" fmla="*/ 572672 w 2666988"/>
                <a:gd name="connsiteY85" fmla="*/ 2515528 h 4416460"/>
                <a:gd name="connsiteX86" fmla="*/ 572692 w 2666988"/>
                <a:gd name="connsiteY86" fmla="*/ 2515538 h 4416460"/>
                <a:gd name="connsiteX87" fmla="*/ 832659 w 2666988"/>
                <a:gd name="connsiteY87" fmla="*/ 2852393 h 4416460"/>
                <a:gd name="connsiteX88" fmla="*/ 1834221 w 2666988"/>
                <a:gd name="connsiteY88" fmla="*/ 2852393 h 4416460"/>
                <a:gd name="connsiteX89" fmla="*/ 1897756 w 2666988"/>
                <a:gd name="connsiteY89" fmla="*/ 3120629 h 4416460"/>
                <a:gd name="connsiteX90" fmla="*/ 769125 w 2666988"/>
                <a:gd name="connsiteY90" fmla="*/ 3120629 h 4416460"/>
                <a:gd name="connsiteX91" fmla="*/ 832659 w 2666988"/>
                <a:gd name="connsiteY91" fmla="*/ 2852393 h 4416460"/>
                <a:gd name="connsiteX92" fmla="*/ 109699 w 2666988"/>
                <a:gd name="connsiteY92" fmla="*/ 3230347 h 4416460"/>
                <a:gd name="connsiteX93" fmla="*/ 2557123 w 2666988"/>
                <a:gd name="connsiteY93" fmla="*/ 3230347 h 4416460"/>
                <a:gd name="connsiteX94" fmla="*/ 2557123 w 2666988"/>
                <a:gd name="connsiteY94" fmla="*/ 3427133 h 4416460"/>
                <a:gd name="connsiteX95" fmla="*/ 109699 w 2666988"/>
                <a:gd name="connsiteY95" fmla="*/ 3427133 h 4416460"/>
                <a:gd name="connsiteX96" fmla="*/ 109699 w 2666988"/>
                <a:gd name="connsiteY96" fmla="*/ 3230347 h 4416460"/>
                <a:gd name="connsiteX0" fmla="*/ 54903 w 2666988"/>
                <a:gd name="connsiteY0" fmla="*/ 3536841 h 4334250"/>
                <a:gd name="connsiteX1" fmla="*/ 96884 w 2666988"/>
                <a:gd name="connsiteY1" fmla="*/ 3536841 h 4334250"/>
                <a:gd name="connsiteX2" fmla="*/ 96884 w 2666988"/>
                <a:gd name="connsiteY2" fmla="*/ 3830148 h 4334250"/>
                <a:gd name="connsiteX3" fmla="*/ 151768 w 2666988"/>
                <a:gd name="connsiteY3" fmla="*/ 3885032 h 4334250"/>
                <a:gd name="connsiteX4" fmla="*/ 2274025 w 2666988"/>
                <a:gd name="connsiteY4" fmla="*/ 4334250 h 4334250"/>
                <a:gd name="connsiteX5" fmla="*/ 2515240 w 2666988"/>
                <a:gd name="connsiteY5" fmla="*/ 3885032 h 4334250"/>
                <a:gd name="connsiteX6" fmla="*/ 2570124 w 2666988"/>
                <a:gd name="connsiteY6" fmla="*/ 3830148 h 4334250"/>
                <a:gd name="connsiteX7" fmla="*/ 2570124 w 2666988"/>
                <a:gd name="connsiteY7" fmla="*/ 3536841 h 4334250"/>
                <a:gd name="connsiteX8" fmla="*/ 2612105 w 2666988"/>
                <a:gd name="connsiteY8" fmla="*/ 3536841 h 4334250"/>
                <a:gd name="connsiteX9" fmla="*/ 2666988 w 2666988"/>
                <a:gd name="connsiteY9" fmla="*/ 3481957 h 4334250"/>
                <a:gd name="connsiteX10" fmla="*/ 2666988 w 2666988"/>
                <a:gd name="connsiteY10" fmla="*/ 3175415 h 4334250"/>
                <a:gd name="connsiteX11" fmla="*/ 2612105 w 2666988"/>
                <a:gd name="connsiteY11" fmla="*/ 3120541 h 4334250"/>
                <a:gd name="connsiteX12" fmla="*/ 2010423 w 2666988"/>
                <a:gd name="connsiteY12" fmla="*/ 3120619 h 4334250"/>
                <a:gd name="connsiteX13" fmla="*/ 1937787 w 2666988"/>
                <a:gd name="connsiteY13" fmla="*/ 2813998 h 4334250"/>
                <a:gd name="connsiteX14" fmla="*/ 2399781 w 2666988"/>
                <a:gd name="connsiteY14" fmla="*/ 1935625 h 4334250"/>
                <a:gd name="connsiteX15" fmla="*/ 1868864 w 2666988"/>
                <a:gd name="connsiteY15" fmla="*/ 1013430 h 4334250"/>
                <a:gd name="connsiteX16" fmla="*/ 1876672 w 2666988"/>
                <a:gd name="connsiteY16" fmla="*/ 924070 h 4334250"/>
                <a:gd name="connsiteX17" fmla="*/ 1804683 w 2666988"/>
                <a:gd name="connsiteY17" fmla="*/ 654649 h 4334250"/>
                <a:gd name="connsiteX18" fmla="*/ 1876212 w 2666988"/>
                <a:gd name="connsiteY18" fmla="*/ 370723 h 4334250"/>
                <a:gd name="connsiteX19" fmla="*/ 2057116 w 2666988"/>
                <a:gd name="connsiteY19" fmla="*/ 150287 h 4334250"/>
                <a:gd name="connsiteX20" fmla="*/ 2057116 w 2666988"/>
                <a:gd name="connsiteY20" fmla="*/ 54880 h 4334250"/>
                <a:gd name="connsiteX21" fmla="*/ 2002232 w 2666988"/>
                <a:gd name="connsiteY21" fmla="*/ 0 h 4334250"/>
                <a:gd name="connsiteX22" fmla="*/ 664628 w 2666988"/>
                <a:gd name="connsiteY22" fmla="*/ 0 h 4334250"/>
                <a:gd name="connsiteX23" fmla="*/ 609755 w 2666988"/>
                <a:gd name="connsiteY23" fmla="*/ 54880 h 4334250"/>
                <a:gd name="connsiteX24" fmla="*/ 609755 w 2666988"/>
                <a:gd name="connsiteY24" fmla="*/ 150287 h 4334250"/>
                <a:gd name="connsiteX25" fmla="*/ 790659 w 2666988"/>
                <a:gd name="connsiteY25" fmla="*/ 370723 h 4334250"/>
                <a:gd name="connsiteX26" fmla="*/ 862188 w 2666988"/>
                <a:gd name="connsiteY26" fmla="*/ 654649 h 4334250"/>
                <a:gd name="connsiteX27" fmla="*/ 790198 w 2666988"/>
                <a:gd name="connsiteY27" fmla="*/ 924070 h 4334250"/>
                <a:gd name="connsiteX28" fmla="*/ 798007 w 2666988"/>
                <a:gd name="connsiteY28" fmla="*/ 1013430 h 4334250"/>
                <a:gd name="connsiteX29" fmla="*/ 267090 w 2666988"/>
                <a:gd name="connsiteY29" fmla="*/ 1935625 h 4334250"/>
                <a:gd name="connsiteX30" fmla="*/ 729084 w 2666988"/>
                <a:gd name="connsiteY30" fmla="*/ 2813998 h 4334250"/>
                <a:gd name="connsiteX31" fmla="*/ 656448 w 2666988"/>
                <a:gd name="connsiteY31" fmla="*/ 3120619 h 4334250"/>
                <a:gd name="connsiteX32" fmla="*/ 54883 w 2666988"/>
                <a:gd name="connsiteY32" fmla="*/ 3120659 h 4334250"/>
                <a:gd name="connsiteX33" fmla="*/ 0 w 2666988"/>
                <a:gd name="connsiteY33" fmla="*/ 3175532 h 4334250"/>
                <a:gd name="connsiteX34" fmla="*/ 0 w 2666988"/>
                <a:gd name="connsiteY34" fmla="*/ 3482075 h 4334250"/>
                <a:gd name="connsiteX35" fmla="*/ 54883 w 2666988"/>
                <a:gd name="connsiteY35" fmla="*/ 3536841 h 4334250"/>
                <a:gd name="connsiteX36" fmla="*/ 54903 w 2666988"/>
                <a:gd name="connsiteY36" fmla="*/ 3536841 h 4334250"/>
                <a:gd name="connsiteX37" fmla="*/ 2460298 w 2666988"/>
                <a:gd name="connsiteY37" fmla="*/ 3775304 h 4334250"/>
                <a:gd name="connsiteX38" fmla="*/ 206465 w 2666988"/>
                <a:gd name="connsiteY38" fmla="*/ 3775304 h 4334250"/>
                <a:gd name="connsiteX39" fmla="*/ 206465 w 2666988"/>
                <a:gd name="connsiteY39" fmla="*/ 3536880 h 4334250"/>
                <a:gd name="connsiteX40" fmla="*/ 2460298 w 2666988"/>
                <a:gd name="connsiteY40" fmla="*/ 3536880 h 4334250"/>
                <a:gd name="connsiteX41" fmla="*/ 2460298 w 2666988"/>
                <a:gd name="connsiteY41" fmla="*/ 3775304 h 4334250"/>
                <a:gd name="connsiteX42" fmla="*/ 378013 w 2666988"/>
                <a:gd name="connsiteY42" fmla="*/ 1975176 h 4334250"/>
                <a:gd name="connsiteX43" fmla="*/ 2288848 w 2666988"/>
                <a:gd name="connsiteY43" fmla="*/ 1975176 h 4334250"/>
                <a:gd name="connsiteX44" fmla="*/ 2166766 w 2666988"/>
                <a:gd name="connsiteY44" fmla="*/ 2405751 h 4334250"/>
                <a:gd name="connsiteX45" fmla="*/ 499978 w 2666988"/>
                <a:gd name="connsiteY45" fmla="*/ 2405751 h 4334250"/>
                <a:gd name="connsiteX46" fmla="*/ 377974 w 2666988"/>
                <a:gd name="connsiteY46" fmla="*/ 1975176 h 4334250"/>
                <a:gd name="connsiteX47" fmla="*/ 378013 w 2666988"/>
                <a:gd name="connsiteY47" fmla="*/ 1975176 h 4334250"/>
                <a:gd name="connsiteX48" fmla="*/ 505072 w 2666988"/>
                <a:gd name="connsiteY48" fmla="*/ 1457270 h 4334250"/>
                <a:gd name="connsiteX49" fmla="*/ 2161671 w 2666988"/>
                <a:gd name="connsiteY49" fmla="*/ 1457270 h 4334250"/>
                <a:gd name="connsiteX50" fmla="*/ 2287349 w 2666988"/>
                <a:gd name="connsiteY50" fmla="*/ 1865419 h 4334250"/>
                <a:gd name="connsiteX51" fmla="*/ 379355 w 2666988"/>
                <a:gd name="connsiteY51" fmla="*/ 1865419 h 4334250"/>
                <a:gd name="connsiteX52" fmla="*/ 504994 w 2666988"/>
                <a:gd name="connsiteY52" fmla="*/ 1457270 h 4334250"/>
                <a:gd name="connsiteX53" fmla="*/ 505072 w 2666988"/>
                <a:gd name="connsiteY53" fmla="*/ 1457270 h 4334250"/>
                <a:gd name="connsiteX54" fmla="*/ 905569 w 2666988"/>
                <a:gd name="connsiteY54" fmla="*/ 988232 h 4334250"/>
                <a:gd name="connsiteX55" fmla="*/ 899868 w 2666988"/>
                <a:gd name="connsiteY55" fmla="*/ 924051 h 4334250"/>
                <a:gd name="connsiteX56" fmla="*/ 953526 w 2666988"/>
                <a:gd name="connsiteY56" fmla="*/ 718272 h 4334250"/>
                <a:gd name="connsiteX57" fmla="*/ 1713765 w 2666988"/>
                <a:gd name="connsiteY57" fmla="*/ 719114 h 4334250"/>
                <a:gd name="connsiteX58" fmla="*/ 1766993 w 2666988"/>
                <a:gd name="connsiteY58" fmla="*/ 924129 h 4334250"/>
                <a:gd name="connsiteX59" fmla="*/ 1761291 w 2666988"/>
                <a:gd name="connsiteY59" fmla="*/ 988310 h 4334250"/>
                <a:gd name="connsiteX60" fmla="*/ 905569 w 2666988"/>
                <a:gd name="connsiteY60" fmla="*/ 988310 h 4334250"/>
                <a:gd name="connsiteX61" fmla="*/ 905569 w 2666988"/>
                <a:gd name="connsiteY61" fmla="*/ 988232 h 4334250"/>
                <a:gd name="connsiteX62" fmla="*/ 834462 w 2666988"/>
                <a:gd name="connsiteY62" fmla="*/ 265232 h 4334250"/>
                <a:gd name="connsiteX63" fmla="*/ 719463 w 2666988"/>
                <a:gd name="connsiteY63" fmla="*/ 150233 h 4334250"/>
                <a:gd name="connsiteX64" fmla="*/ 719463 w 2666988"/>
                <a:gd name="connsiteY64" fmla="*/ 109705 h 4334250"/>
                <a:gd name="connsiteX65" fmla="*/ 1947339 w 2666988"/>
                <a:gd name="connsiteY65" fmla="*/ 109705 h 4334250"/>
                <a:gd name="connsiteX66" fmla="*/ 1947339 w 2666988"/>
                <a:gd name="connsiteY66" fmla="*/ 150233 h 4334250"/>
                <a:gd name="connsiteX67" fmla="*/ 1832340 w 2666988"/>
                <a:gd name="connsiteY67" fmla="*/ 265232 h 4334250"/>
                <a:gd name="connsiteX68" fmla="*/ 1779112 w 2666988"/>
                <a:gd name="connsiteY68" fmla="*/ 306717 h 4334250"/>
                <a:gd name="connsiteX69" fmla="*/ 1702910 w 2666988"/>
                <a:gd name="connsiteY69" fmla="*/ 609278 h 4334250"/>
                <a:gd name="connsiteX70" fmla="*/ 963608 w 2666988"/>
                <a:gd name="connsiteY70" fmla="*/ 608514 h 4334250"/>
                <a:gd name="connsiteX71" fmla="*/ 887572 w 2666988"/>
                <a:gd name="connsiteY71" fmla="*/ 306716 h 4334250"/>
                <a:gd name="connsiteX72" fmla="*/ 834452 w 2666988"/>
                <a:gd name="connsiteY72" fmla="*/ 265231 h 4334250"/>
                <a:gd name="connsiteX73" fmla="*/ 834462 w 2666988"/>
                <a:gd name="connsiteY73" fmla="*/ 265232 h 4334250"/>
                <a:gd name="connsiteX74" fmla="*/ 872004 w 2666988"/>
                <a:gd name="connsiteY74" fmla="*/ 1097989 h 4334250"/>
                <a:gd name="connsiteX75" fmla="*/ 1794807 w 2666988"/>
                <a:gd name="connsiteY75" fmla="*/ 1097989 h 4334250"/>
                <a:gd name="connsiteX76" fmla="*/ 2087840 w 2666988"/>
                <a:gd name="connsiteY76" fmla="*/ 1347620 h 4334250"/>
                <a:gd name="connsiteX77" fmla="*/ 578982 w 2666988"/>
                <a:gd name="connsiteY77" fmla="*/ 1347620 h 4334250"/>
                <a:gd name="connsiteX78" fmla="*/ 872014 w 2666988"/>
                <a:gd name="connsiteY78" fmla="*/ 1097989 h 4334250"/>
                <a:gd name="connsiteX79" fmla="*/ 872004 w 2666988"/>
                <a:gd name="connsiteY79" fmla="*/ 1097989 h 4334250"/>
                <a:gd name="connsiteX80" fmla="*/ 572692 w 2666988"/>
                <a:gd name="connsiteY80" fmla="*/ 2515538 h 4334250"/>
                <a:gd name="connsiteX81" fmla="*/ 2094090 w 2666988"/>
                <a:gd name="connsiteY81" fmla="*/ 2515538 h 4334250"/>
                <a:gd name="connsiteX82" fmla="*/ 1846752 w 2666988"/>
                <a:gd name="connsiteY82" fmla="*/ 2742744 h 4334250"/>
                <a:gd name="connsiteX83" fmla="*/ 820011 w 2666988"/>
                <a:gd name="connsiteY83" fmla="*/ 2742704 h 4334250"/>
                <a:gd name="connsiteX84" fmla="*/ 572672 w 2666988"/>
                <a:gd name="connsiteY84" fmla="*/ 2515528 h 4334250"/>
                <a:gd name="connsiteX85" fmla="*/ 572692 w 2666988"/>
                <a:gd name="connsiteY85" fmla="*/ 2515538 h 4334250"/>
                <a:gd name="connsiteX86" fmla="*/ 832659 w 2666988"/>
                <a:gd name="connsiteY86" fmla="*/ 2852393 h 4334250"/>
                <a:gd name="connsiteX87" fmla="*/ 1834221 w 2666988"/>
                <a:gd name="connsiteY87" fmla="*/ 2852393 h 4334250"/>
                <a:gd name="connsiteX88" fmla="*/ 1897756 w 2666988"/>
                <a:gd name="connsiteY88" fmla="*/ 3120629 h 4334250"/>
                <a:gd name="connsiteX89" fmla="*/ 769125 w 2666988"/>
                <a:gd name="connsiteY89" fmla="*/ 3120629 h 4334250"/>
                <a:gd name="connsiteX90" fmla="*/ 832659 w 2666988"/>
                <a:gd name="connsiteY90" fmla="*/ 2852393 h 4334250"/>
                <a:gd name="connsiteX91" fmla="*/ 109699 w 2666988"/>
                <a:gd name="connsiteY91" fmla="*/ 3230347 h 4334250"/>
                <a:gd name="connsiteX92" fmla="*/ 2557123 w 2666988"/>
                <a:gd name="connsiteY92" fmla="*/ 3230347 h 4334250"/>
                <a:gd name="connsiteX93" fmla="*/ 2557123 w 2666988"/>
                <a:gd name="connsiteY93" fmla="*/ 3427133 h 4334250"/>
                <a:gd name="connsiteX94" fmla="*/ 109699 w 2666988"/>
                <a:gd name="connsiteY94" fmla="*/ 3427133 h 4334250"/>
                <a:gd name="connsiteX95" fmla="*/ 109699 w 2666988"/>
                <a:gd name="connsiteY95" fmla="*/ 3230347 h 4334250"/>
                <a:gd name="connsiteX0" fmla="*/ 54903 w 2666988"/>
                <a:gd name="connsiteY0" fmla="*/ 3536841 h 3885032"/>
                <a:gd name="connsiteX1" fmla="*/ 96884 w 2666988"/>
                <a:gd name="connsiteY1" fmla="*/ 3536841 h 3885032"/>
                <a:gd name="connsiteX2" fmla="*/ 96884 w 2666988"/>
                <a:gd name="connsiteY2" fmla="*/ 3830148 h 3885032"/>
                <a:gd name="connsiteX3" fmla="*/ 151768 w 2666988"/>
                <a:gd name="connsiteY3" fmla="*/ 3885032 h 3885032"/>
                <a:gd name="connsiteX4" fmla="*/ 2515240 w 2666988"/>
                <a:gd name="connsiteY4" fmla="*/ 3885032 h 3885032"/>
                <a:gd name="connsiteX5" fmla="*/ 2570124 w 2666988"/>
                <a:gd name="connsiteY5" fmla="*/ 3830148 h 3885032"/>
                <a:gd name="connsiteX6" fmla="*/ 2570124 w 2666988"/>
                <a:gd name="connsiteY6" fmla="*/ 3536841 h 3885032"/>
                <a:gd name="connsiteX7" fmla="*/ 2612105 w 2666988"/>
                <a:gd name="connsiteY7" fmla="*/ 3536841 h 3885032"/>
                <a:gd name="connsiteX8" fmla="*/ 2666988 w 2666988"/>
                <a:gd name="connsiteY8" fmla="*/ 3481957 h 3885032"/>
                <a:gd name="connsiteX9" fmla="*/ 2666988 w 2666988"/>
                <a:gd name="connsiteY9" fmla="*/ 3175415 h 3885032"/>
                <a:gd name="connsiteX10" fmla="*/ 2612105 w 2666988"/>
                <a:gd name="connsiteY10" fmla="*/ 3120541 h 3885032"/>
                <a:gd name="connsiteX11" fmla="*/ 2010423 w 2666988"/>
                <a:gd name="connsiteY11" fmla="*/ 3120619 h 3885032"/>
                <a:gd name="connsiteX12" fmla="*/ 1937787 w 2666988"/>
                <a:gd name="connsiteY12" fmla="*/ 2813998 h 3885032"/>
                <a:gd name="connsiteX13" fmla="*/ 2399781 w 2666988"/>
                <a:gd name="connsiteY13" fmla="*/ 1935625 h 3885032"/>
                <a:gd name="connsiteX14" fmla="*/ 1868864 w 2666988"/>
                <a:gd name="connsiteY14" fmla="*/ 1013430 h 3885032"/>
                <a:gd name="connsiteX15" fmla="*/ 1876672 w 2666988"/>
                <a:gd name="connsiteY15" fmla="*/ 924070 h 3885032"/>
                <a:gd name="connsiteX16" fmla="*/ 1804683 w 2666988"/>
                <a:gd name="connsiteY16" fmla="*/ 654649 h 3885032"/>
                <a:gd name="connsiteX17" fmla="*/ 1876212 w 2666988"/>
                <a:gd name="connsiteY17" fmla="*/ 370723 h 3885032"/>
                <a:gd name="connsiteX18" fmla="*/ 2057116 w 2666988"/>
                <a:gd name="connsiteY18" fmla="*/ 150287 h 3885032"/>
                <a:gd name="connsiteX19" fmla="*/ 2057116 w 2666988"/>
                <a:gd name="connsiteY19" fmla="*/ 54880 h 3885032"/>
                <a:gd name="connsiteX20" fmla="*/ 2002232 w 2666988"/>
                <a:gd name="connsiteY20" fmla="*/ 0 h 3885032"/>
                <a:gd name="connsiteX21" fmla="*/ 664628 w 2666988"/>
                <a:gd name="connsiteY21" fmla="*/ 0 h 3885032"/>
                <a:gd name="connsiteX22" fmla="*/ 609755 w 2666988"/>
                <a:gd name="connsiteY22" fmla="*/ 54880 h 3885032"/>
                <a:gd name="connsiteX23" fmla="*/ 609755 w 2666988"/>
                <a:gd name="connsiteY23" fmla="*/ 150287 h 3885032"/>
                <a:gd name="connsiteX24" fmla="*/ 790659 w 2666988"/>
                <a:gd name="connsiteY24" fmla="*/ 370723 h 3885032"/>
                <a:gd name="connsiteX25" fmla="*/ 862188 w 2666988"/>
                <a:gd name="connsiteY25" fmla="*/ 654649 h 3885032"/>
                <a:gd name="connsiteX26" fmla="*/ 790198 w 2666988"/>
                <a:gd name="connsiteY26" fmla="*/ 924070 h 3885032"/>
                <a:gd name="connsiteX27" fmla="*/ 798007 w 2666988"/>
                <a:gd name="connsiteY27" fmla="*/ 1013430 h 3885032"/>
                <a:gd name="connsiteX28" fmla="*/ 267090 w 2666988"/>
                <a:gd name="connsiteY28" fmla="*/ 1935625 h 3885032"/>
                <a:gd name="connsiteX29" fmla="*/ 729084 w 2666988"/>
                <a:gd name="connsiteY29" fmla="*/ 2813998 h 3885032"/>
                <a:gd name="connsiteX30" fmla="*/ 656448 w 2666988"/>
                <a:gd name="connsiteY30" fmla="*/ 3120619 h 3885032"/>
                <a:gd name="connsiteX31" fmla="*/ 54883 w 2666988"/>
                <a:gd name="connsiteY31" fmla="*/ 3120659 h 3885032"/>
                <a:gd name="connsiteX32" fmla="*/ 0 w 2666988"/>
                <a:gd name="connsiteY32" fmla="*/ 3175532 h 3885032"/>
                <a:gd name="connsiteX33" fmla="*/ 0 w 2666988"/>
                <a:gd name="connsiteY33" fmla="*/ 3482075 h 3885032"/>
                <a:gd name="connsiteX34" fmla="*/ 54883 w 2666988"/>
                <a:gd name="connsiteY34" fmla="*/ 3536841 h 3885032"/>
                <a:gd name="connsiteX35" fmla="*/ 54903 w 2666988"/>
                <a:gd name="connsiteY35" fmla="*/ 3536841 h 3885032"/>
                <a:gd name="connsiteX36" fmla="*/ 2460298 w 2666988"/>
                <a:gd name="connsiteY36" fmla="*/ 3775304 h 3885032"/>
                <a:gd name="connsiteX37" fmla="*/ 206465 w 2666988"/>
                <a:gd name="connsiteY37" fmla="*/ 3775304 h 3885032"/>
                <a:gd name="connsiteX38" fmla="*/ 206465 w 2666988"/>
                <a:gd name="connsiteY38" fmla="*/ 3536880 h 3885032"/>
                <a:gd name="connsiteX39" fmla="*/ 2460298 w 2666988"/>
                <a:gd name="connsiteY39" fmla="*/ 3536880 h 3885032"/>
                <a:gd name="connsiteX40" fmla="*/ 2460298 w 2666988"/>
                <a:gd name="connsiteY40" fmla="*/ 3775304 h 3885032"/>
                <a:gd name="connsiteX41" fmla="*/ 378013 w 2666988"/>
                <a:gd name="connsiteY41" fmla="*/ 1975176 h 3885032"/>
                <a:gd name="connsiteX42" fmla="*/ 2288848 w 2666988"/>
                <a:gd name="connsiteY42" fmla="*/ 1975176 h 3885032"/>
                <a:gd name="connsiteX43" fmla="*/ 2166766 w 2666988"/>
                <a:gd name="connsiteY43" fmla="*/ 2405751 h 3885032"/>
                <a:gd name="connsiteX44" fmla="*/ 499978 w 2666988"/>
                <a:gd name="connsiteY44" fmla="*/ 2405751 h 3885032"/>
                <a:gd name="connsiteX45" fmla="*/ 377974 w 2666988"/>
                <a:gd name="connsiteY45" fmla="*/ 1975176 h 3885032"/>
                <a:gd name="connsiteX46" fmla="*/ 378013 w 2666988"/>
                <a:gd name="connsiteY46" fmla="*/ 1975176 h 3885032"/>
                <a:gd name="connsiteX47" fmla="*/ 505072 w 2666988"/>
                <a:gd name="connsiteY47" fmla="*/ 1457270 h 3885032"/>
                <a:gd name="connsiteX48" fmla="*/ 2161671 w 2666988"/>
                <a:gd name="connsiteY48" fmla="*/ 1457270 h 3885032"/>
                <a:gd name="connsiteX49" fmla="*/ 2287349 w 2666988"/>
                <a:gd name="connsiteY49" fmla="*/ 1865419 h 3885032"/>
                <a:gd name="connsiteX50" fmla="*/ 379355 w 2666988"/>
                <a:gd name="connsiteY50" fmla="*/ 1865419 h 3885032"/>
                <a:gd name="connsiteX51" fmla="*/ 504994 w 2666988"/>
                <a:gd name="connsiteY51" fmla="*/ 1457270 h 3885032"/>
                <a:gd name="connsiteX52" fmla="*/ 505072 w 2666988"/>
                <a:gd name="connsiteY52" fmla="*/ 1457270 h 3885032"/>
                <a:gd name="connsiteX53" fmla="*/ 905569 w 2666988"/>
                <a:gd name="connsiteY53" fmla="*/ 988232 h 3885032"/>
                <a:gd name="connsiteX54" fmla="*/ 899868 w 2666988"/>
                <a:gd name="connsiteY54" fmla="*/ 924051 h 3885032"/>
                <a:gd name="connsiteX55" fmla="*/ 953526 w 2666988"/>
                <a:gd name="connsiteY55" fmla="*/ 718272 h 3885032"/>
                <a:gd name="connsiteX56" fmla="*/ 1713765 w 2666988"/>
                <a:gd name="connsiteY56" fmla="*/ 719114 h 3885032"/>
                <a:gd name="connsiteX57" fmla="*/ 1766993 w 2666988"/>
                <a:gd name="connsiteY57" fmla="*/ 924129 h 3885032"/>
                <a:gd name="connsiteX58" fmla="*/ 1761291 w 2666988"/>
                <a:gd name="connsiteY58" fmla="*/ 988310 h 3885032"/>
                <a:gd name="connsiteX59" fmla="*/ 905569 w 2666988"/>
                <a:gd name="connsiteY59" fmla="*/ 988310 h 3885032"/>
                <a:gd name="connsiteX60" fmla="*/ 905569 w 2666988"/>
                <a:gd name="connsiteY60" fmla="*/ 988232 h 3885032"/>
                <a:gd name="connsiteX61" fmla="*/ 834462 w 2666988"/>
                <a:gd name="connsiteY61" fmla="*/ 265232 h 3885032"/>
                <a:gd name="connsiteX62" fmla="*/ 719463 w 2666988"/>
                <a:gd name="connsiteY62" fmla="*/ 150233 h 3885032"/>
                <a:gd name="connsiteX63" fmla="*/ 719463 w 2666988"/>
                <a:gd name="connsiteY63" fmla="*/ 109705 h 3885032"/>
                <a:gd name="connsiteX64" fmla="*/ 1947339 w 2666988"/>
                <a:gd name="connsiteY64" fmla="*/ 109705 h 3885032"/>
                <a:gd name="connsiteX65" fmla="*/ 1947339 w 2666988"/>
                <a:gd name="connsiteY65" fmla="*/ 150233 h 3885032"/>
                <a:gd name="connsiteX66" fmla="*/ 1832340 w 2666988"/>
                <a:gd name="connsiteY66" fmla="*/ 265232 h 3885032"/>
                <a:gd name="connsiteX67" fmla="*/ 1779112 w 2666988"/>
                <a:gd name="connsiteY67" fmla="*/ 306717 h 3885032"/>
                <a:gd name="connsiteX68" fmla="*/ 1702910 w 2666988"/>
                <a:gd name="connsiteY68" fmla="*/ 609278 h 3885032"/>
                <a:gd name="connsiteX69" fmla="*/ 963608 w 2666988"/>
                <a:gd name="connsiteY69" fmla="*/ 608514 h 3885032"/>
                <a:gd name="connsiteX70" fmla="*/ 887572 w 2666988"/>
                <a:gd name="connsiteY70" fmla="*/ 306716 h 3885032"/>
                <a:gd name="connsiteX71" fmla="*/ 834452 w 2666988"/>
                <a:gd name="connsiteY71" fmla="*/ 265231 h 3885032"/>
                <a:gd name="connsiteX72" fmla="*/ 834462 w 2666988"/>
                <a:gd name="connsiteY72" fmla="*/ 265232 h 3885032"/>
                <a:gd name="connsiteX73" fmla="*/ 872004 w 2666988"/>
                <a:gd name="connsiteY73" fmla="*/ 1097989 h 3885032"/>
                <a:gd name="connsiteX74" fmla="*/ 1794807 w 2666988"/>
                <a:gd name="connsiteY74" fmla="*/ 1097989 h 3885032"/>
                <a:gd name="connsiteX75" fmla="*/ 2087840 w 2666988"/>
                <a:gd name="connsiteY75" fmla="*/ 1347620 h 3885032"/>
                <a:gd name="connsiteX76" fmla="*/ 578982 w 2666988"/>
                <a:gd name="connsiteY76" fmla="*/ 1347620 h 3885032"/>
                <a:gd name="connsiteX77" fmla="*/ 872014 w 2666988"/>
                <a:gd name="connsiteY77" fmla="*/ 1097989 h 3885032"/>
                <a:gd name="connsiteX78" fmla="*/ 872004 w 2666988"/>
                <a:gd name="connsiteY78" fmla="*/ 1097989 h 3885032"/>
                <a:gd name="connsiteX79" fmla="*/ 572692 w 2666988"/>
                <a:gd name="connsiteY79" fmla="*/ 2515538 h 3885032"/>
                <a:gd name="connsiteX80" fmla="*/ 2094090 w 2666988"/>
                <a:gd name="connsiteY80" fmla="*/ 2515538 h 3885032"/>
                <a:gd name="connsiteX81" fmla="*/ 1846752 w 2666988"/>
                <a:gd name="connsiteY81" fmla="*/ 2742744 h 3885032"/>
                <a:gd name="connsiteX82" fmla="*/ 820011 w 2666988"/>
                <a:gd name="connsiteY82" fmla="*/ 2742704 h 3885032"/>
                <a:gd name="connsiteX83" fmla="*/ 572672 w 2666988"/>
                <a:gd name="connsiteY83" fmla="*/ 2515528 h 3885032"/>
                <a:gd name="connsiteX84" fmla="*/ 572692 w 2666988"/>
                <a:gd name="connsiteY84" fmla="*/ 2515538 h 3885032"/>
                <a:gd name="connsiteX85" fmla="*/ 832659 w 2666988"/>
                <a:gd name="connsiteY85" fmla="*/ 2852393 h 3885032"/>
                <a:gd name="connsiteX86" fmla="*/ 1834221 w 2666988"/>
                <a:gd name="connsiteY86" fmla="*/ 2852393 h 3885032"/>
                <a:gd name="connsiteX87" fmla="*/ 1897756 w 2666988"/>
                <a:gd name="connsiteY87" fmla="*/ 3120629 h 3885032"/>
                <a:gd name="connsiteX88" fmla="*/ 769125 w 2666988"/>
                <a:gd name="connsiteY88" fmla="*/ 3120629 h 3885032"/>
                <a:gd name="connsiteX89" fmla="*/ 832659 w 2666988"/>
                <a:gd name="connsiteY89" fmla="*/ 2852393 h 3885032"/>
                <a:gd name="connsiteX90" fmla="*/ 109699 w 2666988"/>
                <a:gd name="connsiteY90" fmla="*/ 3230347 h 3885032"/>
                <a:gd name="connsiteX91" fmla="*/ 2557123 w 2666988"/>
                <a:gd name="connsiteY91" fmla="*/ 3230347 h 3885032"/>
                <a:gd name="connsiteX92" fmla="*/ 2557123 w 2666988"/>
                <a:gd name="connsiteY92" fmla="*/ 3427133 h 3885032"/>
                <a:gd name="connsiteX93" fmla="*/ 109699 w 2666988"/>
                <a:gd name="connsiteY93" fmla="*/ 3427133 h 3885032"/>
                <a:gd name="connsiteX94" fmla="*/ 109699 w 2666988"/>
                <a:gd name="connsiteY94" fmla="*/ 3230347 h 3885032"/>
                <a:gd name="connsiteX0" fmla="*/ 54903 w 2666988"/>
                <a:gd name="connsiteY0" fmla="*/ 3536841 h 3885062"/>
                <a:gd name="connsiteX1" fmla="*/ 96884 w 2666988"/>
                <a:gd name="connsiteY1" fmla="*/ 3536841 h 3885062"/>
                <a:gd name="connsiteX2" fmla="*/ 96884 w 2666988"/>
                <a:gd name="connsiteY2" fmla="*/ 3830148 h 3885062"/>
                <a:gd name="connsiteX3" fmla="*/ 2515240 w 2666988"/>
                <a:gd name="connsiteY3" fmla="*/ 3885032 h 3885062"/>
                <a:gd name="connsiteX4" fmla="*/ 2570124 w 2666988"/>
                <a:gd name="connsiteY4" fmla="*/ 3830148 h 3885062"/>
                <a:gd name="connsiteX5" fmla="*/ 2570124 w 2666988"/>
                <a:gd name="connsiteY5" fmla="*/ 3536841 h 3885062"/>
                <a:gd name="connsiteX6" fmla="*/ 2612105 w 2666988"/>
                <a:gd name="connsiteY6" fmla="*/ 3536841 h 3885062"/>
                <a:gd name="connsiteX7" fmla="*/ 2666988 w 2666988"/>
                <a:gd name="connsiteY7" fmla="*/ 3481957 h 3885062"/>
                <a:gd name="connsiteX8" fmla="*/ 2666988 w 2666988"/>
                <a:gd name="connsiteY8" fmla="*/ 3175415 h 3885062"/>
                <a:gd name="connsiteX9" fmla="*/ 2612105 w 2666988"/>
                <a:gd name="connsiteY9" fmla="*/ 3120541 h 3885062"/>
                <a:gd name="connsiteX10" fmla="*/ 2010423 w 2666988"/>
                <a:gd name="connsiteY10" fmla="*/ 3120619 h 3885062"/>
                <a:gd name="connsiteX11" fmla="*/ 1937787 w 2666988"/>
                <a:gd name="connsiteY11" fmla="*/ 2813998 h 3885062"/>
                <a:gd name="connsiteX12" fmla="*/ 2399781 w 2666988"/>
                <a:gd name="connsiteY12" fmla="*/ 1935625 h 3885062"/>
                <a:gd name="connsiteX13" fmla="*/ 1868864 w 2666988"/>
                <a:gd name="connsiteY13" fmla="*/ 1013430 h 3885062"/>
                <a:gd name="connsiteX14" fmla="*/ 1876672 w 2666988"/>
                <a:gd name="connsiteY14" fmla="*/ 924070 h 3885062"/>
                <a:gd name="connsiteX15" fmla="*/ 1804683 w 2666988"/>
                <a:gd name="connsiteY15" fmla="*/ 654649 h 3885062"/>
                <a:gd name="connsiteX16" fmla="*/ 1876212 w 2666988"/>
                <a:gd name="connsiteY16" fmla="*/ 370723 h 3885062"/>
                <a:gd name="connsiteX17" fmla="*/ 2057116 w 2666988"/>
                <a:gd name="connsiteY17" fmla="*/ 150287 h 3885062"/>
                <a:gd name="connsiteX18" fmla="*/ 2057116 w 2666988"/>
                <a:gd name="connsiteY18" fmla="*/ 54880 h 3885062"/>
                <a:gd name="connsiteX19" fmla="*/ 2002232 w 2666988"/>
                <a:gd name="connsiteY19" fmla="*/ 0 h 3885062"/>
                <a:gd name="connsiteX20" fmla="*/ 664628 w 2666988"/>
                <a:gd name="connsiteY20" fmla="*/ 0 h 3885062"/>
                <a:gd name="connsiteX21" fmla="*/ 609755 w 2666988"/>
                <a:gd name="connsiteY21" fmla="*/ 54880 h 3885062"/>
                <a:gd name="connsiteX22" fmla="*/ 609755 w 2666988"/>
                <a:gd name="connsiteY22" fmla="*/ 150287 h 3885062"/>
                <a:gd name="connsiteX23" fmla="*/ 790659 w 2666988"/>
                <a:gd name="connsiteY23" fmla="*/ 370723 h 3885062"/>
                <a:gd name="connsiteX24" fmla="*/ 862188 w 2666988"/>
                <a:gd name="connsiteY24" fmla="*/ 654649 h 3885062"/>
                <a:gd name="connsiteX25" fmla="*/ 790198 w 2666988"/>
                <a:gd name="connsiteY25" fmla="*/ 924070 h 3885062"/>
                <a:gd name="connsiteX26" fmla="*/ 798007 w 2666988"/>
                <a:gd name="connsiteY26" fmla="*/ 1013430 h 3885062"/>
                <a:gd name="connsiteX27" fmla="*/ 267090 w 2666988"/>
                <a:gd name="connsiteY27" fmla="*/ 1935625 h 3885062"/>
                <a:gd name="connsiteX28" fmla="*/ 729084 w 2666988"/>
                <a:gd name="connsiteY28" fmla="*/ 2813998 h 3885062"/>
                <a:gd name="connsiteX29" fmla="*/ 656448 w 2666988"/>
                <a:gd name="connsiteY29" fmla="*/ 3120619 h 3885062"/>
                <a:gd name="connsiteX30" fmla="*/ 54883 w 2666988"/>
                <a:gd name="connsiteY30" fmla="*/ 3120659 h 3885062"/>
                <a:gd name="connsiteX31" fmla="*/ 0 w 2666988"/>
                <a:gd name="connsiteY31" fmla="*/ 3175532 h 3885062"/>
                <a:gd name="connsiteX32" fmla="*/ 0 w 2666988"/>
                <a:gd name="connsiteY32" fmla="*/ 3482075 h 3885062"/>
                <a:gd name="connsiteX33" fmla="*/ 54883 w 2666988"/>
                <a:gd name="connsiteY33" fmla="*/ 3536841 h 3885062"/>
                <a:gd name="connsiteX34" fmla="*/ 54903 w 2666988"/>
                <a:gd name="connsiteY34" fmla="*/ 3536841 h 3885062"/>
                <a:gd name="connsiteX35" fmla="*/ 2460298 w 2666988"/>
                <a:gd name="connsiteY35" fmla="*/ 3775304 h 3885062"/>
                <a:gd name="connsiteX36" fmla="*/ 206465 w 2666988"/>
                <a:gd name="connsiteY36" fmla="*/ 3775304 h 3885062"/>
                <a:gd name="connsiteX37" fmla="*/ 206465 w 2666988"/>
                <a:gd name="connsiteY37" fmla="*/ 3536880 h 3885062"/>
                <a:gd name="connsiteX38" fmla="*/ 2460298 w 2666988"/>
                <a:gd name="connsiteY38" fmla="*/ 3536880 h 3885062"/>
                <a:gd name="connsiteX39" fmla="*/ 2460298 w 2666988"/>
                <a:gd name="connsiteY39" fmla="*/ 3775304 h 3885062"/>
                <a:gd name="connsiteX40" fmla="*/ 378013 w 2666988"/>
                <a:gd name="connsiteY40" fmla="*/ 1975176 h 3885062"/>
                <a:gd name="connsiteX41" fmla="*/ 2288848 w 2666988"/>
                <a:gd name="connsiteY41" fmla="*/ 1975176 h 3885062"/>
                <a:gd name="connsiteX42" fmla="*/ 2166766 w 2666988"/>
                <a:gd name="connsiteY42" fmla="*/ 2405751 h 3885062"/>
                <a:gd name="connsiteX43" fmla="*/ 499978 w 2666988"/>
                <a:gd name="connsiteY43" fmla="*/ 2405751 h 3885062"/>
                <a:gd name="connsiteX44" fmla="*/ 377974 w 2666988"/>
                <a:gd name="connsiteY44" fmla="*/ 1975176 h 3885062"/>
                <a:gd name="connsiteX45" fmla="*/ 378013 w 2666988"/>
                <a:gd name="connsiteY45" fmla="*/ 1975176 h 3885062"/>
                <a:gd name="connsiteX46" fmla="*/ 505072 w 2666988"/>
                <a:gd name="connsiteY46" fmla="*/ 1457270 h 3885062"/>
                <a:gd name="connsiteX47" fmla="*/ 2161671 w 2666988"/>
                <a:gd name="connsiteY47" fmla="*/ 1457270 h 3885062"/>
                <a:gd name="connsiteX48" fmla="*/ 2287349 w 2666988"/>
                <a:gd name="connsiteY48" fmla="*/ 1865419 h 3885062"/>
                <a:gd name="connsiteX49" fmla="*/ 379355 w 2666988"/>
                <a:gd name="connsiteY49" fmla="*/ 1865419 h 3885062"/>
                <a:gd name="connsiteX50" fmla="*/ 504994 w 2666988"/>
                <a:gd name="connsiteY50" fmla="*/ 1457270 h 3885062"/>
                <a:gd name="connsiteX51" fmla="*/ 505072 w 2666988"/>
                <a:gd name="connsiteY51" fmla="*/ 1457270 h 3885062"/>
                <a:gd name="connsiteX52" fmla="*/ 905569 w 2666988"/>
                <a:gd name="connsiteY52" fmla="*/ 988232 h 3885062"/>
                <a:gd name="connsiteX53" fmla="*/ 899868 w 2666988"/>
                <a:gd name="connsiteY53" fmla="*/ 924051 h 3885062"/>
                <a:gd name="connsiteX54" fmla="*/ 953526 w 2666988"/>
                <a:gd name="connsiteY54" fmla="*/ 718272 h 3885062"/>
                <a:gd name="connsiteX55" fmla="*/ 1713765 w 2666988"/>
                <a:gd name="connsiteY55" fmla="*/ 719114 h 3885062"/>
                <a:gd name="connsiteX56" fmla="*/ 1766993 w 2666988"/>
                <a:gd name="connsiteY56" fmla="*/ 924129 h 3885062"/>
                <a:gd name="connsiteX57" fmla="*/ 1761291 w 2666988"/>
                <a:gd name="connsiteY57" fmla="*/ 988310 h 3885062"/>
                <a:gd name="connsiteX58" fmla="*/ 905569 w 2666988"/>
                <a:gd name="connsiteY58" fmla="*/ 988310 h 3885062"/>
                <a:gd name="connsiteX59" fmla="*/ 905569 w 2666988"/>
                <a:gd name="connsiteY59" fmla="*/ 988232 h 3885062"/>
                <a:gd name="connsiteX60" fmla="*/ 834462 w 2666988"/>
                <a:gd name="connsiteY60" fmla="*/ 265232 h 3885062"/>
                <a:gd name="connsiteX61" fmla="*/ 719463 w 2666988"/>
                <a:gd name="connsiteY61" fmla="*/ 150233 h 3885062"/>
                <a:gd name="connsiteX62" fmla="*/ 719463 w 2666988"/>
                <a:gd name="connsiteY62" fmla="*/ 109705 h 3885062"/>
                <a:gd name="connsiteX63" fmla="*/ 1947339 w 2666988"/>
                <a:gd name="connsiteY63" fmla="*/ 109705 h 3885062"/>
                <a:gd name="connsiteX64" fmla="*/ 1947339 w 2666988"/>
                <a:gd name="connsiteY64" fmla="*/ 150233 h 3885062"/>
                <a:gd name="connsiteX65" fmla="*/ 1832340 w 2666988"/>
                <a:gd name="connsiteY65" fmla="*/ 265232 h 3885062"/>
                <a:gd name="connsiteX66" fmla="*/ 1779112 w 2666988"/>
                <a:gd name="connsiteY66" fmla="*/ 306717 h 3885062"/>
                <a:gd name="connsiteX67" fmla="*/ 1702910 w 2666988"/>
                <a:gd name="connsiteY67" fmla="*/ 609278 h 3885062"/>
                <a:gd name="connsiteX68" fmla="*/ 963608 w 2666988"/>
                <a:gd name="connsiteY68" fmla="*/ 608514 h 3885062"/>
                <a:gd name="connsiteX69" fmla="*/ 887572 w 2666988"/>
                <a:gd name="connsiteY69" fmla="*/ 306716 h 3885062"/>
                <a:gd name="connsiteX70" fmla="*/ 834452 w 2666988"/>
                <a:gd name="connsiteY70" fmla="*/ 265231 h 3885062"/>
                <a:gd name="connsiteX71" fmla="*/ 834462 w 2666988"/>
                <a:gd name="connsiteY71" fmla="*/ 265232 h 3885062"/>
                <a:gd name="connsiteX72" fmla="*/ 872004 w 2666988"/>
                <a:gd name="connsiteY72" fmla="*/ 1097989 h 3885062"/>
                <a:gd name="connsiteX73" fmla="*/ 1794807 w 2666988"/>
                <a:gd name="connsiteY73" fmla="*/ 1097989 h 3885062"/>
                <a:gd name="connsiteX74" fmla="*/ 2087840 w 2666988"/>
                <a:gd name="connsiteY74" fmla="*/ 1347620 h 3885062"/>
                <a:gd name="connsiteX75" fmla="*/ 578982 w 2666988"/>
                <a:gd name="connsiteY75" fmla="*/ 1347620 h 3885062"/>
                <a:gd name="connsiteX76" fmla="*/ 872014 w 2666988"/>
                <a:gd name="connsiteY76" fmla="*/ 1097989 h 3885062"/>
                <a:gd name="connsiteX77" fmla="*/ 872004 w 2666988"/>
                <a:gd name="connsiteY77" fmla="*/ 1097989 h 3885062"/>
                <a:gd name="connsiteX78" fmla="*/ 572692 w 2666988"/>
                <a:gd name="connsiteY78" fmla="*/ 2515538 h 3885062"/>
                <a:gd name="connsiteX79" fmla="*/ 2094090 w 2666988"/>
                <a:gd name="connsiteY79" fmla="*/ 2515538 h 3885062"/>
                <a:gd name="connsiteX80" fmla="*/ 1846752 w 2666988"/>
                <a:gd name="connsiteY80" fmla="*/ 2742744 h 3885062"/>
                <a:gd name="connsiteX81" fmla="*/ 820011 w 2666988"/>
                <a:gd name="connsiteY81" fmla="*/ 2742704 h 3885062"/>
                <a:gd name="connsiteX82" fmla="*/ 572672 w 2666988"/>
                <a:gd name="connsiteY82" fmla="*/ 2515528 h 3885062"/>
                <a:gd name="connsiteX83" fmla="*/ 572692 w 2666988"/>
                <a:gd name="connsiteY83" fmla="*/ 2515538 h 3885062"/>
                <a:gd name="connsiteX84" fmla="*/ 832659 w 2666988"/>
                <a:gd name="connsiteY84" fmla="*/ 2852393 h 3885062"/>
                <a:gd name="connsiteX85" fmla="*/ 1834221 w 2666988"/>
                <a:gd name="connsiteY85" fmla="*/ 2852393 h 3885062"/>
                <a:gd name="connsiteX86" fmla="*/ 1897756 w 2666988"/>
                <a:gd name="connsiteY86" fmla="*/ 3120629 h 3885062"/>
                <a:gd name="connsiteX87" fmla="*/ 769125 w 2666988"/>
                <a:gd name="connsiteY87" fmla="*/ 3120629 h 3885062"/>
                <a:gd name="connsiteX88" fmla="*/ 832659 w 2666988"/>
                <a:gd name="connsiteY88" fmla="*/ 2852393 h 3885062"/>
                <a:gd name="connsiteX89" fmla="*/ 109699 w 2666988"/>
                <a:gd name="connsiteY89" fmla="*/ 3230347 h 3885062"/>
                <a:gd name="connsiteX90" fmla="*/ 2557123 w 2666988"/>
                <a:gd name="connsiteY90" fmla="*/ 3230347 h 3885062"/>
                <a:gd name="connsiteX91" fmla="*/ 2557123 w 2666988"/>
                <a:gd name="connsiteY91" fmla="*/ 3427133 h 3885062"/>
                <a:gd name="connsiteX92" fmla="*/ 109699 w 2666988"/>
                <a:gd name="connsiteY92" fmla="*/ 3427133 h 3885062"/>
                <a:gd name="connsiteX93" fmla="*/ 109699 w 2666988"/>
                <a:gd name="connsiteY93" fmla="*/ 3230347 h 3885062"/>
                <a:gd name="connsiteX0" fmla="*/ 54903 w 2666988"/>
                <a:gd name="connsiteY0" fmla="*/ 3536841 h 3885032"/>
                <a:gd name="connsiteX1" fmla="*/ 96884 w 2666988"/>
                <a:gd name="connsiteY1" fmla="*/ 3536841 h 3885032"/>
                <a:gd name="connsiteX2" fmla="*/ 2515240 w 2666988"/>
                <a:gd name="connsiteY2" fmla="*/ 3885032 h 3885032"/>
                <a:gd name="connsiteX3" fmla="*/ 2570124 w 2666988"/>
                <a:gd name="connsiteY3" fmla="*/ 3830148 h 3885032"/>
                <a:gd name="connsiteX4" fmla="*/ 2570124 w 2666988"/>
                <a:gd name="connsiteY4" fmla="*/ 3536841 h 3885032"/>
                <a:gd name="connsiteX5" fmla="*/ 2612105 w 2666988"/>
                <a:gd name="connsiteY5" fmla="*/ 3536841 h 3885032"/>
                <a:gd name="connsiteX6" fmla="*/ 2666988 w 2666988"/>
                <a:gd name="connsiteY6" fmla="*/ 3481957 h 3885032"/>
                <a:gd name="connsiteX7" fmla="*/ 2666988 w 2666988"/>
                <a:gd name="connsiteY7" fmla="*/ 3175415 h 3885032"/>
                <a:gd name="connsiteX8" fmla="*/ 2612105 w 2666988"/>
                <a:gd name="connsiteY8" fmla="*/ 3120541 h 3885032"/>
                <a:gd name="connsiteX9" fmla="*/ 2010423 w 2666988"/>
                <a:gd name="connsiteY9" fmla="*/ 3120619 h 3885032"/>
                <a:gd name="connsiteX10" fmla="*/ 1937787 w 2666988"/>
                <a:gd name="connsiteY10" fmla="*/ 2813998 h 3885032"/>
                <a:gd name="connsiteX11" fmla="*/ 2399781 w 2666988"/>
                <a:gd name="connsiteY11" fmla="*/ 1935625 h 3885032"/>
                <a:gd name="connsiteX12" fmla="*/ 1868864 w 2666988"/>
                <a:gd name="connsiteY12" fmla="*/ 1013430 h 3885032"/>
                <a:gd name="connsiteX13" fmla="*/ 1876672 w 2666988"/>
                <a:gd name="connsiteY13" fmla="*/ 924070 h 3885032"/>
                <a:gd name="connsiteX14" fmla="*/ 1804683 w 2666988"/>
                <a:gd name="connsiteY14" fmla="*/ 654649 h 3885032"/>
                <a:gd name="connsiteX15" fmla="*/ 1876212 w 2666988"/>
                <a:gd name="connsiteY15" fmla="*/ 370723 h 3885032"/>
                <a:gd name="connsiteX16" fmla="*/ 2057116 w 2666988"/>
                <a:gd name="connsiteY16" fmla="*/ 150287 h 3885032"/>
                <a:gd name="connsiteX17" fmla="*/ 2057116 w 2666988"/>
                <a:gd name="connsiteY17" fmla="*/ 54880 h 3885032"/>
                <a:gd name="connsiteX18" fmla="*/ 2002232 w 2666988"/>
                <a:gd name="connsiteY18" fmla="*/ 0 h 3885032"/>
                <a:gd name="connsiteX19" fmla="*/ 664628 w 2666988"/>
                <a:gd name="connsiteY19" fmla="*/ 0 h 3885032"/>
                <a:gd name="connsiteX20" fmla="*/ 609755 w 2666988"/>
                <a:gd name="connsiteY20" fmla="*/ 54880 h 3885032"/>
                <a:gd name="connsiteX21" fmla="*/ 609755 w 2666988"/>
                <a:gd name="connsiteY21" fmla="*/ 150287 h 3885032"/>
                <a:gd name="connsiteX22" fmla="*/ 790659 w 2666988"/>
                <a:gd name="connsiteY22" fmla="*/ 370723 h 3885032"/>
                <a:gd name="connsiteX23" fmla="*/ 862188 w 2666988"/>
                <a:gd name="connsiteY23" fmla="*/ 654649 h 3885032"/>
                <a:gd name="connsiteX24" fmla="*/ 790198 w 2666988"/>
                <a:gd name="connsiteY24" fmla="*/ 924070 h 3885032"/>
                <a:gd name="connsiteX25" fmla="*/ 798007 w 2666988"/>
                <a:gd name="connsiteY25" fmla="*/ 1013430 h 3885032"/>
                <a:gd name="connsiteX26" fmla="*/ 267090 w 2666988"/>
                <a:gd name="connsiteY26" fmla="*/ 1935625 h 3885032"/>
                <a:gd name="connsiteX27" fmla="*/ 729084 w 2666988"/>
                <a:gd name="connsiteY27" fmla="*/ 2813998 h 3885032"/>
                <a:gd name="connsiteX28" fmla="*/ 656448 w 2666988"/>
                <a:gd name="connsiteY28" fmla="*/ 3120619 h 3885032"/>
                <a:gd name="connsiteX29" fmla="*/ 54883 w 2666988"/>
                <a:gd name="connsiteY29" fmla="*/ 3120659 h 3885032"/>
                <a:gd name="connsiteX30" fmla="*/ 0 w 2666988"/>
                <a:gd name="connsiteY30" fmla="*/ 3175532 h 3885032"/>
                <a:gd name="connsiteX31" fmla="*/ 0 w 2666988"/>
                <a:gd name="connsiteY31" fmla="*/ 3482075 h 3885032"/>
                <a:gd name="connsiteX32" fmla="*/ 54883 w 2666988"/>
                <a:gd name="connsiteY32" fmla="*/ 3536841 h 3885032"/>
                <a:gd name="connsiteX33" fmla="*/ 54903 w 2666988"/>
                <a:gd name="connsiteY33" fmla="*/ 3536841 h 3885032"/>
                <a:gd name="connsiteX34" fmla="*/ 2460298 w 2666988"/>
                <a:gd name="connsiteY34" fmla="*/ 3775304 h 3885032"/>
                <a:gd name="connsiteX35" fmla="*/ 206465 w 2666988"/>
                <a:gd name="connsiteY35" fmla="*/ 3775304 h 3885032"/>
                <a:gd name="connsiteX36" fmla="*/ 206465 w 2666988"/>
                <a:gd name="connsiteY36" fmla="*/ 3536880 h 3885032"/>
                <a:gd name="connsiteX37" fmla="*/ 2460298 w 2666988"/>
                <a:gd name="connsiteY37" fmla="*/ 3536880 h 3885032"/>
                <a:gd name="connsiteX38" fmla="*/ 2460298 w 2666988"/>
                <a:gd name="connsiteY38" fmla="*/ 3775304 h 3885032"/>
                <a:gd name="connsiteX39" fmla="*/ 378013 w 2666988"/>
                <a:gd name="connsiteY39" fmla="*/ 1975176 h 3885032"/>
                <a:gd name="connsiteX40" fmla="*/ 2288848 w 2666988"/>
                <a:gd name="connsiteY40" fmla="*/ 1975176 h 3885032"/>
                <a:gd name="connsiteX41" fmla="*/ 2166766 w 2666988"/>
                <a:gd name="connsiteY41" fmla="*/ 2405751 h 3885032"/>
                <a:gd name="connsiteX42" fmla="*/ 499978 w 2666988"/>
                <a:gd name="connsiteY42" fmla="*/ 2405751 h 3885032"/>
                <a:gd name="connsiteX43" fmla="*/ 377974 w 2666988"/>
                <a:gd name="connsiteY43" fmla="*/ 1975176 h 3885032"/>
                <a:gd name="connsiteX44" fmla="*/ 378013 w 2666988"/>
                <a:gd name="connsiteY44" fmla="*/ 1975176 h 3885032"/>
                <a:gd name="connsiteX45" fmla="*/ 505072 w 2666988"/>
                <a:gd name="connsiteY45" fmla="*/ 1457270 h 3885032"/>
                <a:gd name="connsiteX46" fmla="*/ 2161671 w 2666988"/>
                <a:gd name="connsiteY46" fmla="*/ 1457270 h 3885032"/>
                <a:gd name="connsiteX47" fmla="*/ 2287349 w 2666988"/>
                <a:gd name="connsiteY47" fmla="*/ 1865419 h 3885032"/>
                <a:gd name="connsiteX48" fmla="*/ 379355 w 2666988"/>
                <a:gd name="connsiteY48" fmla="*/ 1865419 h 3885032"/>
                <a:gd name="connsiteX49" fmla="*/ 504994 w 2666988"/>
                <a:gd name="connsiteY49" fmla="*/ 1457270 h 3885032"/>
                <a:gd name="connsiteX50" fmla="*/ 505072 w 2666988"/>
                <a:gd name="connsiteY50" fmla="*/ 1457270 h 3885032"/>
                <a:gd name="connsiteX51" fmla="*/ 905569 w 2666988"/>
                <a:gd name="connsiteY51" fmla="*/ 988232 h 3885032"/>
                <a:gd name="connsiteX52" fmla="*/ 899868 w 2666988"/>
                <a:gd name="connsiteY52" fmla="*/ 924051 h 3885032"/>
                <a:gd name="connsiteX53" fmla="*/ 953526 w 2666988"/>
                <a:gd name="connsiteY53" fmla="*/ 718272 h 3885032"/>
                <a:gd name="connsiteX54" fmla="*/ 1713765 w 2666988"/>
                <a:gd name="connsiteY54" fmla="*/ 719114 h 3885032"/>
                <a:gd name="connsiteX55" fmla="*/ 1766993 w 2666988"/>
                <a:gd name="connsiteY55" fmla="*/ 924129 h 3885032"/>
                <a:gd name="connsiteX56" fmla="*/ 1761291 w 2666988"/>
                <a:gd name="connsiteY56" fmla="*/ 988310 h 3885032"/>
                <a:gd name="connsiteX57" fmla="*/ 905569 w 2666988"/>
                <a:gd name="connsiteY57" fmla="*/ 988310 h 3885032"/>
                <a:gd name="connsiteX58" fmla="*/ 905569 w 2666988"/>
                <a:gd name="connsiteY58" fmla="*/ 988232 h 3885032"/>
                <a:gd name="connsiteX59" fmla="*/ 834462 w 2666988"/>
                <a:gd name="connsiteY59" fmla="*/ 265232 h 3885032"/>
                <a:gd name="connsiteX60" fmla="*/ 719463 w 2666988"/>
                <a:gd name="connsiteY60" fmla="*/ 150233 h 3885032"/>
                <a:gd name="connsiteX61" fmla="*/ 719463 w 2666988"/>
                <a:gd name="connsiteY61" fmla="*/ 109705 h 3885032"/>
                <a:gd name="connsiteX62" fmla="*/ 1947339 w 2666988"/>
                <a:gd name="connsiteY62" fmla="*/ 109705 h 3885032"/>
                <a:gd name="connsiteX63" fmla="*/ 1947339 w 2666988"/>
                <a:gd name="connsiteY63" fmla="*/ 150233 h 3885032"/>
                <a:gd name="connsiteX64" fmla="*/ 1832340 w 2666988"/>
                <a:gd name="connsiteY64" fmla="*/ 265232 h 3885032"/>
                <a:gd name="connsiteX65" fmla="*/ 1779112 w 2666988"/>
                <a:gd name="connsiteY65" fmla="*/ 306717 h 3885032"/>
                <a:gd name="connsiteX66" fmla="*/ 1702910 w 2666988"/>
                <a:gd name="connsiteY66" fmla="*/ 609278 h 3885032"/>
                <a:gd name="connsiteX67" fmla="*/ 963608 w 2666988"/>
                <a:gd name="connsiteY67" fmla="*/ 608514 h 3885032"/>
                <a:gd name="connsiteX68" fmla="*/ 887572 w 2666988"/>
                <a:gd name="connsiteY68" fmla="*/ 306716 h 3885032"/>
                <a:gd name="connsiteX69" fmla="*/ 834452 w 2666988"/>
                <a:gd name="connsiteY69" fmla="*/ 265231 h 3885032"/>
                <a:gd name="connsiteX70" fmla="*/ 834462 w 2666988"/>
                <a:gd name="connsiteY70" fmla="*/ 265232 h 3885032"/>
                <a:gd name="connsiteX71" fmla="*/ 872004 w 2666988"/>
                <a:gd name="connsiteY71" fmla="*/ 1097989 h 3885032"/>
                <a:gd name="connsiteX72" fmla="*/ 1794807 w 2666988"/>
                <a:gd name="connsiteY72" fmla="*/ 1097989 h 3885032"/>
                <a:gd name="connsiteX73" fmla="*/ 2087840 w 2666988"/>
                <a:gd name="connsiteY73" fmla="*/ 1347620 h 3885032"/>
                <a:gd name="connsiteX74" fmla="*/ 578982 w 2666988"/>
                <a:gd name="connsiteY74" fmla="*/ 1347620 h 3885032"/>
                <a:gd name="connsiteX75" fmla="*/ 872014 w 2666988"/>
                <a:gd name="connsiteY75" fmla="*/ 1097989 h 3885032"/>
                <a:gd name="connsiteX76" fmla="*/ 872004 w 2666988"/>
                <a:gd name="connsiteY76" fmla="*/ 1097989 h 3885032"/>
                <a:gd name="connsiteX77" fmla="*/ 572692 w 2666988"/>
                <a:gd name="connsiteY77" fmla="*/ 2515538 h 3885032"/>
                <a:gd name="connsiteX78" fmla="*/ 2094090 w 2666988"/>
                <a:gd name="connsiteY78" fmla="*/ 2515538 h 3885032"/>
                <a:gd name="connsiteX79" fmla="*/ 1846752 w 2666988"/>
                <a:gd name="connsiteY79" fmla="*/ 2742744 h 3885032"/>
                <a:gd name="connsiteX80" fmla="*/ 820011 w 2666988"/>
                <a:gd name="connsiteY80" fmla="*/ 2742704 h 3885032"/>
                <a:gd name="connsiteX81" fmla="*/ 572672 w 2666988"/>
                <a:gd name="connsiteY81" fmla="*/ 2515528 h 3885032"/>
                <a:gd name="connsiteX82" fmla="*/ 572692 w 2666988"/>
                <a:gd name="connsiteY82" fmla="*/ 2515538 h 3885032"/>
                <a:gd name="connsiteX83" fmla="*/ 832659 w 2666988"/>
                <a:gd name="connsiteY83" fmla="*/ 2852393 h 3885032"/>
                <a:gd name="connsiteX84" fmla="*/ 1834221 w 2666988"/>
                <a:gd name="connsiteY84" fmla="*/ 2852393 h 3885032"/>
                <a:gd name="connsiteX85" fmla="*/ 1897756 w 2666988"/>
                <a:gd name="connsiteY85" fmla="*/ 3120629 h 3885032"/>
                <a:gd name="connsiteX86" fmla="*/ 769125 w 2666988"/>
                <a:gd name="connsiteY86" fmla="*/ 3120629 h 3885032"/>
                <a:gd name="connsiteX87" fmla="*/ 832659 w 2666988"/>
                <a:gd name="connsiteY87" fmla="*/ 2852393 h 3885032"/>
                <a:gd name="connsiteX88" fmla="*/ 109699 w 2666988"/>
                <a:gd name="connsiteY88" fmla="*/ 3230347 h 3885032"/>
                <a:gd name="connsiteX89" fmla="*/ 2557123 w 2666988"/>
                <a:gd name="connsiteY89" fmla="*/ 3230347 h 3885032"/>
                <a:gd name="connsiteX90" fmla="*/ 2557123 w 2666988"/>
                <a:gd name="connsiteY90" fmla="*/ 3427133 h 3885032"/>
                <a:gd name="connsiteX91" fmla="*/ 109699 w 2666988"/>
                <a:gd name="connsiteY91" fmla="*/ 3427133 h 3885032"/>
                <a:gd name="connsiteX92" fmla="*/ 109699 w 2666988"/>
                <a:gd name="connsiteY92" fmla="*/ 3230347 h 3885032"/>
                <a:gd name="connsiteX0" fmla="*/ 54903 w 2666988"/>
                <a:gd name="connsiteY0" fmla="*/ 3536841 h 3885032"/>
                <a:gd name="connsiteX1" fmla="*/ 96884 w 2666988"/>
                <a:gd name="connsiteY1" fmla="*/ 3536841 h 3885032"/>
                <a:gd name="connsiteX2" fmla="*/ 2515240 w 2666988"/>
                <a:gd name="connsiteY2" fmla="*/ 3885032 h 3885032"/>
                <a:gd name="connsiteX3" fmla="*/ 2570124 w 2666988"/>
                <a:gd name="connsiteY3" fmla="*/ 3830148 h 3885032"/>
                <a:gd name="connsiteX4" fmla="*/ 2570124 w 2666988"/>
                <a:gd name="connsiteY4" fmla="*/ 3536841 h 3885032"/>
                <a:gd name="connsiteX5" fmla="*/ 2612105 w 2666988"/>
                <a:gd name="connsiteY5" fmla="*/ 3536841 h 3885032"/>
                <a:gd name="connsiteX6" fmla="*/ 2666988 w 2666988"/>
                <a:gd name="connsiteY6" fmla="*/ 3481957 h 3885032"/>
                <a:gd name="connsiteX7" fmla="*/ 2666988 w 2666988"/>
                <a:gd name="connsiteY7" fmla="*/ 3175415 h 3885032"/>
                <a:gd name="connsiteX8" fmla="*/ 2612105 w 2666988"/>
                <a:gd name="connsiteY8" fmla="*/ 3120541 h 3885032"/>
                <a:gd name="connsiteX9" fmla="*/ 2010423 w 2666988"/>
                <a:gd name="connsiteY9" fmla="*/ 3120619 h 3885032"/>
                <a:gd name="connsiteX10" fmla="*/ 1937787 w 2666988"/>
                <a:gd name="connsiteY10" fmla="*/ 2813998 h 3885032"/>
                <a:gd name="connsiteX11" fmla="*/ 2399781 w 2666988"/>
                <a:gd name="connsiteY11" fmla="*/ 1935625 h 3885032"/>
                <a:gd name="connsiteX12" fmla="*/ 1868864 w 2666988"/>
                <a:gd name="connsiteY12" fmla="*/ 1013430 h 3885032"/>
                <a:gd name="connsiteX13" fmla="*/ 1876672 w 2666988"/>
                <a:gd name="connsiteY13" fmla="*/ 924070 h 3885032"/>
                <a:gd name="connsiteX14" fmla="*/ 1804683 w 2666988"/>
                <a:gd name="connsiteY14" fmla="*/ 654649 h 3885032"/>
                <a:gd name="connsiteX15" fmla="*/ 1876212 w 2666988"/>
                <a:gd name="connsiteY15" fmla="*/ 370723 h 3885032"/>
                <a:gd name="connsiteX16" fmla="*/ 2057116 w 2666988"/>
                <a:gd name="connsiteY16" fmla="*/ 150287 h 3885032"/>
                <a:gd name="connsiteX17" fmla="*/ 2057116 w 2666988"/>
                <a:gd name="connsiteY17" fmla="*/ 54880 h 3885032"/>
                <a:gd name="connsiteX18" fmla="*/ 2002232 w 2666988"/>
                <a:gd name="connsiteY18" fmla="*/ 0 h 3885032"/>
                <a:gd name="connsiteX19" fmla="*/ 664628 w 2666988"/>
                <a:gd name="connsiteY19" fmla="*/ 0 h 3885032"/>
                <a:gd name="connsiteX20" fmla="*/ 609755 w 2666988"/>
                <a:gd name="connsiteY20" fmla="*/ 54880 h 3885032"/>
                <a:gd name="connsiteX21" fmla="*/ 609755 w 2666988"/>
                <a:gd name="connsiteY21" fmla="*/ 150287 h 3885032"/>
                <a:gd name="connsiteX22" fmla="*/ 790659 w 2666988"/>
                <a:gd name="connsiteY22" fmla="*/ 370723 h 3885032"/>
                <a:gd name="connsiteX23" fmla="*/ 862188 w 2666988"/>
                <a:gd name="connsiteY23" fmla="*/ 654649 h 3885032"/>
                <a:gd name="connsiteX24" fmla="*/ 790198 w 2666988"/>
                <a:gd name="connsiteY24" fmla="*/ 924070 h 3885032"/>
                <a:gd name="connsiteX25" fmla="*/ 798007 w 2666988"/>
                <a:gd name="connsiteY25" fmla="*/ 1013430 h 3885032"/>
                <a:gd name="connsiteX26" fmla="*/ 267090 w 2666988"/>
                <a:gd name="connsiteY26" fmla="*/ 1935625 h 3885032"/>
                <a:gd name="connsiteX27" fmla="*/ 729084 w 2666988"/>
                <a:gd name="connsiteY27" fmla="*/ 2813998 h 3885032"/>
                <a:gd name="connsiteX28" fmla="*/ 656448 w 2666988"/>
                <a:gd name="connsiteY28" fmla="*/ 3120619 h 3885032"/>
                <a:gd name="connsiteX29" fmla="*/ 54883 w 2666988"/>
                <a:gd name="connsiteY29" fmla="*/ 3120659 h 3885032"/>
                <a:gd name="connsiteX30" fmla="*/ 0 w 2666988"/>
                <a:gd name="connsiteY30" fmla="*/ 3175532 h 3885032"/>
                <a:gd name="connsiteX31" fmla="*/ 0 w 2666988"/>
                <a:gd name="connsiteY31" fmla="*/ 3482075 h 3885032"/>
                <a:gd name="connsiteX32" fmla="*/ 54883 w 2666988"/>
                <a:gd name="connsiteY32" fmla="*/ 3536841 h 3885032"/>
                <a:gd name="connsiteX33" fmla="*/ 54903 w 2666988"/>
                <a:gd name="connsiteY33" fmla="*/ 3536841 h 3885032"/>
                <a:gd name="connsiteX34" fmla="*/ 2460298 w 2666988"/>
                <a:gd name="connsiteY34" fmla="*/ 3775304 h 3885032"/>
                <a:gd name="connsiteX35" fmla="*/ 206465 w 2666988"/>
                <a:gd name="connsiteY35" fmla="*/ 3536880 h 3885032"/>
                <a:gd name="connsiteX36" fmla="*/ 2460298 w 2666988"/>
                <a:gd name="connsiteY36" fmla="*/ 3536880 h 3885032"/>
                <a:gd name="connsiteX37" fmla="*/ 2460298 w 2666988"/>
                <a:gd name="connsiteY37" fmla="*/ 3775304 h 3885032"/>
                <a:gd name="connsiteX38" fmla="*/ 378013 w 2666988"/>
                <a:gd name="connsiteY38" fmla="*/ 1975176 h 3885032"/>
                <a:gd name="connsiteX39" fmla="*/ 2288848 w 2666988"/>
                <a:gd name="connsiteY39" fmla="*/ 1975176 h 3885032"/>
                <a:gd name="connsiteX40" fmla="*/ 2166766 w 2666988"/>
                <a:gd name="connsiteY40" fmla="*/ 2405751 h 3885032"/>
                <a:gd name="connsiteX41" fmla="*/ 499978 w 2666988"/>
                <a:gd name="connsiteY41" fmla="*/ 2405751 h 3885032"/>
                <a:gd name="connsiteX42" fmla="*/ 377974 w 2666988"/>
                <a:gd name="connsiteY42" fmla="*/ 1975176 h 3885032"/>
                <a:gd name="connsiteX43" fmla="*/ 378013 w 2666988"/>
                <a:gd name="connsiteY43" fmla="*/ 1975176 h 3885032"/>
                <a:gd name="connsiteX44" fmla="*/ 505072 w 2666988"/>
                <a:gd name="connsiteY44" fmla="*/ 1457270 h 3885032"/>
                <a:gd name="connsiteX45" fmla="*/ 2161671 w 2666988"/>
                <a:gd name="connsiteY45" fmla="*/ 1457270 h 3885032"/>
                <a:gd name="connsiteX46" fmla="*/ 2287349 w 2666988"/>
                <a:gd name="connsiteY46" fmla="*/ 1865419 h 3885032"/>
                <a:gd name="connsiteX47" fmla="*/ 379355 w 2666988"/>
                <a:gd name="connsiteY47" fmla="*/ 1865419 h 3885032"/>
                <a:gd name="connsiteX48" fmla="*/ 504994 w 2666988"/>
                <a:gd name="connsiteY48" fmla="*/ 1457270 h 3885032"/>
                <a:gd name="connsiteX49" fmla="*/ 505072 w 2666988"/>
                <a:gd name="connsiteY49" fmla="*/ 1457270 h 3885032"/>
                <a:gd name="connsiteX50" fmla="*/ 905569 w 2666988"/>
                <a:gd name="connsiteY50" fmla="*/ 988232 h 3885032"/>
                <a:gd name="connsiteX51" fmla="*/ 899868 w 2666988"/>
                <a:gd name="connsiteY51" fmla="*/ 924051 h 3885032"/>
                <a:gd name="connsiteX52" fmla="*/ 953526 w 2666988"/>
                <a:gd name="connsiteY52" fmla="*/ 718272 h 3885032"/>
                <a:gd name="connsiteX53" fmla="*/ 1713765 w 2666988"/>
                <a:gd name="connsiteY53" fmla="*/ 719114 h 3885032"/>
                <a:gd name="connsiteX54" fmla="*/ 1766993 w 2666988"/>
                <a:gd name="connsiteY54" fmla="*/ 924129 h 3885032"/>
                <a:gd name="connsiteX55" fmla="*/ 1761291 w 2666988"/>
                <a:gd name="connsiteY55" fmla="*/ 988310 h 3885032"/>
                <a:gd name="connsiteX56" fmla="*/ 905569 w 2666988"/>
                <a:gd name="connsiteY56" fmla="*/ 988310 h 3885032"/>
                <a:gd name="connsiteX57" fmla="*/ 905569 w 2666988"/>
                <a:gd name="connsiteY57" fmla="*/ 988232 h 3885032"/>
                <a:gd name="connsiteX58" fmla="*/ 834462 w 2666988"/>
                <a:gd name="connsiteY58" fmla="*/ 265232 h 3885032"/>
                <a:gd name="connsiteX59" fmla="*/ 719463 w 2666988"/>
                <a:gd name="connsiteY59" fmla="*/ 150233 h 3885032"/>
                <a:gd name="connsiteX60" fmla="*/ 719463 w 2666988"/>
                <a:gd name="connsiteY60" fmla="*/ 109705 h 3885032"/>
                <a:gd name="connsiteX61" fmla="*/ 1947339 w 2666988"/>
                <a:gd name="connsiteY61" fmla="*/ 109705 h 3885032"/>
                <a:gd name="connsiteX62" fmla="*/ 1947339 w 2666988"/>
                <a:gd name="connsiteY62" fmla="*/ 150233 h 3885032"/>
                <a:gd name="connsiteX63" fmla="*/ 1832340 w 2666988"/>
                <a:gd name="connsiteY63" fmla="*/ 265232 h 3885032"/>
                <a:gd name="connsiteX64" fmla="*/ 1779112 w 2666988"/>
                <a:gd name="connsiteY64" fmla="*/ 306717 h 3885032"/>
                <a:gd name="connsiteX65" fmla="*/ 1702910 w 2666988"/>
                <a:gd name="connsiteY65" fmla="*/ 609278 h 3885032"/>
                <a:gd name="connsiteX66" fmla="*/ 963608 w 2666988"/>
                <a:gd name="connsiteY66" fmla="*/ 608514 h 3885032"/>
                <a:gd name="connsiteX67" fmla="*/ 887572 w 2666988"/>
                <a:gd name="connsiteY67" fmla="*/ 306716 h 3885032"/>
                <a:gd name="connsiteX68" fmla="*/ 834452 w 2666988"/>
                <a:gd name="connsiteY68" fmla="*/ 265231 h 3885032"/>
                <a:gd name="connsiteX69" fmla="*/ 834462 w 2666988"/>
                <a:gd name="connsiteY69" fmla="*/ 265232 h 3885032"/>
                <a:gd name="connsiteX70" fmla="*/ 872004 w 2666988"/>
                <a:gd name="connsiteY70" fmla="*/ 1097989 h 3885032"/>
                <a:gd name="connsiteX71" fmla="*/ 1794807 w 2666988"/>
                <a:gd name="connsiteY71" fmla="*/ 1097989 h 3885032"/>
                <a:gd name="connsiteX72" fmla="*/ 2087840 w 2666988"/>
                <a:gd name="connsiteY72" fmla="*/ 1347620 h 3885032"/>
                <a:gd name="connsiteX73" fmla="*/ 578982 w 2666988"/>
                <a:gd name="connsiteY73" fmla="*/ 1347620 h 3885032"/>
                <a:gd name="connsiteX74" fmla="*/ 872014 w 2666988"/>
                <a:gd name="connsiteY74" fmla="*/ 1097989 h 3885032"/>
                <a:gd name="connsiteX75" fmla="*/ 872004 w 2666988"/>
                <a:gd name="connsiteY75" fmla="*/ 1097989 h 3885032"/>
                <a:gd name="connsiteX76" fmla="*/ 572692 w 2666988"/>
                <a:gd name="connsiteY76" fmla="*/ 2515538 h 3885032"/>
                <a:gd name="connsiteX77" fmla="*/ 2094090 w 2666988"/>
                <a:gd name="connsiteY77" fmla="*/ 2515538 h 3885032"/>
                <a:gd name="connsiteX78" fmla="*/ 1846752 w 2666988"/>
                <a:gd name="connsiteY78" fmla="*/ 2742744 h 3885032"/>
                <a:gd name="connsiteX79" fmla="*/ 820011 w 2666988"/>
                <a:gd name="connsiteY79" fmla="*/ 2742704 h 3885032"/>
                <a:gd name="connsiteX80" fmla="*/ 572672 w 2666988"/>
                <a:gd name="connsiteY80" fmla="*/ 2515528 h 3885032"/>
                <a:gd name="connsiteX81" fmla="*/ 572692 w 2666988"/>
                <a:gd name="connsiteY81" fmla="*/ 2515538 h 3885032"/>
                <a:gd name="connsiteX82" fmla="*/ 832659 w 2666988"/>
                <a:gd name="connsiteY82" fmla="*/ 2852393 h 3885032"/>
                <a:gd name="connsiteX83" fmla="*/ 1834221 w 2666988"/>
                <a:gd name="connsiteY83" fmla="*/ 2852393 h 3885032"/>
                <a:gd name="connsiteX84" fmla="*/ 1897756 w 2666988"/>
                <a:gd name="connsiteY84" fmla="*/ 3120629 h 3885032"/>
                <a:gd name="connsiteX85" fmla="*/ 769125 w 2666988"/>
                <a:gd name="connsiteY85" fmla="*/ 3120629 h 3885032"/>
                <a:gd name="connsiteX86" fmla="*/ 832659 w 2666988"/>
                <a:gd name="connsiteY86" fmla="*/ 2852393 h 3885032"/>
                <a:gd name="connsiteX87" fmla="*/ 109699 w 2666988"/>
                <a:gd name="connsiteY87" fmla="*/ 3230347 h 3885032"/>
                <a:gd name="connsiteX88" fmla="*/ 2557123 w 2666988"/>
                <a:gd name="connsiteY88" fmla="*/ 3230347 h 3885032"/>
                <a:gd name="connsiteX89" fmla="*/ 2557123 w 2666988"/>
                <a:gd name="connsiteY89" fmla="*/ 3427133 h 3885032"/>
                <a:gd name="connsiteX90" fmla="*/ 109699 w 2666988"/>
                <a:gd name="connsiteY90" fmla="*/ 3427133 h 3885032"/>
                <a:gd name="connsiteX91" fmla="*/ 109699 w 2666988"/>
                <a:gd name="connsiteY91" fmla="*/ 3230347 h 3885032"/>
                <a:gd name="connsiteX0" fmla="*/ 54903 w 2666988"/>
                <a:gd name="connsiteY0" fmla="*/ 3536841 h 3830148"/>
                <a:gd name="connsiteX1" fmla="*/ 96884 w 2666988"/>
                <a:gd name="connsiteY1" fmla="*/ 3536841 h 3830148"/>
                <a:gd name="connsiteX2" fmla="*/ 2570124 w 2666988"/>
                <a:gd name="connsiteY2" fmla="*/ 3830148 h 3830148"/>
                <a:gd name="connsiteX3" fmla="*/ 2570124 w 2666988"/>
                <a:gd name="connsiteY3" fmla="*/ 3536841 h 3830148"/>
                <a:gd name="connsiteX4" fmla="*/ 2612105 w 2666988"/>
                <a:gd name="connsiteY4" fmla="*/ 3536841 h 3830148"/>
                <a:gd name="connsiteX5" fmla="*/ 2666988 w 2666988"/>
                <a:gd name="connsiteY5" fmla="*/ 3481957 h 3830148"/>
                <a:gd name="connsiteX6" fmla="*/ 2666988 w 2666988"/>
                <a:gd name="connsiteY6" fmla="*/ 3175415 h 3830148"/>
                <a:gd name="connsiteX7" fmla="*/ 2612105 w 2666988"/>
                <a:gd name="connsiteY7" fmla="*/ 3120541 h 3830148"/>
                <a:gd name="connsiteX8" fmla="*/ 2010423 w 2666988"/>
                <a:gd name="connsiteY8" fmla="*/ 3120619 h 3830148"/>
                <a:gd name="connsiteX9" fmla="*/ 1937787 w 2666988"/>
                <a:gd name="connsiteY9" fmla="*/ 2813998 h 3830148"/>
                <a:gd name="connsiteX10" fmla="*/ 2399781 w 2666988"/>
                <a:gd name="connsiteY10" fmla="*/ 1935625 h 3830148"/>
                <a:gd name="connsiteX11" fmla="*/ 1868864 w 2666988"/>
                <a:gd name="connsiteY11" fmla="*/ 1013430 h 3830148"/>
                <a:gd name="connsiteX12" fmla="*/ 1876672 w 2666988"/>
                <a:gd name="connsiteY12" fmla="*/ 924070 h 3830148"/>
                <a:gd name="connsiteX13" fmla="*/ 1804683 w 2666988"/>
                <a:gd name="connsiteY13" fmla="*/ 654649 h 3830148"/>
                <a:gd name="connsiteX14" fmla="*/ 1876212 w 2666988"/>
                <a:gd name="connsiteY14" fmla="*/ 370723 h 3830148"/>
                <a:gd name="connsiteX15" fmla="*/ 2057116 w 2666988"/>
                <a:gd name="connsiteY15" fmla="*/ 150287 h 3830148"/>
                <a:gd name="connsiteX16" fmla="*/ 2057116 w 2666988"/>
                <a:gd name="connsiteY16" fmla="*/ 54880 h 3830148"/>
                <a:gd name="connsiteX17" fmla="*/ 2002232 w 2666988"/>
                <a:gd name="connsiteY17" fmla="*/ 0 h 3830148"/>
                <a:gd name="connsiteX18" fmla="*/ 664628 w 2666988"/>
                <a:gd name="connsiteY18" fmla="*/ 0 h 3830148"/>
                <a:gd name="connsiteX19" fmla="*/ 609755 w 2666988"/>
                <a:gd name="connsiteY19" fmla="*/ 54880 h 3830148"/>
                <a:gd name="connsiteX20" fmla="*/ 609755 w 2666988"/>
                <a:gd name="connsiteY20" fmla="*/ 150287 h 3830148"/>
                <a:gd name="connsiteX21" fmla="*/ 790659 w 2666988"/>
                <a:gd name="connsiteY21" fmla="*/ 370723 h 3830148"/>
                <a:gd name="connsiteX22" fmla="*/ 862188 w 2666988"/>
                <a:gd name="connsiteY22" fmla="*/ 654649 h 3830148"/>
                <a:gd name="connsiteX23" fmla="*/ 790198 w 2666988"/>
                <a:gd name="connsiteY23" fmla="*/ 924070 h 3830148"/>
                <a:gd name="connsiteX24" fmla="*/ 798007 w 2666988"/>
                <a:gd name="connsiteY24" fmla="*/ 1013430 h 3830148"/>
                <a:gd name="connsiteX25" fmla="*/ 267090 w 2666988"/>
                <a:gd name="connsiteY25" fmla="*/ 1935625 h 3830148"/>
                <a:gd name="connsiteX26" fmla="*/ 729084 w 2666988"/>
                <a:gd name="connsiteY26" fmla="*/ 2813998 h 3830148"/>
                <a:gd name="connsiteX27" fmla="*/ 656448 w 2666988"/>
                <a:gd name="connsiteY27" fmla="*/ 3120619 h 3830148"/>
                <a:gd name="connsiteX28" fmla="*/ 54883 w 2666988"/>
                <a:gd name="connsiteY28" fmla="*/ 3120659 h 3830148"/>
                <a:gd name="connsiteX29" fmla="*/ 0 w 2666988"/>
                <a:gd name="connsiteY29" fmla="*/ 3175532 h 3830148"/>
                <a:gd name="connsiteX30" fmla="*/ 0 w 2666988"/>
                <a:gd name="connsiteY30" fmla="*/ 3482075 h 3830148"/>
                <a:gd name="connsiteX31" fmla="*/ 54883 w 2666988"/>
                <a:gd name="connsiteY31" fmla="*/ 3536841 h 3830148"/>
                <a:gd name="connsiteX32" fmla="*/ 54903 w 2666988"/>
                <a:gd name="connsiteY32" fmla="*/ 3536841 h 3830148"/>
                <a:gd name="connsiteX33" fmla="*/ 2460298 w 2666988"/>
                <a:gd name="connsiteY33" fmla="*/ 3775304 h 3830148"/>
                <a:gd name="connsiteX34" fmla="*/ 206465 w 2666988"/>
                <a:gd name="connsiteY34" fmla="*/ 3536880 h 3830148"/>
                <a:gd name="connsiteX35" fmla="*/ 2460298 w 2666988"/>
                <a:gd name="connsiteY35" fmla="*/ 3536880 h 3830148"/>
                <a:gd name="connsiteX36" fmla="*/ 2460298 w 2666988"/>
                <a:gd name="connsiteY36" fmla="*/ 3775304 h 3830148"/>
                <a:gd name="connsiteX37" fmla="*/ 378013 w 2666988"/>
                <a:gd name="connsiteY37" fmla="*/ 1975176 h 3830148"/>
                <a:gd name="connsiteX38" fmla="*/ 2288848 w 2666988"/>
                <a:gd name="connsiteY38" fmla="*/ 1975176 h 3830148"/>
                <a:gd name="connsiteX39" fmla="*/ 2166766 w 2666988"/>
                <a:gd name="connsiteY39" fmla="*/ 2405751 h 3830148"/>
                <a:gd name="connsiteX40" fmla="*/ 499978 w 2666988"/>
                <a:gd name="connsiteY40" fmla="*/ 2405751 h 3830148"/>
                <a:gd name="connsiteX41" fmla="*/ 377974 w 2666988"/>
                <a:gd name="connsiteY41" fmla="*/ 1975176 h 3830148"/>
                <a:gd name="connsiteX42" fmla="*/ 378013 w 2666988"/>
                <a:gd name="connsiteY42" fmla="*/ 1975176 h 3830148"/>
                <a:gd name="connsiteX43" fmla="*/ 505072 w 2666988"/>
                <a:gd name="connsiteY43" fmla="*/ 1457270 h 3830148"/>
                <a:gd name="connsiteX44" fmla="*/ 2161671 w 2666988"/>
                <a:gd name="connsiteY44" fmla="*/ 1457270 h 3830148"/>
                <a:gd name="connsiteX45" fmla="*/ 2287349 w 2666988"/>
                <a:gd name="connsiteY45" fmla="*/ 1865419 h 3830148"/>
                <a:gd name="connsiteX46" fmla="*/ 379355 w 2666988"/>
                <a:gd name="connsiteY46" fmla="*/ 1865419 h 3830148"/>
                <a:gd name="connsiteX47" fmla="*/ 504994 w 2666988"/>
                <a:gd name="connsiteY47" fmla="*/ 1457270 h 3830148"/>
                <a:gd name="connsiteX48" fmla="*/ 505072 w 2666988"/>
                <a:gd name="connsiteY48" fmla="*/ 1457270 h 3830148"/>
                <a:gd name="connsiteX49" fmla="*/ 905569 w 2666988"/>
                <a:gd name="connsiteY49" fmla="*/ 988232 h 3830148"/>
                <a:gd name="connsiteX50" fmla="*/ 899868 w 2666988"/>
                <a:gd name="connsiteY50" fmla="*/ 924051 h 3830148"/>
                <a:gd name="connsiteX51" fmla="*/ 953526 w 2666988"/>
                <a:gd name="connsiteY51" fmla="*/ 718272 h 3830148"/>
                <a:gd name="connsiteX52" fmla="*/ 1713765 w 2666988"/>
                <a:gd name="connsiteY52" fmla="*/ 719114 h 3830148"/>
                <a:gd name="connsiteX53" fmla="*/ 1766993 w 2666988"/>
                <a:gd name="connsiteY53" fmla="*/ 924129 h 3830148"/>
                <a:gd name="connsiteX54" fmla="*/ 1761291 w 2666988"/>
                <a:gd name="connsiteY54" fmla="*/ 988310 h 3830148"/>
                <a:gd name="connsiteX55" fmla="*/ 905569 w 2666988"/>
                <a:gd name="connsiteY55" fmla="*/ 988310 h 3830148"/>
                <a:gd name="connsiteX56" fmla="*/ 905569 w 2666988"/>
                <a:gd name="connsiteY56" fmla="*/ 988232 h 3830148"/>
                <a:gd name="connsiteX57" fmla="*/ 834462 w 2666988"/>
                <a:gd name="connsiteY57" fmla="*/ 265232 h 3830148"/>
                <a:gd name="connsiteX58" fmla="*/ 719463 w 2666988"/>
                <a:gd name="connsiteY58" fmla="*/ 150233 h 3830148"/>
                <a:gd name="connsiteX59" fmla="*/ 719463 w 2666988"/>
                <a:gd name="connsiteY59" fmla="*/ 109705 h 3830148"/>
                <a:gd name="connsiteX60" fmla="*/ 1947339 w 2666988"/>
                <a:gd name="connsiteY60" fmla="*/ 109705 h 3830148"/>
                <a:gd name="connsiteX61" fmla="*/ 1947339 w 2666988"/>
                <a:gd name="connsiteY61" fmla="*/ 150233 h 3830148"/>
                <a:gd name="connsiteX62" fmla="*/ 1832340 w 2666988"/>
                <a:gd name="connsiteY62" fmla="*/ 265232 h 3830148"/>
                <a:gd name="connsiteX63" fmla="*/ 1779112 w 2666988"/>
                <a:gd name="connsiteY63" fmla="*/ 306717 h 3830148"/>
                <a:gd name="connsiteX64" fmla="*/ 1702910 w 2666988"/>
                <a:gd name="connsiteY64" fmla="*/ 609278 h 3830148"/>
                <a:gd name="connsiteX65" fmla="*/ 963608 w 2666988"/>
                <a:gd name="connsiteY65" fmla="*/ 608514 h 3830148"/>
                <a:gd name="connsiteX66" fmla="*/ 887572 w 2666988"/>
                <a:gd name="connsiteY66" fmla="*/ 306716 h 3830148"/>
                <a:gd name="connsiteX67" fmla="*/ 834452 w 2666988"/>
                <a:gd name="connsiteY67" fmla="*/ 265231 h 3830148"/>
                <a:gd name="connsiteX68" fmla="*/ 834462 w 2666988"/>
                <a:gd name="connsiteY68" fmla="*/ 265232 h 3830148"/>
                <a:gd name="connsiteX69" fmla="*/ 872004 w 2666988"/>
                <a:gd name="connsiteY69" fmla="*/ 1097989 h 3830148"/>
                <a:gd name="connsiteX70" fmla="*/ 1794807 w 2666988"/>
                <a:gd name="connsiteY70" fmla="*/ 1097989 h 3830148"/>
                <a:gd name="connsiteX71" fmla="*/ 2087840 w 2666988"/>
                <a:gd name="connsiteY71" fmla="*/ 1347620 h 3830148"/>
                <a:gd name="connsiteX72" fmla="*/ 578982 w 2666988"/>
                <a:gd name="connsiteY72" fmla="*/ 1347620 h 3830148"/>
                <a:gd name="connsiteX73" fmla="*/ 872014 w 2666988"/>
                <a:gd name="connsiteY73" fmla="*/ 1097989 h 3830148"/>
                <a:gd name="connsiteX74" fmla="*/ 872004 w 2666988"/>
                <a:gd name="connsiteY74" fmla="*/ 1097989 h 3830148"/>
                <a:gd name="connsiteX75" fmla="*/ 572692 w 2666988"/>
                <a:gd name="connsiteY75" fmla="*/ 2515538 h 3830148"/>
                <a:gd name="connsiteX76" fmla="*/ 2094090 w 2666988"/>
                <a:gd name="connsiteY76" fmla="*/ 2515538 h 3830148"/>
                <a:gd name="connsiteX77" fmla="*/ 1846752 w 2666988"/>
                <a:gd name="connsiteY77" fmla="*/ 2742744 h 3830148"/>
                <a:gd name="connsiteX78" fmla="*/ 820011 w 2666988"/>
                <a:gd name="connsiteY78" fmla="*/ 2742704 h 3830148"/>
                <a:gd name="connsiteX79" fmla="*/ 572672 w 2666988"/>
                <a:gd name="connsiteY79" fmla="*/ 2515528 h 3830148"/>
                <a:gd name="connsiteX80" fmla="*/ 572692 w 2666988"/>
                <a:gd name="connsiteY80" fmla="*/ 2515538 h 3830148"/>
                <a:gd name="connsiteX81" fmla="*/ 832659 w 2666988"/>
                <a:gd name="connsiteY81" fmla="*/ 2852393 h 3830148"/>
                <a:gd name="connsiteX82" fmla="*/ 1834221 w 2666988"/>
                <a:gd name="connsiteY82" fmla="*/ 2852393 h 3830148"/>
                <a:gd name="connsiteX83" fmla="*/ 1897756 w 2666988"/>
                <a:gd name="connsiteY83" fmla="*/ 3120629 h 3830148"/>
                <a:gd name="connsiteX84" fmla="*/ 769125 w 2666988"/>
                <a:gd name="connsiteY84" fmla="*/ 3120629 h 3830148"/>
                <a:gd name="connsiteX85" fmla="*/ 832659 w 2666988"/>
                <a:gd name="connsiteY85" fmla="*/ 2852393 h 3830148"/>
                <a:gd name="connsiteX86" fmla="*/ 109699 w 2666988"/>
                <a:gd name="connsiteY86" fmla="*/ 3230347 h 3830148"/>
                <a:gd name="connsiteX87" fmla="*/ 2557123 w 2666988"/>
                <a:gd name="connsiteY87" fmla="*/ 3230347 h 3830148"/>
                <a:gd name="connsiteX88" fmla="*/ 2557123 w 2666988"/>
                <a:gd name="connsiteY88" fmla="*/ 3427133 h 3830148"/>
                <a:gd name="connsiteX89" fmla="*/ 109699 w 2666988"/>
                <a:gd name="connsiteY89" fmla="*/ 3427133 h 3830148"/>
                <a:gd name="connsiteX90" fmla="*/ 109699 w 2666988"/>
                <a:gd name="connsiteY90" fmla="*/ 3230347 h 3830148"/>
                <a:gd name="connsiteX0" fmla="*/ 54903 w 2666988"/>
                <a:gd name="connsiteY0" fmla="*/ 3536841 h 3830148"/>
                <a:gd name="connsiteX1" fmla="*/ 96884 w 2666988"/>
                <a:gd name="connsiteY1" fmla="*/ 3536841 h 3830148"/>
                <a:gd name="connsiteX2" fmla="*/ 2570124 w 2666988"/>
                <a:gd name="connsiteY2" fmla="*/ 3830148 h 3830148"/>
                <a:gd name="connsiteX3" fmla="*/ 2570124 w 2666988"/>
                <a:gd name="connsiteY3" fmla="*/ 3536841 h 3830148"/>
                <a:gd name="connsiteX4" fmla="*/ 2612105 w 2666988"/>
                <a:gd name="connsiteY4" fmla="*/ 3536841 h 3830148"/>
                <a:gd name="connsiteX5" fmla="*/ 2666988 w 2666988"/>
                <a:gd name="connsiteY5" fmla="*/ 3481957 h 3830148"/>
                <a:gd name="connsiteX6" fmla="*/ 2666988 w 2666988"/>
                <a:gd name="connsiteY6" fmla="*/ 3175415 h 3830148"/>
                <a:gd name="connsiteX7" fmla="*/ 2612105 w 2666988"/>
                <a:gd name="connsiteY7" fmla="*/ 3120541 h 3830148"/>
                <a:gd name="connsiteX8" fmla="*/ 2010423 w 2666988"/>
                <a:gd name="connsiteY8" fmla="*/ 3120619 h 3830148"/>
                <a:gd name="connsiteX9" fmla="*/ 1937787 w 2666988"/>
                <a:gd name="connsiteY9" fmla="*/ 2813998 h 3830148"/>
                <a:gd name="connsiteX10" fmla="*/ 2399781 w 2666988"/>
                <a:gd name="connsiteY10" fmla="*/ 1935625 h 3830148"/>
                <a:gd name="connsiteX11" fmla="*/ 1868864 w 2666988"/>
                <a:gd name="connsiteY11" fmla="*/ 1013430 h 3830148"/>
                <a:gd name="connsiteX12" fmla="*/ 1876672 w 2666988"/>
                <a:gd name="connsiteY12" fmla="*/ 924070 h 3830148"/>
                <a:gd name="connsiteX13" fmla="*/ 1804683 w 2666988"/>
                <a:gd name="connsiteY13" fmla="*/ 654649 h 3830148"/>
                <a:gd name="connsiteX14" fmla="*/ 1876212 w 2666988"/>
                <a:gd name="connsiteY14" fmla="*/ 370723 h 3830148"/>
                <a:gd name="connsiteX15" fmla="*/ 2057116 w 2666988"/>
                <a:gd name="connsiteY15" fmla="*/ 150287 h 3830148"/>
                <a:gd name="connsiteX16" fmla="*/ 2057116 w 2666988"/>
                <a:gd name="connsiteY16" fmla="*/ 54880 h 3830148"/>
                <a:gd name="connsiteX17" fmla="*/ 2002232 w 2666988"/>
                <a:gd name="connsiteY17" fmla="*/ 0 h 3830148"/>
                <a:gd name="connsiteX18" fmla="*/ 664628 w 2666988"/>
                <a:gd name="connsiteY18" fmla="*/ 0 h 3830148"/>
                <a:gd name="connsiteX19" fmla="*/ 609755 w 2666988"/>
                <a:gd name="connsiteY19" fmla="*/ 54880 h 3830148"/>
                <a:gd name="connsiteX20" fmla="*/ 609755 w 2666988"/>
                <a:gd name="connsiteY20" fmla="*/ 150287 h 3830148"/>
                <a:gd name="connsiteX21" fmla="*/ 790659 w 2666988"/>
                <a:gd name="connsiteY21" fmla="*/ 370723 h 3830148"/>
                <a:gd name="connsiteX22" fmla="*/ 862188 w 2666988"/>
                <a:gd name="connsiteY22" fmla="*/ 654649 h 3830148"/>
                <a:gd name="connsiteX23" fmla="*/ 790198 w 2666988"/>
                <a:gd name="connsiteY23" fmla="*/ 924070 h 3830148"/>
                <a:gd name="connsiteX24" fmla="*/ 798007 w 2666988"/>
                <a:gd name="connsiteY24" fmla="*/ 1013430 h 3830148"/>
                <a:gd name="connsiteX25" fmla="*/ 267090 w 2666988"/>
                <a:gd name="connsiteY25" fmla="*/ 1935625 h 3830148"/>
                <a:gd name="connsiteX26" fmla="*/ 729084 w 2666988"/>
                <a:gd name="connsiteY26" fmla="*/ 2813998 h 3830148"/>
                <a:gd name="connsiteX27" fmla="*/ 656448 w 2666988"/>
                <a:gd name="connsiteY27" fmla="*/ 3120619 h 3830148"/>
                <a:gd name="connsiteX28" fmla="*/ 54883 w 2666988"/>
                <a:gd name="connsiteY28" fmla="*/ 3120659 h 3830148"/>
                <a:gd name="connsiteX29" fmla="*/ 0 w 2666988"/>
                <a:gd name="connsiteY29" fmla="*/ 3175532 h 3830148"/>
                <a:gd name="connsiteX30" fmla="*/ 0 w 2666988"/>
                <a:gd name="connsiteY30" fmla="*/ 3482075 h 3830148"/>
                <a:gd name="connsiteX31" fmla="*/ 54883 w 2666988"/>
                <a:gd name="connsiteY31" fmla="*/ 3536841 h 3830148"/>
                <a:gd name="connsiteX32" fmla="*/ 54903 w 2666988"/>
                <a:gd name="connsiteY32" fmla="*/ 3536841 h 3830148"/>
                <a:gd name="connsiteX33" fmla="*/ 2460298 w 2666988"/>
                <a:gd name="connsiteY33" fmla="*/ 3536880 h 3830148"/>
                <a:gd name="connsiteX34" fmla="*/ 206465 w 2666988"/>
                <a:gd name="connsiteY34" fmla="*/ 3536880 h 3830148"/>
                <a:gd name="connsiteX35" fmla="*/ 2460298 w 2666988"/>
                <a:gd name="connsiteY35" fmla="*/ 3536880 h 3830148"/>
                <a:gd name="connsiteX36" fmla="*/ 378013 w 2666988"/>
                <a:gd name="connsiteY36" fmla="*/ 1975176 h 3830148"/>
                <a:gd name="connsiteX37" fmla="*/ 2288848 w 2666988"/>
                <a:gd name="connsiteY37" fmla="*/ 1975176 h 3830148"/>
                <a:gd name="connsiteX38" fmla="*/ 2166766 w 2666988"/>
                <a:gd name="connsiteY38" fmla="*/ 2405751 h 3830148"/>
                <a:gd name="connsiteX39" fmla="*/ 499978 w 2666988"/>
                <a:gd name="connsiteY39" fmla="*/ 2405751 h 3830148"/>
                <a:gd name="connsiteX40" fmla="*/ 377974 w 2666988"/>
                <a:gd name="connsiteY40" fmla="*/ 1975176 h 3830148"/>
                <a:gd name="connsiteX41" fmla="*/ 378013 w 2666988"/>
                <a:gd name="connsiteY41" fmla="*/ 1975176 h 3830148"/>
                <a:gd name="connsiteX42" fmla="*/ 505072 w 2666988"/>
                <a:gd name="connsiteY42" fmla="*/ 1457270 h 3830148"/>
                <a:gd name="connsiteX43" fmla="*/ 2161671 w 2666988"/>
                <a:gd name="connsiteY43" fmla="*/ 1457270 h 3830148"/>
                <a:gd name="connsiteX44" fmla="*/ 2287349 w 2666988"/>
                <a:gd name="connsiteY44" fmla="*/ 1865419 h 3830148"/>
                <a:gd name="connsiteX45" fmla="*/ 379355 w 2666988"/>
                <a:gd name="connsiteY45" fmla="*/ 1865419 h 3830148"/>
                <a:gd name="connsiteX46" fmla="*/ 504994 w 2666988"/>
                <a:gd name="connsiteY46" fmla="*/ 1457270 h 3830148"/>
                <a:gd name="connsiteX47" fmla="*/ 505072 w 2666988"/>
                <a:gd name="connsiteY47" fmla="*/ 1457270 h 3830148"/>
                <a:gd name="connsiteX48" fmla="*/ 905569 w 2666988"/>
                <a:gd name="connsiteY48" fmla="*/ 988232 h 3830148"/>
                <a:gd name="connsiteX49" fmla="*/ 899868 w 2666988"/>
                <a:gd name="connsiteY49" fmla="*/ 924051 h 3830148"/>
                <a:gd name="connsiteX50" fmla="*/ 953526 w 2666988"/>
                <a:gd name="connsiteY50" fmla="*/ 718272 h 3830148"/>
                <a:gd name="connsiteX51" fmla="*/ 1713765 w 2666988"/>
                <a:gd name="connsiteY51" fmla="*/ 719114 h 3830148"/>
                <a:gd name="connsiteX52" fmla="*/ 1766993 w 2666988"/>
                <a:gd name="connsiteY52" fmla="*/ 924129 h 3830148"/>
                <a:gd name="connsiteX53" fmla="*/ 1761291 w 2666988"/>
                <a:gd name="connsiteY53" fmla="*/ 988310 h 3830148"/>
                <a:gd name="connsiteX54" fmla="*/ 905569 w 2666988"/>
                <a:gd name="connsiteY54" fmla="*/ 988310 h 3830148"/>
                <a:gd name="connsiteX55" fmla="*/ 905569 w 2666988"/>
                <a:gd name="connsiteY55" fmla="*/ 988232 h 3830148"/>
                <a:gd name="connsiteX56" fmla="*/ 834462 w 2666988"/>
                <a:gd name="connsiteY56" fmla="*/ 265232 h 3830148"/>
                <a:gd name="connsiteX57" fmla="*/ 719463 w 2666988"/>
                <a:gd name="connsiteY57" fmla="*/ 150233 h 3830148"/>
                <a:gd name="connsiteX58" fmla="*/ 719463 w 2666988"/>
                <a:gd name="connsiteY58" fmla="*/ 109705 h 3830148"/>
                <a:gd name="connsiteX59" fmla="*/ 1947339 w 2666988"/>
                <a:gd name="connsiteY59" fmla="*/ 109705 h 3830148"/>
                <a:gd name="connsiteX60" fmla="*/ 1947339 w 2666988"/>
                <a:gd name="connsiteY60" fmla="*/ 150233 h 3830148"/>
                <a:gd name="connsiteX61" fmla="*/ 1832340 w 2666988"/>
                <a:gd name="connsiteY61" fmla="*/ 265232 h 3830148"/>
                <a:gd name="connsiteX62" fmla="*/ 1779112 w 2666988"/>
                <a:gd name="connsiteY62" fmla="*/ 306717 h 3830148"/>
                <a:gd name="connsiteX63" fmla="*/ 1702910 w 2666988"/>
                <a:gd name="connsiteY63" fmla="*/ 609278 h 3830148"/>
                <a:gd name="connsiteX64" fmla="*/ 963608 w 2666988"/>
                <a:gd name="connsiteY64" fmla="*/ 608514 h 3830148"/>
                <a:gd name="connsiteX65" fmla="*/ 887572 w 2666988"/>
                <a:gd name="connsiteY65" fmla="*/ 306716 h 3830148"/>
                <a:gd name="connsiteX66" fmla="*/ 834452 w 2666988"/>
                <a:gd name="connsiteY66" fmla="*/ 265231 h 3830148"/>
                <a:gd name="connsiteX67" fmla="*/ 834462 w 2666988"/>
                <a:gd name="connsiteY67" fmla="*/ 265232 h 3830148"/>
                <a:gd name="connsiteX68" fmla="*/ 872004 w 2666988"/>
                <a:gd name="connsiteY68" fmla="*/ 1097989 h 3830148"/>
                <a:gd name="connsiteX69" fmla="*/ 1794807 w 2666988"/>
                <a:gd name="connsiteY69" fmla="*/ 1097989 h 3830148"/>
                <a:gd name="connsiteX70" fmla="*/ 2087840 w 2666988"/>
                <a:gd name="connsiteY70" fmla="*/ 1347620 h 3830148"/>
                <a:gd name="connsiteX71" fmla="*/ 578982 w 2666988"/>
                <a:gd name="connsiteY71" fmla="*/ 1347620 h 3830148"/>
                <a:gd name="connsiteX72" fmla="*/ 872014 w 2666988"/>
                <a:gd name="connsiteY72" fmla="*/ 1097989 h 3830148"/>
                <a:gd name="connsiteX73" fmla="*/ 872004 w 2666988"/>
                <a:gd name="connsiteY73" fmla="*/ 1097989 h 3830148"/>
                <a:gd name="connsiteX74" fmla="*/ 572692 w 2666988"/>
                <a:gd name="connsiteY74" fmla="*/ 2515538 h 3830148"/>
                <a:gd name="connsiteX75" fmla="*/ 2094090 w 2666988"/>
                <a:gd name="connsiteY75" fmla="*/ 2515538 h 3830148"/>
                <a:gd name="connsiteX76" fmla="*/ 1846752 w 2666988"/>
                <a:gd name="connsiteY76" fmla="*/ 2742744 h 3830148"/>
                <a:gd name="connsiteX77" fmla="*/ 820011 w 2666988"/>
                <a:gd name="connsiteY77" fmla="*/ 2742704 h 3830148"/>
                <a:gd name="connsiteX78" fmla="*/ 572672 w 2666988"/>
                <a:gd name="connsiteY78" fmla="*/ 2515528 h 3830148"/>
                <a:gd name="connsiteX79" fmla="*/ 572692 w 2666988"/>
                <a:gd name="connsiteY79" fmla="*/ 2515538 h 3830148"/>
                <a:gd name="connsiteX80" fmla="*/ 832659 w 2666988"/>
                <a:gd name="connsiteY80" fmla="*/ 2852393 h 3830148"/>
                <a:gd name="connsiteX81" fmla="*/ 1834221 w 2666988"/>
                <a:gd name="connsiteY81" fmla="*/ 2852393 h 3830148"/>
                <a:gd name="connsiteX82" fmla="*/ 1897756 w 2666988"/>
                <a:gd name="connsiteY82" fmla="*/ 3120629 h 3830148"/>
                <a:gd name="connsiteX83" fmla="*/ 769125 w 2666988"/>
                <a:gd name="connsiteY83" fmla="*/ 3120629 h 3830148"/>
                <a:gd name="connsiteX84" fmla="*/ 832659 w 2666988"/>
                <a:gd name="connsiteY84" fmla="*/ 2852393 h 3830148"/>
                <a:gd name="connsiteX85" fmla="*/ 109699 w 2666988"/>
                <a:gd name="connsiteY85" fmla="*/ 3230347 h 3830148"/>
                <a:gd name="connsiteX86" fmla="*/ 2557123 w 2666988"/>
                <a:gd name="connsiteY86" fmla="*/ 3230347 h 3830148"/>
                <a:gd name="connsiteX87" fmla="*/ 2557123 w 2666988"/>
                <a:gd name="connsiteY87" fmla="*/ 3427133 h 3830148"/>
                <a:gd name="connsiteX88" fmla="*/ 109699 w 2666988"/>
                <a:gd name="connsiteY88" fmla="*/ 3427133 h 3830148"/>
                <a:gd name="connsiteX89" fmla="*/ 109699 w 2666988"/>
                <a:gd name="connsiteY89" fmla="*/ 3230347 h 3830148"/>
                <a:gd name="connsiteX0" fmla="*/ 54903 w 2666988"/>
                <a:gd name="connsiteY0" fmla="*/ 3536841 h 3536880"/>
                <a:gd name="connsiteX1" fmla="*/ 96884 w 2666988"/>
                <a:gd name="connsiteY1" fmla="*/ 3536841 h 3536880"/>
                <a:gd name="connsiteX2" fmla="*/ 2570124 w 2666988"/>
                <a:gd name="connsiteY2" fmla="*/ 3536841 h 3536880"/>
                <a:gd name="connsiteX3" fmla="*/ 2612105 w 2666988"/>
                <a:gd name="connsiteY3" fmla="*/ 3536841 h 3536880"/>
                <a:gd name="connsiteX4" fmla="*/ 2666988 w 2666988"/>
                <a:gd name="connsiteY4" fmla="*/ 3481957 h 3536880"/>
                <a:gd name="connsiteX5" fmla="*/ 2666988 w 2666988"/>
                <a:gd name="connsiteY5" fmla="*/ 3175415 h 3536880"/>
                <a:gd name="connsiteX6" fmla="*/ 2612105 w 2666988"/>
                <a:gd name="connsiteY6" fmla="*/ 3120541 h 3536880"/>
                <a:gd name="connsiteX7" fmla="*/ 2010423 w 2666988"/>
                <a:gd name="connsiteY7" fmla="*/ 3120619 h 3536880"/>
                <a:gd name="connsiteX8" fmla="*/ 1937787 w 2666988"/>
                <a:gd name="connsiteY8" fmla="*/ 2813998 h 3536880"/>
                <a:gd name="connsiteX9" fmla="*/ 2399781 w 2666988"/>
                <a:gd name="connsiteY9" fmla="*/ 1935625 h 3536880"/>
                <a:gd name="connsiteX10" fmla="*/ 1868864 w 2666988"/>
                <a:gd name="connsiteY10" fmla="*/ 1013430 h 3536880"/>
                <a:gd name="connsiteX11" fmla="*/ 1876672 w 2666988"/>
                <a:gd name="connsiteY11" fmla="*/ 924070 h 3536880"/>
                <a:gd name="connsiteX12" fmla="*/ 1804683 w 2666988"/>
                <a:gd name="connsiteY12" fmla="*/ 654649 h 3536880"/>
                <a:gd name="connsiteX13" fmla="*/ 1876212 w 2666988"/>
                <a:gd name="connsiteY13" fmla="*/ 370723 h 3536880"/>
                <a:gd name="connsiteX14" fmla="*/ 2057116 w 2666988"/>
                <a:gd name="connsiteY14" fmla="*/ 150287 h 3536880"/>
                <a:gd name="connsiteX15" fmla="*/ 2057116 w 2666988"/>
                <a:gd name="connsiteY15" fmla="*/ 54880 h 3536880"/>
                <a:gd name="connsiteX16" fmla="*/ 2002232 w 2666988"/>
                <a:gd name="connsiteY16" fmla="*/ 0 h 3536880"/>
                <a:gd name="connsiteX17" fmla="*/ 664628 w 2666988"/>
                <a:gd name="connsiteY17" fmla="*/ 0 h 3536880"/>
                <a:gd name="connsiteX18" fmla="*/ 609755 w 2666988"/>
                <a:gd name="connsiteY18" fmla="*/ 54880 h 3536880"/>
                <a:gd name="connsiteX19" fmla="*/ 609755 w 2666988"/>
                <a:gd name="connsiteY19" fmla="*/ 150287 h 3536880"/>
                <a:gd name="connsiteX20" fmla="*/ 790659 w 2666988"/>
                <a:gd name="connsiteY20" fmla="*/ 370723 h 3536880"/>
                <a:gd name="connsiteX21" fmla="*/ 862188 w 2666988"/>
                <a:gd name="connsiteY21" fmla="*/ 654649 h 3536880"/>
                <a:gd name="connsiteX22" fmla="*/ 790198 w 2666988"/>
                <a:gd name="connsiteY22" fmla="*/ 924070 h 3536880"/>
                <a:gd name="connsiteX23" fmla="*/ 798007 w 2666988"/>
                <a:gd name="connsiteY23" fmla="*/ 1013430 h 3536880"/>
                <a:gd name="connsiteX24" fmla="*/ 267090 w 2666988"/>
                <a:gd name="connsiteY24" fmla="*/ 1935625 h 3536880"/>
                <a:gd name="connsiteX25" fmla="*/ 729084 w 2666988"/>
                <a:gd name="connsiteY25" fmla="*/ 2813998 h 3536880"/>
                <a:gd name="connsiteX26" fmla="*/ 656448 w 2666988"/>
                <a:gd name="connsiteY26" fmla="*/ 3120619 h 3536880"/>
                <a:gd name="connsiteX27" fmla="*/ 54883 w 2666988"/>
                <a:gd name="connsiteY27" fmla="*/ 3120659 h 3536880"/>
                <a:gd name="connsiteX28" fmla="*/ 0 w 2666988"/>
                <a:gd name="connsiteY28" fmla="*/ 3175532 h 3536880"/>
                <a:gd name="connsiteX29" fmla="*/ 0 w 2666988"/>
                <a:gd name="connsiteY29" fmla="*/ 3482075 h 3536880"/>
                <a:gd name="connsiteX30" fmla="*/ 54883 w 2666988"/>
                <a:gd name="connsiteY30" fmla="*/ 3536841 h 3536880"/>
                <a:gd name="connsiteX31" fmla="*/ 54903 w 2666988"/>
                <a:gd name="connsiteY31" fmla="*/ 3536841 h 3536880"/>
                <a:gd name="connsiteX32" fmla="*/ 2460298 w 2666988"/>
                <a:gd name="connsiteY32" fmla="*/ 3536880 h 3536880"/>
                <a:gd name="connsiteX33" fmla="*/ 206465 w 2666988"/>
                <a:gd name="connsiteY33" fmla="*/ 3536880 h 3536880"/>
                <a:gd name="connsiteX34" fmla="*/ 2460298 w 2666988"/>
                <a:gd name="connsiteY34" fmla="*/ 3536880 h 3536880"/>
                <a:gd name="connsiteX35" fmla="*/ 378013 w 2666988"/>
                <a:gd name="connsiteY35" fmla="*/ 1975176 h 3536880"/>
                <a:gd name="connsiteX36" fmla="*/ 2288848 w 2666988"/>
                <a:gd name="connsiteY36" fmla="*/ 1975176 h 3536880"/>
                <a:gd name="connsiteX37" fmla="*/ 2166766 w 2666988"/>
                <a:gd name="connsiteY37" fmla="*/ 2405751 h 3536880"/>
                <a:gd name="connsiteX38" fmla="*/ 499978 w 2666988"/>
                <a:gd name="connsiteY38" fmla="*/ 2405751 h 3536880"/>
                <a:gd name="connsiteX39" fmla="*/ 377974 w 2666988"/>
                <a:gd name="connsiteY39" fmla="*/ 1975176 h 3536880"/>
                <a:gd name="connsiteX40" fmla="*/ 378013 w 2666988"/>
                <a:gd name="connsiteY40" fmla="*/ 1975176 h 3536880"/>
                <a:gd name="connsiteX41" fmla="*/ 505072 w 2666988"/>
                <a:gd name="connsiteY41" fmla="*/ 1457270 h 3536880"/>
                <a:gd name="connsiteX42" fmla="*/ 2161671 w 2666988"/>
                <a:gd name="connsiteY42" fmla="*/ 1457270 h 3536880"/>
                <a:gd name="connsiteX43" fmla="*/ 2287349 w 2666988"/>
                <a:gd name="connsiteY43" fmla="*/ 1865419 h 3536880"/>
                <a:gd name="connsiteX44" fmla="*/ 379355 w 2666988"/>
                <a:gd name="connsiteY44" fmla="*/ 1865419 h 3536880"/>
                <a:gd name="connsiteX45" fmla="*/ 504994 w 2666988"/>
                <a:gd name="connsiteY45" fmla="*/ 1457270 h 3536880"/>
                <a:gd name="connsiteX46" fmla="*/ 505072 w 2666988"/>
                <a:gd name="connsiteY46" fmla="*/ 1457270 h 3536880"/>
                <a:gd name="connsiteX47" fmla="*/ 905569 w 2666988"/>
                <a:gd name="connsiteY47" fmla="*/ 988232 h 3536880"/>
                <a:gd name="connsiteX48" fmla="*/ 899868 w 2666988"/>
                <a:gd name="connsiteY48" fmla="*/ 924051 h 3536880"/>
                <a:gd name="connsiteX49" fmla="*/ 953526 w 2666988"/>
                <a:gd name="connsiteY49" fmla="*/ 718272 h 3536880"/>
                <a:gd name="connsiteX50" fmla="*/ 1713765 w 2666988"/>
                <a:gd name="connsiteY50" fmla="*/ 719114 h 3536880"/>
                <a:gd name="connsiteX51" fmla="*/ 1766993 w 2666988"/>
                <a:gd name="connsiteY51" fmla="*/ 924129 h 3536880"/>
                <a:gd name="connsiteX52" fmla="*/ 1761291 w 2666988"/>
                <a:gd name="connsiteY52" fmla="*/ 988310 h 3536880"/>
                <a:gd name="connsiteX53" fmla="*/ 905569 w 2666988"/>
                <a:gd name="connsiteY53" fmla="*/ 988310 h 3536880"/>
                <a:gd name="connsiteX54" fmla="*/ 905569 w 2666988"/>
                <a:gd name="connsiteY54" fmla="*/ 988232 h 3536880"/>
                <a:gd name="connsiteX55" fmla="*/ 834462 w 2666988"/>
                <a:gd name="connsiteY55" fmla="*/ 265232 h 3536880"/>
                <a:gd name="connsiteX56" fmla="*/ 719463 w 2666988"/>
                <a:gd name="connsiteY56" fmla="*/ 150233 h 3536880"/>
                <a:gd name="connsiteX57" fmla="*/ 719463 w 2666988"/>
                <a:gd name="connsiteY57" fmla="*/ 109705 h 3536880"/>
                <a:gd name="connsiteX58" fmla="*/ 1947339 w 2666988"/>
                <a:gd name="connsiteY58" fmla="*/ 109705 h 3536880"/>
                <a:gd name="connsiteX59" fmla="*/ 1947339 w 2666988"/>
                <a:gd name="connsiteY59" fmla="*/ 150233 h 3536880"/>
                <a:gd name="connsiteX60" fmla="*/ 1832340 w 2666988"/>
                <a:gd name="connsiteY60" fmla="*/ 265232 h 3536880"/>
                <a:gd name="connsiteX61" fmla="*/ 1779112 w 2666988"/>
                <a:gd name="connsiteY61" fmla="*/ 306717 h 3536880"/>
                <a:gd name="connsiteX62" fmla="*/ 1702910 w 2666988"/>
                <a:gd name="connsiteY62" fmla="*/ 609278 h 3536880"/>
                <a:gd name="connsiteX63" fmla="*/ 963608 w 2666988"/>
                <a:gd name="connsiteY63" fmla="*/ 608514 h 3536880"/>
                <a:gd name="connsiteX64" fmla="*/ 887572 w 2666988"/>
                <a:gd name="connsiteY64" fmla="*/ 306716 h 3536880"/>
                <a:gd name="connsiteX65" fmla="*/ 834452 w 2666988"/>
                <a:gd name="connsiteY65" fmla="*/ 265231 h 3536880"/>
                <a:gd name="connsiteX66" fmla="*/ 834462 w 2666988"/>
                <a:gd name="connsiteY66" fmla="*/ 265232 h 3536880"/>
                <a:gd name="connsiteX67" fmla="*/ 872004 w 2666988"/>
                <a:gd name="connsiteY67" fmla="*/ 1097989 h 3536880"/>
                <a:gd name="connsiteX68" fmla="*/ 1794807 w 2666988"/>
                <a:gd name="connsiteY68" fmla="*/ 1097989 h 3536880"/>
                <a:gd name="connsiteX69" fmla="*/ 2087840 w 2666988"/>
                <a:gd name="connsiteY69" fmla="*/ 1347620 h 3536880"/>
                <a:gd name="connsiteX70" fmla="*/ 578982 w 2666988"/>
                <a:gd name="connsiteY70" fmla="*/ 1347620 h 3536880"/>
                <a:gd name="connsiteX71" fmla="*/ 872014 w 2666988"/>
                <a:gd name="connsiteY71" fmla="*/ 1097989 h 3536880"/>
                <a:gd name="connsiteX72" fmla="*/ 872004 w 2666988"/>
                <a:gd name="connsiteY72" fmla="*/ 1097989 h 3536880"/>
                <a:gd name="connsiteX73" fmla="*/ 572692 w 2666988"/>
                <a:gd name="connsiteY73" fmla="*/ 2515538 h 3536880"/>
                <a:gd name="connsiteX74" fmla="*/ 2094090 w 2666988"/>
                <a:gd name="connsiteY74" fmla="*/ 2515538 h 3536880"/>
                <a:gd name="connsiteX75" fmla="*/ 1846752 w 2666988"/>
                <a:gd name="connsiteY75" fmla="*/ 2742744 h 3536880"/>
                <a:gd name="connsiteX76" fmla="*/ 820011 w 2666988"/>
                <a:gd name="connsiteY76" fmla="*/ 2742704 h 3536880"/>
                <a:gd name="connsiteX77" fmla="*/ 572672 w 2666988"/>
                <a:gd name="connsiteY77" fmla="*/ 2515528 h 3536880"/>
                <a:gd name="connsiteX78" fmla="*/ 572692 w 2666988"/>
                <a:gd name="connsiteY78" fmla="*/ 2515538 h 3536880"/>
                <a:gd name="connsiteX79" fmla="*/ 832659 w 2666988"/>
                <a:gd name="connsiteY79" fmla="*/ 2852393 h 3536880"/>
                <a:gd name="connsiteX80" fmla="*/ 1834221 w 2666988"/>
                <a:gd name="connsiteY80" fmla="*/ 2852393 h 3536880"/>
                <a:gd name="connsiteX81" fmla="*/ 1897756 w 2666988"/>
                <a:gd name="connsiteY81" fmla="*/ 3120629 h 3536880"/>
                <a:gd name="connsiteX82" fmla="*/ 769125 w 2666988"/>
                <a:gd name="connsiteY82" fmla="*/ 3120629 h 3536880"/>
                <a:gd name="connsiteX83" fmla="*/ 832659 w 2666988"/>
                <a:gd name="connsiteY83" fmla="*/ 2852393 h 3536880"/>
                <a:gd name="connsiteX84" fmla="*/ 109699 w 2666988"/>
                <a:gd name="connsiteY84" fmla="*/ 3230347 h 3536880"/>
                <a:gd name="connsiteX85" fmla="*/ 2557123 w 2666988"/>
                <a:gd name="connsiteY85" fmla="*/ 3230347 h 3536880"/>
                <a:gd name="connsiteX86" fmla="*/ 2557123 w 2666988"/>
                <a:gd name="connsiteY86" fmla="*/ 3427133 h 3536880"/>
                <a:gd name="connsiteX87" fmla="*/ 109699 w 2666988"/>
                <a:gd name="connsiteY87" fmla="*/ 3427133 h 3536880"/>
                <a:gd name="connsiteX88" fmla="*/ 109699 w 2666988"/>
                <a:gd name="connsiteY88" fmla="*/ 3230347 h 3536880"/>
                <a:gd name="connsiteX0" fmla="*/ 54903 w 2666988"/>
                <a:gd name="connsiteY0" fmla="*/ 3536841 h 3536841"/>
                <a:gd name="connsiteX1" fmla="*/ 96884 w 2666988"/>
                <a:gd name="connsiteY1" fmla="*/ 3536841 h 3536841"/>
                <a:gd name="connsiteX2" fmla="*/ 2570124 w 2666988"/>
                <a:gd name="connsiteY2" fmla="*/ 3536841 h 3536841"/>
                <a:gd name="connsiteX3" fmla="*/ 2612105 w 2666988"/>
                <a:gd name="connsiteY3" fmla="*/ 3536841 h 3536841"/>
                <a:gd name="connsiteX4" fmla="*/ 2666988 w 2666988"/>
                <a:gd name="connsiteY4" fmla="*/ 3481957 h 3536841"/>
                <a:gd name="connsiteX5" fmla="*/ 2666988 w 2666988"/>
                <a:gd name="connsiteY5" fmla="*/ 3175415 h 3536841"/>
                <a:gd name="connsiteX6" fmla="*/ 2612105 w 2666988"/>
                <a:gd name="connsiteY6" fmla="*/ 3120541 h 3536841"/>
                <a:gd name="connsiteX7" fmla="*/ 2010423 w 2666988"/>
                <a:gd name="connsiteY7" fmla="*/ 3120619 h 3536841"/>
                <a:gd name="connsiteX8" fmla="*/ 1937787 w 2666988"/>
                <a:gd name="connsiteY8" fmla="*/ 2813998 h 3536841"/>
                <a:gd name="connsiteX9" fmla="*/ 2399781 w 2666988"/>
                <a:gd name="connsiteY9" fmla="*/ 1935625 h 3536841"/>
                <a:gd name="connsiteX10" fmla="*/ 1868864 w 2666988"/>
                <a:gd name="connsiteY10" fmla="*/ 1013430 h 3536841"/>
                <a:gd name="connsiteX11" fmla="*/ 1876672 w 2666988"/>
                <a:gd name="connsiteY11" fmla="*/ 924070 h 3536841"/>
                <a:gd name="connsiteX12" fmla="*/ 1804683 w 2666988"/>
                <a:gd name="connsiteY12" fmla="*/ 654649 h 3536841"/>
                <a:gd name="connsiteX13" fmla="*/ 1876212 w 2666988"/>
                <a:gd name="connsiteY13" fmla="*/ 370723 h 3536841"/>
                <a:gd name="connsiteX14" fmla="*/ 2057116 w 2666988"/>
                <a:gd name="connsiteY14" fmla="*/ 150287 h 3536841"/>
                <a:gd name="connsiteX15" fmla="*/ 2057116 w 2666988"/>
                <a:gd name="connsiteY15" fmla="*/ 54880 h 3536841"/>
                <a:gd name="connsiteX16" fmla="*/ 2002232 w 2666988"/>
                <a:gd name="connsiteY16" fmla="*/ 0 h 3536841"/>
                <a:gd name="connsiteX17" fmla="*/ 664628 w 2666988"/>
                <a:gd name="connsiteY17" fmla="*/ 0 h 3536841"/>
                <a:gd name="connsiteX18" fmla="*/ 609755 w 2666988"/>
                <a:gd name="connsiteY18" fmla="*/ 54880 h 3536841"/>
                <a:gd name="connsiteX19" fmla="*/ 609755 w 2666988"/>
                <a:gd name="connsiteY19" fmla="*/ 150287 h 3536841"/>
                <a:gd name="connsiteX20" fmla="*/ 790659 w 2666988"/>
                <a:gd name="connsiteY20" fmla="*/ 370723 h 3536841"/>
                <a:gd name="connsiteX21" fmla="*/ 862188 w 2666988"/>
                <a:gd name="connsiteY21" fmla="*/ 654649 h 3536841"/>
                <a:gd name="connsiteX22" fmla="*/ 790198 w 2666988"/>
                <a:gd name="connsiteY22" fmla="*/ 924070 h 3536841"/>
                <a:gd name="connsiteX23" fmla="*/ 798007 w 2666988"/>
                <a:gd name="connsiteY23" fmla="*/ 1013430 h 3536841"/>
                <a:gd name="connsiteX24" fmla="*/ 267090 w 2666988"/>
                <a:gd name="connsiteY24" fmla="*/ 1935625 h 3536841"/>
                <a:gd name="connsiteX25" fmla="*/ 729084 w 2666988"/>
                <a:gd name="connsiteY25" fmla="*/ 2813998 h 3536841"/>
                <a:gd name="connsiteX26" fmla="*/ 656448 w 2666988"/>
                <a:gd name="connsiteY26" fmla="*/ 3120619 h 3536841"/>
                <a:gd name="connsiteX27" fmla="*/ 54883 w 2666988"/>
                <a:gd name="connsiteY27" fmla="*/ 3120659 h 3536841"/>
                <a:gd name="connsiteX28" fmla="*/ 0 w 2666988"/>
                <a:gd name="connsiteY28" fmla="*/ 3175532 h 3536841"/>
                <a:gd name="connsiteX29" fmla="*/ 0 w 2666988"/>
                <a:gd name="connsiteY29" fmla="*/ 3482075 h 3536841"/>
                <a:gd name="connsiteX30" fmla="*/ 54883 w 2666988"/>
                <a:gd name="connsiteY30" fmla="*/ 3536841 h 3536841"/>
                <a:gd name="connsiteX31" fmla="*/ 54903 w 2666988"/>
                <a:gd name="connsiteY31" fmla="*/ 3536841 h 3536841"/>
                <a:gd name="connsiteX32" fmla="*/ 378013 w 2666988"/>
                <a:gd name="connsiteY32" fmla="*/ 1975176 h 3536841"/>
                <a:gd name="connsiteX33" fmla="*/ 2288848 w 2666988"/>
                <a:gd name="connsiteY33" fmla="*/ 1975176 h 3536841"/>
                <a:gd name="connsiteX34" fmla="*/ 2166766 w 2666988"/>
                <a:gd name="connsiteY34" fmla="*/ 2405751 h 3536841"/>
                <a:gd name="connsiteX35" fmla="*/ 499978 w 2666988"/>
                <a:gd name="connsiteY35" fmla="*/ 2405751 h 3536841"/>
                <a:gd name="connsiteX36" fmla="*/ 377974 w 2666988"/>
                <a:gd name="connsiteY36" fmla="*/ 1975176 h 3536841"/>
                <a:gd name="connsiteX37" fmla="*/ 378013 w 2666988"/>
                <a:gd name="connsiteY37" fmla="*/ 1975176 h 3536841"/>
                <a:gd name="connsiteX38" fmla="*/ 505072 w 2666988"/>
                <a:gd name="connsiteY38" fmla="*/ 1457270 h 3536841"/>
                <a:gd name="connsiteX39" fmla="*/ 2161671 w 2666988"/>
                <a:gd name="connsiteY39" fmla="*/ 1457270 h 3536841"/>
                <a:gd name="connsiteX40" fmla="*/ 2287349 w 2666988"/>
                <a:gd name="connsiteY40" fmla="*/ 1865419 h 3536841"/>
                <a:gd name="connsiteX41" fmla="*/ 379355 w 2666988"/>
                <a:gd name="connsiteY41" fmla="*/ 1865419 h 3536841"/>
                <a:gd name="connsiteX42" fmla="*/ 504994 w 2666988"/>
                <a:gd name="connsiteY42" fmla="*/ 1457270 h 3536841"/>
                <a:gd name="connsiteX43" fmla="*/ 505072 w 2666988"/>
                <a:gd name="connsiteY43" fmla="*/ 1457270 h 3536841"/>
                <a:gd name="connsiteX44" fmla="*/ 905569 w 2666988"/>
                <a:gd name="connsiteY44" fmla="*/ 988232 h 3536841"/>
                <a:gd name="connsiteX45" fmla="*/ 899868 w 2666988"/>
                <a:gd name="connsiteY45" fmla="*/ 924051 h 3536841"/>
                <a:gd name="connsiteX46" fmla="*/ 953526 w 2666988"/>
                <a:gd name="connsiteY46" fmla="*/ 718272 h 3536841"/>
                <a:gd name="connsiteX47" fmla="*/ 1713765 w 2666988"/>
                <a:gd name="connsiteY47" fmla="*/ 719114 h 3536841"/>
                <a:gd name="connsiteX48" fmla="*/ 1766993 w 2666988"/>
                <a:gd name="connsiteY48" fmla="*/ 924129 h 3536841"/>
                <a:gd name="connsiteX49" fmla="*/ 1761291 w 2666988"/>
                <a:gd name="connsiteY49" fmla="*/ 988310 h 3536841"/>
                <a:gd name="connsiteX50" fmla="*/ 905569 w 2666988"/>
                <a:gd name="connsiteY50" fmla="*/ 988310 h 3536841"/>
                <a:gd name="connsiteX51" fmla="*/ 905569 w 2666988"/>
                <a:gd name="connsiteY51" fmla="*/ 988232 h 3536841"/>
                <a:gd name="connsiteX52" fmla="*/ 834462 w 2666988"/>
                <a:gd name="connsiteY52" fmla="*/ 265232 h 3536841"/>
                <a:gd name="connsiteX53" fmla="*/ 719463 w 2666988"/>
                <a:gd name="connsiteY53" fmla="*/ 150233 h 3536841"/>
                <a:gd name="connsiteX54" fmla="*/ 719463 w 2666988"/>
                <a:gd name="connsiteY54" fmla="*/ 109705 h 3536841"/>
                <a:gd name="connsiteX55" fmla="*/ 1947339 w 2666988"/>
                <a:gd name="connsiteY55" fmla="*/ 109705 h 3536841"/>
                <a:gd name="connsiteX56" fmla="*/ 1947339 w 2666988"/>
                <a:gd name="connsiteY56" fmla="*/ 150233 h 3536841"/>
                <a:gd name="connsiteX57" fmla="*/ 1832340 w 2666988"/>
                <a:gd name="connsiteY57" fmla="*/ 265232 h 3536841"/>
                <a:gd name="connsiteX58" fmla="*/ 1779112 w 2666988"/>
                <a:gd name="connsiteY58" fmla="*/ 306717 h 3536841"/>
                <a:gd name="connsiteX59" fmla="*/ 1702910 w 2666988"/>
                <a:gd name="connsiteY59" fmla="*/ 609278 h 3536841"/>
                <a:gd name="connsiteX60" fmla="*/ 963608 w 2666988"/>
                <a:gd name="connsiteY60" fmla="*/ 608514 h 3536841"/>
                <a:gd name="connsiteX61" fmla="*/ 887572 w 2666988"/>
                <a:gd name="connsiteY61" fmla="*/ 306716 h 3536841"/>
                <a:gd name="connsiteX62" fmla="*/ 834452 w 2666988"/>
                <a:gd name="connsiteY62" fmla="*/ 265231 h 3536841"/>
                <a:gd name="connsiteX63" fmla="*/ 834462 w 2666988"/>
                <a:gd name="connsiteY63" fmla="*/ 265232 h 3536841"/>
                <a:gd name="connsiteX64" fmla="*/ 872004 w 2666988"/>
                <a:gd name="connsiteY64" fmla="*/ 1097989 h 3536841"/>
                <a:gd name="connsiteX65" fmla="*/ 1794807 w 2666988"/>
                <a:gd name="connsiteY65" fmla="*/ 1097989 h 3536841"/>
                <a:gd name="connsiteX66" fmla="*/ 2087840 w 2666988"/>
                <a:gd name="connsiteY66" fmla="*/ 1347620 h 3536841"/>
                <a:gd name="connsiteX67" fmla="*/ 578982 w 2666988"/>
                <a:gd name="connsiteY67" fmla="*/ 1347620 h 3536841"/>
                <a:gd name="connsiteX68" fmla="*/ 872014 w 2666988"/>
                <a:gd name="connsiteY68" fmla="*/ 1097989 h 3536841"/>
                <a:gd name="connsiteX69" fmla="*/ 872004 w 2666988"/>
                <a:gd name="connsiteY69" fmla="*/ 1097989 h 3536841"/>
                <a:gd name="connsiteX70" fmla="*/ 572692 w 2666988"/>
                <a:gd name="connsiteY70" fmla="*/ 2515538 h 3536841"/>
                <a:gd name="connsiteX71" fmla="*/ 2094090 w 2666988"/>
                <a:gd name="connsiteY71" fmla="*/ 2515538 h 3536841"/>
                <a:gd name="connsiteX72" fmla="*/ 1846752 w 2666988"/>
                <a:gd name="connsiteY72" fmla="*/ 2742744 h 3536841"/>
                <a:gd name="connsiteX73" fmla="*/ 820011 w 2666988"/>
                <a:gd name="connsiteY73" fmla="*/ 2742704 h 3536841"/>
                <a:gd name="connsiteX74" fmla="*/ 572672 w 2666988"/>
                <a:gd name="connsiteY74" fmla="*/ 2515528 h 3536841"/>
                <a:gd name="connsiteX75" fmla="*/ 572692 w 2666988"/>
                <a:gd name="connsiteY75" fmla="*/ 2515538 h 3536841"/>
                <a:gd name="connsiteX76" fmla="*/ 832659 w 2666988"/>
                <a:gd name="connsiteY76" fmla="*/ 2852393 h 3536841"/>
                <a:gd name="connsiteX77" fmla="*/ 1834221 w 2666988"/>
                <a:gd name="connsiteY77" fmla="*/ 2852393 h 3536841"/>
                <a:gd name="connsiteX78" fmla="*/ 1897756 w 2666988"/>
                <a:gd name="connsiteY78" fmla="*/ 3120629 h 3536841"/>
                <a:gd name="connsiteX79" fmla="*/ 769125 w 2666988"/>
                <a:gd name="connsiteY79" fmla="*/ 3120629 h 3536841"/>
                <a:gd name="connsiteX80" fmla="*/ 832659 w 2666988"/>
                <a:gd name="connsiteY80" fmla="*/ 2852393 h 3536841"/>
                <a:gd name="connsiteX81" fmla="*/ 109699 w 2666988"/>
                <a:gd name="connsiteY81" fmla="*/ 3230347 h 3536841"/>
                <a:gd name="connsiteX82" fmla="*/ 2557123 w 2666988"/>
                <a:gd name="connsiteY82" fmla="*/ 3230347 h 3536841"/>
                <a:gd name="connsiteX83" fmla="*/ 2557123 w 2666988"/>
                <a:gd name="connsiteY83" fmla="*/ 3427133 h 3536841"/>
                <a:gd name="connsiteX84" fmla="*/ 109699 w 2666988"/>
                <a:gd name="connsiteY84" fmla="*/ 3427133 h 3536841"/>
                <a:gd name="connsiteX85" fmla="*/ 109699 w 2666988"/>
                <a:gd name="connsiteY85" fmla="*/ 3230347 h 353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2666988" h="3536841">
                  <a:moveTo>
                    <a:pt x="54903" y="3536841"/>
                  </a:moveTo>
                  <a:lnTo>
                    <a:pt x="96884" y="3536841"/>
                  </a:lnTo>
                  <a:lnTo>
                    <a:pt x="2570124" y="3536841"/>
                  </a:lnTo>
                  <a:lnTo>
                    <a:pt x="2612105" y="3536841"/>
                  </a:lnTo>
                  <a:cubicBezTo>
                    <a:pt x="2642456" y="3536841"/>
                    <a:pt x="2666988" y="3512309"/>
                    <a:pt x="2666988" y="3481957"/>
                  </a:cubicBezTo>
                  <a:lnTo>
                    <a:pt x="2666988" y="3175415"/>
                  </a:lnTo>
                  <a:cubicBezTo>
                    <a:pt x="2666988" y="3145073"/>
                    <a:pt x="2642456" y="3120541"/>
                    <a:pt x="2612105" y="3120541"/>
                  </a:cubicBezTo>
                  <a:lnTo>
                    <a:pt x="2010423" y="3120619"/>
                  </a:lnTo>
                  <a:lnTo>
                    <a:pt x="1937787" y="2813998"/>
                  </a:lnTo>
                  <a:cubicBezTo>
                    <a:pt x="2227802" y="2614421"/>
                    <a:pt x="2399781" y="2289009"/>
                    <a:pt x="2399781" y="1935625"/>
                  </a:cubicBezTo>
                  <a:cubicBezTo>
                    <a:pt x="2399781" y="1553997"/>
                    <a:pt x="2197372" y="1204357"/>
                    <a:pt x="1868864" y="1013430"/>
                  </a:cubicBezTo>
                  <a:cubicBezTo>
                    <a:pt x="1874027" y="983275"/>
                    <a:pt x="1876672" y="953344"/>
                    <a:pt x="1876672" y="924070"/>
                  </a:cubicBezTo>
                  <a:cubicBezTo>
                    <a:pt x="1876672" y="829538"/>
                    <a:pt x="1851875" y="736896"/>
                    <a:pt x="1804683" y="654649"/>
                  </a:cubicBezTo>
                  <a:lnTo>
                    <a:pt x="1876212" y="370723"/>
                  </a:lnTo>
                  <a:cubicBezTo>
                    <a:pt x="1979199" y="350249"/>
                    <a:pt x="2057116" y="259241"/>
                    <a:pt x="2057116" y="150287"/>
                  </a:cubicBezTo>
                  <a:lnTo>
                    <a:pt x="2057116" y="54880"/>
                  </a:lnTo>
                  <a:cubicBezTo>
                    <a:pt x="2057116" y="24531"/>
                    <a:pt x="2032584" y="0"/>
                    <a:pt x="2002232" y="0"/>
                  </a:cubicBezTo>
                  <a:lnTo>
                    <a:pt x="664628" y="0"/>
                  </a:lnTo>
                  <a:cubicBezTo>
                    <a:pt x="634287" y="0"/>
                    <a:pt x="609755" y="24531"/>
                    <a:pt x="609755" y="54880"/>
                  </a:cubicBezTo>
                  <a:lnTo>
                    <a:pt x="609755" y="150287"/>
                  </a:lnTo>
                  <a:cubicBezTo>
                    <a:pt x="609755" y="259202"/>
                    <a:pt x="687671" y="350247"/>
                    <a:pt x="790659" y="370723"/>
                  </a:cubicBezTo>
                  <a:lnTo>
                    <a:pt x="862188" y="654649"/>
                  </a:lnTo>
                  <a:cubicBezTo>
                    <a:pt x="814995" y="736847"/>
                    <a:pt x="790198" y="829508"/>
                    <a:pt x="790198" y="924070"/>
                  </a:cubicBezTo>
                  <a:cubicBezTo>
                    <a:pt x="790198" y="953384"/>
                    <a:pt x="792834" y="983275"/>
                    <a:pt x="798007" y="1013430"/>
                  </a:cubicBezTo>
                  <a:cubicBezTo>
                    <a:pt x="469538" y="1204279"/>
                    <a:pt x="267090" y="1553958"/>
                    <a:pt x="267090" y="1935625"/>
                  </a:cubicBezTo>
                  <a:cubicBezTo>
                    <a:pt x="267090" y="2288930"/>
                    <a:pt x="439079" y="2614460"/>
                    <a:pt x="729084" y="2813998"/>
                  </a:cubicBezTo>
                  <a:lnTo>
                    <a:pt x="656448" y="3120619"/>
                  </a:lnTo>
                  <a:lnTo>
                    <a:pt x="54883" y="3120659"/>
                  </a:lnTo>
                  <a:cubicBezTo>
                    <a:pt x="24532" y="3120659"/>
                    <a:pt x="0" y="3145181"/>
                    <a:pt x="0" y="3175532"/>
                  </a:cubicBezTo>
                  <a:lnTo>
                    <a:pt x="0" y="3482075"/>
                  </a:lnTo>
                  <a:cubicBezTo>
                    <a:pt x="0" y="3512348"/>
                    <a:pt x="24532" y="3536841"/>
                    <a:pt x="54883" y="3536841"/>
                  </a:cubicBezTo>
                  <a:lnTo>
                    <a:pt x="54903" y="3536841"/>
                  </a:lnTo>
                  <a:close/>
                  <a:moveTo>
                    <a:pt x="378013" y="1975176"/>
                  </a:moveTo>
                  <a:lnTo>
                    <a:pt x="2288848" y="1975176"/>
                  </a:lnTo>
                  <a:cubicBezTo>
                    <a:pt x="2282607" y="2128943"/>
                    <a:pt x="2240126" y="2275900"/>
                    <a:pt x="2166766" y="2405751"/>
                  </a:cubicBezTo>
                  <a:lnTo>
                    <a:pt x="499978" y="2405751"/>
                  </a:lnTo>
                  <a:cubicBezTo>
                    <a:pt x="426617" y="2275900"/>
                    <a:pt x="384215" y="2128982"/>
                    <a:pt x="377974" y="1975176"/>
                  </a:cubicBezTo>
                  <a:lnTo>
                    <a:pt x="378013" y="1975176"/>
                  </a:lnTo>
                  <a:close/>
                  <a:moveTo>
                    <a:pt x="505072" y="1457270"/>
                  </a:moveTo>
                  <a:lnTo>
                    <a:pt x="2161671" y="1457270"/>
                  </a:lnTo>
                  <a:cubicBezTo>
                    <a:pt x="2232818" y="1580420"/>
                    <a:pt x="2276709" y="1719461"/>
                    <a:pt x="2287349" y="1865419"/>
                  </a:cubicBezTo>
                  <a:lnTo>
                    <a:pt x="379355" y="1865419"/>
                  </a:lnTo>
                  <a:cubicBezTo>
                    <a:pt x="389995" y="1719461"/>
                    <a:pt x="433886" y="1580499"/>
                    <a:pt x="504994" y="1457270"/>
                  </a:cubicBezTo>
                  <a:lnTo>
                    <a:pt x="505072" y="1457270"/>
                  </a:lnTo>
                  <a:close/>
                  <a:moveTo>
                    <a:pt x="905569" y="988232"/>
                  </a:moveTo>
                  <a:cubicBezTo>
                    <a:pt x="902160" y="966492"/>
                    <a:pt x="899868" y="944987"/>
                    <a:pt x="899868" y="924051"/>
                  </a:cubicBezTo>
                  <a:cubicBezTo>
                    <a:pt x="899868" y="851954"/>
                    <a:pt x="918962" y="781689"/>
                    <a:pt x="953526" y="718272"/>
                  </a:cubicBezTo>
                  <a:lnTo>
                    <a:pt x="1713765" y="719114"/>
                  </a:lnTo>
                  <a:cubicBezTo>
                    <a:pt x="1748016" y="782374"/>
                    <a:pt x="1766993" y="852375"/>
                    <a:pt x="1766993" y="924129"/>
                  </a:cubicBezTo>
                  <a:cubicBezTo>
                    <a:pt x="1766993" y="945105"/>
                    <a:pt x="1764701" y="966610"/>
                    <a:pt x="1761291" y="988310"/>
                  </a:cubicBezTo>
                  <a:lnTo>
                    <a:pt x="905569" y="988310"/>
                  </a:lnTo>
                  <a:lnTo>
                    <a:pt x="905569" y="988232"/>
                  </a:lnTo>
                  <a:close/>
                  <a:moveTo>
                    <a:pt x="834462" y="265232"/>
                  </a:moveTo>
                  <a:cubicBezTo>
                    <a:pt x="771084" y="265232"/>
                    <a:pt x="719463" y="213644"/>
                    <a:pt x="719463" y="150233"/>
                  </a:cubicBezTo>
                  <a:lnTo>
                    <a:pt x="719463" y="109705"/>
                  </a:lnTo>
                  <a:lnTo>
                    <a:pt x="1947339" y="109705"/>
                  </a:lnTo>
                  <a:lnTo>
                    <a:pt x="1947339" y="150233"/>
                  </a:lnTo>
                  <a:cubicBezTo>
                    <a:pt x="1947339" y="213609"/>
                    <a:pt x="1895757" y="265232"/>
                    <a:pt x="1832340" y="265232"/>
                  </a:cubicBezTo>
                  <a:cubicBezTo>
                    <a:pt x="1807201" y="265232"/>
                    <a:pt x="1785304" y="282339"/>
                    <a:pt x="1779112" y="306717"/>
                  </a:cubicBezTo>
                  <a:lnTo>
                    <a:pt x="1702910" y="609278"/>
                  </a:lnTo>
                  <a:lnTo>
                    <a:pt x="963608" y="608514"/>
                  </a:lnTo>
                  <a:lnTo>
                    <a:pt x="887572" y="306716"/>
                  </a:lnTo>
                  <a:cubicBezTo>
                    <a:pt x="881488" y="282300"/>
                    <a:pt x="859592" y="265231"/>
                    <a:pt x="834452" y="265231"/>
                  </a:cubicBezTo>
                  <a:cubicBezTo>
                    <a:pt x="834455" y="265231"/>
                    <a:pt x="834459" y="265232"/>
                    <a:pt x="834462" y="265232"/>
                  </a:cubicBezTo>
                  <a:close/>
                  <a:moveTo>
                    <a:pt x="872004" y="1097989"/>
                  </a:moveTo>
                  <a:lnTo>
                    <a:pt x="1794807" y="1097989"/>
                  </a:lnTo>
                  <a:cubicBezTo>
                    <a:pt x="1910463" y="1161857"/>
                    <a:pt x="2009423" y="1247170"/>
                    <a:pt x="2087840" y="1347620"/>
                  </a:cubicBezTo>
                  <a:lnTo>
                    <a:pt x="578982" y="1347620"/>
                  </a:lnTo>
                  <a:cubicBezTo>
                    <a:pt x="657359" y="1247082"/>
                    <a:pt x="756359" y="1161779"/>
                    <a:pt x="872014" y="1097989"/>
                  </a:cubicBezTo>
                  <a:lnTo>
                    <a:pt x="872004" y="1097989"/>
                  </a:lnTo>
                  <a:close/>
                  <a:moveTo>
                    <a:pt x="572692" y="2515538"/>
                  </a:moveTo>
                  <a:lnTo>
                    <a:pt x="2094090" y="2515538"/>
                  </a:lnTo>
                  <a:cubicBezTo>
                    <a:pt x="2026735" y="2603595"/>
                    <a:pt x="1943763" y="2680904"/>
                    <a:pt x="1846752" y="2742744"/>
                  </a:cubicBezTo>
                  <a:lnTo>
                    <a:pt x="820011" y="2742704"/>
                  </a:lnTo>
                  <a:cubicBezTo>
                    <a:pt x="723000" y="2680865"/>
                    <a:pt x="640067" y="2603555"/>
                    <a:pt x="572672" y="2515528"/>
                  </a:cubicBezTo>
                  <a:cubicBezTo>
                    <a:pt x="572679" y="2515531"/>
                    <a:pt x="572685" y="2515535"/>
                    <a:pt x="572692" y="2515538"/>
                  </a:cubicBezTo>
                  <a:close/>
                  <a:moveTo>
                    <a:pt x="832659" y="2852393"/>
                  </a:moveTo>
                  <a:lnTo>
                    <a:pt x="1834221" y="2852393"/>
                  </a:lnTo>
                  <a:lnTo>
                    <a:pt x="1897756" y="3120629"/>
                  </a:lnTo>
                  <a:lnTo>
                    <a:pt x="769125" y="3120629"/>
                  </a:lnTo>
                  <a:lnTo>
                    <a:pt x="832659" y="2852393"/>
                  </a:lnTo>
                  <a:close/>
                  <a:moveTo>
                    <a:pt x="109699" y="3230347"/>
                  </a:moveTo>
                  <a:lnTo>
                    <a:pt x="2557123" y="3230347"/>
                  </a:lnTo>
                  <a:lnTo>
                    <a:pt x="2557123" y="3427133"/>
                  </a:lnTo>
                  <a:lnTo>
                    <a:pt x="109699" y="3427133"/>
                  </a:lnTo>
                  <a:lnTo>
                    <a:pt x="109699" y="3230347"/>
                  </a:lnTo>
                  <a:close/>
                </a:path>
              </a:pathLst>
            </a:custGeom>
            <a:solidFill>
              <a:srgbClr val="000000"/>
            </a:solidFill>
            <a:ln w="9797" cap="flat">
              <a:noFill/>
              <a:prstDash val="solid"/>
              <a:miter/>
            </a:ln>
          </p:spPr>
          <p:txBody>
            <a:bodyPr rtlCol="0" anchor="ctr"/>
            <a:lstStyle/>
            <a:p>
              <a:endParaRPr lang="en-US"/>
            </a:p>
          </p:txBody>
        </p:sp>
        <p:sp>
          <p:nvSpPr>
            <p:cNvPr id="10" name="TextBox 9">
              <a:extLst>
                <a:ext uri="{FF2B5EF4-FFF2-40B4-BE49-F238E27FC236}">
                  <a16:creationId xmlns:a16="http://schemas.microsoft.com/office/drawing/2014/main" id="{81570DCA-EADC-DECD-6D05-8AA9BCE09563}"/>
                </a:ext>
              </a:extLst>
            </p:cNvPr>
            <p:cNvSpPr txBox="1"/>
            <p:nvPr/>
          </p:nvSpPr>
          <p:spPr>
            <a:xfrm>
              <a:off x="11085825" y="4697618"/>
              <a:ext cx="611066" cy="261610"/>
            </a:xfrm>
            <a:prstGeom prst="rect">
              <a:avLst/>
            </a:prstGeom>
            <a:noFill/>
          </p:spPr>
          <p:txBody>
            <a:bodyPr wrap="none" rtlCol="0">
              <a:spAutoFit/>
            </a:bodyPr>
            <a:lstStyle/>
            <a:p>
              <a:pPr algn="ctr"/>
              <a:r>
                <a:rPr lang="en-US" sz="1100"/>
                <a:t>Artifact</a:t>
              </a:r>
            </a:p>
          </p:txBody>
        </p:sp>
      </p:grpSp>
      <p:grpSp>
        <p:nvGrpSpPr>
          <p:cNvPr id="11" name="Evidence">
            <a:extLst>
              <a:ext uri="{FF2B5EF4-FFF2-40B4-BE49-F238E27FC236}">
                <a16:creationId xmlns:a16="http://schemas.microsoft.com/office/drawing/2014/main" id="{316BBCA9-73C7-384C-A6E2-BC69F83BBB14}"/>
              </a:ext>
            </a:extLst>
          </p:cNvPr>
          <p:cNvGrpSpPr/>
          <p:nvPr/>
        </p:nvGrpSpPr>
        <p:grpSpPr>
          <a:xfrm>
            <a:off x="2246503" y="4230450"/>
            <a:ext cx="656306" cy="785056"/>
            <a:chOff x="2182050" y="2637823"/>
            <a:chExt cx="956170" cy="1143746"/>
          </a:xfrm>
        </p:grpSpPr>
        <p:pic>
          <p:nvPicPr>
            <p:cNvPr id="12" name="Picture 4" descr="Investigation free icon">
              <a:extLst>
                <a:ext uri="{FF2B5EF4-FFF2-40B4-BE49-F238E27FC236}">
                  <a16:creationId xmlns:a16="http://schemas.microsoft.com/office/drawing/2014/main" id="{6AABEBAB-F3CF-0B54-B956-7E561D98FF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2050" y="2637823"/>
              <a:ext cx="956170" cy="95617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AD3A1D74-B16D-D6F0-4A4A-56104A52292A}"/>
                </a:ext>
              </a:extLst>
            </p:cNvPr>
            <p:cNvSpPr txBox="1"/>
            <p:nvPr/>
          </p:nvSpPr>
          <p:spPr>
            <a:xfrm>
              <a:off x="2211197" y="3519959"/>
              <a:ext cx="697627" cy="261610"/>
            </a:xfrm>
            <a:prstGeom prst="rect">
              <a:avLst/>
            </a:prstGeom>
            <a:noFill/>
          </p:spPr>
          <p:txBody>
            <a:bodyPr wrap="none" rtlCol="0">
              <a:spAutoFit/>
            </a:bodyPr>
            <a:lstStyle/>
            <a:p>
              <a:pPr algn="ctr"/>
              <a:r>
                <a:rPr lang="en-US" sz="1100" dirty="0"/>
                <a:t>Evidence</a:t>
              </a:r>
            </a:p>
          </p:txBody>
        </p:sp>
      </p:grpSp>
      <p:grpSp>
        <p:nvGrpSpPr>
          <p:cNvPr id="14" name="Group 13">
            <a:extLst>
              <a:ext uri="{FF2B5EF4-FFF2-40B4-BE49-F238E27FC236}">
                <a16:creationId xmlns:a16="http://schemas.microsoft.com/office/drawing/2014/main" id="{10F3EDB6-9E43-7EEE-6168-2AD334F3A1D2}"/>
              </a:ext>
            </a:extLst>
          </p:cNvPr>
          <p:cNvGrpSpPr/>
          <p:nvPr/>
        </p:nvGrpSpPr>
        <p:grpSpPr>
          <a:xfrm>
            <a:off x="1213893" y="2295736"/>
            <a:ext cx="648779" cy="781148"/>
            <a:chOff x="8715480" y="3786034"/>
            <a:chExt cx="1001810" cy="1206207"/>
          </a:xfrm>
        </p:grpSpPr>
        <p:grpSp>
          <p:nvGrpSpPr>
            <p:cNvPr id="15" name="Group 14">
              <a:extLst>
                <a:ext uri="{FF2B5EF4-FFF2-40B4-BE49-F238E27FC236}">
                  <a16:creationId xmlns:a16="http://schemas.microsoft.com/office/drawing/2014/main" id="{A265F5B1-A27B-025C-6B32-C41C187A619B}"/>
                </a:ext>
              </a:extLst>
            </p:cNvPr>
            <p:cNvGrpSpPr/>
            <p:nvPr/>
          </p:nvGrpSpPr>
          <p:grpSpPr>
            <a:xfrm>
              <a:off x="8715480" y="3786034"/>
              <a:ext cx="1001810" cy="1001810"/>
              <a:chOff x="9325807" y="4391426"/>
              <a:chExt cx="1001810" cy="1001810"/>
            </a:xfrm>
          </p:grpSpPr>
          <p:grpSp>
            <p:nvGrpSpPr>
              <p:cNvPr id="17" name="Group 16">
                <a:extLst>
                  <a:ext uri="{FF2B5EF4-FFF2-40B4-BE49-F238E27FC236}">
                    <a16:creationId xmlns:a16="http://schemas.microsoft.com/office/drawing/2014/main" id="{C4C66C18-8FE3-169F-9701-B308CFF491F9}"/>
                  </a:ext>
                </a:extLst>
              </p:cNvPr>
              <p:cNvGrpSpPr/>
              <p:nvPr/>
            </p:nvGrpSpPr>
            <p:grpSpPr>
              <a:xfrm>
                <a:off x="9451126" y="4641246"/>
                <a:ext cx="751172" cy="499876"/>
                <a:chOff x="9343998" y="4644754"/>
                <a:chExt cx="751172" cy="499876"/>
              </a:xfrm>
            </p:grpSpPr>
            <p:grpSp>
              <p:nvGrpSpPr>
                <p:cNvPr id="19" name="Group 18">
                  <a:extLst>
                    <a:ext uri="{FF2B5EF4-FFF2-40B4-BE49-F238E27FC236}">
                      <a16:creationId xmlns:a16="http://schemas.microsoft.com/office/drawing/2014/main" id="{7D11F4C4-4471-4D36-1850-F0024A61FD37}"/>
                    </a:ext>
                  </a:extLst>
                </p:cNvPr>
                <p:cNvGrpSpPr/>
                <p:nvPr/>
              </p:nvGrpSpPr>
              <p:grpSpPr>
                <a:xfrm>
                  <a:off x="9826712" y="4745886"/>
                  <a:ext cx="268458" cy="315956"/>
                  <a:chOff x="6284461" y="3225927"/>
                  <a:chExt cx="268458" cy="315956"/>
                </a:xfrm>
              </p:grpSpPr>
              <p:sp>
                <p:nvSpPr>
                  <p:cNvPr id="21" name="Freeform: Shape 20">
                    <a:extLst>
                      <a:ext uri="{FF2B5EF4-FFF2-40B4-BE49-F238E27FC236}">
                        <a16:creationId xmlns:a16="http://schemas.microsoft.com/office/drawing/2014/main" id="{BB69A3FC-A250-0453-F106-A0B742C6203E}"/>
                      </a:ext>
                    </a:extLst>
                  </p:cNvPr>
                  <p:cNvSpPr/>
                  <p:nvPr/>
                </p:nvSpPr>
                <p:spPr>
                  <a:xfrm>
                    <a:off x="6284461" y="3225927"/>
                    <a:ext cx="268458" cy="315956"/>
                  </a:xfrm>
                  <a:custGeom>
                    <a:avLst/>
                    <a:gdLst>
                      <a:gd name="connsiteX0" fmla="*/ 87630 w 174307"/>
                      <a:gd name="connsiteY0" fmla="*/ 0 h 100012"/>
                      <a:gd name="connsiteX1" fmla="*/ 0 w 174307"/>
                      <a:gd name="connsiteY1" fmla="*/ 49530 h 100012"/>
                      <a:gd name="connsiteX2" fmla="*/ 87630 w 174307"/>
                      <a:gd name="connsiteY2" fmla="*/ 100013 h 100012"/>
                      <a:gd name="connsiteX3" fmla="*/ 174308 w 174307"/>
                      <a:gd name="connsiteY3" fmla="*/ 49530 h 100012"/>
                      <a:gd name="connsiteX0" fmla="*/ 87630 w 174308"/>
                      <a:gd name="connsiteY0" fmla="*/ 0 h 179051"/>
                      <a:gd name="connsiteX1" fmla="*/ 0 w 174308"/>
                      <a:gd name="connsiteY1" fmla="*/ 49530 h 179051"/>
                      <a:gd name="connsiteX2" fmla="*/ 87282 w 174308"/>
                      <a:gd name="connsiteY2" fmla="*/ 179051 h 179051"/>
                      <a:gd name="connsiteX3" fmla="*/ 174308 w 174308"/>
                      <a:gd name="connsiteY3" fmla="*/ 49530 h 179051"/>
                      <a:gd name="connsiteX4" fmla="*/ 87630 w 174308"/>
                      <a:gd name="connsiteY4" fmla="*/ 0 h 179051"/>
                      <a:gd name="connsiteX0" fmla="*/ 87630 w 174308"/>
                      <a:gd name="connsiteY0" fmla="*/ 0 h 179051"/>
                      <a:gd name="connsiteX1" fmla="*/ 0 w 174308"/>
                      <a:gd name="connsiteY1" fmla="*/ 49530 h 179051"/>
                      <a:gd name="connsiteX2" fmla="*/ 26089 w 174308"/>
                      <a:gd name="connsiteY2" fmla="*/ 87923 h 179051"/>
                      <a:gd name="connsiteX3" fmla="*/ 87282 w 174308"/>
                      <a:gd name="connsiteY3" fmla="*/ 179051 h 179051"/>
                      <a:gd name="connsiteX4" fmla="*/ 174308 w 174308"/>
                      <a:gd name="connsiteY4" fmla="*/ 49530 h 179051"/>
                      <a:gd name="connsiteX5" fmla="*/ 87630 w 174308"/>
                      <a:gd name="connsiteY5" fmla="*/ 0 h 179051"/>
                      <a:gd name="connsiteX0" fmla="*/ 87630 w 174308"/>
                      <a:gd name="connsiteY0" fmla="*/ 0 h 179051"/>
                      <a:gd name="connsiteX1" fmla="*/ 0 w 174308"/>
                      <a:gd name="connsiteY1" fmla="*/ 49530 h 179051"/>
                      <a:gd name="connsiteX2" fmla="*/ 1020 w 174308"/>
                      <a:gd name="connsiteY2" fmla="*/ 128661 h 179051"/>
                      <a:gd name="connsiteX3" fmla="*/ 87282 w 174308"/>
                      <a:gd name="connsiteY3" fmla="*/ 179051 h 179051"/>
                      <a:gd name="connsiteX4" fmla="*/ 174308 w 174308"/>
                      <a:gd name="connsiteY4" fmla="*/ 49530 h 179051"/>
                      <a:gd name="connsiteX5" fmla="*/ 87630 w 174308"/>
                      <a:gd name="connsiteY5" fmla="*/ 0 h 179051"/>
                      <a:gd name="connsiteX0" fmla="*/ 87630 w 174308"/>
                      <a:gd name="connsiteY0" fmla="*/ 0 h 179051"/>
                      <a:gd name="connsiteX1" fmla="*/ 0 w 174308"/>
                      <a:gd name="connsiteY1" fmla="*/ 49530 h 179051"/>
                      <a:gd name="connsiteX2" fmla="*/ 1020 w 174308"/>
                      <a:gd name="connsiteY2" fmla="*/ 128661 h 179051"/>
                      <a:gd name="connsiteX3" fmla="*/ 87282 w 174308"/>
                      <a:gd name="connsiteY3" fmla="*/ 179051 h 179051"/>
                      <a:gd name="connsiteX4" fmla="*/ 155266 w 174308"/>
                      <a:gd name="connsiteY4" fmla="*/ 77825 h 179051"/>
                      <a:gd name="connsiteX5" fmla="*/ 174308 w 174308"/>
                      <a:gd name="connsiteY5" fmla="*/ 49530 h 179051"/>
                      <a:gd name="connsiteX6" fmla="*/ 87630 w 174308"/>
                      <a:gd name="connsiteY6" fmla="*/ 0 h 179051"/>
                      <a:gd name="connsiteX0" fmla="*/ 87630 w 174308"/>
                      <a:gd name="connsiteY0" fmla="*/ 0 h 179051"/>
                      <a:gd name="connsiteX1" fmla="*/ 0 w 174308"/>
                      <a:gd name="connsiteY1" fmla="*/ 49530 h 179051"/>
                      <a:gd name="connsiteX2" fmla="*/ 1020 w 174308"/>
                      <a:gd name="connsiteY2" fmla="*/ 128661 h 179051"/>
                      <a:gd name="connsiteX3" fmla="*/ 87282 w 174308"/>
                      <a:gd name="connsiteY3" fmla="*/ 179051 h 179051"/>
                      <a:gd name="connsiteX4" fmla="*/ 173372 w 174308"/>
                      <a:gd name="connsiteY4" fmla="*/ 129008 h 179051"/>
                      <a:gd name="connsiteX5" fmla="*/ 174308 w 174308"/>
                      <a:gd name="connsiteY5" fmla="*/ 49530 h 179051"/>
                      <a:gd name="connsiteX6" fmla="*/ 87630 w 174308"/>
                      <a:gd name="connsiteY6" fmla="*/ 0 h 179051"/>
                      <a:gd name="connsiteX0" fmla="*/ 87630 w 173372"/>
                      <a:gd name="connsiteY0" fmla="*/ 0 h 179051"/>
                      <a:gd name="connsiteX1" fmla="*/ 0 w 173372"/>
                      <a:gd name="connsiteY1" fmla="*/ 49530 h 179051"/>
                      <a:gd name="connsiteX2" fmla="*/ 1020 w 173372"/>
                      <a:gd name="connsiteY2" fmla="*/ 128661 h 179051"/>
                      <a:gd name="connsiteX3" fmla="*/ 87282 w 173372"/>
                      <a:gd name="connsiteY3" fmla="*/ 179051 h 179051"/>
                      <a:gd name="connsiteX4" fmla="*/ 173372 w 173372"/>
                      <a:gd name="connsiteY4" fmla="*/ 129008 h 179051"/>
                      <a:gd name="connsiteX5" fmla="*/ 171871 w 173372"/>
                      <a:gd name="connsiteY5" fmla="*/ 50226 h 179051"/>
                      <a:gd name="connsiteX6" fmla="*/ 87630 w 173372"/>
                      <a:gd name="connsiteY6" fmla="*/ 0 h 179051"/>
                      <a:gd name="connsiteX0" fmla="*/ 87630 w 171896"/>
                      <a:gd name="connsiteY0" fmla="*/ 0 h 179051"/>
                      <a:gd name="connsiteX1" fmla="*/ 0 w 171896"/>
                      <a:gd name="connsiteY1" fmla="*/ 49530 h 179051"/>
                      <a:gd name="connsiteX2" fmla="*/ 1020 w 171896"/>
                      <a:gd name="connsiteY2" fmla="*/ 128661 h 179051"/>
                      <a:gd name="connsiteX3" fmla="*/ 87282 w 171896"/>
                      <a:gd name="connsiteY3" fmla="*/ 179051 h 179051"/>
                      <a:gd name="connsiteX4" fmla="*/ 165712 w 171896"/>
                      <a:gd name="connsiteY4" fmla="*/ 133534 h 179051"/>
                      <a:gd name="connsiteX5" fmla="*/ 171871 w 171896"/>
                      <a:gd name="connsiteY5" fmla="*/ 50226 h 179051"/>
                      <a:gd name="connsiteX6" fmla="*/ 87630 w 171896"/>
                      <a:gd name="connsiteY6" fmla="*/ 0 h 179051"/>
                      <a:gd name="connsiteX0" fmla="*/ 87630 w 165712"/>
                      <a:gd name="connsiteY0" fmla="*/ 0 h 179051"/>
                      <a:gd name="connsiteX1" fmla="*/ 0 w 165712"/>
                      <a:gd name="connsiteY1" fmla="*/ 49530 h 179051"/>
                      <a:gd name="connsiteX2" fmla="*/ 1020 w 165712"/>
                      <a:gd name="connsiteY2" fmla="*/ 128661 h 179051"/>
                      <a:gd name="connsiteX3" fmla="*/ 87282 w 165712"/>
                      <a:gd name="connsiteY3" fmla="*/ 179051 h 179051"/>
                      <a:gd name="connsiteX4" fmla="*/ 165712 w 165712"/>
                      <a:gd name="connsiteY4" fmla="*/ 133534 h 179051"/>
                      <a:gd name="connsiteX5" fmla="*/ 164211 w 165712"/>
                      <a:gd name="connsiteY5" fmla="*/ 45003 h 179051"/>
                      <a:gd name="connsiteX6" fmla="*/ 87630 w 165712"/>
                      <a:gd name="connsiteY6" fmla="*/ 0 h 179051"/>
                      <a:gd name="connsiteX0" fmla="*/ 87630 w 165712"/>
                      <a:gd name="connsiteY0" fmla="*/ 0 h 179051"/>
                      <a:gd name="connsiteX1" fmla="*/ 0 w 165712"/>
                      <a:gd name="connsiteY1" fmla="*/ 49530 h 179051"/>
                      <a:gd name="connsiteX2" fmla="*/ 1020 w 165712"/>
                      <a:gd name="connsiteY2" fmla="*/ 128661 h 179051"/>
                      <a:gd name="connsiteX3" fmla="*/ 87282 w 165712"/>
                      <a:gd name="connsiteY3" fmla="*/ 179051 h 179051"/>
                      <a:gd name="connsiteX4" fmla="*/ 165712 w 165712"/>
                      <a:gd name="connsiteY4" fmla="*/ 133534 h 179051"/>
                      <a:gd name="connsiteX5" fmla="*/ 164907 w 165712"/>
                      <a:gd name="connsiteY5" fmla="*/ 45699 h 179051"/>
                      <a:gd name="connsiteX6" fmla="*/ 87630 w 165712"/>
                      <a:gd name="connsiteY6" fmla="*/ 0 h 179051"/>
                      <a:gd name="connsiteX0" fmla="*/ 87630 w 165712"/>
                      <a:gd name="connsiteY0" fmla="*/ 0 h 179051"/>
                      <a:gd name="connsiteX1" fmla="*/ 0 w 165712"/>
                      <a:gd name="connsiteY1" fmla="*/ 49530 h 179051"/>
                      <a:gd name="connsiteX2" fmla="*/ 1020 w 165712"/>
                      <a:gd name="connsiteY2" fmla="*/ 128661 h 179051"/>
                      <a:gd name="connsiteX3" fmla="*/ 87282 w 165712"/>
                      <a:gd name="connsiteY3" fmla="*/ 179051 h 179051"/>
                      <a:gd name="connsiteX4" fmla="*/ 165712 w 165712"/>
                      <a:gd name="connsiteY4" fmla="*/ 133534 h 179051"/>
                      <a:gd name="connsiteX5" fmla="*/ 164907 w 165712"/>
                      <a:gd name="connsiteY5" fmla="*/ 45699 h 179051"/>
                      <a:gd name="connsiteX6" fmla="*/ 87630 w 165712"/>
                      <a:gd name="connsiteY6" fmla="*/ 0 h 179051"/>
                      <a:gd name="connsiteX0" fmla="*/ 86610 w 164692"/>
                      <a:gd name="connsiteY0" fmla="*/ 0 h 179051"/>
                      <a:gd name="connsiteX1" fmla="*/ 12559 w 164692"/>
                      <a:gd name="connsiteY1" fmla="*/ 41870 h 179051"/>
                      <a:gd name="connsiteX2" fmla="*/ 0 w 164692"/>
                      <a:gd name="connsiteY2" fmla="*/ 128661 h 179051"/>
                      <a:gd name="connsiteX3" fmla="*/ 86262 w 164692"/>
                      <a:gd name="connsiteY3" fmla="*/ 179051 h 179051"/>
                      <a:gd name="connsiteX4" fmla="*/ 164692 w 164692"/>
                      <a:gd name="connsiteY4" fmla="*/ 133534 h 179051"/>
                      <a:gd name="connsiteX5" fmla="*/ 163887 w 164692"/>
                      <a:gd name="connsiteY5" fmla="*/ 45699 h 179051"/>
                      <a:gd name="connsiteX6" fmla="*/ 86610 w 164692"/>
                      <a:gd name="connsiteY6" fmla="*/ 0 h 179051"/>
                      <a:gd name="connsiteX0" fmla="*/ 74051 w 152133"/>
                      <a:gd name="connsiteY0" fmla="*/ 0 h 179051"/>
                      <a:gd name="connsiteX1" fmla="*/ 0 w 152133"/>
                      <a:gd name="connsiteY1" fmla="*/ 41870 h 179051"/>
                      <a:gd name="connsiteX2" fmla="*/ 1717 w 152133"/>
                      <a:gd name="connsiteY2" fmla="*/ 137018 h 179051"/>
                      <a:gd name="connsiteX3" fmla="*/ 73703 w 152133"/>
                      <a:gd name="connsiteY3" fmla="*/ 179051 h 179051"/>
                      <a:gd name="connsiteX4" fmla="*/ 152133 w 152133"/>
                      <a:gd name="connsiteY4" fmla="*/ 133534 h 179051"/>
                      <a:gd name="connsiteX5" fmla="*/ 151328 w 152133"/>
                      <a:gd name="connsiteY5" fmla="*/ 45699 h 179051"/>
                      <a:gd name="connsiteX6" fmla="*/ 74051 w 152133"/>
                      <a:gd name="connsiteY6" fmla="*/ 0 h 179051"/>
                      <a:gd name="connsiteX0" fmla="*/ 74051 w 152133"/>
                      <a:gd name="connsiteY0" fmla="*/ 0 h 179051"/>
                      <a:gd name="connsiteX1" fmla="*/ 0 w 152133"/>
                      <a:gd name="connsiteY1" fmla="*/ 41870 h 179051"/>
                      <a:gd name="connsiteX2" fmla="*/ 672 w 152133"/>
                      <a:gd name="connsiteY2" fmla="*/ 136670 h 179051"/>
                      <a:gd name="connsiteX3" fmla="*/ 73703 w 152133"/>
                      <a:gd name="connsiteY3" fmla="*/ 179051 h 179051"/>
                      <a:gd name="connsiteX4" fmla="*/ 152133 w 152133"/>
                      <a:gd name="connsiteY4" fmla="*/ 133534 h 179051"/>
                      <a:gd name="connsiteX5" fmla="*/ 151328 w 152133"/>
                      <a:gd name="connsiteY5" fmla="*/ 45699 h 179051"/>
                      <a:gd name="connsiteX6" fmla="*/ 74051 w 152133"/>
                      <a:gd name="connsiteY6" fmla="*/ 0 h 179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133" h="179051">
                        <a:moveTo>
                          <a:pt x="74051" y="0"/>
                        </a:moveTo>
                        <a:lnTo>
                          <a:pt x="0" y="41870"/>
                        </a:lnTo>
                        <a:cubicBezTo>
                          <a:pt x="572" y="73586"/>
                          <a:pt x="100" y="104954"/>
                          <a:pt x="672" y="136670"/>
                        </a:cubicBezTo>
                        <a:lnTo>
                          <a:pt x="73703" y="179051"/>
                        </a:lnTo>
                        <a:lnTo>
                          <a:pt x="152133" y="133534"/>
                        </a:lnTo>
                        <a:cubicBezTo>
                          <a:pt x="151633" y="107273"/>
                          <a:pt x="151730" y="89616"/>
                          <a:pt x="151328" y="45699"/>
                        </a:cubicBezTo>
                        <a:lnTo>
                          <a:pt x="74051" y="0"/>
                        </a:lnTo>
                        <a:close/>
                      </a:path>
                    </a:pathLst>
                  </a:custGeom>
                  <a:solidFill>
                    <a:schemeClr val="bg1"/>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EBFA0AC5-91C5-70BC-4C33-0CFBC3F15714}"/>
                      </a:ext>
                    </a:extLst>
                  </p:cNvPr>
                  <p:cNvSpPr/>
                  <p:nvPr/>
                </p:nvSpPr>
                <p:spPr>
                  <a:xfrm>
                    <a:off x="6433230" y="3341889"/>
                    <a:ext cx="98034" cy="171291"/>
                  </a:xfrm>
                  <a:custGeom>
                    <a:avLst/>
                    <a:gdLst>
                      <a:gd name="connsiteX0" fmla="*/ 0 w 86677"/>
                      <a:gd name="connsiteY0" fmla="*/ 50483 h 151447"/>
                      <a:gd name="connsiteX1" fmla="*/ 0 w 86677"/>
                      <a:gd name="connsiteY1" fmla="*/ 150495 h 151447"/>
                      <a:gd name="connsiteX2" fmla="*/ 0 w 86677"/>
                      <a:gd name="connsiteY2" fmla="*/ 151448 h 151447"/>
                      <a:gd name="connsiteX3" fmla="*/ 86677 w 86677"/>
                      <a:gd name="connsiteY3" fmla="*/ 100965 h 151447"/>
                      <a:gd name="connsiteX4" fmla="*/ 86677 w 86677"/>
                      <a:gd name="connsiteY4" fmla="*/ 0 h 151447"/>
                      <a:gd name="connsiteX5" fmla="*/ 0 w 86677"/>
                      <a:gd name="connsiteY5" fmla="*/ 50483 h 151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677" h="151447">
                        <a:moveTo>
                          <a:pt x="0" y="50483"/>
                        </a:moveTo>
                        <a:lnTo>
                          <a:pt x="0" y="150495"/>
                        </a:lnTo>
                        <a:lnTo>
                          <a:pt x="0" y="151448"/>
                        </a:lnTo>
                        <a:lnTo>
                          <a:pt x="86677" y="100965"/>
                        </a:lnTo>
                        <a:lnTo>
                          <a:pt x="86677" y="0"/>
                        </a:lnTo>
                        <a:lnTo>
                          <a:pt x="0" y="50483"/>
                        </a:lnTo>
                        <a:close/>
                      </a:path>
                    </a:pathLst>
                  </a:custGeom>
                  <a:solidFill>
                    <a:srgbClr val="262261"/>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629635F-C615-A891-0D1A-CEB83F0566F3}"/>
                      </a:ext>
                    </a:extLst>
                  </p:cNvPr>
                  <p:cNvSpPr/>
                  <p:nvPr/>
                </p:nvSpPr>
                <p:spPr>
                  <a:xfrm>
                    <a:off x="6301799" y="3342967"/>
                    <a:ext cx="99112" cy="169137"/>
                  </a:xfrm>
                  <a:custGeom>
                    <a:avLst/>
                    <a:gdLst>
                      <a:gd name="connsiteX0" fmla="*/ 87630 w 87630"/>
                      <a:gd name="connsiteY0" fmla="*/ 49530 h 149542"/>
                      <a:gd name="connsiteX1" fmla="*/ 0 w 87630"/>
                      <a:gd name="connsiteY1" fmla="*/ 0 h 149542"/>
                      <a:gd name="connsiteX2" fmla="*/ 0 w 87630"/>
                      <a:gd name="connsiteY2" fmla="*/ 100013 h 149542"/>
                      <a:gd name="connsiteX3" fmla="*/ 87630 w 87630"/>
                      <a:gd name="connsiteY3" fmla="*/ 149543 h 149542"/>
                    </a:gdLst>
                    <a:ahLst/>
                    <a:cxnLst>
                      <a:cxn ang="0">
                        <a:pos x="connsiteX0" y="connsiteY0"/>
                      </a:cxn>
                      <a:cxn ang="0">
                        <a:pos x="connsiteX1" y="connsiteY1"/>
                      </a:cxn>
                      <a:cxn ang="0">
                        <a:pos x="connsiteX2" y="connsiteY2"/>
                      </a:cxn>
                      <a:cxn ang="0">
                        <a:pos x="connsiteX3" y="connsiteY3"/>
                      </a:cxn>
                    </a:cxnLst>
                    <a:rect l="l" t="t" r="r" b="b"/>
                    <a:pathLst>
                      <a:path w="87630" h="149542">
                        <a:moveTo>
                          <a:pt x="87630" y="49530"/>
                        </a:moveTo>
                        <a:lnTo>
                          <a:pt x="0" y="0"/>
                        </a:lnTo>
                        <a:lnTo>
                          <a:pt x="0" y="100013"/>
                        </a:lnTo>
                        <a:lnTo>
                          <a:pt x="87630" y="149543"/>
                        </a:lnTo>
                        <a:close/>
                      </a:path>
                    </a:pathLst>
                  </a:custGeom>
                  <a:solidFill>
                    <a:srgbClr val="262261"/>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633A3ADF-5F7C-EB4E-11EB-D8ECDF725384}"/>
                      </a:ext>
                    </a:extLst>
                  </p:cNvPr>
                  <p:cNvSpPr/>
                  <p:nvPr/>
                </p:nvSpPr>
                <p:spPr>
                  <a:xfrm>
                    <a:off x="6313648" y="3255705"/>
                    <a:ext cx="197147" cy="113117"/>
                  </a:xfrm>
                  <a:custGeom>
                    <a:avLst/>
                    <a:gdLst>
                      <a:gd name="connsiteX0" fmla="*/ 87630 w 174307"/>
                      <a:gd name="connsiteY0" fmla="*/ 0 h 100012"/>
                      <a:gd name="connsiteX1" fmla="*/ 0 w 174307"/>
                      <a:gd name="connsiteY1" fmla="*/ 49530 h 100012"/>
                      <a:gd name="connsiteX2" fmla="*/ 87630 w 174307"/>
                      <a:gd name="connsiteY2" fmla="*/ 100013 h 100012"/>
                      <a:gd name="connsiteX3" fmla="*/ 174308 w 174307"/>
                      <a:gd name="connsiteY3" fmla="*/ 49530 h 100012"/>
                    </a:gdLst>
                    <a:ahLst/>
                    <a:cxnLst>
                      <a:cxn ang="0">
                        <a:pos x="connsiteX0" y="connsiteY0"/>
                      </a:cxn>
                      <a:cxn ang="0">
                        <a:pos x="connsiteX1" y="connsiteY1"/>
                      </a:cxn>
                      <a:cxn ang="0">
                        <a:pos x="connsiteX2" y="connsiteY2"/>
                      </a:cxn>
                      <a:cxn ang="0">
                        <a:pos x="connsiteX3" y="connsiteY3"/>
                      </a:cxn>
                    </a:cxnLst>
                    <a:rect l="l" t="t" r="r" b="b"/>
                    <a:pathLst>
                      <a:path w="174307" h="100012">
                        <a:moveTo>
                          <a:pt x="87630" y="0"/>
                        </a:moveTo>
                        <a:lnTo>
                          <a:pt x="0" y="49530"/>
                        </a:lnTo>
                        <a:lnTo>
                          <a:pt x="87630" y="100013"/>
                        </a:lnTo>
                        <a:lnTo>
                          <a:pt x="174308" y="49530"/>
                        </a:lnTo>
                        <a:close/>
                      </a:path>
                    </a:pathLst>
                  </a:custGeom>
                  <a:solidFill>
                    <a:srgbClr val="262261"/>
                  </a:solidFill>
                  <a:ln w="9525" cap="flat">
                    <a:noFill/>
                    <a:prstDash val="solid"/>
                    <a:miter/>
                  </a:ln>
                </p:spPr>
                <p:txBody>
                  <a:bodyPr rtlCol="0" anchor="ctr"/>
                  <a:lstStyle/>
                  <a:p>
                    <a:endParaRPr lang="en-US"/>
                  </a:p>
                </p:txBody>
              </p:sp>
            </p:grpSp>
            <p:pic>
              <p:nvPicPr>
                <p:cNvPr id="20" name="Graphic 19" descr="User with solid fill">
                  <a:extLst>
                    <a:ext uri="{FF2B5EF4-FFF2-40B4-BE49-F238E27FC236}">
                      <a16:creationId xmlns:a16="http://schemas.microsoft.com/office/drawing/2014/main" id="{97486011-D7F3-B3B7-CC8E-0A5E66A86A3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43998" y="4644754"/>
                  <a:ext cx="499876" cy="499876"/>
                </a:xfrm>
                <a:prstGeom prst="rect">
                  <a:avLst/>
                </a:prstGeom>
              </p:spPr>
            </p:pic>
          </p:grpSp>
          <p:sp>
            <p:nvSpPr>
              <p:cNvPr id="18" name="Oval 17">
                <a:extLst>
                  <a:ext uri="{FF2B5EF4-FFF2-40B4-BE49-F238E27FC236}">
                    <a16:creationId xmlns:a16="http://schemas.microsoft.com/office/drawing/2014/main" id="{09C87CF2-CAE4-D93B-9DD8-08EF06CC039C}"/>
                  </a:ext>
                </a:extLst>
              </p:cNvPr>
              <p:cNvSpPr/>
              <p:nvPr/>
            </p:nvSpPr>
            <p:spPr>
              <a:xfrm>
                <a:off x="9325807" y="4391426"/>
                <a:ext cx="1001810" cy="10018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extBox 15">
              <a:extLst>
                <a:ext uri="{FF2B5EF4-FFF2-40B4-BE49-F238E27FC236}">
                  <a16:creationId xmlns:a16="http://schemas.microsoft.com/office/drawing/2014/main" id="{9D58E8F5-1F92-F6DD-CE91-1B2285B0A8F7}"/>
                </a:ext>
              </a:extLst>
            </p:cNvPr>
            <p:cNvSpPr txBox="1"/>
            <p:nvPr/>
          </p:nvSpPr>
          <p:spPr>
            <a:xfrm>
              <a:off x="8888566" y="4730631"/>
              <a:ext cx="627095" cy="261610"/>
            </a:xfrm>
            <a:prstGeom prst="rect">
              <a:avLst/>
            </a:prstGeom>
            <a:noFill/>
          </p:spPr>
          <p:txBody>
            <a:bodyPr wrap="none" rtlCol="0">
              <a:spAutoFit/>
            </a:bodyPr>
            <a:lstStyle/>
            <a:p>
              <a:pPr algn="ctr"/>
              <a:r>
                <a:rPr lang="en-US" sz="1100"/>
                <a:t>Identity</a:t>
              </a:r>
            </a:p>
          </p:txBody>
        </p:sp>
      </p:grpSp>
      <p:grpSp>
        <p:nvGrpSpPr>
          <p:cNvPr id="31" name="Group 30">
            <a:extLst>
              <a:ext uri="{FF2B5EF4-FFF2-40B4-BE49-F238E27FC236}">
                <a16:creationId xmlns:a16="http://schemas.microsoft.com/office/drawing/2014/main" id="{F7FC139B-D522-562C-DEFA-F5CB2E47E578}"/>
              </a:ext>
            </a:extLst>
          </p:cNvPr>
          <p:cNvGrpSpPr/>
          <p:nvPr/>
        </p:nvGrpSpPr>
        <p:grpSpPr>
          <a:xfrm>
            <a:off x="3936672" y="3454800"/>
            <a:ext cx="322118" cy="318052"/>
            <a:chOff x="3420820" y="2061435"/>
            <a:chExt cx="762095" cy="752475"/>
          </a:xfrm>
        </p:grpSpPr>
        <p:sp>
          <p:nvSpPr>
            <p:cNvPr id="33" name="Freeform: Shape 32">
              <a:extLst>
                <a:ext uri="{FF2B5EF4-FFF2-40B4-BE49-F238E27FC236}">
                  <a16:creationId xmlns:a16="http://schemas.microsoft.com/office/drawing/2014/main" id="{A755099D-9E86-1BE1-0AB7-EBA553CFDD35}"/>
                </a:ext>
              </a:extLst>
            </p:cNvPr>
            <p:cNvSpPr/>
            <p:nvPr/>
          </p:nvSpPr>
          <p:spPr>
            <a:xfrm>
              <a:off x="3420820" y="2061435"/>
              <a:ext cx="762095" cy="752475"/>
            </a:xfrm>
            <a:custGeom>
              <a:avLst/>
              <a:gdLst>
                <a:gd name="connsiteX0" fmla="*/ 161925 w 762095"/>
                <a:gd name="connsiteY0" fmla="*/ 190500 h 752475"/>
                <a:gd name="connsiteX1" fmla="*/ 161925 w 762095"/>
                <a:gd name="connsiteY1" fmla="*/ 433388 h 752475"/>
                <a:gd name="connsiteX2" fmla="*/ 167507 w 762095"/>
                <a:gd name="connsiteY2" fmla="*/ 446856 h 752475"/>
                <a:gd name="connsiteX3" fmla="*/ 196891 w 762095"/>
                <a:gd name="connsiteY3" fmla="*/ 476250 h 752475"/>
                <a:gd name="connsiteX4" fmla="*/ 162744 w 762095"/>
                <a:gd name="connsiteY4" fmla="*/ 510407 h 752475"/>
                <a:gd name="connsiteX5" fmla="*/ 157163 w 762095"/>
                <a:gd name="connsiteY5" fmla="*/ 523875 h 752475"/>
                <a:gd name="connsiteX6" fmla="*/ 157163 w 762095"/>
                <a:gd name="connsiteY6" fmla="*/ 652463 h 752475"/>
                <a:gd name="connsiteX7" fmla="*/ 257175 w 762095"/>
                <a:gd name="connsiteY7" fmla="*/ 752476 h 752475"/>
                <a:gd name="connsiteX8" fmla="*/ 666750 w 762095"/>
                <a:gd name="connsiteY8" fmla="*/ 752476 h 752475"/>
                <a:gd name="connsiteX9" fmla="*/ 762095 w 762095"/>
                <a:gd name="connsiteY9" fmla="*/ 657322 h 752475"/>
                <a:gd name="connsiteX10" fmla="*/ 685800 w 762095"/>
                <a:gd name="connsiteY10" fmla="*/ 563880 h 752475"/>
                <a:gd name="connsiteX11" fmla="*/ 685800 w 762095"/>
                <a:gd name="connsiteY11" fmla="*/ 309563 h 752475"/>
                <a:gd name="connsiteX12" fmla="*/ 677675 w 762095"/>
                <a:gd name="connsiteY12" fmla="*/ 293952 h 752475"/>
                <a:gd name="connsiteX13" fmla="*/ 647024 w 762095"/>
                <a:gd name="connsiteY13" fmla="*/ 272501 h 752475"/>
                <a:gd name="connsiteX14" fmla="*/ 681390 w 762095"/>
                <a:gd name="connsiteY14" fmla="*/ 231267 h 752475"/>
                <a:gd name="connsiteX15" fmla="*/ 683085 w 762095"/>
                <a:gd name="connsiteY15" fmla="*/ 209274 h 752475"/>
                <a:gd name="connsiteX16" fmla="*/ 662130 w 762095"/>
                <a:gd name="connsiteY16" fmla="*/ 174403 h 752475"/>
                <a:gd name="connsiteX17" fmla="*/ 680180 w 762095"/>
                <a:gd name="connsiteY17" fmla="*/ 156306 h 752475"/>
                <a:gd name="connsiteX18" fmla="*/ 685800 w 762095"/>
                <a:gd name="connsiteY18" fmla="*/ 142875 h 752475"/>
                <a:gd name="connsiteX19" fmla="*/ 685800 w 762095"/>
                <a:gd name="connsiteY19" fmla="*/ 100013 h 752475"/>
                <a:gd name="connsiteX20" fmla="*/ 585788 w 762095"/>
                <a:gd name="connsiteY20" fmla="*/ 0 h 752475"/>
                <a:gd name="connsiteX21" fmla="*/ 100013 w 762095"/>
                <a:gd name="connsiteY21" fmla="*/ 0 h 752475"/>
                <a:gd name="connsiteX22" fmla="*/ 0 w 762095"/>
                <a:gd name="connsiteY22" fmla="*/ 99184 h 752475"/>
                <a:gd name="connsiteX23" fmla="*/ 37433 w 762095"/>
                <a:gd name="connsiteY23" fmla="*/ 176546 h 752475"/>
                <a:gd name="connsiteX24" fmla="*/ 38500 w 762095"/>
                <a:gd name="connsiteY24" fmla="*/ 177337 h 752475"/>
                <a:gd name="connsiteX25" fmla="*/ 79620 w 762095"/>
                <a:gd name="connsiteY25" fmla="*/ 190586 h 752475"/>
                <a:gd name="connsiteX26" fmla="*/ 138779 w 762095"/>
                <a:gd name="connsiteY26" fmla="*/ 152400 h 752475"/>
                <a:gd name="connsiteX27" fmla="*/ 142875 w 762095"/>
                <a:gd name="connsiteY27" fmla="*/ 132169 h 752475"/>
                <a:gd name="connsiteX28" fmla="*/ 86922 w 762095"/>
                <a:gd name="connsiteY28" fmla="*/ 75406 h 752475"/>
                <a:gd name="connsiteX29" fmla="*/ 85725 w 762095"/>
                <a:gd name="connsiteY29" fmla="*/ 75410 h 752475"/>
                <a:gd name="connsiteX30" fmla="*/ 66675 w 762095"/>
                <a:gd name="connsiteY30" fmla="*/ 94460 h 752475"/>
                <a:gd name="connsiteX31" fmla="*/ 85725 w 762095"/>
                <a:gd name="connsiteY31" fmla="*/ 113510 h 752475"/>
                <a:gd name="connsiteX32" fmla="*/ 104766 w 762095"/>
                <a:gd name="connsiteY32" fmla="*/ 131348 h 752475"/>
                <a:gd name="connsiteX33" fmla="*/ 104775 w 762095"/>
                <a:gd name="connsiteY33" fmla="*/ 132169 h 752475"/>
                <a:gd name="connsiteX34" fmla="*/ 93059 w 762095"/>
                <a:gd name="connsiteY34" fmla="*/ 149124 h 752475"/>
                <a:gd name="connsiteX35" fmla="*/ 60674 w 762095"/>
                <a:gd name="connsiteY35" fmla="*/ 146314 h 752475"/>
                <a:gd name="connsiteX36" fmla="*/ 38100 w 762095"/>
                <a:gd name="connsiteY36" fmla="*/ 99184 h 752475"/>
                <a:gd name="connsiteX37" fmla="*/ 100427 w 762095"/>
                <a:gd name="connsiteY37" fmla="*/ 37686 h 752475"/>
                <a:gd name="connsiteX38" fmla="*/ 161925 w 762095"/>
                <a:gd name="connsiteY38" fmla="*/ 100013 h 752475"/>
                <a:gd name="connsiteX39" fmla="*/ 161925 w 762095"/>
                <a:gd name="connsiteY39" fmla="*/ 152400 h 752475"/>
                <a:gd name="connsiteX40" fmla="*/ 285750 w 762095"/>
                <a:gd name="connsiteY40" fmla="*/ 562071 h 752475"/>
                <a:gd name="connsiteX41" fmla="*/ 251165 w 762095"/>
                <a:gd name="connsiteY41" fmla="*/ 569624 h 752475"/>
                <a:gd name="connsiteX42" fmla="*/ 219075 w 762095"/>
                <a:gd name="connsiteY42" fmla="*/ 620307 h 752475"/>
                <a:gd name="connsiteX43" fmla="*/ 275028 w 762095"/>
                <a:gd name="connsiteY43" fmla="*/ 677070 h 752475"/>
                <a:gd name="connsiteX44" fmla="*/ 276225 w 762095"/>
                <a:gd name="connsiteY44" fmla="*/ 677066 h 752475"/>
                <a:gd name="connsiteX45" fmla="*/ 295275 w 762095"/>
                <a:gd name="connsiteY45" fmla="*/ 658016 h 752475"/>
                <a:gd name="connsiteX46" fmla="*/ 276225 w 762095"/>
                <a:gd name="connsiteY46" fmla="*/ 638966 h 752475"/>
                <a:gd name="connsiteX47" fmla="*/ 257184 w 762095"/>
                <a:gd name="connsiteY47" fmla="*/ 621128 h 752475"/>
                <a:gd name="connsiteX48" fmla="*/ 257175 w 762095"/>
                <a:gd name="connsiteY48" fmla="*/ 620307 h 752475"/>
                <a:gd name="connsiteX49" fmla="*/ 268891 w 762095"/>
                <a:gd name="connsiteY49" fmla="*/ 603352 h 752475"/>
                <a:gd name="connsiteX50" fmla="*/ 301276 w 762095"/>
                <a:gd name="connsiteY50" fmla="*/ 606210 h 752475"/>
                <a:gd name="connsiteX51" fmla="*/ 323850 w 762095"/>
                <a:gd name="connsiteY51" fmla="*/ 653292 h 752475"/>
                <a:gd name="connsiteX52" fmla="*/ 261938 w 762095"/>
                <a:gd name="connsiteY52" fmla="*/ 714376 h 752475"/>
                <a:gd name="connsiteX53" fmla="*/ 257175 w 762095"/>
                <a:gd name="connsiteY53" fmla="*/ 714376 h 752475"/>
                <a:gd name="connsiteX54" fmla="*/ 195263 w 762095"/>
                <a:gd name="connsiteY54" fmla="*/ 652463 h 752475"/>
                <a:gd name="connsiteX55" fmla="*/ 195263 w 762095"/>
                <a:gd name="connsiteY55" fmla="*/ 531772 h 752475"/>
                <a:gd name="connsiteX56" fmla="*/ 237306 w 762095"/>
                <a:gd name="connsiteY56" fmla="*/ 489719 h 752475"/>
                <a:gd name="connsiteX57" fmla="*/ 237306 w 762095"/>
                <a:gd name="connsiteY57" fmla="*/ 462782 h 752475"/>
                <a:gd name="connsiteX58" fmla="*/ 200025 w 762095"/>
                <a:gd name="connsiteY58" fmla="*/ 425492 h 752475"/>
                <a:gd name="connsiteX59" fmla="*/ 200025 w 762095"/>
                <a:gd name="connsiteY59" fmla="*/ 100013 h 752475"/>
                <a:gd name="connsiteX60" fmla="*/ 178508 w 762095"/>
                <a:gd name="connsiteY60" fmla="*/ 38100 h 752475"/>
                <a:gd name="connsiteX61" fmla="*/ 585788 w 762095"/>
                <a:gd name="connsiteY61" fmla="*/ 38100 h 752475"/>
                <a:gd name="connsiteX62" fmla="*/ 647700 w 762095"/>
                <a:gd name="connsiteY62" fmla="*/ 100013 h 752475"/>
                <a:gd name="connsiteX63" fmla="*/ 647700 w 762095"/>
                <a:gd name="connsiteY63" fmla="*/ 134979 h 752475"/>
                <a:gd name="connsiteX64" fmla="*/ 624707 w 762095"/>
                <a:gd name="connsiteY64" fmla="*/ 157982 h 752475"/>
                <a:gd name="connsiteX65" fmla="*/ 621849 w 762095"/>
                <a:gd name="connsiteY65" fmla="*/ 181252 h 752475"/>
                <a:gd name="connsiteX66" fmla="*/ 643461 w 762095"/>
                <a:gd name="connsiteY66" fmla="*/ 217275 h 752475"/>
                <a:gd name="connsiteX67" fmla="*/ 604485 w 762095"/>
                <a:gd name="connsiteY67" fmla="*/ 264034 h 752475"/>
                <a:gd name="connsiteX68" fmla="*/ 606926 w 762095"/>
                <a:gd name="connsiteY68" fmla="*/ 290864 h 752475"/>
                <a:gd name="connsiteX69" fmla="*/ 608200 w 762095"/>
                <a:gd name="connsiteY69" fmla="*/ 291837 h 752475"/>
                <a:gd name="connsiteX70" fmla="*/ 647700 w 762095"/>
                <a:gd name="connsiteY70" fmla="*/ 319488 h 752475"/>
                <a:gd name="connsiteX71" fmla="*/ 647700 w 762095"/>
                <a:gd name="connsiteY71" fmla="*/ 561976 h 752475"/>
                <a:gd name="connsiteX72" fmla="*/ 666750 w 762095"/>
                <a:gd name="connsiteY72" fmla="*/ 714376 h 752475"/>
                <a:gd name="connsiteX73" fmla="*/ 340566 w 762095"/>
                <a:gd name="connsiteY73" fmla="*/ 714376 h 752475"/>
                <a:gd name="connsiteX74" fmla="*/ 346281 w 762095"/>
                <a:gd name="connsiteY74" fmla="*/ 600076 h 752475"/>
                <a:gd name="connsiteX75" fmla="*/ 666750 w 762095"/>
                <a:gd name="connsiteY75" fmla="*/ 600076 h 752475"/>
                <a:gd name="connsiteX76" fmla="*/ 723900 w 762095"/>
                <a:gd name="connsiteY76" fmla="*/ 657226 h 752475"/>
                <a:gd name="connsiteX77" fmla="*/ 666750 w 762095"/>
                <a:gd name="connsiteY77" fmla="*/ 714376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762095" h="752475">
                  <a:moveTo>
                    <a:pt x="161925" y="190500"/>
                  </a:moveTo>
                  <a:lnTo>
                    <a:pt x="161925" y="433388"/>
                  </a:lnTo>
                  <a:cubicBezTo>
                    <a:pt x="161926" y="438440"/>
                    <a:pt x="163934" y="443284"/>
                    <a:pt x="167507" y="446856"/>
                  </a:cubicBezTo>
                  <a:lnTo>
                    <a:pt x="196891" y="476250"/>
                  </a:lnTo>
                  <a:lnTo>
                    <a:pt x="162744" y="510407"/>
                  </a:lnTo>
                  <a:cubicBezTo>
                    <a:pt x="159171" y="513979"/>
                    <a:pt x="157163" y="518823"/>
                    <a:pt x="157163" y="523875"/>
                  </a:cubicBezTo>
                  <a:lnTo>
                    <a:pt x="157163" y="652463"/>
                  </a:lnTo>
                  <a:cubicBezTo>
                    <a:pt x="157225" y="707672"/>
                    <a:pt x="201966" y="752413"/>
                    <a:pt x="257175" y="752476"/>
                  </a:cubicBezTo>
                  <a:lnTo>
                    <a:pt x="666750" y="752476"/>
                  </a:lnTo>
                  <a:cubicBezTo>
                    <a:pt x="719355" y="752529"/>
                    <a:pt x="762043" y="709926"/>
                    <a:pt x="762095" y="657322"/>
                  </a:cubicBezTo>
                  <a:cubicBezTo>
                    <a:pt x="762141" y="611987"/>
                    <a:pt x="730228" y="572902"/>
                    <a:pt x="685800" y="563880"/>
                  </a:cubicBezTo>
                  <a:lnTo>
                    <a:pt x="685800" y="309563"/>
                  </a:lnTo>
                  <a:cubicBezTo>
                    <a:pt x="685802" y="303345"/>
                    <a:pt x="682769" y="297518"/>
                    <a:pt x="677675" y="293952"/>
                  </a:cubicBezTo>
                  <a:lnTo>
                    <a:pt x="647024" y="272501"/>
                  </a:lnTo>
                  <a:lnTo>
                    <a:pt x="681390" y="231267"/>
                  </a:lnTo>
                  <a:cubicBezTo>
                    <a:pt x="686573" y="225043"/>
                    <a:pt x="687254" y="216220"/>
                    <a:pt x="683085" y="209274"/>
                  </a:cubicBezTo>
                  <a:lnTo>
                    <a:pt x="662130" y="174403"/>
                  </a:lnTo>
                  <a:lnTo>
                    <a:pt x="680180" y="156306"/>
                  </a:lnTo>
                  <a:cubicBezTo>
                    <a:pt x="683758" y="152749"/>
                    <a:pt x="685779" y="147920"/>
                    <a:pt x="685800" y="142875"/>
                  </a:cubicBezTo>
                  <a:lnTo>
                    <a:pt x="685800" y="100013"/>
                  </a:lnTo>
                  <a:cubicBezTo>
                    <a:pt x="685737" y="44804"/>
                    <a:pt x="640996" y="63"/>
                    <a:pt x="585788" y="0"/>
                  </a:cubicBezTo>
                  <a:lnTo>
                    <a:pt x="100013" y="0"/>
                  </a:lnTo>
                  <a:cubicBezTo>
                    <a:pt x="45030" y="-168"/>
                    <a:pt x="289" y="44203"/>
                    <a:pt x="0" y="99184"/>
                  </a:cubicBezTo>
                  <a:cubicBezTo>
                    <a:pt x="-28" y="129343"/>
                    <a:pt x="13767" y="157853"/>
                    <a:pt x="37433" y="176546"/>
                  </a:cubicBezTo>
                  <a:cubicBezTo>
                    <a:pt x="37776" y="176823"/>
                    <a:pt x="38129" y="177089"/>
                    <a:pt x="38500" y="177337"/>
                  </a:cubicBezTo>
                  <a:cubicBezTo>
                    <a:pt x="50540" y="185833"/>
                    <a:pt x="64884" y="190455"/>
                    <a:pt x="79620" y="190586"/>
                  </a:cubicBezTo>
                  <a:close/>
                  <a:moveTo>
                    <a:pt x="138779" y="152400"/>
                  </a:moveTo>
                  <a:cubicBezTo>
                    <a:pt x="141441" y="145985"/>
                    <a:pt x="142832" y="139115"/>
                    <a:pt x="142875" y="132169"/>
                  </a:cubicBezTo>
                  <a:cubicBezTo>
                    <a:pt x="143099" y="101044"/>
                    <a:pt x="118048" y="75630"/>
                    <a:pt x="86922" y="75406"/>
                  </a:cubicBezTo>
                  <a:cubicBezTo>
                    <a:pt x="86523" y="75403"/>
                    <a:pt x="86124" y="75404"/>
                    <a:pt x="85725" y="75410"/>
                  </a:cubicBezTo>
                  <a:cubicBezTo>
                    <a:pt x="75204" y="75410"/>
                    <a:pt x="66675" y="83939"/>
                    <a:pt x="66675" y="94460"/>
                  </a:cubicBezTo>
                  <a:cubicBezTo>
                    <a:pt x="66675" y="104981"/>
                    <a:pt x="75204" y="113510"/>
                    <a:pt x="85725" y="113510"/>
                  </a:cubicBezTo>
                  <a:cubicBezTo>
                    <a:pt x="95909" y="113177"/>
                    <a:pt x="104434" y="121164"/>
                    <a:pt x="104766" y="131348"/>
                  </a:cubicBezTo>
                  <a:cubicBezTo>
                    <a:pt x="104775" y="131622"/>
                    <a:pt x="104778" y="131896"/>
                    <a:pt x="104775" y="132169"/>
                  </a:cubicBezTo>
                  <a:cubicBezTo>
                    <a:pt x="104295" y="139549"/>
                    <a:pt x="99793" y="146065"/>
                    <a:pt x="93059" y="149124"/>
                  </a:cubicBezTo>
                  <a:cubicBezTo>
                    <a:pt x="82577" y="154260"/>
                    <a:pt x="70115" y="153179"/>
                    <a:pt x="60674" y="146314"/>
                  </a:cubicBezTo>
                  <a:cubicBezTo>
                    <a:pt x="46403" y="134832"/>
                    <a:pt x="38103" y="117502"/>
                    <a:pt x="38100" y="99184"/>
                  </a:cubicBezTo>
                  <a:cubicBezTo>
                    <a:pt x="38329" y="64991"/>
                    <a:pt x="66234" y="37458"/>
                    <a:pt x="100427" y="37686"/>
                  </a:cubicBezTo>
                  <a:cubicBezTo>
                    <a:pt x="134621" y="37915"/>
                    <a:pt x="162154" y="65819"/>
                    <a:pt x="161925" y="100013"/>
                  </a:cubicBezTo>
                  <a:lnTo>
                    <a:pt x="161925" y="152400"/>
                  </a:lnTo>
                  <a:close/>
                  <a:moveTo>
                    <a:pt x="285750" y="562071"/>
                  </a:moveTo>
                  <a:cubicBezTo>
                    <a:pt x="273759" y="561518"/>
                    <a:pt x="261834" y="564123"/>
                    <a:pt x="251165" y="569624"/>
                  </a:cubicBezTo>
                  <a:cubicBezTo>
                    <a:pt x="231872" y="579232"/>
                    <a:pt x="219508" y="598758"/>
                    <a:pt x="219075" y="620307"/>
                  </a:cubicBezTo>
                  <a:cubicBezTo>
                    <a:pt x="218851" y="651432"/>
                    <a:pt x="243902" y="676846"/>
                    <a:pt x="275028" y="677070"/>
                  </a:cubicBezTo>
                  <a:cubicBezTo>
                    <a:pt x="275427" y="677073"/>
                    <a:pt x="275826" y="677072"/>
                    <a:pt x="276225" y="677066"/>
                  </a:cubicBezTo>
                  <a:cubicBezTo>
                    <a:pt x="286746" y="677066"/>
                    <a:pt x="295275" y="668537"/>
                    <a:pt x="295275" y="658016"/>
                  </a:cubicBezTo>
                  <a:cubicBezTo>
                    <a:pt x="295275" y="647495"/>
                    <a:pt x="286746" y="638966"/>
                    <a:pt x="276225" y="638966"/>
                  </a:cubicBezTo>
                  <a:cubicBezTo>
                    <a:pt x="266041" y="639298"/>
                    <a:pt x="257516" y="631312"/>
                    <a:pt x="257184" y="621128"/>
                  </a:cubicBezTo>
                  <a:cubicBezTo>
                    <a:pt x="257175" y="620854"/>
                    <a:pt x="257172" y="620580"/>
                    <a:pt x="257175" y="620307"/>
                  </a:cubicBezTo>
                  <a:cubicBezTo>
                    <a:pt x="257655" y="612927"/>
                    <a:pt x="262158" y="606411"/>
                    <a:pt x="268891" y="603352"/>
                  </a:cubicBezTo>
                  <a:cubicBezTo>
                    <a:pt x="279382" y="598230"/>
                    <a:pt x="291844" y="599330"/>
                    <a:pt x="301276" y="606210"/>
                  </a:cubicBezTo>
                  <a:cubicBezTo>
                    <a:pt x="315534" y="617681"/>
                    <a:pt x="323833" y="634991"/>
                    <a:pt x="323850" y="653292"/>
                  </a:cubicBezTo>
                  <a:cubicBezTo>
                    <a:pt x="323582" y="687240"/>
                    <a:pt x="295887" y="714566"/>
                    <a:pt x="261938" y="714376"/>
                  </a:cubicBezTo>
                  <a:lnTo>
                    <a:pt x="257175" y="714376"/>
                  </a:lnTo>
                  <a:cubicBezTo>
                    <a:pt x="222999" y="714334"/>
                    <a:pt x="195304" y="686639"/>
                    <a:pt x="195263" y="652463"/>
                  </a:cubicBezTo>
                  <a:lnTo>
                    <a:pt x="195263" y="531772"/>
                  </a:lnTo>
                  <a:lnTo>
                    <a:pt x="237306" y="489719"/>
                  </a:lnTo>
                  <a:cubicBezTo>
                    <a:pt x="244743" y="482280"/>
                    <a:pt x="244743" y="470221"/>
                    <a:pt x="237306" y="462782"/>
                  </a:cubicBezTo>
                  <a:lnTo>
                    <a:pt x="200025" y="425492"/>
                  </a:lnTo>
                  <a:lnTo>
                    <a:pt x="200025" y="100013"/>
                  </a:lnTo>
                  <a:cubicBezTo>
                    <a:pt x="200050" y="77538"/>
                    <a:pt x="192466" y="55716"/>
                    <a:pt x="178508" y="38100"/>
                  </a:cubicBezTo>
                  <a:lnTo>
                    <a:pt x="585788" y="38100"/>
                  </a:lnTo>
                  <a:cubicBezTo>
                    <a:pt x="619963" y="38142"/>
                    <a:pt x="647658" y="65837"/>
                    <a:pt x="647700" y="100013"/>
                  </a:cubicBezTo>
                  <a:lnTo>
                    <a:pt x="647700" y="134979"/>
                  </a:lnTo>
                  <a:lnTo>
                    <a:pt x="624707" y="157982"/>
                  </a:lnTo>
                  <a:cubicBezTo>
                    <a:pt x="618529" y="164165"/>
                    <a:pt x="617351" y="173758"/>
                    <a:pt x="621849" y="181252"/>
                  </a:cubicBezTo>
                  <a:lnTo>
                    <a:pt x="643461" y="217275"/>
                  </a:lnTo>
                  <a:lnTo>
                    <a:pt x="604485" y="264034"/>
                  </a:lnTo>
                  <a:cubicBezTo>
                    <a:pt x="597750" y="272116"/>
                    <a:pt x="598843" y="284128"/>
                    <a:pt x="606926" y="290864"/>
                  </a:cubicBezTo>
                  <a:cubicBezTo>
                    <a:pt x="607337" y="291205"/>
                    <a:pt x="607762" y="291530"/>
                    <a:pt x="608200" y="291837"/>
                  </a:cubicBezTo>
                  <a:lnTo>
                    <a:pt x="647700" y="319488"/>
                  </a:lnTo>
                  <a:lnTo>
                    <a:pt x="647700" y="561976"/>
                  </a:lnTo>
                  <a:close/>
                  <a:moveTo>
                    <a:pt x="666750" y="714376"/>
                  </a:moveTo>
                  <a:lnTo>
                    <a:pt x="340566" y="714376"/>
                  </a:lnTo>
                  <a:cubicBezTo>
                    <a:pt x="366797" y="681448"/>
                    <a:pt x="369098" y="635455"/>
                    <a:pt x="346281" y="600076"/>
                  </a:cubicBezTo>
                  <a:lnTo>
                    <a:pt x="666750" y="600076"/>
                  </a:lnTo>
                  <a:cubicBezTo>
                    <a:pt x="698313" y="600076"/>
                    <a:pt x="723900" y="625663"/>
                    <a:pt x="723900" y="657226"/>
                  </a:cubicBezTo>
                  <a:cubicBezTo>
                    <a:pt x="723900" y="688788"/>
                    <a:pt x="698313" y="714376"/>
                    <a:pt x="666750" y="714376"/>
                  </a:cubicBezTo>
                  <a:close/>
                </a:path>
              </a:pathLst>
            </a:custGeom>
            <a:solidFill>
              <a:srgbClr val="000000"/>
            </a:solidFill>
            <a:ln w="9525" cap="flat">
              <a:noFill/>
              <a:prstDash val="solid"/>
              <a:miter/>
            </a:ln>
          </p:spPr>
          <p:txBody>
            <a:bodyPr rtlCol="0" anchor="ctr"/>
            <a:lstStyle/>
            <a:p>
              <a:endParaRPr lang="en-US" sz="1200"/>
            </a:p>
          </p:txBody>
        </p:sp>
        <p:sp>
          <p:nvSpPr>
            <p:cNvPr id="34" name="Freeform: Shape 33">
              <a:extLst>
                <a:ext uri="{FF2B5EF4-FFF2-40B4-BE49-F238E27FC236}">
                  <a16:creationId xmlns:a16="http://schemas.microsoft.com/office/drawing/2014/main" id="{2D6FD32A-6528-6525-B336-87B419ED24B1}"/>
                </a:ext>
              </a:extLst>
            </p:cNvPr>
            <p:cNvSpPr/>
            <p:nvPr/>
          </p:nvSpPr>
          <p:spPr>
            <a:xfrm>
              <a:off x="3702482" y="2484621"/>
              <a:ext cx="76200" cy="76200"/>
            </a:xfrm>
            <a:custGeom>
              <a:avLst/>
              <a:gdLst>
                <a:gd name="connsiteX0" fmla="*/ 0 w 76200"/>
                <a:gd name="connsiteY0" fmla="*/ 0 h 76200"/>
                <a:gd name="connsiteX1" fmla="*/ 76200 w 76200"/>
                <a:gd name="connsiteY1" fmla="*/ 0 h 76200"/>
                <a:gd name="connsiteX2" fmla="*/ 76200 w 76200"/>
                <a:gd name="connsiteY2" fmla="*/ 76200 h 76200"/>
                <a:gd name="connsiteX3" fmla="*/ 0 w 76200"/>
                <a:gd name="connsiteY3" fmla="*/ 76200 h 76200"/>
              </a:gdLst>
              <a:ahLst/>
              <a:cxnLst>
                <a:cxn ang="0">
                  <a:pos x="connsiteX0" y="connsiteY0"/>
                </a:cxn>
                <a:cxn ang="0">
                  <a:pos x="connsiteX1" y="connsiteY1"/>
                </a:cxn>
                <a:cxn ang="0">
                  <a:pos x="connsiteX2" y="connsiteY2"/>
                </a:cxn>
                <a:cxn ang="0">
                  <a:pos x="connsiteX3" y="connsiteY3"/>
                </a:cxn>
              </a:cxnLst>
              <a:rect l="l" t="t" r="r" b="b"/>
              <a:pathLst>
                <a:path w="76200" h="76200">
                  <a:moveTo>
                    <a:pt x="0" y="0"/>
                  </a:moveTo>
                  <a:lnTo>
                    <a:pt x="76200" y="0"/>
                  </a:lnTo>
                  <a:lnTo>
                    <a:pt x="76200" y="76200"/>
                  </a:lnTo>
                  <a:lnTo>
                    <a:pt x="0" y="76200"/>
                  </a:lnTo>
                  <a:close/>
                </a:path>
              </a:pathLst>
            </a:custGeom>
            <a:solidFill>
              <a:srgbClr val="000000"/>
            </a:solidFill>
            <a:ln w="9525" cap="flat">
              <a:noFill/>
              <a:prstDash val="solid"/>
              <a:miter/>
            </a:ln>
          </p:spPr>
          <p:txBody>
            <a:bodyPr rtlCol="0" anchor="ctr"/>
            <a:lstStyle/>
            <a:p>
              <a:endParaRPr lang="en-US" sz="1200"/>
            </a:p>
          </p:txBody>
        </p:sp>
        <p:sp>
          <p:nvSpPr>
            <p:cNvPr id="35" name="Freeform: Shape 34">
              <a:extLst>
                <a:ext uri="{FF2B5EF4-FFF2-40B4-BE49-F238E27FC236}">
                  <a16:creationId xmlns:a16="http://schemas.microsoft.com/office/drawing/2014/main" id="{E2682391-FCC0-B94D-6A72-15DA898613E8}"/>
                </a:ext>
              </a:extLst>
            </p:cNvPr>
            <p:cNvSpPr/>
            <p:nvPr/>
          </p:nvSpPr>
          <p:spPr>
            <a:xfrm>
              <a:off x="3837826" y="2209137"/>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solidFill>
              <a:srgbClr val="000000"/>
            </a:solidFill>
            <a:ln w="9525" cap="flat">
              <a:noFill/>
              <a:prstDash val="solid"/>
              <a:miter/>
            </a:ln>
          </p:spPr>
          <p:txBody>
            <a:bodyPr rtlCol="0" anchor="ctr"/>
            <a:lstStyle/>
            <a:p>
              <a:endParaRPr lang="en-US" sz="1200"/>
            </a:p>
          </p:txBody>
        </p:sp>
        <p:sp>
          <p:nvSpPr>
            <p:cNvPr id="36" name="Freeform: Shape 35">
              <a:extLst>
                <a:ext uri="{FF2B5EF4-FFF2-40B4-BE49-F238E27FC236}">
                  <a16:creationId xmlns:a16="http://schemas.microsoft.com/office/drawing/2014/main" id="{1024806F-1624-36A7-FD7F-FE4B2683248A}"/>
                </a:ext>
              </a:extLst>
            </p:cNvPr>
            <p:cNvSpPr/>
            <p:nvPr/>
          </p:nvSpPr>
          <p:spPr>
            <a:xfrm>
              <a:off x="3837826" y="2513937"/>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solidFill>
              <a:srgbClr val="000000"/>
            </a:solidFill>
            <a:ln w="9525" cap="flat">
              <a:noFill/>
              <a:prstDash val="solid"/>
              <a:miter/>
            </a:ln>
          </p:spPr>
          <p:txBody>
            <a:bodyPr rtlCol="0" anchor="ctr"/>
            <a:lstStyle/>
            <a:p>
              <a:endParaRPr lang="en-US" sz="1200"/>
            </a:p>
          </p:txBody>
        </p:sp>
        <p:sp>
          <p:nvSpPr>
            <p:cNvPr id="37" name="Freeform: Shape 36">
              <a:extLst>
                <a:ext uri="{FF2B5EF4-FFF2-40B4-BE49-F238E27FC236}">
                  <a16:creationId xmlns:a16="http://schemas.microsoft.com/office/drawing/2014/main" id="{D6C06386-6E25-BBCA-2A15-F83B68820655}"/>
                </a:ext>
              </a:extLst>
            </p:cNvPr>
            <p:cNvSpPr/>
            <p:nvPr/>
          </p:nvSpPr>
          <p:spPr>
            <a:xfrm>
              <a:off x="3837826" y="2361537"/>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solidFill>
              <a:srgbClr val="000000"/>
            </a:solidFill>
            <a:ln w="9525" cap="flat">
              <a:noFill/>
              <a:prstDash val="solid"/>
              <a:miter/>
            </a:ln>
          </p:spPr>
          <p:txBody>
            <a:bodyPr rtlCol="0" anchor="ctr"/>
            <a:lstStyle/>
            <a:p>
              <a:endParaRPr lang="en-US" sz="1200"/>
            </a:p>
          </p:txBody>
        </p:sp>
        <p:sp>
          <p:nvSpPr>
            <p:cNvPr id="38" name="Freeform: Shape 37">
              <a:extLst>
                <a:ext uri="{FF2B5EF4-FFF2-40B4-BE49-F238E27FC236}">
                  <a16:creationId xmlns:a16="http://schemas.microsoft.com/office/drawing/2014/main" id="{4ECABD6A-1A45-563F-D7B8-E8E0C6EF7DB3}"/>
                </a:ext>
              </a:extLst>
            </p:cNvPr>
            <p:cNvSpPr/>
            <p:nvPr/>
          </p:nvSpPr>
          <p:spPr>
            <a:xfrm>
              <a:off x="3675901" y="2161512"/>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969" h="116205">
                  <a:moveTo>
                    <a:pt x="140970" y="26670"/>
                  </a:moveTo>
                  <a:lnTo>
                    <a:pt x="114300" y="0"/>
                  </a:lnTo>
                  <a:lnTo>
                    <a:pt x="51435" y="62865"/>
                  </a:lnTo>
                  <a:lnTo>
                    <a:pt x="26670" y="38100"/>
                  </a:lnTo>
                  <a:lnTo>
                    <a:pt x="0" y="64770"/>
                  </a:lnTo>
                  <a:lnTo>
                    <a:pt x="51435" y="116205"/>
                  </a:lnTo>
                  <a:close/>
                </a:path>
              </a:pathLst>
            </a:custGeom>
            <a:solidFill>
              <a:srgbClr val="000000"/>
            </a:solidFill>
            <a:ln w="9525" cap="flat">
              <a:noFill/>
              <a:prstDash val="solid"/>
              <a:miter/>
            </a:ln>
          </p:spPr>
          <p:txBody>
            <a:bodyPr rtlCol="0" anchor="ctr"/>
            <a:lstStyle/>
            <a:p>
              <a:endParaRPr lang="en-US" sz="1200"/>
            </a:p>
          </p:txBody>
        </p:sp>
        <p:sp>
          <p:nvSpPr>
            <p:cNvPr id="39" name="Freeform: Shape 38">
              <a:extLst>
                <a:ext uri="{FF2B5EF4-FFF2-40B4-BE49-F238E27FC236}">
                  <a16:creationId xmlns:a16="http://schemas.microsoft.com/office/drawing/2014/main" id="{412854DD-33B2-C1B1-4121-0E7F7B1CA052}"/>
                </a:ext>
              </a:extLst>
            </p:cNvPr>
            <p:cNvSpPr/>
            <p:nvPr/>
          </p:nvSpPr>
          <p:spPr>
            <a:xfrm>
              <a:off x="3675901" y="2313912"/>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969" h="116205">
                  <a:moveTo>
                    <a:pt x="140970" y="26670"/>
                  </a:moveTo>
                  <a:lnTo>
                    <a:pt x="114300" y="0"/>
                  </a:lnTo>
                  <a:lnTo>
                    <a:pt x="51435" y="62865"/>
                  </a:lnTo>
                  <a:lnTo>
                    <a:pt x="26670" y="38100"/>
                  </a:lnTo>
                  <a:lnTo>
                    <a:pt x="0" y="64770"/>
                  </a:lnTo>
                  <a:lnTo>
                    <a:pt x="51435" y="116205"/>
                  </a:lnTo>
                  <a:close/>
                </a:path>
              </a:pathLst>
            </a:custGeom>
            <a:solidFill>
              <a:srgbClr val="000000"/>
            </a:solidFill>
            <a:ln w="9525" cap="flat">
              <a:noFill/>
              <a:prstDash val="solid"/>
              <a:miter/>
            </a:ln>
          </p:spPr>
          <p:txBody>
            <a:bodyPr rtlCol="0" anchor="ctr"/>
            <a:lstStyle/>
            <a:p>
              <a:endParaRPr lang="en-US" sz="1200"/>
            </a:p>
          </p:txBody>
        </p:sp>
      </p:grpSp>
      <p:sp>
        <p:nvSpPr>
          <p:cNvPr id="32" name="TextBox 31">
            <a:extLst>
              <a:ext uri="{FF2B5EF4-FFF2-40B4-BE49-F238E27FC236}">
                <a16:creationId xmlns:a16="http://schemas.microsoft.com/office/drawing/2014/main" id="{46BEBF5B-A702-10A7-4929-E17CFE5137BB}"/>
              </a:ext>
            </a:extLst>
          </p:cNvPr>
          <p:cNvSpPr txBox="1"/>
          <p:nvPr/>
        </p:nvSpPr>
        <p:spPr>
          <a:xfrm>
            <a:off x="3999846" y="3764596"/>
            <a:ext cx="226166" cy="113608"/>
          </a:xfrm>
          <a:prstGeom prst="rect">
            <a:avLst/>
          </a:prstGeom>
          <a:noFill/>
        </p:spPr>
        <p:txBody>
          <a:bodyPr wrap="none" lIns="0" tIns="0" rIns="0" bIns="0" rtlCol="0">
            <a:spAutoFit/>
          </a:bodyPr>
          <a:lstStyle/>
          <a:p>
            <a:pPr algn="ctr"/>
            <a:r>
              <a:rPr lang="en-US" sz="900" dirty="0"/>
              <a:t>Policy</a:t>
            </a:r>
          </a:p>
        </p:txBody>
      </p:sp>
      <p:sp>
        <p:nvSpPr>
          <p:cNvPr id="40" name="TextBox 39">
            <a:extLst>
              <a:ext uri="{FF2B5EF4-FFF2-40B4-BE49-F238E27FC236}">
                <a16:creationId xmlns:a16="http://schemas.microsoft.com/office/drawing/2014/main" id="{FA047536-5F1A-A237-8739-EA80DBA5BD88}"/>
              </a:ext>
            </a:extLst>
          </p:cNvPr>
          <p:cNvSpPr txBox="1"/>
          <p:nvPr/>
        </p:nvSpPr>
        <p:spPr>
          <a:xfrm>
            <a:off x="7185241" y="6488668"/>
            <a:ext cx="4827860" cy="369332"/>
          </a:xfrm>
          <a:prstGeom prst="rect">
            <a:avLst/>
          </a:prstGeom>
          <a:noFill/>
        </p:spPr>
        <p:txBody>
          <a:bodyPr wrap="none" rtlCol="0">
            <a:spAutoFit/>
          </a:bodyPr>
          <a:lstStyle/>
          <a:p>
            <a:r>
              <a:rPr lang="en-US" dirty="0"/>
              <a:t>Free to use &amp; distribute, provided by </a:t>
            </a:r>
            <a:r>
              <a:rPr lang="en-US" dirty="0">
                <a:hlinkClick r:id="rId6"/>
              </a:rPr>
              <a:t>Steve Lasker</a:t>
            </a:r>
            <a:endParaRPr lang="en-US" dirty="0"/>
          </a:p>
        </p:txBody>
      </p:sp>
      <p:pic>
        <p:nvPicPr>
          <p:cNvPr id="71" name="Receipt">
            <a:extLst>
              <a:ext uri="{FF2B5EF4-FFF2-40B4-BE49-F238E27FC236}">
                <a16:creationId xmlns:a16="http://schemas.microsoft.com/office/drawing/2014/main" id="{D8609ED2-C00D-2D1E-08D1-F49009027F6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43063" y="3373572"/>
            <a:ext cx="696420" cy="735612"/>
          </a:xfrm>
          <a:prstGeom prst="rect">
            <a:avLst/>
          </a:prstGeom>
        </p:spPr>
      </p:pic>
      <p:pic>
        <p:nvPicPr>
          <p:cNvPr id="92" name="SCITT">
            <a:extLst>
              <a:ext uri="{FF2B5EF4-FFF2-40B4-BE49-F238E27FC236}">
                <a16:creationId xmlns:a16="http://schemas.microsoft.com/office/drawing/2014/main" id="{5AA04B91-CA3C-E3DD-CC78-206CC2D45ED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515694" y="2873750"/>
            <a:ext cx="538971" cy="538971"/>
          </a:xfrm>
          <a:prstGeom prst="rect">
            <a:avLst/>
          </a:prstGeom>
        </p:spPr>
      </p:pic>
      <p:pic>
        <p:nvPicPr>
          <p:cNvPr id="94" name="Claim">
            <a:extLst>
              <a:ext uri="{FF2B5EF4-FFF2-40B4-BE49-F238E27FC236}">
                <a16:creationId xmlns:a16="http://schemas.microsoft.com/office/drawing/2014/main" id="{CB9CD46B-BBEC-1527-3310-5D8A06D58A1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222532" y="2873750"/>
            <a:ext cx="538971" cy="538971"/>
          </a:xfrm>
          <a:prstGeom prst="rect">
            <a:avLst/>
          </a:prstGeom>
        </p:spPr>
      </p:pic>
      <p:pic>
        <p:nvPicPr>
          <p:cNvPr id="124" name="Policy">
            <a:extLst>
              <a:ext uri="{FF2B5EF4-FFF2-40B4-BE49-F238E27FC236}">
                <a16:creationId xmlns:a16="http://schemas.microsoft.com/office/drawing/2014/main" id="{E501ADD0-CA33-0255-68EF-528E608F461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163837" y="2926244"/>
            <a:ext cx="366522" cy="426556"/>
          </a:xfrm>
          <a:prstGeom prst="rect">
            <a:avLst/>
          </a:prstGeom>
        </p:spPr>
      </p:pic>
      <p:sp>
        <p:nvSpPr>
          <p:cNvPr id="3" name="TextBox 2">
            <a:extLst>
              <a:ext uri="{FF2B5EF4-FFF2-40B4-BE49-F238E27FC236}">
                <a16:creationId xmlns:a16="http://schemas.microsoft.com/office/drawing/2014/main" id="{CCC510E3-60C9-C800-260D-C68C14AD664B}"/>
              </a:ext>
            </a:extLst>
          </p:cNvPr>
          <p:cNvSpPr txBox="1"/>
          <p:nvPr/>
        </p:nvSpPr>
        <p:spPr>
          <a:xfrm>
            <a:off x="5551680" y="4720069"/>
            <a:ext cx="633187" cy="276999"/>
          </a:xfrm>
          <a:prstGeom prst="rect">
            <a:avLst/>
          </a:prstGeom>
          <a:noFill/>
        </p:spPr>
        <p:txBody>
          <a:bodyPr wrap="none" lIns="0" tIns="0" rIns="0" bIns="0" rtlCol="0">
            <a:spAutoFit/>
          </a:bodyPr>
          <a:lstStyle/>
          <a:p>
            <a:r>
              <a:rPr lang="en-US" b="1" dirty="0">
                <a:latin typeface="Consolas" panose="020B0609020204030204" pitchFamily="49" charset="0"/>
                <a:ea typeface="Cascadia Code SemiBold" panose="020B0609020000020004" pitchFamily="49" charset="0"/>
                <a:cs typeface="Cascadia Code SemiBold" panose="020B0609020000020004" pitchFamily="49" charset="0"/>
              </a:rPr>
              <a:t>SCITT</a:t>
            </a:r>
          </a:p>
        </p:txBody>
      </p:sp>
      <p:sp>
        <p:nvSpPr>
          <p:cNvPr id="6" name="TextBox 5">
            <a:extLst>
              <a:ext uri="{FF2B5EF4-FFF2-40B4-BE49-F238E27FC236}">
                <a16:creationId xmlns:a16="http://schemas.microsoft.com/office/drawing/2014/main" id="{B776FE47-26EB-5A1F-5F9D-448A80D76775}"/>
              </a:ext>
            </a:extLst>
          </p:cNvPr>
          <p:cNvSpPr txBox="1"/>
          <p:nvPr/>
        </p:nvSpPr>
        <p:spPr>
          <a:xfrm>
            <a:off x="3651250" y="5421636"/>
            <a:ext cx="6096000" cy="369332"/>
          </a:xfrm>
          <a:prstGeom prst="rect">
            <a:avLst/>
          </a:prstGeom>
          <a:noFill/>
        </p:spPr>
        <p:txBody>
          <a:bodyPr wrap="square">
            <a:spAutoFit/>
          </a:bodyPr>
          <a:lstStyle/>
          <a:p>
            <a:r>
              <a:rPr lang="en-US" dirty="0"/>
              <a:t>SCITT Logo</a:t>
            </a:r>
          </a:p>
        </p:txBody>
      </p:sp>
    </p:spTree>
    <p:extLst>
      <p:ext uri="{BB962C8B-B14F-4D97-AF65-F5344CB8AC3E}">
        <p14:creationId xmlns:p14="http://schemas.microsoft.com/office/powerpoint/2010/main" val="1002149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2543</TotalTime>
  <Words>1056</Words>
  <Application>Microsoft Office PowerPoint</Application>
  <PresentationFormat>Widescreen</PresentationFormat>
  <Paragraphs>369</Paragraphs>
  <Slides>23</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Arial Black</vt:lpstr>
      <vt:lpstr>Calibri</vt:lpstr>
      <vt:lpstr>Calibri Light</vt:lpstr>
      <vt:lpstr>Clarity City</vt:lpstr>
      <vt:lpstr>Consolas</vt:lpstr>
      <vt:lpstr>Segoe UI</vt:lpstr>
      <vt:lpstr>Tahoma</vt:lpstr>
      <vt:lpstr>Office Theme</vt:lpstr>
      <vt:lpstr>A collection of imagery and icons to be used for SCITT presentations and/or documents</vt:lpstr>
      <vt:lpstr>Color Palate</vt:lpstr>
      <vt:lpstr>Notes</vt:lpstr>
      <vt:lpstr>Imagery &amp; Icons - Foundations</vt:lpstr>
      <vt:lpstr>PowerPoint Presentation</vt:lpstr>
      <vt:lpstr>CNCF Imagery</vt:lpstr>
      <vt:lpstr>PowerPoint Presentation</vt:lpstr>
      <vt:lpstr>SCITT Specific Icons</vt:lpstr>
      <vt:lpstr>PowerPoint Presentation</vt:lpstr>
      <vt:lpstr>SCITT Logo</vt:lpstr>
      <vt:lpstr>SCITT Compositions</vt:lpstr>
      <vt:lpstr>PowerPoint Presentation</vt:lpstr>
      <vt:lpstr>eNotary</vt:lpstr>
      <vt:lpstr>eNotary</vt:lpstr>
      <vt:lpstr>Extending Services</vt:lpstr>
      <vt:lpstr>Notary Ledger</vt:lpstr>
      <vt:lpstr>Notary Act</vt:lpstr>
      <vt:lpstr>Artifact Promotion</vt:lpstr>
      <vt:lpstr>SCITT Promotion</vt:lpstr>
      <vt:lpstr>Software Supply Chain </vt:lpstr>
      <vt:lpstr>Software Supply Chain: w/OCI Distribution and COSE Signatures</vt:lpstr>
      <vt:lpstr>Software Supply Chain: w/OCI Distribution and SCITT Receipts (COSE)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Lasker</dc:creator>
  <cp:lastModifiedBy>Steve Lasker</cp:lastModifiedBy>
  <cp:revision>26</cp:revision>
  <dcterms:created xsi:type="dcterms:W3CDTF">2022-10-20T19:58:58Z</dcterms:created>
  <dcterms:modified xsi:type="dcterms:W3CDTF">2022-11-03T02:53:26Z</dcterms:modified>
</cp:coreProperties>
</file>