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1505" r:id="rId4"/>
    <p:sldId id="261" r:id="rId5"/>
    <p:sldId id="258" r:id="rId6"/>
    <p:sldId id="259" r:id="rId7"/>
    <p:sldId id="414" r:id="rId8"/>
    <p:sldId id="262" r:id="rId9"/>
    <p:sldId id="264" r:id="rId10"/>
    <p:sldId id="1514" r:id="rId11"/>
    <p:sldId id="263" r:id="rId12"/>
    <p:sldId id="265" r:id="rId13"/>
    <p:sldId id="266" r:id="rId14"/>
    <p:sldId id="1513" r:id="rId15"/>
    <p:sldId id="1554" r:id="rId16"/>
    <p:sldId id="1516" r:id="rId17"/>
    <p:sldId id="1517" r:id="rId18"/>
    <p:sldId id="1553" r:id="rId19"/>
    <p:sldId id="1503" r:id="rId20"/>
    <p:sldId id="1504" r:id="rId21"/>
    <p:sldId id="1506" r:id="rId22"/>
    <p:sldId id="1511" r:id="rId23"/>
    <p:sldId id="1510" r:id="rId24"/>
    <p:sldId id="15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6238" autoAdjust="0"/>
  </p:normalViewPr>
  <p:slideViewPr>
    <p:cSldViewPr snapToGrid="0">
      <p:cViewPr>
        <p:scale>
          <a:sx n="125" d="100"/>
          <a:sy n="125" d="100"/>
        </p:scale>
        <p:origin x="-42" y="-306"/>
      </p:cViewPr>
      <p:guideLst/>
    </p:cSldViewPr>
  </p:slideViewPr>
  <p:outlineViewPr>
    <p:cViewPr>
      <p:scale>
        <a:sx n="33" d="100"/>
        <a:sy n="33" d="100"/>
      </p:scale>
      <p:origin x="0" y="-2688"/>
    </p:cViewPr>
  </p:outlin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2507-A6DE-4AF4-8872-1C6F603C4BE4}"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4A42B-600C-4048-B982-EF639DFE4B14}" type="slidenum">
              <a:rPr lang="en-US" smtClean="0"/>
              <a:t>‹#›</a:t>
            </a:fld>
            <a:endParaRPr lang="en-US"/>
          </a:p>
        </p:txBody>
      </p:sp>
    </p:spTree>
    <p:extLst>
      <p:ext uri="{BB962C8B-B14F-4D97-AF65-F5344CB8AC3E}">
        <p14:creationId xmlns:p14="http://schemas.microsoft.com/office/powerpoint/2010/main" val="238251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9</a:t>
            </a:fld>
            <a:endParaRPr lang="en-US"/>
          </a:p>
        </p:txBody>
      </p:sp>
    </p:spTree>
    <p:extLst>
      <p:ext uri="{BB962C8B-B14F-4D97-AF65-F5344CB8AC3E}">
        <p14:creationId xmlns:p14="http://schemas.microsoft.com/office/powerpoint/2010/main" val="367922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10</a:t>
            </a:fld>
            <a:endParaRPr lang="en-US"/>
          </a:p>
        </p:txBody>
      </p:sp>
    </p:spTree>
    <p:extLst>
      <p:ext uri="{BB962C8B-B14F-4D97-AF65-F5344CB8AC3E}">
        <p14:creationId xmlns:p14="http://schemas.microsoft.com/office/powerpoint/2010/main" val="3571846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Jurat is Latin for “to swear.” A jurat is a certificate attached to an affidavit or deposition to signify that the affidavit or deposition was properly made before a duly authorized officer.</a:t>
            </a:r>
          </a:p>
          <a:p>
            <a:pPr marL="158750" indent="0">
              <a:buNone/>
            </a:pPr>
            <a:endParaRPr lang="en-US"/>
          </a:p>
        </p:txBody>
      </p:sp>
    </p:spTree>
    <p:extLst>
      <p:ext uri="{BB962C8B-B14F-4D97-AF65-F5344CB8AC3E}">
        <p14:creationId xmlns:p14="http://schemas.microsoft.com/office/powerpoint/2010/main" val="353987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22</a:t>
            </a:fld>
            <a:endParaRPr lang="en-US"/>
          </a:p>
        </p:txBody>
      </p:sp>
    </p:spTree>
    <p:extLst>
      <p:ext uri="{BB962C8B-B14F-4D97-AF65-F5344CB8AC3E}">
        <p14:creationId xmlns:p14="http://schemas.microsoft.com/office/powerpoint/2010/main" val="327160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24A42B-600C-4048-B982-EF639DFE4B14}" type="slidenum">
              <a:rPr lang="en-US" smtClean="0"/>
              <a:t>23</a:t>
            </a:fld>
            <a:endParaRPr lang="en-US"/>
          </a:p>
        </p:txBody>
      </p:sp>
    </p:spTree>
    <p:extLst>
      <p:ext uri="{BB962C8B-B14F-4D97-AF65-F5344CB8AC3E}">
        <p14:creationId xmlns:p14="http://schemas.microsoft.com/office/powerpoint/2010/main" val="178280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11/3/2022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11/3/2022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tevelasker/presentat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44.png"/><Relationship Id="rId3" Type="http://schemas.openxmlformats.org/officeDocument/2006/relationships/image" Target="../media/image143.svg"/><Relationship Id="rId7" Type="http://schemas.openxmlformats.org/officeDocument/2006/relationships/image" Target="../media/image62.svg"/><Relationship Id="rId12" Type="http://schemas.openxmlformats.org/officeDocument/2006/relationships/image" Target="../media/image137.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141.svg"/><Relationship Id="rId5" Type="http://schemas.openxmlformats.org/officeDocument/2006/relationships/image" Target="../media/image10.svg"/><Relationship Id="rId10" Type="http://schemas.openxmlformats.org/officeDocument/2006/relationships/image" Target="../media/image140.png"/><Relationship Id="rId4" Type="http://schemas.openxmlformats.org/officeDocument/2006/relationships/image" Target="../media/image9.png"/><Relationship Id="rId9" Type="http://schemas.openxmlformats.org/officeDocument/2006/relationships/image" Target="../media/image147.svg"/><Relationship Id="rId14" Type="http://schemas.openxmlformats.org/officeDocument/2006/relationships/image" Target="../media/image145.svg"/></Relationships>
</file>

<file path=ppt/slides/_rels/slide14.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46.png"/><Relationship Id="rId3" Type="http://schemas.openxmlformats.org/officeDocument/2006/relationships/image" Target="../media/image139.svg"/><Relationship Id="rId7" Type="http://schemas.openxmlformats.org/officeDocument/2006/relationships/image" Target="../media/image140.png"/><Relationship Id="rId12" Type="http://schemas.openxmlformats.org/officeDocument/2006/relationships/image" Target="../media/image145.svg"/><Relationship Id="rId2" Type="http://schemas.openxmlformats.org/officeDocument/2006/relationships/image" Target="../media/image138.png"/><Relationship Id="rId1" Type="http://schemas.openxmlformats.org/officeDocument/2006/relationships/slideLayout" Target="../slideLayouts/slideLayout6.xml"/><Relationship Id="rId6" Type="http://schemas.openxmlformats.org/officeDocument/2006/relationships/image" Target="../media/image120.svg"/><Relationship Id="rId11" Type="http://schemas.openxmlformats.org/officeDocument/2006/relationships/image" Target="../media/image144.png"/><Relationship Id="rId5" Type="http://schemas.openxmlformats.org/officeDocument/2006/relationships/image" Target="../media/image119.png"/><Relationship Id="rId10" Type="http://schemas.openxmlformats.org/officeDocument/2006/relationships/image" Target="../media/image143.svg"/><Relationship Id="rId4" Type="http://schemas.openxmlformats.org/officeDocument/2006/relationships/image" Target="../media/image137.png"/><Relationship Id="rId9" Type="http://schemas.openxmlformats.org/officeDocument/2006/relationships/image" Target="../media/image142.png"/><Relationship Id="rId14" Type="http://schemas.openxmlformats.org/officeDocument/2006/relationships/image" Target="../media/image147.svg"/></Relationships>
</file>

<file path=ppt/slides/_rels/slide15.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9.png"/><Relationship Id="rId3" Type="http://schemas.openxmlformats.org/officeDocument/2006/relationships/image" Target="../media/image66.svg"/><Relationship Id="rId7" Type="http://schemas.openxmlformats.org/officeDocument/2006/relationships/image" Target="../media/image147.svg"/><Relationship Id="rId12" Type="http://schemas.openxmlformats.org/officeDocument/2006/relationships/image" Target="../media/image141.sv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146.png"/><Relationship Id="rId11" Type="http://schemas.openxmlformats.org/officeDocument/2006/relationships/image" Target="../media/image140.png"/><Relationship Id="rId5" Type="http://schemas.openxmlformats.org/officeDocument/2006/relationships/image" Target="../media/image143.svg"/><Relationship Id="rId10" Type="http://schemas.openxmlformats.org/officeDocument/2006/relationships/image" Target="../media/image62.svg"/><Relationship Id="rId4" Type="http://schemas.openxmlformats.org/officeDocument/2006/relationships/image" Target="../media/image142.png"/><Relationship Id="rId9" Type="http://schemas.openxmlformats.org/officeDocument/2006/relationships/image" Target="../media/image61.png"/><Relationship Id="rId14" Type="http://schemas.openxmlformats.org/officeDocument/2006/relationships/image" Target="../media/image10.sv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9.png"/><Relationship Id="rId18" Type="http://schemas.openxmlformats.org/officeDocument/2006/relationships/image" Target="../media/image152.svg"/><Relationship Id="rId26" Type="http://schemas.openxmlformats.org/officeDocument/2006/relationships/image" Target="../media/image143.svg"/><Relationship Id="rId3" Type="http://schemas.openxmlformats.org/officeDocument/2006/relationships/image" Target="../media/image71.png"/><Relationship Id="rId21" Type="http://schemas.openxmlformats.org/officeDocument/2006/relationships/image" Target="../media/image155.png"/><Relationship Id="rId7" Type="http://schemas.openxmlformats.org/officeDocument/2006/relationships/image" Target="../media/image5.png"/><Relationship Id="rId12" Type="http://schemas.openxmlformats.org/officeDocument/2006/relationships/image" Target="../media/image8.svg"/><Relationship Id="rId17" Type="http://schemas.openxmlformats.org/officeDocument/2006/relationships/image" Target="../media/image79.png"/><Relationship Id="rId25" Type="http://schemas.openxmlformats.org/officeDocument/2006/relationships/image" Target="../media/image142.png"/><Relationship Id="rId2" Type="http://schemas.openxmlformats.org/officeDocument/2006/relationships/image" Target="../media/image148.png"/><Relationship Id="rId16" Type="http://schemas.openxmlformats.org/officeDocument/2006/relationships/image" Target="../media/image62.svg"/><Relationship Id="rId20" Type="http://schemas.openxmlformats.org/officeDocument/2006/relationships/image" Target="../media/image154.svg"/><Relationship Id="rId1" Type="http://schemas.openxmlformats.org/officeDocument/2006/relationships/slideLayout" Target="../slideLayouts/slideLayout6.xml"/><Relationship Id="rId6" Type="http://schemas.openxmlformats.org/officeDocument/2006/relationships/image" Target="../media/image151.svg"/><Relationship Id="rId11" Type="http://schemas.openxmlformats.org/officeDocument/2006/relationships/image" Target="../media/image7.png"/><Relationship Id="rId24" Type="http://schemas.openxmlformats.org/officeDocument/2006/relationships/image" Target="../media/image158.svg"/><Relationship Id="rId5" Type="http://schemas.openxmlformats.org/officeDocument/2006/relationships/image" Target="../media/image150.png"/><Relationship Id="rId15" Type="http://schemas.openxmlformats.org/officeDocument/2006/relationships/image" Target="../media/image61.png"/><Relationship Id="rId23" Type="http://schemas.openxmlformats.org/officeDocument/2006/relationships/image" Target="../media/image157.png"/><Relationship Id="rId10" Type="http://schemas.openxmlformats.org/officeDocument/2006/relationships/image" Target="../media/image120.svg"/><Relationship Id="rId19" Type="http://schemas.openxmlformats.org/officeDocument/2006/relationships/image" Target="../media/image153.png"/><Relationship Id="rId4" Type="http://schemas.openxmlformats.org/officeDocument/2006/relationships/image" Target="../media/image149.svg"/><Relationship Id="rId9" Type="http://schemas.openxmlformats.org/officeDocument/2006/relationships/image" Target="../media/image119.png"/><Relationship Id="rId14" Type="http://schemas.openxmlformats.org/officeDocument/2006/relationships/image" Target="../media/image10.svg"/><Relationship Id="rId22" Type="http://schemas.openxmlformats.org/officeDocument/2006/relationships/image" Target="../media/image156.svg"/></Relationships>
</file>

<file path=ppt/slides/_rels/slide1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61.svg"/><Relationship Id="rId7" Type="http://schemas.openxmlformats.org/officeDocument/2006/relationships/image" Target="../media/image10.svg"/><Relationship Id="rId2" Type="http://schemas.openxmlformats.org/officeDocument/2006/relationships/image" Target="../media/image160.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74.svg"/><Relationship Id="rId5" Type="http://schemas.openxmlformats.org/officeDocument/2006/relationships/image" Target="../media/image62.svg"/><Relationship Id="rId10" Type="http://schemas.openxmlformats.org/officeDocument/2006/relationships/image" Target="../media/image73.png"/><Relationship Id="rId4" Type="http://schemas.openxmlformats.org/officeDocument/2006/relationships/image" Target="../media/image61.png"/><Relationship Id="rId9" Type="http://schemas.openxmlformats.org/officeDocument/2006/relationships/image" Target="../media/image12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3.svg"/><Relationship Id="rId2" Type="http://schemas.openxmlformats.org/officeDocument/2006/relationships/image" Target="../media/image14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63.svg"/><Relationship Id="rId3" Type="http://schemas.openxmlformats.org/officeDocument/2006/relationships/image" Target="../media/image119.png"/><Relationship Id="rId7" Type="http://schemas.openxmlformats.org/officeDocument/2006/relationships/image" Target="../media/image61.png"/><Relationship Id="rId12" Type="http://schemas.openxmlformats.org/officeDocument/2006/relationships/image" Target="../media/image166.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65.png"/><Relationship Id="rId5" Type="http://schemas.openxmlformats.org/officeDocument/2006/relationships/image" Target="../media/image43.png"/><Relationship Id="rId10" Type="http://schemas.openxmlformats.org/officeDocument/2006/relationships/image" Target="../media/image164.svg"/><Relationship Id="rId4" Type="http://schemas.openxmlformats.org/officeDocument/2006/relationships/image" Target="../media/image120.svg"/><Relationship Id="rId9" Type="http://schemas.openxmlformats.org/officeDocument/2006/relationships/image" Target="../media/image97.png"/></Relationships>
</file>

<file path=ppt/slides/_rels/slide23.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65.png"/><Relationship Id="rId18" Type="http://schemas.openxmlformats.org/officeDocument/2006/relationships/image" Target="../media/image170.svg"/><Relationship Id="rId3" Type="http://schemas.openxmlformats.org/officeDocument/2006/relationships/image" Target="../media/image142.png"/><Relationship Id="rId7" Type="http://schemas.openxmlformats.org/officeDocument/2006/relationships/image" Target="../media/image140.png"/><Relationship Id="rId12" Type="http://schemas.openxmlformats.org/officeDocument/2006/relationships/image" Target="../media/image120.svg"/><Relationship Id="rId17" Type="http://schemas.openxmlformats.org/officeDocument/2006/relationships/image" Target="../media/image169.png"/><Relationship Id="rId2" Type="http://schemas.openxmlformats.org/officeDocument/2006/relationships/notesSlide" Target="../notesSlides/notesSlide5.xml"/><Relationship Id="rId16" Type="http://schemas.openxmlformats.org/officeDocument/2006/relationships/image" Target="../media/image168.svg"/><Relationship Id="rId20" Type="http://schemas.openxmlformats.org/officeDocument/2006/relationships/image" Target="../media/image172.svg"/><Relationship Id="rId1" Type="http://schemas.openxmlformats.org/officeDocument/2006/relationships/slideLayout" Target="../slideLayouts/slideLayout6.xml"/><Relationship Id="rId6" Type="http://schemas.openxmlformats.org/officeDocument/2006/relationships/image" Target="../media/image162.svg"/><Relationship Id="rId11" Type="http://schemas.openxmlformats.org/officeDocument/2006/relationships/image" Target="../media/image119.png"/><Relationship Id="rId5" Type="http://schemas.openxmlformats.org/officeDocument/2006/relationships/image" Target="../media/image43.png"/><Relationship Id="rId15" Type="http://schemas.openxmlformats.org/officeDocument/2006/relationships/image" Target="../media/image167.png"/><Relationship Id="rId10" Type="http://schemas.openxmlformats.org/officeDocument/2006/relationships/image" Target="../media/image164.svg"/><Relationship Id="rId19" Type="http://schemas.openxmlformats.org/officeDocument/2006/relationships/image" Target="../media/image171.png"/><Relationship Id="rId4" Type="http://schemas.openxmlformats.org/officeDocument/2006/relationships/image" Target="../media/image143.svg"/><Relationship Id="rId9" Type="http://schemas.openxmlformats.org/officeDocument/2006/relationships/image" Target="../media/image97.png"/><Relationship Id="rId14" Type="http://schemas.openxmlformats.org/officeDocument/2006/relationships/image" Target="../media/image166.svg"/></Relationships>
</file>

<file path=ppt/slides/_rels/slide24.xml.rels><?xml version="1.0" encoding="UTF-8" standalone="yes"?>
<Relationships xmlns="http://schemas.openxmlformats.org/package/2006/relationships"><Relationship Id="rId3" Type="http://schemas.openxmlformats.org/officeDocument/2006/relationships/image" Target="../media/image141.svg"/><Relationship Id="rId7" Type="http://schemas.openxmlformats.org/officeDocument/2006/relationships/image" Target="../media/image163.svg"/><Relationship Id="rId2"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166.svg"/><Relationship Id="rId4" Type="http://schemas.openxmlformats.org/officeDocument/2006/relationships/image" Target="../media/image1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117" Type="http://schemas.openxmlformats.org/officeDocument/2006/relationships/image" Target="../media/image122.svg"/><Relationship Id="rId21" Type="http://schemas.openxmlformats.org/officeDocument/2006/relationships/image" Target="../media/image26.svg"/><Relationship Id="rId42" Type="http://schemas.openxmlformats.org/officeDocument/2006/relationships/image" Target="../media/image47.png"/><Relationship Id="rId47" Type="http://schemas.openxmlformats.org/officeDocument/2006/relationships/image" Target="../media/image52.svg"/><Relationship Id="rId63" Type="http://schemas.openxmlformats.org/officeDocument/2006/relationships/image" Target="../media/image68.svg"/><Relationship Id="rId68" Type="http://schemas.openxmlformats.org/officeDocument/2006/relationships/image" Target="../media/image73.png"/><Relationship Id="rId84" Type="http://schemas.openxmlformats.org/officeDocument/2006/relationships/image" Target="../media/image89.png"/><Relationship Id="rId89" Type="http://schemas.openxmlformats.org/officeDocument/2006/relationships/image" Target="../media/image94.svg"/><Relationship Id="rId112" Type="http://schemas.openxmlformats.org/officeDocument/2006/relationships/image" Target="../media/image117.png"/><Relationship Id="rId16" Type="http://schemas.openxmlformats.org/officeDocument/2006/relationships/image" Target="../media/image21.png"/><Relationship Id="rId107" Type="http://schemas.openxmlformats.org/officeDocument/2006/relationships/image" Target="../media/image112.svg"/><Relationship Id="rId11" Type="http://schemas.openxmlformats.org/officeDocument/2006/relationships/image" Target="../media/image16.svg"/><Relationship Id="rId32" Type="http://schemas.openxmlformats.org/officeDocument/2006/relationships/image" Target="../media/image37.png"/><Relationship Id="rId37" Type="http://schemas.openxmlformats.org/officeDocument/2006/relationships/image" Target="../media/image42.svg"/><Relationship Id="rId53" Type="http://schemas.openxmlformats.org/officeDocument/2006/relationships/image" Target="../media/image58.svg"/><Relationship Id="rId58" Type="http://schemas.openxmlformats.org/officeDocument/2006/relationships/image" Target="../media/image63.png"/><Relationship Id="rId74" Type="http://schemas.openxmlformats.org/officeDocument/2006/relationships/image" Target="../media/image79.png"/><Relationship Id="rId79" Type="http://schemas.openxmlformats.org/officeDocument/2006/relationships/image" Target="../media/image84.svg"/><Relationship Id="rId102" Type="http://schemas.openxmlformats.org/officeDocument/2006/relationships/image" Target="../media/image107.png"/><Relationship Id="rId123" Type="http://schemas.openxmlformats.org/officeDocument/2006/relationships/image" Target="../media/image128.svg"/><Relationship Id="rId128" Type="http://schemas.openxmlformats.org/officeDocument/2006/relationships/image" Target="../media/image133.png"/><Relationship Id="rId5" Type="http://schemas.openxmlformats.org/officeDocument/2006/relationships/image" Target="../media/image10.svg"/><Relationship Id="rId90" Type="http://schemas.openxmlformats.org/officeDocument/2006/relationships/image" Target="../media/image95.png"/><Relationship Id="rId95" Type="http://schemas.openxmlformats.org/officeDocument/2006/relationships/image" Target="../media/image100.svg"/><Relationship Id="rId22" Type="http://schemas.openxmlformats.org/officeDocument/2006/relationships/image" Target="../media/image27.png"/><Relationship Id="rId27" Type="http://schemas.openxmlformats.org/officeDocument/2006/relationships/image" Target="../media/image32.svg"/><Relationship Id="rId43" Type="http://schemas.openxmlformats.org/officeDocument/2006/relationships/image" Target="../media/image48.svg"/><Relationship Id="rId48" Type="http://schemas.openxmlformats.org/officeDocument/2006/relationships/image" Target="../media/image53.png"/><Relationship Id="rId64" Type="http://schemas.openxmlformats.org/officeDocument/2006/relationships/image" Target="../media/image69.png"/><Relationship Id="rId69" Type="http://schemas.openxmlformats.org/officeDocument/2006/relationships/image" Target="../media/image74.svg"/><Relationship Id="rId113" Type="http://schemas.openxmlformats.org/officeDocument/2006/relationships/image" Target="../media/image118.svg"/><Relationship Id="rId118" Type="http://schemas.openxmlformats.org/officeDocument/2006/relationships/image" Target="../media/image123.png"/><Relationship Id="rId80" Type="http://schemas.openxmlformats.org/officeDocument/2006/relationships/image" Target="../media/image85.png"/><Relationship Id="rId85" Type="http://schemas.openxmlformats.org/officeDocument/2006/relationships/image" Target="../media/image90.svg"/><Relationship Id="rId12" Type="http://schemas.openxmlformats.org/officeDocument/2006/relationships/image" Target="../media/image17.png"/><Relationship Id="rId17" Type="http://schemas.openxmlformats.org/officeDocument/2006/relationships/image" Target="../media/image22.svg"/><Relationship Id="rId33" Type="http://schemas.openxmlformats.org/officeDocument/2006/relationships/image" Target="../media/image38.svg"/><Relationship Id="rId38" Type="http://schemas.openxmlformats.org/officeDocument/2006/relationships/image" Target="../media/image43.png"/><Relationship Id="rId59" Type="http://schemas.openxmlformats.org/officeDocument/2006/relationships/image" Target="../media/image64.svg"/><Relationship Id="rId103" Type="http://schemas.openxmlformats.org/officeDocument/2006/relationships/image" Target="../media/image108.svg"/><Relationship Id="rId108" Type="http://schemas.openxmlformats.org/officeDocument/2006/relationships/image" Target="../media/image113.png"/><Relationship Id="rId124" Type="http://schemas.openxmlformats.org/officeDocument/2006/relationships/image" Target="../media/image129.png"/><Relationship Id="rId129" Type="http://schemas.openxmlformats.org/officeDocument/2006/relationships/image" Target="../media/image134.svg"/><Relationship Id="rId54" Type="http://schemas.openxmlformats.org/officeDocument/2006/relationships/image" Target="../media/image59.png"/><Relationship Id="rId70" Type="http://schemas.openxmlformats.org/officeDocument/2006/relationships/image" Target="../media/image75.png"/><Relationship Id="rId75" Type="http://schemas.openxmlformats.org/officeDocument/2006/relationships/image" Target="../media/image80.svg"/><Relationship Id="rId91" Type="http://schemas.openxmlformats.org/officeDocument/2006/relationships/image" Target="../media/image96.svg"/><Relationship Id="rId96"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1.png"/><Relationship Id="rId23" Type="http://schemas.openxmlformats.org/officeDocument/2006/relationships/image" Target="../media/image28.svg"/><Relationship Id="rId28" Type="http://schemas.openxmlformats.org/officeDocument/2006/relationships/image" Target="../media/image33.png"/><Relationship Id="rId49" Type="http://schemas.openxmlformats.org/officeDocument/2006/relationships/image" Target="../media/image54.svg"/><Relationship Id="rId114" Type="http://schemas.openxmlformats.org/officeDocument/2006/relationships/image" Target="../media/image119.png"/><Relationship Id="rId119" Type="http://schemas.openxmlformats.org/officeDocument/2006/relationships/image" Target="../media/image124.svg"/><Relationship Id="rId44" Type="http://schemas.openxmlformats.org/officeDocument/2006/relationships/image" Target="../media/image49.png"/><Relationship Id="rId60" Type="http://schemas.openxmlformats.org/officeDocument/2006/relationships/image" Target="../media/image65.png"/><Relationship Id="rId65" Type="http://schemas.openxmlformats.org/officeDocument/2006/relationships/image" Target="../media/image70.svg"/><Relationship Id="rId81" Type="http://schemas.openxmlformats.org/officeDocument/2006/relationships/image" Target="../media/image86.svg"/><Relationship Id="rId86" Type="http://schemas.openxmlformats.org/officeDocument/2006/relationships/image" Target="../media/image91.png"/><Relationship Id="rId130" Type="http://schemas.openxmlformats.org/officeDocument/2006/relationships/image" Target="../media/image135.png"/><Relationship Id="rId13" Type="http://schemas.openxmlformats.org/officeDocument/2006/relationships/image" Target="../media/image18.svg"/><Relationship Id="rId18" Type="http://schemas.openxmlformats.org/officeDocument/2006/relationships/image" Target="../media/image23.png"/><Relationship Id="rId39" Type="http://schemas.openxmlformats.org/officeDocument/2006/relationships/image" Target="../media/image44.svg"/><Relationship Id="rId109" Type="http://schemas.openxmlformats.org/officeDocument/2006/relationships/image" Target="../media/image114.svg"/><Relationship Id="rId34" Type="http://schemas.openxmlformats.org/officeDocument/2006/relationships/image" Target="../media/image39.png"/><Relationship Id="rId50" Type="http://schemas.openxmlformats.org/officeDocument/2006/relationships/image" Target="../media/image55.png"/><Relationship Id="rId55" Type="http://schemas.openxmlformats.org/officeDocument/2006/relationships/image" Target="../media/image60.svg"/><Relationship Id="rId76" Type="http://schemas.openxmlformats.org/officeDocument/2006/relationships/image" Target="../media/image81.png"/><Relationship Id="rId97" Type="http://schemas.openxmlformats.org/officeDocument/2006/relationships/image" Target="../media/image102.svg"/><Relationship Id="rId104" Type="http://schemas.openxmlformats.org/officeDocument/2006/relationships/image" Target="../media/image109.png"/><Relationship Id="rId120" Type="http://schemas.openxmlformats.org/officeDocument/2006/relationships/image" Target="../media/image125.png"/><Relationship Id="rId125" Type="http://schemas.openxmlformats.org/officeDocument/2006/relationships/image" Target="../media/image130.svg"/><Relationship Id="rId7" Type="http://schemas.openxmlformats.org/officeDocument/2006/relationships/image" Target="../media/image12.svg"/><Relationship Id="rId71" Type="http://schemas.openxmlformats.org/officeDocument/2006/relationships/image" Target="../media/image76.svg"/><Relationship Id="rId92" Type="http://schemas.openxmlformats.org/officeDocument/2006/relationships/image" Target="../media/image97.png"/><Relationship Id="rId2" Type="http://schemas.openxmlformats.org/officeDocument/2006/relationships/image" Target="../media/image7.png"/><Relationship Id="rId29" Type="http://schemas.openxmlformats.org/officeDocument/2006/relationships/image" Target="../media/image34.svg"/><Relationship Id="rId24" Type="http://schemas.openxmlformats.org/officeDocument/2006/relationships/image" Target="../media/image29.png"/><Relationship Id="rId40" Type="http://schemas.openxmlformats.org/officeDocument/2006/relationships/image" Target="../media/image45.png"/><Relationship Id="rId45" Type="http://schemas.openxmlformats.org/officeDocument/2006/relationships/image" Target="../media/image50.svg"/><Relationship Id="rId66" Type="http://schemas.openxmlformats.org/officeDocument/2006/relationships/image" Target="../media/image71.png"/><Relationship Id="rId87" Type="http://schemas.openxmlformats.org/officeDocument/2006/relationships/image" Target="../media/image92.svg"/><Relationship Id="rId110" Type="http://schemas.openxmlformats.org/officeDocument/2006/relationships/image" Target="../media/image115.png"/><Relationship Id="rId115" Type="http://schemas.openxmlformats.org/officeDocument/2006/relationships/image" Target="../media/image120.svg"/><Relationship Id="rId131" Type="http://schemas.openxmlformats.org/officeDocument/2006/relationships/image" Target="../media/image136.svg"/><Relationship Id="rId61" Type="http://schemas.openxmlformats.org/officeDocument/2006/relationships/image" Target="../media/image66.svg"/><Relationship Id="rId82" Type="http://schemas.openxmlformats.org/officeDocument/2006/relationships/image" Target="../media/image87.png"/><Relationship Id="rId19" Type="http://schemas.openxmlformats.org/officeDocument/2006/relationships/image" Target="../media/image24.svg"/><Relationship Id="rId14" Type="http://schemas.openxmlformats.org/officeDocument/2006/relationships/image" Target="../media/image19.png"/><Relationship Id="rId30" Type="http://schemas.openxmlformats.org/officeDocument/2006/relationships/image" Target="../media/image35.png"/><Relationship Id="rId35" Type="http://schemas.openxmlformats.org/officeDocument/2006/relationships/image" Target="../media/image40.svg"/><Relationship Id="rId56" Type="http://schemas.openxmlformats.org/officeDocument/2006/relationships/image" Target="../media/image61.png"/><Relationship Id="rId77" Type="http://schemas.openxmlformats.org/officeDocument/2006/relationships/image" Target="../media/image82.svg"/><Relationship Id="rId100" Type="http://schemas.openxmlformats.org/officeDocument/2006/relationships/image" Target="../media/image105.png"/><Relationship Id="rId105" Type="http://schemas.openxmlformats.org/officeDocument/2006/relationships/image" Target="../media/image110.svg"/><Relationship Id="rId126" Type="http://schemas.openxmlformats.org/officeDocument/2006/relationships/image" Target="../media/image131.png"/><Relationship Id="rId8" Type="http://schemas.openxmlformats.org/officeDocument/2006/relationships/image" Target="../media/image13.png"/><Relationship Id="rId51" Type="http://schemas.openxmlformats.org/officeDocument/2006/relationships/image" Target="../media/image56.svg"/><Relationship Id="rId72" Type="http://schemas.openxmlformats.org/officeDocument/2006/relationships/image" Target="../media/image77.png"/><Relationship Id="rId93" Type="http://schemas.openxmlformats.org/officeDocument/2006/relationships/image" Target="../media/image98.svg"/><Relationship Id="rId98" Type="http://schemas.openxmlformats.org/officeDocument/2006/relationships/image" Target="../media/image103.png"/><Relationship Id="rId121" Type="http://schemas.openxmlformats.org/officeDocument/2006/relationships/image" Target="../media/image126.svg"/><Relationship Id="rId3" Type="http://schemas.openxmlformats.org/officeDocument/2006/relationships/image" Target="../media/image8.svg"/><Relationship Id="rId25" Type="http://schemas.openxmlformats.org/officeDocument/2006/relationships/image" Target="../media/image30.svg"/><Relationship Id="rId46" Type="http://schemas.openxmlformats.org/officeDocument/2006/relationships/image" Target="../media/image51.png"/><Relationship Id="rId67" Type="http://schemas.openxmlformats.org/officeDocument/2006/relationships/image" Target="../media/image72.svg"/><Relationship Id="rId116" Type="http://schemas.openxmlformats.org/officeDocument/2006/relationships/image" Target="../media/image121.png"/><Relationship Id="rId20" Type="http://schemas.openxmlformats.org/officeDocument/2006/relationships/image" Target="../media/image25.png"/><Relationship Id="rId41" Type="http://schemas.openxmlformats.org/officeDocument/2006/relationships/image" Target="../media/image46.svg"/><Relationship Id="rId62" Type="http://schemas.openxmlformats.org/officeDocument/2006/relationships/image" Target="../media/image67.png"/><Relationship Id="rId83" Type="http://schemas.openxmlformats.org/officeDocument/2006/relationships/image" Target="../media/image88.svg"/><Relationship Id="rId88" Type="http://schemas.openxmlformats.org/officeDocument/2006/relationships/image" Target="../media/image93.png"/><Relationship Id="rId111" Type="http://schemas.openxmlformats.org/officeDocument/2006/relationships/image" Target="../media/image116.svg"/><Relationship Id="rId132" Type="http://schemas.openxmlformats.org/officeDocument/2006/relationships/hyperlink" Target="https://github.com/opencontainers/artwork" TargetMode="External"/><Relationship Id="rId15" Type="http://schemas.openxmlformats.org/officeDocument/2006/relationships/image" Target="../media/image20.svg"/><Relationship Id="rId36" Type="http://schemas.openxmlformats.org/officeDocument/2006/relationships/image" Target="../media/image41.png"/><Relationship Id="rId57" Type="http://schemas.openxmlformats.org/officeDocument/2006/relationships/image" Target="../media/image62.svg"/><Relationship Id="rId106" Type="http://schemas.openxmlformats.org/officeDocument/2006/relationships/image" Target="../media/image111.png"/><Relationship Id="rId127" Type="http://schemas.openxmlformats.org/officeDocument/2006/relationships/image" Target="../media/image132.svg"/><Relationship Id="rId10" Type="http://schemas.openxmlformats.org/officeDocument/2006/relationships/image" Target="../media/image15.png"/><Relationship Id="rId31" Type="http://schemas.openxmlformats.org/officeDocument/2006/relationships/image" Target="../media/image36.svg"/><Relationship Id="rId52" Type="http://schemas.openxmlformats.org/officeDocument/2006/relationships/image" Target="../media/image57.png"/><Relationship Id="rId73" Type="http://schemas.openxmlformats.org/officeDocument/2006/relationships/image" Target="../media/image78.svg"/><Relationship Id="rId78" Type="http://schemas.openxmlformats.org/officeDocument/2006/relationships/image" Target="../media/image83.png"/><Relationship Id="rId94" Type="http://schemas.openxmlformats.org/officeDocument/2006/relationships/image" Target="../media/image99.png"/><Relationship Id="rId99" Type="http://schemas.openxmlformats.org/officeDocument/2006/relationships/image" Target="../media/image104.svg"/><Relationship Id="rId101" Type="http://schemas.openxmlformats.org/officeDocument/2006/relationships/image" Target="../media/image106.svg"/><Relationship Id="rId122" Type="http://schemas.openxmlformats.org/officeDocument/2006/relationships/image" Target="../media/image127.png"/><Relationship Id="rId4" Type="http://schemas.openxmlformats.org/officeDocument/2006/relationships/image" Target="../media/image9.png"/><Relationship Id="rId9" Type="http://schemas.openxmlformats.org/officeDocument/2006/relationships/image" Target="../media/image14.svg"/><Relationship Id="rId2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1.svg"/><Relationship Id="rId13" Type="http://schemas.openxmlformats.org/officeDocument/2006/relationships/image" Target="../media/image146.png"/><Relationship Id="rId3" Type="http://schemas.openxmlformats.org/officeDocument/2006/relationships/image" Target="../media/image137.png"/><Relationship Id="rId7" Type="http://schemas.openxmlformats.org/officeDocument/2006/relationships/image" Target="../media/image140.png"/><Relationship Id="rId12" Type="http://schemas.openxmlformats.org/officeDocument/2006/relationships/image" Target="../media/image145.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github.com/stevelasker/presentations" TargetMode="External"/><Relationship Id="rId11" Type="http://schemas.openxmlformats.org/officeDocument/2006/relationships/image" Target="../media/image144.png"/><Relationship Id="rId5" Type="http://schemas.openxmlformats.org/officeDocument/2006/relationships/image" Target="../media/image139.svg"/><Relationship Id="rId10" Type="http://schemas.openxmlformats.org/officeDocument/2006/relationships/image" Target="../media/image143.svg"/><Relationship Id="rId4" Type="http://schemas.openxmlformats.org/officeDocument/2006/relationships/image" Target="../media/image138.png"/><Relationship Id="rId9" Type="http://schemas.openxmlformats.org/officeDocument/2006/relationships/image" Target="../media/image142.png"/><Relationship Id="rId14" Type="http://schemas.openxmlformats.org/officeDocument/2006/relationships/image" Target="../media/image1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r>
              <a:rPr lang="en-US" dirty="0"/>
              <a:t>SCITT Logo</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3"/>
              </a:rPr>
              <a:t>Steve Lasker</a:t>
            </a:r>
            <a:endParaRPr lang="en-US" dirty="0"/>
          </a:p>
        </p:txBody>
      </p:sp>
      <p:sp>
        <p:nvSpPr>
          <p:cNvPr id="3" name="TextBox 2">
            <a:extLst>
              <a:ext uri="{FF2B5EF4-FFF2-40B4-BE49-F238E27FC236}">
                <a16:creationId xmlns:a16="http://schemas.microsoft.com/office/drawing/2014/main" id="{CCC510E3-60C9-C800-260D-C68C14AD664B}"/>
              </a:ext>
            </a:extLst>
          </p:cNvPr>
          <p:cNvSpPr txBox="1"/>
          <p:nvPr/>
        </p:nvSpPr>
        <p:spPr>
          <a:xfrm>
            <a:off x="6096000" y="3459153"/>
            <a:ext cx="1266372" cy="553998"/>
          </a:xfrm>
          <a:prstGeom prst="rect">
            <a:avLst/>
          </a:prstGeom>
          <a:noFill/>
        </p:spPr>
        <p:txBody>
          <a:bodyPr wrap="none" lIns="0" tIns="0" rIns="0" bIns="0" rtlCol="0">
            <a:spAutoFit/>
          </a:bodyPr>
          <a:lstStyle/>
          <a:p>
            <a:r>
              <a:rPr lang="en-US" sz="3600"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2" name="TextBox 1">
            <a:extLst>
              <a:ext uri="{FF2B5EF4-FFF2-40B4-BE49-F238E27FC236}">
                <a16:creationId xmlns:a16="http://schemas.microsoft.com/office/drawing/2014/main" id="{3B617EAD-C223-4F10-EC2F-781DD36E938F}"/>
              </a:ext>
            </a:extLst>
          </p:cNvPr>
          <p:cNvSpPr txBox="1"/>
          <p:nvPr/>
        </p:nvSpPr>
        <p:spPr>
          <a:xfrm>
            <a:off x="1531620" y="1367522"/>
            <a:ext cx="4531112" cy="1477328"/>
          </a:xfrm>
          <a:prstGeom prst="rect">
            <a:avLst/>
          </a:prstGeom>
          <a:noFill/>
        </p:spPr>
        <p:txBody>
          <a:bodyPr wrap="none" rtlCol="0">
            <a:spAutoFit/>
          </a:bodyPr>
          <a:lstStyle/>
          <a:p>
            <a:r>
              <a:rPr lang="en-US" dirty="0"/>
              <a:t>Currently using the </a:t>
            </a:r>
            <a:r>
              <a:rPr lang="en-US" b="1" dirty="0">
                <a:latin typeface="Consolas" panose="020B0609020204030204" pitchFamily="49" charset="0"/>
              </a:rPr>
              <a:t>Consolas</a:t>
            </a:r>
            <a:r>
              <a:rPr lang="en-US" dirty="0"/>
              <a:t> font, with bold.</a:t>
            </a:r>
          </a:p>
          <a:p>
            <a:pPr marL="342900" indent="-342900">
              <a:buFont typeface="+mj-lt"/>
              <a:buAutoNum type="arabicPeriod"/>
            </a:pPr>
            <a:r>
              <a:rPr lang="en-US" dirty="0"/>
              <a:t>Select just the SCITT text</a:t>
            </a:r>
          </a:p>
          <a:p>
            <a:pPr marL="342900" indent="-342900">
              <a:buFont typeface="+mj-lt"/>
              <a:buAutoNum type="arabicPeriod"/>
            </a:pPr>
            <a:r>
              <a:rPr lang="en-US" dirty="0"/>
              <a:t>Choose save as picture</a:t>
            </a:r>
          </a:p>
          <a:p>
            <a:pPr marL="342900" indent="-342900">
              <a:buFont typeface="+mj-lt"/>
              <a:buAutoNum type="arabicPeriod"/>
            </a:pPr>
            <a:r>
              <a:rPr lang="en-US" dirty="0"/>
              <a:t>Save as </a:t>
            </a:r>
            <a:r>
              <a:rPr lang="en-US" dirty="0" err="1"/>
              <a:t>svg</a:t>
            </a:r>
            <a:endParaRPr lang="en-US" dirty="0"/>
          </a:p>
          <a:p>
            <a:pPr marL="342900" indent="-342900">
              <a:buFont typeface="+mj-lt"/>
              <a:buAutoNum type="arabicPeriod"/>
            </a:pPr>
            <a:r>
              <a:rPr lang="en-US" dirty="0" err="1"/>
              <a:t>scitt-logo.svg</a:t>
            </a:r>
            <a:endParaRPr lang="en-US" dirty="0"/>
          </a:p>
        </p:txBody>
      </p:sp>
    </p:spTree>
    <p:extLst>
      <p:ext uri="{BB962C8B-B14F-4D97-AF65-F5344CB8AC3E}">
        <p14:creationId xmlns:p14="http://schemas.microsoft.com/office/powerpoint/2010/main" val="236268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dirty="0"/>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5" name="Rectangle 54">
            <a:extLst>
              <a:ext uri="{FF2B5EF4-FFF2-40B4-BE49-F238E27FC236}">
                <a16:creationId xmlns:a16="http://schemas.microsoft.com/office/drawing/2014/main" id="{11905A5D-F955-BEE8-1727-D51E2EF1E77C}"/>
              </a:ext>
            </a:extLst>
          </p:cNvPr>
          <p:cNvSpPr/>
          <p:nvPr/>
        </p:nvSpPr>
        <p:spPr>
          <a:xfrm>
            <a:off x="6490912" y="2146039"/>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Evidence</a:t>
            </a:r>
          </a:p>
        </p:txBody>
      </p:sp>
      <p:grpSp>
        <p:nvGrpSpPr>
          <p:cNvPr id="56" name="Group 55">
            <a:extLst>
              <a:ext uri="{FF2B5EF4-FFF2-40B4-BE49-F238E27FC236}">
                <a16:creationId xmlns:a16="http://schemas.microsoft.com/office/drawing/2014/main" id="{AB62E657-CC17-5C98-994A-2050F9AE6745}"/>
              </a:ext>
            </a:extLst>
          </p:cNvPr>
          <p:cNvGrpSpPr/>
          <p:nvPr/>
        </p:nvGrpSpPr>
        <p:grpSpPr>
          <a:xfrm>
            <a:off x="10232687" y="3464157"/>
            <a:ext cx="1131794" cy="1131794"/>
            <a:chOff x="6679050" y="4022771"/>
            <a:chExt cx="1361764" cy="1361764"/>
          </a:xfrm>
        </p:grpSpPr>
        <p:pic>
          <p:nvPicPr>
            <p:cNvPr id="57" name="Graphic 56">
              <a:extLst>
                <a:ext uri="{FF2B5EF4-FFF2-40B4-BE49-F238E27FC236}">
                  <a16:creationId xmlns:a16="http://schemas.microsoft.com/office/drawing/2014/main" id="{AC2D2AA1-3B22-800B-72BF-4EEC7D4CA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58" name="TextBox 57">
              <a:extLst>
                <a:ext uri="{FF2B5EF4-FFF2-40B4-BE49-F238E27FC236}">
                  <a16:creationId xmlns:a16="http://schemas.microsoft.com/office/drawing/2014/main" id="{630AD78C-1BCB-DFF8-E902-F3EC0B8FAC18}"/>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59" name="Rectangle 58">
            <a:extLst>
              <a:ext uri="{FF2B5EF4-FFF2-40B4-BE49-F238E27FC236}">
                <a16:creationId xmlns:a16="http://schemas.microsoft.com/office/drawing/2014/main" id="{D734C5B6-5421-D991-ED99-F94938A819CB}"/>
              </a:ext>
            </a:extLst>
          </p:cNvPr>
          <p:cNvSpPr/>
          <p:nvPr/>
        </p:nvSpPr>
        <p:spPr>
          <a:xfrm>
            <a:off x="8418572" y="2882935"/>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60" name="Rectangle 13">
            <a:extLst>
              <a:ext uri="{FF2B5EF4-FFF2-40B4-BE49-F238E27FC236}">
                <a16:creationId xmlns:a16="http://schemas.microsoft.com/office/drawing/2014/main" id="{5ABBE8C6-598A-6CF7-AC6A-C46A2C1FBF98}"/>
              </a:ext>
            </a:extLst>
          </p:cNvPr>
          <p:cNvSpPr/>
          <p:nvPr/>
        </p:nvSpPr>
        <p:spPr>
          <a:xfrm>
            <a:off x="8421585" y="4792035"/>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61" name="Connector: Elbow 60">
            <a:extLst>
              <a:ext uri="{FF2B5EF4-FFF2-40B4-BE49-F238E27FC236}">
                <a16:creationId xmlns:a16="http://schemas.microsoft.com/office/drawing/2014/main" id="{A8FC31C6-F38D-A396-49B1-42B5E6D26CEC}"/>
              </a:ext>
            </a:extLst>
          </p:cNvPr>
          <p:cNvCxnSpPr>
            <a:cxnSpLocks/>
            <a:stCxn id="64" idx="0"/>
            <a:endCxn id="69" idx="3"/>
          </p:cNvCxnSpPr>
          <p:nvPr/>
        </p:nvCxnSpPr>
        <p:spPr>
          <a:xfrm rot="16200000" flipH="1">
            <a:off x="9955651" y="3634397"/>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5B7E012-B57F-CEDD-4777-6C62F3AB2F4E}"/>
              </a:ext>
            </a:extLst>
          </p:cNvPr>
          <p:cNvSpPr/>
          <p:nvPr/>
        </p:nvSpPr>
        <p:spPr>
          <a:xfrm>
            <a:off x="8421585" y="3297355"/>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63" name="Isosceles Triangle 62">
            <a:extLst>
              <a:ext uri="{FF2B5EF4-FFF2-40B4-BE49-F238E27FC236}">
                <a16:creationId xmlns:a16="http://schemas.microsoft.com/office/drawing/2014/main" id="{E2BD767B-D0E9-244A-A9AD-BE796C4BB19D}"/>
              </a:ext>
            </a:extLst>
          </p:cNvPr>
          <p:cNvSpPr/>
          <p:nvPr/>
        </p:nvSpPr>
        <p:spPr>
          <a:xfrm rot="5400000">
            <a:off x="8289985" y="349613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4" name="Isosceles Triangle 63">
            <a:extLst>
              <a:ext uri="{FF2B5EF4-FFF2-40B4-BE49-F238E27FC236}">
                <a16:creationId xmlns:a16="http://schemas.microsoft.com/office/drawing/2014/main" id="{A9CBE4BA-518E-4CDF-4A03-DEA94BB0D898}"/>
              </a:ext>
            </a:extLst>
          </p:cNvPr>
          <p:cNvSpPr/>
          <p:nvPr/>
        </p:nvSpPr>
        <p:spPr>
          <a:xfrm rot="10800000">
            <a:off x="9475213" y="392671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5" name="Connector: Elbow 64">
            <a:extLst>
              <a:ext uri="{FF2B5EF4-FFF2-40B4-BE49-F238E27FC236}">
                <a16:creationId xmlns:a16="http://schemas.microsoft.com/office/drawing/2014/main" id="{60878AD1-0499-ADA6-E369-A0C059543162}"/>
              </a:ext>
            </a:extLst>
          </p:cNvPr>
          <p:cNvCxnSpPr>
            <a:cxnSpLocks/>
            <a:stCxn id="67" idx="0"/>
            <a:endCxn id="66" idx="3"/>
          </p:cNvCxnSpPr>
          <p:nvPr/>
        </p:nvCxnSpPr>
        <p:spPr>
          <a:xfrm rot="5400000">
            <a:off x="8652497" y="4356882"/>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6" name="Isosceles Triangle 65">
            <a:extLst>
              <a:ext uri="{FF2B5EF4-FFF2-40B4-BE49-F238E27FC236}">
                <a16:creationId xmlns:a16="http://schemas.microsoft.com/office/drawing/2014/main" id="{56DB1DCE-9BF4-F7AB-3622-E99FE16D01D0}"/>
              </a:ext>
            </a:extLst>
          </p:cNvPr>
          <p:cNvSpPr/>
          <p:nvPr/>
        </p:nvSpPr>
        <p:spPr>
          <a:xfrm rot="10800000">
            <a:off x="8894543" y="466798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7" name="Isosceles Triangle 66">
            <a:extLst>
              <a:ext uri="{FF2B5EF4-FFF2-40B4-BE49-F238E27FC236}">
                <a16:creationId xmlns:a16="http://schemas.microsoft.com/office/drawing/2014/main" id="{962F8798-1659-EAED-BC9E-F7D6785D0340}"/>
              </a:ext>
            </a:extLst>
          </p:cNvPr>
          <p:cNvSpPr/>
          <p:nvPr/>
        </p:nvSpPr>
        <p:spPr>
          <a:xfrm rot="10800000">
            <a:off x="8894544" y="392671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9" name="Isosceles Triangle 68">
            <a:extLst>
              <a:ext uri="{FF2B5EF4-FFF2-40B4-BE49-F238E27FC236}">
                <a16:creationId xmlns:a16="http://schemas.microsoft.com/office/drawing/2014/main" id="{D4FE4FF0-926B-CF44-DF52-665C5A3D66BA}"/>
              </a:ext>
            </a:extLst>
          </p:cNvPr>
          <p:cNvSpPr/>
          <p:nvPr/>
        </p:nvSpPr>
        <p:spPr>
          <a:xfrm rot="5400000">
            <a:off x="10456081" y="408482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70" name="Key">
            <a:extLst>
              <a:ext uri="{FF2B5EF4-FFF2-40B4-BE49-F238E27FC236}">
                <a16:creationId xmlns:a16="http://schemas.microsoft.com/office/drawing/2014/main" id="{021D3404-BFA5-0597-A373-D9626D292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8600" y="3345102"/>
            <a:ext cx="145505" cy="145505"/>
          </a:xfrm>
          <a:prstGeom prst="rect">
            <a:avLst/>
          </a:prstGeom>
        </p:spPr>
      </p:pic>
      <p:cxnSp>
        <p:nvCxnSpPr>
          <p:cNvPr id="75" name="Connector: Elbow 74">
            <a:extLst>
              <a:ext uri="{FF2B5EF4-FFF2-40B4-BE49-F238E27FC236}">
                <a16:creationId xmlns:a16="http://schemas.microsoft.com/office/drawing/2014/main" id="{CB62F773-3B80-475B-6A66-A64B7281A3AA}"/>
              </a:ext>
            </a:extLst>
          </p:cNvPr>
          <p:cNvCxnSpPr>
            <a:cxnSpLocks/>
            <a:stCxn id="63" idx="0"/>
            <a:endCxn id="64" idx="3"/>
          </p:cNvCxnSpPr>
          <p:nvPr/>
        </p:nvCxnSpPr>
        <p:spPr>
          <a:xfrm>
            <a:off x="8418572" y="3555669"/>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0D44B72-8079-613A-5E5D-C853684790ED}"/>
              </a:ext>
            </a:extLst>
          </p:cNvPr>
          <p:cNvCxnSpPr>
            <a:cxnSpLocks/>
            <a:stCxn id="111" idx="3"/>
            <a:endCxn id="63" idx="3"/>
          </p:cNvCxnSpPr>
          <p:nvPr/>
        </p:nvCxnSpPr>
        <p:spPr>
          <a:xfrm>
            <a:off x="7092433" y="3554745"/>
            <a:ext cx="1207077" cy="9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2F2FEE4-5E2E-3537-5BE3-30470D070382}"/>
              </a:ext>
            </a:extLst>
          </p:cNvPr>
          <p:cNvCxnSpPr>
            <a:cxnSpLocks/>
            <a:stCxn id="63" idx="0"/>
            <a:endCxn id="67" idx="3"/>
          </p:cNvCxnSpPr>
          <p:nvPr/>
        </p:nvCxnSpPr>
        <p:spPr>
          <a:xfrm>
            <a:off x="8418572" y="3555669"/>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Signature">
            <a:extLst>
              <a:ext uri="{FF2B5EF4-FFF2-40B4-BE49-F238E27FC236}">
                <a16:creationId xmlns:a16="http://schemas.microsoft.com/office/drawing/2014/main" id="{9DF60487-DFA5-1639-7775-3DC19419B7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70918" y="3708511"/>
            <a:ext cx="122744" cy="122744"/>
          </a:xfrm>
          <a:prstGeom prst="rect">
            <a:avLst/>
          </a:prstGeom>
        </p:spPr>
      </p:pic>
      <p:sp>
        <p:nvSpPr>
          <p:cNvPr id="81" name="Rectangle 80">
            <a:extLst>
              <a:ext uri="{FF2B5EF4-FFF2-40B4-BE49-F238E27FC236}">
                <a16:creationId xmlns:a16="http://schemas.microsoft.com/office/drawing/2014/main" id="{F24FDB63-4BF6-DBD6-0DCD-9AEE9427F30A}"/>
              </a:ext>
            </a:extLst>
          </p:cNvPr>
          <p:cNvSpPr/>
          <p:nvPr/>
        </p:nvSpPr>
        <p:spPr>
          <a:xfrm>
            <a:off x="9208905" y="3541427"/>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2" name="Connector: Elbow 92">
            <a:extLst>
              <a:ext uri="{FF2B5EF4-FFF2-40B4-BE49-F238E27FC236}">
                <a16:creationId xmlns:a16="http://schemas.microsoft.com/office/drawing/2014/main" id="{058C6D48-FB45-283B-D684-F03C1815FBE5}"/>
              </a:ext>
            </a:extLst>
          </p:cNvPr>
          <p:cNvCxnSpPr>
            <a:cxnSpLocks/>
            <a:stCxn id="66" idx="2"/>
            <a:endCxn id="69" idx="3"/>
          </p:cNvCxnSpPr>
          <p:nvPr/>
        </p:nvCxnSpPr>
        <p:spPr>
          <a:xfrm flipV="1">
            <a:off x="9032655" y="4144352"/>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07613C4-77E4-EEEB-6329-F747CAD247EA}"/>
              </a:ext>
            </a:extLst>
          </p:cNvPr>
          <p:cNvSpPr/>
          <p:nvPr/>
        </p:nvSpPr>
        <p:spPr>
          <a:xfrm>
            <a:off x="7355445" y="363771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94" name="Oval 93">
            <a:extLst>
              <a:ext uri="{FF2B5EF4-FFF2-40B4-BE49-F238E27FC236}">
                <a16:creationId xmlns:a16="http://schemas.microsoft.com/office/drawing/2014/main" id="{170A4D1A-81E1-719A-0C28-3D70735BC044}"/>
              </a:ext>
            </a:extLst>
          </p:cNvPr>
          <p:cNvSpPr/>
          <p:nvPr/>
        </p:nvSpPr>
        <p:spPr>
          <a:xfrm>
            <a:off x="9230445" y="30662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95" name="Isosceles Triangle 94">
            <a:extLst>
              <a:ext uri="{FF2B5EF4-FFF2-40B4-BE49-F238E27FC236}">
                <a16:creationId xmlns:a16="http://schemas.microsoft.com/office/drawing/2014/main" id="{739AEAA3-0CD7-2CA2-7CE0-5CF386ED7712}"/>
              </a:ext>
            </a:extLst>
          </p:cNvPr>
          <p:cNvSpPr/>
          <p:nvPr/>
        </p:nvSpPr>
        <p:spPr>
          <a:xfrm rot="10800000">
            <a:off x="8782766" y="317125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96" name="Connector: Elbow 95">
            <a:extLst>
              <a:ext uri="{FF2B5EF4-FFF2-40B4-BE49-F238E27FC236}">
                <a16:creationId xmlns:a16="http://schemas.microsoft.com/office/drawing/2014/main" id="{D21F6C87-9480-117B-937C-049C073C432A}"/>
              </a:ext>
            </a:extLst>
          </p:cNvPr>
          <p:cNvCxnSpPr>
            <a:cxnSpLocks/>
            <a:stCxn id="95" idx="3"/>
            <a:endCxn id="97" idx="4"/>
          </p:cNvCxnSpPr>
          <p:nvPr/>
        </p:nvCxnSpPr>
        <p:spPr>
          <a:xfrm rot="5400000" flipH="1" flipV="1">
            <a:off x="8599348" y="2918230"/>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7" name="Thought Bubble: Cloud 96">
            <a:extLst>
              <a:ext uri="{FF2B5EF4-FFF2-40B4-BE49-F238E27FC236}">
                <a16:creationId xmlns:a16="http://schemas.microsoft.com/office/drawing/2014/main" id="{D58558C2-FCED-3CE3-4DBF-6EA1E1B9FA85}"/>
              </a:ext>
            </a:extLst>
          </p:cNvPr>
          <p:cNvSpPr/>
          <p:nvPr/>
        </p:nvSpPr>
        <p:spPr>
          <a:xfrm>
            <a:off x="8420858" y="2229276"/>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8" name="Oval 97">
            <a:extLst>
              <a:ext uri="{FF2B5EF4-FFF2-40B4-BE49-F238E27FC236}">
                <a16:creationId xmlns:a16="http://schemas.microsoft.com/office/drawing/2014/main" id="{55953005-9F92-6A7F-03D4-A13CB732EC67}"/>
              </a:ext>
            </a:extLst>
          </p:cNvPr>
          <p:cNvSpPr/>
          <p:nvPr/>
        </p:nvSpPr>
        <p:spPr>
          <a:xfrm>
            <a:off x="8610331" y="289032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99" name="Oval 98">
            <a:extLst>
              <a:ext uri="{FF2B5EF4-FFF2-40B4-BE49-F238E27FC236}">
                <a16:creationId xmlns:a16="http://schemas.microsoft.com/office/drawing/2014/main" id="{D2117324-F4E5-B56B-F917-1F164487ED93}"/>
              </a:ext>
            </a:extLst>
          </p:cNvPr>
          <p:cNvSpPr/>
          <p:nvPr/>
        </p:nvSpPr>
        <p:spPr>
          <a:xfrm>
            <a:off x="8729053" y="42814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0" name="Oval 99">
            <a:extLst>
              <a:ext uri="{FF2B5EF4-FFF2-40B4-BE49-F238E27FC236}">
                <a16:creationId xmlns:a16="http://schemas.microsoft.com/office/drawing/2014/main" id="{6B317B09-B6C5-396F-3413-55F941EDC696}"/>
              </a:ext>
            </a:extLst>
          </p:cNvPr>
          <p:cNvSpPr/>
          <p:nvPr/>
        </p:nvSpPr>
        <p:spPr>
          <a:xfrm>
            <a:off x="10137522" y="390777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1" name="Oval 100">
            <a:extLst>
              <a:ext uri="{FF2B5EF4-FFF2-40B4-BE49-F238E27FC236}">
                <a16:creationId xmlns:a16="http://schemas.microsoft.com/office/drawing/2014/main" id="{488D43D6-B974-81AA-D9F7-E891BD3EDD35}"/>
              </a:ext>
            </a:extLst>
          </p:cNvPr>
          <p:cNvSpPr/>
          <p:nvPr/>
        </p:nvSpPr>
        <p:spPr>
          <a:xfrm>
            <a:off x="9032136" y="428058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105" name="Policy">
            <a:extLst>
              <a:ext uri="{FF2B5EF4-FFF2-40B4-BE49-F238E27FC236}">
                <a16:creationId xmlns:a16="http://schemas.microsoft.com/office/drawing/2014/main" id="{59FA7190-F493-3377-1561-4EF9F29469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2810" y="3349348"/>
            <a:ext cx="402383" cy="426556"/>
          </a:xfrm>
          <a:prstGeom prst="rect">
            <a:avLst/>
          </a:prstGeom>
        </p:spPr>
      </p:pic>
      <p:pic>
        <p:nvPicPr>
          <p:cNvPr id="106" name="Receipt">
            <a:extLst>
              <a:ext uri="{FF2B5EF4-FFF2-40B4-BE49-F238E27FC236}">
                <a16:creationId xmlns:a16="http://schemas.microsoft.com/office/drawing/2014/main" id="{F6B7D8B8-6363-E3CA-991B-130E687D3E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95608" y="5062650"/>
            <a:ext cx="201982" cy="213348"/>
          </a:xfrm>
          <a:prstGeom prst="rect">
            <a:avLst/>
          </a:prstGeom>
        </p:spPr>
      </p:pic>
      <p:grpSp>
        <p:nvGrpSpPr>
          <p:cNvPr id="113" name="Group 112">
            <a:extLst>
              <a:ext uri="{FF2B5EF4-FFF2-40B4-BE49-F238E27FC236}">
                <a16:creationId xmlns:a16="http://schemas.microsoft.com/office/drawing/2014/main" id="{77D68D06-A93D-913E-EFF2-E34BFAD3F2CF}"/>
              </a:ext>
            </a:extLst>
          </p:cNvPr>
          <p:cNvGrpSpPr/>
          <p:nvPr/>
        </p:nvGrpSpPr>
        <p:grpSpPr>
          <a:xfrm>
            <a:off x="6511039" y="3322363"/>
            <a:ext cx="606255" cy="664251"/>
            <a:chOff x="2073595" y="4230450"/>
            <a:chExt cx="864673" cy="938007"/>
          </a:xfrm>
        </p:grpSpPr>
        <p:sp>
          <p:nvSpPr>
            <p:cNvPr id="107" name="Oval 106">
              <a:extLst>
                <a:ext uri="{FF2B5EF4-FFF2-40B4-BE49-F238E27FC236}">
                  <a16:creationId xmlns:a16="http://schemas.microsoft.com/office/drawing/2014/main" id="{5E6A3C77-CDD0-5D34-E99D-83D51206D0BB}"/>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Rectangle 107">
              <a:extLst>
                <a:ext uri="{FF2B5EF4-FFF2-40B4-BE49-F238E27FC236}">
                  <a16:creationId xmlns:a16="http://schemas.microsoft.com/office/drawing/2014/main" id="{F6BE754A-E452-7B39-A1DF-01989939A605}"/>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9" name="Rectangle 108">
              <a:extLst>
                <a:ext uri="{FF2B5EF4-FFF2-40B4-BE49-F238E27FC236}">
                  <a16:creationId xmlns:a16="http://schemas.microsoft.com/office/drawing/2014/main" id="{19D8460D-E8D7-4523-2B32-46B81CF72C1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110" name="Evidence">
              <a:extLst>
                <a:ext uri="{FF2B5EF4-FFF2-40B4-BE49-F238E27FC236}">
                  <a16:creationId xmlns:a16="http://schemas.microsoft.com/office/drawing/2014/main" id="{88519228-D365-051D-CF53-8D7280967E65}"/>
                </a:ext>
              </a:extLst>
            </p:cNvPr>
            <p:cNvGrpSpPr/>
            <p:nvPr/>
          </p:nvGrpSpPr>
          <p:grpSpPr>
            <a:xfrm>
              <a:off x="2073595" y="4230450"/>
              <a:ext cx="864673" cy="938007"/>
              <a:chOff x="1930140" y="2637823"/>
              <a:chExt cx="1259739" cy="1366580"/>
            </a:xfrm>
          </p:grpSpPr>
          <p:pic>
            <p:nvPicPr>
              <p:cNvPr id="111" name="Picture 4" descr="Investigation free icon">
                <a:extLst>
                  <a:ext uri="{FF2B5EF4-FFF2-40B4-BE49-F238E27FC236}">
                    <a16:creationId xmlns:a16="http://schemas.microsoft.com/office/drawing/2014/main" id="{9B9BAB70-4B4E-8742-350D-725413F0C0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4C632B16-EEB9-5DCF-64AD-2CF4DF4EC925}"/>
                  </a:ext>
                </a:extLst>
              </p:cNvPr>
              <p:cNvSpPr txBox="1"/>
              <p:nvPr/>
            </p:nvSpPr>
            <p:spPr>
              <a:xfrm>
                <a:off x="1930140" y="3519960"/>
                <a:ext cx="1259739" cy="484443"/>
              </a:xfrm>
              <a:prstGeom prst="rect">
                <a:avLst/>
              </a:prstGeom>
              <a:noFill/>
            </p:spPr>
            <p:txBody>
              <a:bodyPr wrap="none" rtlCol="0">
                <a:spAutoFit/>
              </a:bodyPr>
              <a:lstStyle/>
              <a:p>
                <a:pPr algn="ctr"/>
                <a:r>
                  <a:rPr lang="en-US" sz="900" dirty="0"/>
                  <a:t>Evidence</a:t>
                </a:r>
              </a:p>
            </p:txBody>
          </p:sp>
        </p:grpSp>
      </p:grpSp>
      <p:grpSp>
        <p:nvGrpSpPr>
          <p:cNvPr id="117" name="Group 116">
            <a:extLst>
              <a:ext uri="{FF2B5EF4-FFF2-40B4-BE49-F238E27FC236}">
                <a16:creationId xmlns:a16="http://schemas.microsoft.com/office/drawing/2014/main" id="{8B43F574-050C-8498-392A-6435D347F9F9}"/>
              </a:ext>
            </a:extLst>
          </p:cNvPr>
          <p:cNvGrpSpPr/>
          <p:nvPr/>
        </p:nvGrpSpPr>
        <p:grpSpPr>
          <a:xfrm>
            <a:off x="8761682" y="5039981"/>
            <a:ext cx="317119" cy="313979"/>
            <a:chOff x="2246504" y="4230451"/>
            <a:chExt cx="656307" cy="656306"/>
          </a:xfrm>
        </p:grpSpPr>
        <p:sp>
          <p:nvSpPr>
            <p:cNvPr id="118" name="Oval 117">
              <a:extLst>
                <a:ext uri="{FF2B5EF4-FFF2-40B4-BE49-F238E27FC236}">
                  <a16:creationId xmlns:a16="http://schemas.microsoft.com/office/drawing/2014/main" id="{37228A7B-13A3-D82F-1D21-B9B7E202D6CE}"/>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18">
              <a:extLst>
                <a:ext uri="{FF2B5EF4-FFF2-40B4-BE49-F238E27FC236}">
                  <a16:creationId xmlns:a16="http://schemas.microsoft.com/office/drawing/2014/main" id="{7E970431-A6BB-C328-5333-BB9E4E89DB6C}"/>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0" name="Rectangle 119">
              <a:extLst>
                <a:ext uri="{FF2B5EF4-FFF2-40B4-BE49-F238E27FC236}">
                  <a16:creationId xmlns:a16="http://schemas.microsoft.com/office/drawing/2014/main" id="{45ABFA8B-472B-4AE8-1279-3029BD602AA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122" name="Picture 4" descr="Investigation free icon">
              <a:extLst>
                <a:ext uri="{FF2B5EF4-FFF2-40B4-BE49-F238E27FC236}">
                  <a16:creationId xmlns:a16="http://schemas.microsoft.com/office/drawing/2014/main" id="{65735977-98C4-7B62-FBE4-F92297F955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6504" y="4230451"/>
              <a:ext cx="656307" cy="65630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DF7C8923-C6C4-9FDD-6403-2BA039D10000}"/>
              </a:ext>
            </a:extLst>
          </p:cNvPr>
          <p:cNvSpPr/>
          <p:nvPr/>
        </p:nvSpPr>
        <p:spPr>
          <a:xfrm>
            <a:off x="472043" y="2146766"/>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Claims:</a:t>
            </a:r>
          </a:p>
        </p:txBody>
      </p:sp>
      <p:grpSp>
        <p:nvGrpSpPr>
          <p:cNvPr id="4" name="Group 3">
            <a:extLst>
              <a:ext uri="{FF2B5EF4-FFF2-40B4-BE49-F238E27FC236}">
                <a16:creationId xmlns:a16="http://schemas.microsoft.com/office/drawing/2014/main" id="{A717B8C5-C378-6080-823F-EAD6F8EBCE5B}"/>
              </a:ext>
            </a:extLst>
          </p:cNvPr>
          <p:cNvGrpSpPr/>
          <p:nvPr/>
        </p:nvGrpSpPr>
        <p:grpSpPr>
          <a:xfrm>
            <a:off x="4213818" y="3464884"/>
            <a:ext cx="1131794" cy="1131794"/>
            <a:chOff x="6679050" y="4022771"/>
            <a:chExt cx="1361764" cy="1361764"/>
          </a:xfrm>
        </p:grpSpPr>
        <p:pic>
          <p:nvPicPr>
            <p:cNvPr id="5" name="Graphic 4">
              <a:extLst>
                <a:ext uri="{FF2B5EF4-FFF2-40B4-BE49-F238E27FC236}">
                  <a16:creationId xmlns:a16="http://schemas.microsoft.com/office/drawing/2014/main" id="{AFD73C9A-B34B-4333-C8F0-0A0E543AE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7357E7B0-4BDA-78FF-7855-AE5CAAC2214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dirty="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47F7BE2C-C3EE-97C2-B035-D50457686E0A}"/>
              </a:ext>
            </a:extLst>
          </p:cNvPr>
          <p:cNvSpPr/>
          <p:nvPr/>
        </p:nvSpPr>
        <p:spPr>
          <a:xfrm>
            <a:off x="2399703" y="2883662"/>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360AEE64-1071-651C-CCD2-5C226FB33820}"/>
              </a:ext>
            </a:extLst>
          </p:cNvPr>
          <p:cNvSpPr/>
          <p:nvPr/>
        </p:nvSpPr>
        <p:spPr>
          <a:xfrm>
            <a:off x="2402716" y="4792762"/>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56489C62-C91D-3995-7E55-D1D534730ED4}"/>
              </a:ext>
            </a:extLst>
          </p:cNvPr>
          <p:cNvCxnSpPr>
            <a:cxnSpLocks/>
            <a:stCxn id="12" idx="0"/>
            <a:endCxn id="16" idx="3"/>
          </p:cNvCxnSpPr>
          <p:nvPr/>
        </p:nvCxnSpPr>
        <p:spPr>
          <a:xfrm rot="16200000" flipH="1">
            <a:off x="3936782" y="3635124"/>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24F39F-93A3-640E-CDB6-A8F85F205596}"/>
              </a:ext>
            </a:extLst>
          </p:cNvPr>
          <p:cNvSpPr/>
          <p:nvPr/>
        </p:nvSpPr>
        <p:spPr>
          <a:xfrm>
            <a:off x="2488441" y="3298082"/>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A6121062-AD2F-DD89-E9BA-9CA93515E962}"/>
              </a:ext>
            </a:extLst>
          </p:cNvPr>
          <p:cNvSpPr/>
          <p:nvPr/>
        </p:nvSpPr>
        <p:spPr>
          <a:xfrm rot="5400000">
            <a:off x="2271116" y="349686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82570F99-35FC-C0EE-3166-45C475D2D14A}"/>
              </a:ext>
            </a:extLst>
          </p:cNvPr>
          <p:cNvSpPr/>
          <p:nvPr/>
        </p:nvSpPr>
        <p:spPr>
          <a:xfrm rot="10800000">
            <a:off x="3456344" y="3927445"/>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877D30B7-E0C3-5FFD-A925-3D75AC356ACF}"/>
              </a:ext>
            </a:extLst>
          </p:cNvPr>
          <p:cNvCxnSpPr>
            <a:cxnSpLocks/>
            <a:stCxn id="15" idx="0"/>
            <a:endCxn id="14" idx="3"/>
          </p:cNvCxnSpPr>
          <p:nvPr/>
        </p:nvCxnSpPr>
        <p:spPr>
          <a:xfrm rot="5400000">
            <a:off x="2633628" y="4357609"/>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BF971ADF-1619-10FE-5486-30EE1784FAA2}"/>
              </a:ext>
            </a:extLst>
          </p:cNvPr>
          <p:cNvSpPr/>
          <p:nvPr/>
        </p:nvSpPr>
        <p:spPr>
          <a:xfrm rot="10800000">
            <a:off x="2875674" y="4668712"/>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9BB37BE8-F605-01B7-F601-C4A5D1892856}"/>
              </a:ext>
            </a:extLst>
          </p:cNvPr>
          <p:cNvSpPr/>
          <p:nvPr/>
        </p:nvSpPr>
        <p:spPr>
          <a:xfrm rot="10800000">
            <a:off x="2875675" y="39274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42A57962-9E96-B053-660F-A1DEC6CBF554}"/>
              </a:ext>
            </a:extLst>
          </p:cNvPr>
          <p:cNvSpPr/>
          <p:nvPr/>
        </p:nvSpPr>
        <p:spPr>
          <a:xfrm rot="5400000">
            <a:off x="4437212" y="4085548"/>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7" name="Key">
            <a:extLst>
              <a:ext uri="{FF2B5EF4-FFF2-40B4-BE49-F238E27FC236}">
                <a16:creationId xmlns:a16="http://schemas.microsoft.com/office/drawing/2014/main" id="{6D8BB672-1A83-DD8B-836F-25483C5505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62906" y="3345829"/>
            <a:ext cx="145505" cy="145505"/>
          </a:xfrm>
          <a:prstGeom prst="rect">
            <a:avLst/>
          </a:prstGeom>
        </p:spPr>
      </p:pic>
      <p:cxnSp>
        <p:nvCxnSpPr>
          <p:cNvPr id="18" name="Connector: Elbow 17">
            <a:extLst>
              <a:ext uri="{FF2B5EF4-FFF2-40B4-BE49-F238E27FC236}">
                <a16:creationId xmlns:a16="http://schemas.microsoft.com/office/drawing/2014/main" id="{5ED4065B-E6C3-E816-3FB5-9416971CDAAD}"/>
              </a:ext>
            </a:extLst>
          </p:cNvPr>
          <p:cNvCxnSpPr>
            <a:cxnSpLocks/>
            <a:stCxn id="11" idx="0"/>
            <a:endCxn id="12" idx="3"/>
          </p:cNvCxnSpPr>
          <p:nvPr/>
        </p:nvCxnSpPr>
        <p:spPr>
          <a:xfrm>
            <a:off x="2399703" y="3556396"/>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F920E31-F804-2484-0DDF-6DA880F3BA2D}"/>
              </a:ext>
            </a:extLst>
          </p:cNvPr>
          <p:cNvCxnSpPr>
            <a:cxnSpLocks/>
            <a:stCxn id="45" idx="3"/>
            <a:endCxn id="11" idx="3"/>
          </p:cNvCxnSpPr>
          <p:nvPr/>
        </p:nvCxnSpPr>
        <p:spPr>
          <a:xfrm flipV="1">
            <a:off x="1031141" y="3556396"/>
            <a:ext cx="1249500" cy="12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1E19EA-DF71-971F-AFE2-58F89E9A7C35}"/>
              </a:ext>
            </a:extLst>
          </p:cNvPr>
          <p:cNvCxnSpPr>
            <a:cxnSpLocks/>
            <a:stCxn id="11" idx="0"/>
            <a:endCxn id="15" idx="3"/>
          </p:cNvCxnSpPr>
          <p:nvPr/>
        </p:nvCxnSpPr>
        <p:spPr>
          <a:xfrm>
            <a:off x="2399703" y="3556396"/>
            <a:ext cx="545028" cy="3710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Signature">
            <a:extLst>
              <a:ext uri="{FF2B5EF4-FFF2-40B4-BE49-F238E27FC236}">
                <a16:creationId xmlns:a16="http://schemas.microsoft.com/office/drawing/2014/main" id="{EEB393A8-9984-3AC3-6EF0-9E2E4BEB84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8799" y="3767535"/>
            <a:ext cx="122744" cy="122744"/>
          </a:xfrm>
          <a:prstGeom prst="rect">
            <a:avLst/>
          </a:prstGeom>
        </p:spPr>
      </p:pic>
      <p:sp>
        <p:nvSpPr>
          <p:cNvPr id="24" name="Rectangle 23">
            <a:extLst>
              <a:ext uri="{FF2B5EF4-FFF2-40B4-BE49-F238E27FC236}">
                <a16:creationId xmlns:a16="http://schemas.microsoft.com/office/drawing/2014/main" id="{3939CC25-82A0-A8FF-74C7-C6BCD6E40E4C}"/>
              </a:ext>
            </a:extLst>
          </p:cNvPr>
          <p:cNvSpPr/>
          <p:nvPr/>
        </p:nvSpPr>
        <p:spPr>
          <a:xfrm>
            <a:off x="3244011" y="3542154"/>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92">
            <a:extLst>
              <a:ext uri="{FF2B5EF4-FFF2-40B4-BE49-F238E27FC236}">
                <a16:creationId xmlns:a16="http://schemas.microsoft.com/office/drawing/2014/main" id="{04CD8B9A-9BB9-85D2-4D9A-5D5761C38360}"/>
              </a:ext>
            </a:extLst>
          </p:cNvPr>
          <p:cNvCxnSpPr>
            <a:cxnSpLocks/>
            <a:stCxn id="14" idx="2"/>
            <a:endCxn id="16" idx="3"/>
          </p:cNvCxnSpPr>
          <p:nvPr/>
        </p:nvCxnSpPr>
        <p:spPr>
          <a:xfrm flipV="1">
            <a:off x="3013786" y="4145079"/>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877839A-FBB7-1E75-0847-9040B45B9C36}"/>
              </a:ext>
            </a:extLst>
          </p:cNvPr>
          <p:cNvSpPr/>
          <p:nvPr/>
        </p:nvSpPr>
        <p:spPr>
          <a:xfrm>
            <a:off x="1408325" y="36321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27" name="Oval 26">
            <a:extLst>
              <a:ext uri="{FF2B5EF4-FFF2-40B4-BE49-F238E27FC236}">
                <a16:creationId xmlns:a16="http://schemas.microsoft.com/office/drawing/2014/main" id="{B664700E-55D9-4398-AB10-D63E835EA14F}"/>
              </a:ext>
            </a:extLst>
          </p:cNvPr>
          <p:cNvSpPr/>
          <p:nvPr/>
        </p:nvSpPr>
        <p:spPr>
          <a:xfrm>
            <a:off x="3211576" y="30669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28" name="Isosceles Triangle 27">
            <a:extLst>
              <a:ext uri="{FF2B5EF4-FFF2-40B4-BE49-F238E27FC236}">
                <a16:creationId xmlns:a16="http://schemas.microsoft.com/office/drawing/2014/main" id="{0D8830FD-CC8D-AB7E-282D-9F4559A5EE16}"/>
              </a:ext>
            </a:extLst>
          </p:cNvPr>
          <p:cNvSpPr/>
          <p:nvPr/>
        </p:nvSpPr>
        <p:spPr>
          <a:xfrm rot="10800000">
            <a:off x="2763897" y="317198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9" name="Connector: Elbow 28">
            <a:extLst>
              <a:ext uri="{FF2B5EF4-FFF2-40B4-BE49-F238E27FC236}">
                <a16:creationId xmlns:a16="http://schemas.microsoft.com/office/drawing/2014/main" id="{5929548E-0952-91E3-E414-D9697FA404BF}"/>
              </a:ext>
            </a:extLst>
          </p:cNvPr>
          <p:cNvCxnSpPr>
            <a:cxnSpLocks/>
            <a:stCxn id="28" idx="3"/>
            <a:endCxn id="30" idx="4"/>
          </p:cNvCxnSpPr>
          <p:nvPr/>
        </p:nvCxnSpPr>
        <p:spPr>
          <a:xfrm rot="5400000" flipH="1" flipV="1">
            <a:off x="2580479" y="2918957"/>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hought Bubble: Cloud 29">
            <a:extLst>
              <a:ext uri="{FF2B5EF4-FFF2-40B4-BE49-F238E27FC236}">
                <a16:creationId xmlns:a16="http://schemas.microsoft.com/office/drawing/2014/main" id="{B0689383-F5EB-461C-FA7A-F423B982B671}"/>
              </a:ext>
            </a:extLst>
          </p:cNvPr>
          <p:cNvSpPr/>
          <p:nvPr/>
        </p:nvSpPr>
        <p:spPr>
          <a:xfrm>
            <a:off x="2401989" y="2230003"/>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a:extLst>
              <a:ext uri="{FF2B5EF4-FFF2-40B4-BE49-F238E27FC236}">
                <a16:creationId xmlns:a16="http://schemas.microsoft.com/office/drawing/2014/main" id="{327BEB3F-1D47-5C4B-9295-EC6B4F8AA6FC}"/>
              </a:ext>
            </a:extLst>
          </p:cNvPr>
          <p:cNvSpPr/>
          <p:nvPr/>
        </p:nvSpPr>
        <p:spPr>
          <a:xfrm>
            <a:off x="2591462" y="289104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32" name="Oval 31">
            <a:extLst>
              <a:ext uri="{FF2B5EF4-FFF2-40B4-BE49-F238E27FC236}">
                <a16:creationId xmlns:a16="http://schemas.microsoft.com/office/drawing/2014/main" id="{0A8398EE-7DCD-190F-478E-5383A3F5FF57}"/>
              </a:ext>
            </a:extLst>
          </p:cNvPr>
          <p:cNvSpPr/>
          <p:nvPr/>
        </p:nvSpPr>
        <p:spPr>
          <a:xfrm>
            <a:off x="2710184" y="4282175"/>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33" name="Oval 32">
            <a:extLst>
              <a:ext uri="{FF2B5EF4-FFF2-40B4-BE49-F238E27FC236}">
                <a16:creationId xmlns:a16="http://schemas.microsoft.com/office/drawing/2014/main" id="{3C14EB73-22A2-6FFD-E4D0-C8F0514B2309}"/>
              </a:ext>
            </a:extLst>
          </p:cNvPr>
          <p:cNvSpPr/>
          <p:nvPr/>
        </p:nvSpPr>
        <p:spPr>
          <a:xfrm>
            <a:off x="4118653" y="39084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4" name="Oval 33">
            <a:extLst>
              <a:ext uri="{FF2B5EF4-FFF2-40B4-BE49-F238E27FC236}">
                <a16:creationId xmlns:a16="http://schemas.microsoft.com/office/drawing/2014/main" id="{2D1A9857-B89A-9171-BC7C-7C871AF03E75}"/>
              </a:ext>
            </a:extLst>
          </p:cNvPr>
          <p:cNvSpPr/>
          <p:nvPr/>
        </p:nvSpPr>
        <p:spPr>
          <a:xfrm>
            <a:off x="3013267" y="428131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pic>
        <p:nvPicPr>
          <p:cNvPr id="35" name="Signature">
            <a:extLst>
              <a:ext uri="{FF2B5EF4-FFF2-40B4-BE49-F238E27FC236}">
                <a16:creationId xmlns:a16="http://schemas.microsoft.com/office/drawing/2014/main" id="{46BB5B27-9AD9-8CB7-5B13-14DA76FF2D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040" y="3286911"/>
            <a:ext cx="233852" cy="233852"/>
          </a:xfrm>
          <a:prstGeom prst="rect">
            <a:avLst/>
          </a:prstGeom>
        </p:spPr>
      </p:pic>
      <p:pic>
        <p:nvPicPr>
          <p:cNvPr id="36" name="Policy">
            <a:extLst>
              <a:ext uri="{FF2B5EF4-FFF2-40B4-BE49-F238E27FC236}">
                <a16:creationId xmlns:a16="http://schemas.microsoft.com/office/drawing/2014/main" id="{4AD98F03-9257-E0D5-B9B6-EA6B71765F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06491" y="3350075"/>
            <a:ext cx="402383" cy="426556"/>
          </a:xfrm>
          <a:prstGeom prst="rect">
            <a:avLst/>
          </a:prstGeom>
        </p:spPr>
      </p:pic>
      <p:pic>
        <p:nvPicPr>
          <p:cNvPr id="37" name="Receipt">
            <a:extLst>
              <a:ext uri="{FF2B5EF4-FFF2-40B4-BE49-F238E27FC236}">
                <a16:creationId xmlns:a16="http://schemas.microsoft.com/office/drawing/2014/main" id="{95863832-FC11-89AF-0E76-5F4CB6F29A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76739" y="5063377"/>
            <a:ext cx="201982" cy="213348"/>
          </a:xfrm>
          <a:prstGeom prst="rect">
            <a:avLst/>
          </a:prstGeom>
        </p:spPr>
      </p:pic>
      <p:pic>
        <p:nvPicPr>
          <p:cNvPr id="45" name="Claim">
            <a:extLst>
              <a:ext uri="{FF2B5EF4-FFF2-40B4-BE49-F238E27FC236}">
                <a16:creationId xmlns:a16="http://schemas.microsoft.com/office/drawing/2014/main" id="{AC6F0AC4-9B05-E6AE-777C-9818A46E93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2170" y="3287036"/>
            <a:ext cx="538971" cy="538971"/>
          </a:xfrm>
          <a:prstGeom prst="rect">
            <a:avLst/>
          </a:prstGeom>
        </p:spPr>
      </p:pic>
      <p:grpSp>
        <p:nvGrpSpPr>
          <p:cNvPr id="47" name="Group 46">
            <a:extLst>
              <a:ext uri="{FF2B5EF4-FFF2-40B4-BE49-F238E27FC236}">
                <a16:creationId xmlns:a16="http://schemas.microsoft.com/office/drawing/2014/main" id="{548E9F99-8817-8F28-9589-26B3DC303FB6}"/>
              </a:ext>
            </a:extLst>
          </p:cNvPr>
          <p:cNvGrpSpPr/>
          <p:nvPr/>
        </p:nvGrpSpPr>
        <p:grpSpPr>
          <a:xfrm>
            <a:off x="2744384" y="5040708"/>
            <a:ext cx="313979" cy="313979"/>
            <a:chOff x="2249753" y="4230451"/>
            <a:chExt cx="649808" cy="656306"/>
          </a:xfrm>
        </p:grpSpPr>
        <p:sp>
          <p:nvSpPr>
            <p:cNvPr id="48" name="Oval 47">
              <a:extLst>
                <a:ext uri="{FF2B5EF4-FFF2-40B4-BE49-F238E27FC236}">
                  <a16:creationId xmlns:a16="http://schemas.microsoft.com/office/drawing/2014/main" id="{0ABCB6B9-88CE-5854-BBBF-67F4179EEAD0}"/>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Rectangle 48">
              <a:extLst>
                <a:ext uri="{FF2B5EF4-FFF2-40B4-BE49-F238E27FC236}">
                  <a16:creationId xmlns:a16="http://schemas.microsoft.com/office/drawing/2014/main" id="{C6E3C0AD-0B78-3F03-72AE-8ACB0D89644F}"/>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Rectangle 49">
              <a:extLst>
                <a:ext uri="{FF2B5EF4-FFF2-40B4-BE49-F238E27FC236}">
                  <a16:creationId xmlns:a16="http://schemas.microsoft.com/office/drawing/2014/main" id="{4CF6268A-8705-2A68-F96A-AFE2593D9978}"/>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51" name="Picture 4">
              <a:extLst>
                <a:ext uri="{FF2B5EF4-FFF2-40B4-BE49-F238E27FC236}">
                  <a16:creationId xmlns:a16="http://schemas.microsoft.com/office/drawing/2014/main" id="{3FE4E8A0-40A9-003C-F5F2-21743F374152}"/>
                </a:ext>
              </a:extLst>
            </p:cNvPr>
            <p:cNvPicPr>
              <a:picLocks noChangeAspect="1" noChangeArrowheads="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bwMode="auto">
            <a:xfrm>
              <a:off x="2249753" y="4230451"/>
              <a:ext cx="649808" cy="656306"/>
            </a:xfrm>
            <a:prstGeom prst="rect">
              <a:avLst/>
            </a:prstGeom>
            <a:noFill/>
            <a:extLst>
              <a:ext uri="{909E8E84-426E-40DD-AFC4-6F175D3DCCD1}">
                <a14:hiddenFill xmlns:a14="http://schemas.microsoft.com/office/drawing/2010/main">
                  <a:solidFill>
                    <a:srgbClr val="FFFFFF"/>
                  </a:solidFill>
                </a14:hiddenFill>
              </a:ext>
            </a:extLst>
          </p:spPr>
        </p:pic>
      </p:grpSp>
      <p:pic>
        <p:nvPicPr>
          <p:cNvPr id="115" name="Signature">
            <a:extLst>
              <a:ext uri="{FF2B5EF4-FFF2-40B4-BE49-F238E27FC236}">
                <a16:creationId xmlns:a16="http://schemas.microsoft.com/office/drawing/2014/main" id="{B6978496-A91D-057C-F5AF-2E18C6E962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15840" y="3279670"/>
            <a:ext cx="233852" cy="233852"/>
          </a:xfrm>
          <a:prstGeom prst="rect">
            <a:avLst/>
          </a:prstGeom>
        </p:spPr>
      </p:pic>
      <p:sp>
        <p:nvSpPr>
          <p:cNvPr id="74" name="Oval 73">
            <a:extLst>
              <a:ext uri="{FF2B5EF4-FFF2-40B4-BE49-F238E27FC236}">
                <a16:creationId xmlns:a16="http://schemas.microsoft.com/office/drawing/2014/main" id="{52D31EF4-49CE-5911-3493-C70869551D2B}"/>
              </a:ext>
            </a:extLst>
          </p:cNvPr>
          <p:cNvSpPr/>
          <p:nvPr/>
        </p:nvSpPr>
        <p:spPr>
          <a:xfrm>
            <a:off x="3838337" y="32465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1832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1" name="Rectangle 50">
            <a:extLst>
              <a:ext uri="{FF2B5EF4-FFF2-40B4-BE49-F238E27FC236}">
                <a16:creationId xmlns:a16="http://schemas.microsoft.com/office/drawing/2014/main" id="{DCBB4A3D-DBA6-3EC5-0F85-5ACE0A0D6B82}"/>
              </a:ext>
            </a:extLst>
          </p:cNvPr>
          <p:cNvSpPr/>
          <p:nvPr/>
        </p:nvSpPr>
        <p:spPr>
          <a:xfrm>
            <a:off x="1657458" y="1508410"/>
            <a:ext cx="8567279" cy="40287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74FF77AE-05DF-AC0A-B22A-5252E877F447}"/>
              </a:ext>
            </a:extLst>
          </p:cNvPr>
          <p:cNvSpPr/>
          <p:nvPr/>
        </p:nvSpPr>
        <p:spPr>
          <a:xfrm>
            <a:off x="6623366" y="170757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6841416" y="2559770"/>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57" name="Rectangle 56">
            <a:extLst>
              <a:ext uri="{FF2B5EF4-FFF2-40B4-BE49-F238E27FC236}">
                <a16:creationId xmlns:a16="http://schemas.microsoft.com/office/drawing/2014/main" id="{2D43511A-DFCB-C242-9680-3E7CFD316621}"/>
              </a:ext>
            </a:extLst>
          </p:cNvPr>
          <p:cNvSpPr/>
          <p:nvPr/>
        </p:nvSpPr>
        <p:spPr>
          <a:xfrm>
            <a:off x="7628736" y="2803842"/>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70" name="Connector: Elbow 69">
            <a:extLst>
              <a:ext uri="{FF2B5EF4-FFF2-40B4-BE49-F238E27FC236}">
                <a16:creationId xmlns:a16="http://schemas.microsoft.com/office/drawing/2014/main" id="{35B90FE6-C6D2-917E-3C10-1F4B4214316A}"/>
              </a:ext>
            </a:extLst>
          </p:cNvPr>
          <p:cNvCxnSpPr>
            <a:cxnSpLocks/>
            <a:stCxn id="74" idx="6"/>
            <a:endCxn id="73" idx="1"/>
          </p:cNvCxnSpPr>
          <p:nvPr/>
        </p:nvCxnSpPr>
        <p:spPr>
          <a:xfrm flipV="1">
            <a:off x="5552028" y="2758287"/>
            <a:ext cx="1225928" cy="84940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34C3A646-A206-5A66-ADAB-7145C42F7B00}"/>
              </a:ext>
            </a:extLst>
          </p:cNvPr>
          <p:cNvCxnSpPr>
            <a:cxnSpLocks/>
            <a:stCxn id="56" idx="2"/>
          </p:cNvCxnSpPr>
          <p:nvPr/>
        </p:nvCxnSpPr>
        <p:spPr>
          <a:xfrm rot="5400000">
            <a:off x="7232451" y="3527688"/>
            <a:ext cx="674356" cy="39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6777956" y="2206007"/>
            <a:ext cx="2998822" cy="110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74" name="Oval 73">
            <a:extLst>
              <a:ext uri="{FF2B5EF4-FFF2-40B4-BE49-F238E27FC236}">
                <a16:creationId xmlns:a16="http://schemas.microsoft.com/office/drawing/2014/main" id="{44B2E6CA-C857-EA93-A43C-07C01CB0A8DB}"/>
              </a:ext>
            </a:extLst>
          </p:cNvPr>
          <p:cNvSpPr/>
          <p:nvPr/>
        </p:nvSpPr>
        <p:spPr>
          <a:xfrm>
            <a:off x="1766351" y="2176587"/>
            <a:ext cx="3785677" cy="28622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75" name="Group 74">
            <a:extLst>
              <a:ext uri="{FF2B5EF4-FFF2-40B4-BE49-F238E27FC236}">
                <a16:creationId xmlns:a16="http://schemas.microsoft.com/office/drawing/2014/main" id="{CAB3CF68-A9EE-33C0-5746-6AC3C8CCB6A8}"/>
              </a:ext>
            </a:extLst>
          </p:cNvPr>
          <p:cNvGrpSpPr/>
          <p:nvPr/>
        </p:nvGrpSpPr>
        <p:grpSpPr>
          <a:xfrm>
            <a:off x="2136469" y="3063345"/>
            <a:ext cx="1001810" cy="1206207"/>
            <a:chOff x="8715480" y="3786034"/>
            <a:chExt cx="1001810" cy="1206207"/>
          </a:xfrm>
        </p:grpSpPr>
        <p:grpSp>
          <p:nvGrpSpPr>
            <p:cNvPr id="76" name="Group 75">
              <a:extLst>
                <a:ext uri="{FF2B5EF4-FFF2-40B4-BE49-F238E27FC236}">
                  <a16:creationId xmlns:a16="http://schemas.microsoft.com/office/drawing/2014/main" id="{38B04B12-DB2D-5C94-B790-B03EB2858057}"/>
                </a:ext>
              </a:extLst>
            </p:cNvPr>
            <p:cNvGrpSpPr/>
            <p:nvPr/>
          </p:nvGrpSpPr>
          <p:grpSpPr>
            <a:xfrm>
              <a:off x="8715480" y="3786034"/>
              <a:ext cx="1001810" cy="1001810"/>
              <a:chOff x="9325807" y="4391426"/>
              <a:chExt cx="1001810" cy="1001810"/>
            </a:xfrm>
          </p:grpSpPr>
          <p:grpSp>
            <p:nvGrpSpPr>
              <p:cNvPr id="78" name="Group 77">
                <a:extLst>
                  <a:ext uri="{FF2B5EF4-FFF2-40B4-BE49-F238E27FC236}">
                    <a16:creationId xmlns:a16="http://schemas.microsoft.com/office/drawing/2014/main" id="{E8006BE7-14AA-7AAC-8D1B-D14E276DD16F}"/>
                  </a:ext>
                </a:extLst>
              </p:cNvPr>
              <p:cNvGrpSpPr/>
              <p:nvPr/>
            </p:nvGrpSpPr>
            <p:grpSpPr>
              <a:xfrm>
                <a:off x="9451126" y="4641246"/>
                <a:ext cx="751172" cy="499876"/>
                <a:chOff x="9343998" y="4644754"/>
                <a:chExt cx="751172" cy="499876"/>
              </a:xfrm>
            </p:grpSpPr>
            <p:grpSp>
              <p:nvGrpSpPr>
                <p:cNvPr id="80" name="Group 79">
                  <a:extLst>
                    <a:ext uri="{FF2B5EF4-FFF2-40B4-BE49-F238E27FC236}">
                      <a16:creationId xmlns:a16="http://schemas.microsoft.com/office/drawing/2014/main" id="{EF55A095-6EE4-39AB-478F-3E01D5E2EA8D}"/>
                    </a:ext>
                  </a:extLst>
                </p:cNvPr>
                <p:cNvGrpSpPr/>
                <p:nvPr/>
              </p:nvGrpSpPr>
              <p:grpSpPr>
                <a:xfrm>
                  <a:off x="9826712" y="4745886"/>
                  <a:ext cx="268458" cy="315956"/>
                  <a:chOff x="6284461" y="3225927"/>
                  <a:chExt cx="268458" cy="315956"/>
                </a:xfrm>
              </p:grpSpPr>
              <p:sp>
                <p:nvSpPr>
                  <p:cNvPr id="82" name="Freeform: Shape 81">
                    <a:extLst>
                      <a:ext uri="{FF2B5EF4-FFF2-40B4-BE49-F238E27FC236}">
                        <a16:creationId xmlns:a16="http://schemas.microsoft.com/office/drawing/2014/main" id="{9E0658C3-6121-2599-492C-68790612249B}"/>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FFBB30A8-8B66-959C-EB8A-7419301CFA53}"/>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88EFB1FA-35A7-635E-CC63-FCE346409F92}"/>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7D5A6756-9808-250F-05B0-4A683AB32A17}"/>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pic>
              <p:nvPicPr>
                <p:cNvPr id="81" name="Graphic 80" descr="User with solid fill">
                  <a:extLst>
                    <a:ext uri="{FF2B5EF4-FFF2-40B4-BE49-F238E27FC236}">
                      <a16:creationId xmlns:a16="http://schemas.microsoft.com/office/drawing/2014/main" id="{D975E19B-3BAE-F3DB-F6C6-0C5286B4AA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3998" y="4644754"/>
                  <a:ext cx="499876" cy="499876"/>
                </a:xfrm>
                <a:prstGeom prst="rect">
                  <a:avLst/>
                </a:prstGeom>
              </p:spPr>
            </p:pic>
          </p:grpSp>
          <p:sp>
            <p:nvSpPr>
              <p:cNvPr id="79" name="Oval 78">
                <a:extLst>
                  <a:ext uri="{FF2B5EF4-FFF2-40B4-BE49-F238E27FC236}">
                    <a16:creationId xmlns:a16="http://schemas.microsoft.com/office/drawing/2014/main" id="{1D7D6011-ECAE-21E8-DEC6-D5D5B120498B}"/>
                  </a:ext>
                </a:extLst>
              </p:cNvPr>
              <p:cNvSpPr/>
              <p:nvPr/>
            </p:nvSpPr>
            <p:spPr>
              <a:xfrm>
                <a:off x="9325807" y="4391426"/>
                <a:ext cx="1001810" cy="10018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
          <p:nvSpPr>
            <p:cNvPr id="77" name="TextBox 76">
              <a:extLst>
                <a:ext uri="{FF2B5EF4-FFF2-40B4-BE49-F238E27FC236}">
                  <a16:creationId xmlns:a16="http://schemas.microsoft.com/office/drawing/2014/main" id="{8D5E9408-A753-CC81-FBD0-3BA0B1C6DF88}"/>
                </a:ext>
              </a:extLst>
            </p:cNvPr>
            <p:cNvSpPr txBox="1"/>
            <p:nvPr/>
          </p:nvSpPr>
          <p:spPr>
            <a:xfrm>
              <a:off x="8882956" y="4730631"/>
              <a:ext cx="638316" cy="261610"/>
            </a:xfrm>
            <a:prstGeom prst="rect">
              <a:avLst/>
            </a:prstGeom>
            <a:noFill/>
          </p:spPr>
          <p:txBody>
            <a:bodyPr wrap="none" rtlCol="0">
              <a:spAutoFit/>
            </a:bodyPr>
            <a:lstStyle/>
            <a:p>
              <a:pPr algn="ctr"/>
              <a:r>
                <a:rPr lang="en-US" sz="1100">
                  <a:latin typeface="Arial" panose="020B0604020202020204" pitchFamily="34" charset="0"/>
                  <a:cs typeface="Arial" panose="020B0604020202020204" pitchFamily="34" charset="0"/>
                </a:rPr>
                <a:t>Identity</a:t>
              </a:r>
            </a:p>
          </p:txBody>
        </p:sp>
      </p:grpSp>
      <p:grpSp>
        <p:nvGrpSpPr>
          <p:cNvPr id="89" name="Group 88">
            <a:extLst>
              <a:ext uri="{FF2B5EF4-FFF2-40B4-BE49-F238E27FC236}">
                <a16:creationId xmlns:a16="http://schemas.microsoft.com/office/drawing/2014/main" id="{4D3CCBAA-3A40-1985-937B-1508A4C905F1}"/>
              </a:ext>
            </a:extLst>
          </p:cNvPr>
          <p:cNvGrpSpPr/>
          <p:nvPr/>
        </p:nvGrpSpPr>
        <p:grpSpPr>
          <a:xfrm>
            <a:off x="4496523" y="3112378"/>
            <a:ext cx="631646" cy="1124161"/>
            <a:chOff x="11075534" y="3835067"/>
            <a:chExt cx="631646" cy="1124161"/>
          </a:xfrm>
        </p:grpSpPr>
        <p:sp>
          <p:nvSpPr>
            <p:cNvPr id="90" name="Freeform: Shape 89">
              <a:extLst>
                <a:ext uri="{FF2B5EF4-FFF2-40B4-BE49-F238E27FC236}">
                  <a16:creationId xmlns:a16="http://schemas.microsoft.com/office/drawing/2014/main" id="{709F482D-F416-B726-33C1-29CDD88622A7}"/>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ED2CFA11-9DBA-F27E-9B02-8273907F2BF1}"/>
                </a:ext>
              </a:extLst>
            </p:cNvPr>
            <p:cNvSpPr txBox="1"/>
            <p:nvPr/>
          </p:nvSpPr>
          <p:spPr>
            <a:xfrm>
              <a:off x="11080215" y="4697618"/>
              <a:ext cx="62228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Artifact</a:t>
              </a:r>
            </a:p>
          </p:txBody>
        </p:sp>
      </p:grpSp>
      <p:cxnSp>
        <p:nvCxnSpPr>
          <p:cNvPr id="92" name="Straight Arrow Connector 91">
            <a:extLst>
              <a:ext uri="{FF2B5EF4-FFF2-40B4-BE49-F238E27FC236}">
                <a16:creationId xmlns:a16="http://schemas.microsoft.com/office/drawing/2014/main" id="{001460D8-79BD-9484-9F45-A64E0881FA37}"/>
              </a:ext>
            </a:extLst>
          </p:cNvPr>
          <p:cNvCxnSpPr>
            <a:cxnSpLocks/>
            <a:stCxn id="79" idx="7"/>
          </p:cNvCxnSpPr>
          <p:nvPr/>
        </p:nvCxnSpPr>
        <p:spPr>
          <a:xfrm flipV="1">
            <a:off x="2991567" y="3017481"/>
            <a:ext cx="453624" cy="192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E8EFD2E6-408B-14B4-9F99-60BF1897F141}"/>
              </a:ext>
            </a:extLst>
          </p:cNvPr>
          <p:cNvGrpSpPr/>
          <p:nvPr/>
        </p:nvGrpSpPr>
        <p:grpSpPr>
          <a:xfrm>
            <a:off x="3301334" y="3991121"/>
            <a:ext cx="780156" cy="867099"/>
            <a:chOff x="2001613" y="2637823"/>
            <a:chExt cx="1136607" cy="1263274"/>
          </a:xfrm>
        </p:grpSpPr>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6C75B36E-FE91-3919-FB87-2BDEE78C589B}"/>
                </a:ext>
              </a:extLst>
            </p:cNvPr>
            <p:cNvSpPr txBox="1"/>
            <p:nvPr/>
          </p:nvSpPr>
          <p:spPr>
            <a:xfrm>
              <a:off x="2001613" y="3519958"/>
              <a:ext cx="1116794" cy="381139"/>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grpSp>
      <p:cxnSp>
        <p:nvCxnSpPr>
          <p:cNvPr id="96" name="Straight Arrow Connector 95">
            <a:extLst>
              <a:ext uri="{FF2B5EF4-FFF2-40B4-BE49-F238E27FC236}">
                <a16:creationId xmlns:a16="http://schemas.microsoft.com/office/drawing/2014/main" id="{AF4DF3B7-A293-1542-CB2B-E56230EB9EB7}"/>
              </a:ext>
            </a:extLst>
          </p:cNvPr>
          <p:cNvCxnSpPr>
            <a:cxnSpLocks/>
            <a:endCxn id="90" idx="67"/>
          </p:cNvCxnSpPr>
          <p:nvPr/>
        </p:nvCxnSpPr>
        <p:spPr>
          <a:xfrm>
            <a:off x="3982580" y="2830616"/>
            <a:ext cx="651068" cy="600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2292BFB-F6D6-B45A-1884-4D3493A51121}"/>
              </a:ext>
            </a:extLst>
          </p:cNvPr>
          <p:cNvCxnSpPr>
            <a:cxnSpLocks/>
          </p:cNvCxnSpPr>
          <p:nvPr/>
        </p:nvCxnSpPr>
        <p:spPr>
          <a:xfrm>
            <a:off x="3705183" y="3301030"/>
            <a:ext cx="0" cy="61741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8046688-BAE5-E1D4-B89B-24C58090BAA7}"/>
              </a:ext>
            </a:extLst>
          </p:cNvPr>
          <p:cNvCxnSpPr>
            <a:cxnSpLocks/>
            <a:stCxn id="79" idx="5"/>
            <a:endCxn id="94" idx="1"/>
          </p:cNvCxnSpPr>
          <p:nvPr/>
        </p:nvCxnSpPr>
        <p:spPr>
          <a:xfrm>
            <a:off x="2991567" y="3918443"/>
            <a:ext cx="433618" cy="4008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5B899BB-9A62-4C63-C10D-8BE97EBF2AA5}"/>
              </a:ext>
            </a:extLst>
          </p:cNvPr>
          <p:cNvCxnSpPr>
            <a:cxnSpLocks/>
            <a:stCxn id="56" idx="3"/>
          </p:cNvCxnSpPr>
          <p:nvPr/>
        </p:nvCxnSpPr>
        <p:spPr>
          <a:xfrm>
            <a:off x="8298236" y="2875239"/>
            <a:ext cx="82290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528F09-7E2E-3FAF-B21E-C75F21CBC025}"/>
              </a:ext>
            </a:extLst>
          </p:cNvPr>
          <p:cNvSpPr txBox="1"/>
          <p:nvPr/>
        </p:nvSpPr>
        <p:spPr>
          <a:xfrm>
            <a:off x="8409227" y="2835276"/>
            <a:ext cx="546945"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Claim</a:t>
            </a:r>
          </a:p>
        </p:txBody>
      </p:sp>
      <p:cxnSp>
        <p:nvCxnSpPr>
          <p:cNvPr id="101" name="Straight Arrow Connector 100">
            <a:extLst>
              <a:ext uri="{FF2B5EF4-FFF2-40B4-BE49-F238E27FC236}">
                <a16:creationId xmlns:a16="http://schemas.microsoft.com/office/drawing/2014/main" id="{1B59B061-4807-9050-706E-2F1BCA69A11A}"/>
              </a:ext>
            </a:extLst>
          </p:cNvPr>
          <p:cNvCxnSpPr>
            <a:cxnSpLocks/>
            <a:stCxn id="56" idx="2"/>
            <a:endCxn id="109" idx="0"/>
          </p:cNvCxnSpPr>
          <p:nvPr/>
        </p:nvCxnSpPr>
        <p:spPr>
          <a:xfrm>
            <a:off x="7569826" y="3190707"/>
            <a:ext cx="1322188" cy="5459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B6E4571-AC9E-602B-56BF-B1FA040E28F6}"/>
              </a:ext>
            </a:extLst>
          </p:cNvPr>
          <p:cNvSpPr txBox="1"/>
          <p:nvPr/>
        </p:nvSpPr>
        <p:spPr>
          <a:xfrm rot="1341204">
            <a:off x="7675270" y="3338159"/>
            <a:ext cx="766557"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Evidence</a:t>
            </a:r>
          </a:p>
        </p:txBody>
      </p:sp>
      <p:cxnSp>
        <p:nvCxnSpPr>
          <p:cNvPr id="103" name="Straight Arrow Connector 102">
            <a:extLst>
              <a:ext uri="{FF2B5EF4-FFF2-40B4-BE49-F238E27FC236}">
                <a16:creationId xmlns:a16="http://schemas.microsoft.com/office/drawing/2014/main" id="{8D6EF16E-7FBD-02E7-B649-E31121DA115C}"/>
              </a:ext>
            </a:extLst>
          </p:cNvPr>
          <p:cNvCxnSpPr>
            <a:cxnSpLocks/>
          </p:cNvCxnSpPr>
          <p:nvPr/>
        </p:nvCxnSpPr>
        <p:spPr>
          <a:xfrm>
            <a:off x="7783740" y="4199680"/>
            <a:ext cx="6768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4" name="Rectangle 1090">
            <a:extLst>
              <a:ext uri="{FF2B5EF4-FFF2-40B4-BE49-F238E27FC236}">
                <a16:creationId xmlns:a16="http://schemas.microsoft.com/office/drawing/2014/main" id="{B4A33AB5-6DB3-CCF4-4EDC-98CD20D96DC9}"/>
              </a:ext>
            </a:extLst>
          </p:cNvPr>
          <p:cNvSpPr/>
          <p:nvPr/>
        </p:nvSpPr>
        <p:spPr>
          <a:xfrm>
            <a:off x="7678147" y="4550670"/>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481893"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9244538"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grpSp>
        <p:nvGrpSpPr>
          <p:cNvPr id="107" name="Group 106">
            <a:extLst>
              <a:ext uri="{FF2B5EF4-FFF2-40B4-BE49-F238E27FC236}">
                <a16:creationId xmlns:a16="http://schemas.microsoft.com/office/drawing/2014/main" id="{38C03645-3B97-F62E-3250-09654606FA77}"/>
              </a:ext>
            </a:extLst>
          </p:cNvPr>
          <p:cNvGrpSpPr/>
          <p:nvPr/>
        </p:nvGrpSpPr>
        <p:grpSpPr>
          <a:xfrm>
            <a:off x="8375681" y="3721597"/>
            <a:ext cx="943764" cy="881959"/>
            <a:chOff x="5424609" y="4924700"/>
            <a:chExt cx="1770155" cy="1654231"/>
          </a:xfrm>
        </p:grpSpPr>
        <p:sp>
          <p:nvSpPr>
            <p:cNvPr id="108" name="Rectangle 13">
              <a:extLst>
                <a:ext uri="{FF2B5EF4-FFF2-40B4-BE49-F238E27FC236}">
                  <a16:creationId xmlns:a16="http://schemas.microsoft.com/office/drawing/2014/main" id="{3581060A-A0A4-BDA8-83A7-B14B68C753B3}"/>
                </a:ext>
              </a:extLst>
            </p:cNvPr>
            <p:cNvSpPr/>
            <p:nvPr/>
          </p:nvSpPr>
          <p:spPr>
            <a:xfrm>
              <a:off x="5424609" y="4924700"/>
              <a:ext cx="1770155" cy="1654231"/>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a:solidFill>
                    <a:sysClr val="windowText" lastClr="000000"/>
                  </a:solidFill>
                  <a:latin typeface="Arial" panose="020B0604020202020204" pitchFamily="34" charset="0"/>
                  <a:cs typeface="Arial" panose="020B0604020202020204" pitchFamily="34" charset="0"/>
                </a:rPr>
                <a:t>Data Stores</a:t>
              </a: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6611" y="4952932"/>
              <a:ext cx="1212894" cy="1212894"/>
            </a:xfrm>
            <a:prstGeom prst="rect">
              <a:avLst/>
            </a:prstGeom>
          </p:spPr>
        </p:pic>
      </p:grpSp>
      <p:sp>
        <p:nvSpPr>
          <p:cNvPr id="110" name="Rectangle 109">
            <a:extLst>
              <a:ext uri="{FF2B5EF4-FFF2-40B4-BE49-F238E27FC236}">
                <a16:creationId xmlns:a16="http://schemas.microsoft.com/office/drawing/2014/main" id="{16D9F538-21DD-D49A-DCAE-13DAFD8021CA}"/>
              </a:ext>
            </a:extLst>
          </p:cNvPr>
          <p:cNvSpPr/>
          <p:nvPr/>
        </p:nvSpPr>
        <p:spPr>
          <a:xfrm>
            <a:off x="7706280" y="4852447"/>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112" name="Receipt">
            <a:extLst>
              <a:ext uri="{FF2B5EF4-FFF2-40B4-BE49-F238E27FC236}">
                <a16:creationId xmlns:a16="http://schemas.microsoft.com/office/drawing/2014/main" id="{881B87C5-0453-D4E2-E78E-A3DE2BA67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14425" y="3794770"/>
            <a:ext cx="696420" cy="735612"/>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28928" y="2506130"/>
            <a:ext cx="696090" cy="696090"/>
          </a:xfrm>
          <a:prstGeom prst="rect">
            <a:avLst/>
          </a:prstGeom>
        </p:spPr>
      </p:pic>
      <p:pic>
        <p:nvPicPr>
          <p:cNvPr id="114" name="Claim">
            <a:extLst>
              <a:ext uri="{FF2B5EF4-FFF2-40B4-BE49-F238E27FC236}">
                <a16:creationId xmlns:a16="http://schemas.microsoft.com/office/drawing/2014/main" id="{98E74727-7462-CF75-5CF4-DBFD13A6B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11162" y="2535437"/>
            <a:ext cx="723736" cy="723736"/>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37057" y="2419306"/>
            <a:ext cx="366522" cy="426556"/>
          </a:xfrm>
          <a:prstGeom prst="rect">
            <a:avLst/>
          </a:prstGeom>
        </p:spPr>
      </p:pic>
    </p:spTree>
    <p:extLst>
      <p:ext uri="{BB962C8B-B14F-4D97-AF65-F5344CB8AC3E}">
        <p14:creationId xmlns:p14="http://schemas.microsoft.com/office/powerpoint/2010/main" val="177984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CBB4A3D-DBA6-3EC5-0F85-5ACE0A0D6B82}"/>
              </a:ext>
            </a:extLst>
          </p:cNvPr>
          <p:cNvSpPr/>
          <p:nvPr/>
        </p:nvSpPr>
        <p:spPr>
          <a:xfrm>
            <a:off x="2090397" y="2636520"/>
            <a:ext cx="7805621" cy="32938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ysClr val="windowText" lastClr="000000"/>
                </a:solidFill>
                <a:latin typeface="Arial" panose="020B0604020202020204" pitchFamily="34" charset="0"/>
                <a:cs typeface="Arial" panose="020B0604020202020204" pitchFamily="34" charset="0"/>
              </a:rPr>
              <a:t>Artifact, Claims, Evidence Relationships</a:t>
            </a:r>
          </a:p>
        </p:txBody>
      </p:sp>
      <p:sp>
        <p:nvSpPr>
          <p:cNvPr id="30" name="Rectangle 29">
            <a:extLst>
              <a:ext uri="{FF2B5EF4-FFF2-40B4-BE49-F238E27FC236}">
                <a16:creationId xmlns:a16="http://schemas.microsoft.com/office/drawing/2014/main" id="{8B8B1B15-E381-102F-CF32-57BBF1C4AF22}"/>
              </a:ext>
            </a:extLst>
          </p:cNvPr>
          <p:cNvSpPr/>
          <p:nvPr/>
        </p:nvSpPr>
        <p:spPr>
          <a:xfrm>
            <a:off x="7320569" y="313525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Evidence</a:t>
            </a:r>
          </a:p>
        </p:txBody>
      </p:sp>
      <p:sp>
        <p:nvSpPr>
          <p:cNvPr id="36" name="Rectangle 35">
            <a:extLst>
              <a:ext uri="{FF2B5EF4-FFF2-40B4-BE49-F238E27FC236}">
                <a16:creationId xmlns:a16="http://schemas.microsoft.com/office/drawing/2014/main" id="{E28B2468-A7AB-801E-F44C-02B6D964F5B1}"/>
              </a:ext>
            </a:extLst>
          </p:cNvPr>
          <p:cNvSpPr/>
          <p:nvPr/>
        </p:nvSpPr>
        <p:spPr>
          <a:xfrm>
            <a:off x="2234666" y="313219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Artifacts</a:t>
            </a:r>
          </a:p>
        </p:txBody>
      </p:sp>
      <p:cxnSp>
        <p:nvCxnSpPr>
          <p:cNvPr id="10" name="Straight Arrow Connector 9">
            <a:extLst>
              <a:ext uri="{FF2B5EF4-FFF2-40B4-BE49-F238E27FC236}">
                <a16:creationId xmlns:a16="http://schemas.microsoft.com/office/drawing/2014/main" id="{7E6A0A86-9AD5-405B-81CB-B12B6FE71DCC}"/>
              </a:ext>
            </a:extLst>
          </p:cNvPr>
          <p:cNvCxnSpPr>
            <a:cxnSpLocks/>
            <a:stCxn id="45" idx="0"/>
            <a:endCxn id="109" idx="0"/>
          </p:cNvCxnSpPr>
          <p:nvPr/>
        </p:nvCxnSpPr>
        <p:spPr>
          <a:xfrm rot="5400000" flipH="1" flipV="1">
            <a:off x="5970156" y="1840726"/>
            <a:ext cx="12700" cy="5078662"/>
          </a:xfrm>
          <a:prstGeom prst="bentConnector3">
            <a:avLst>
              <a:gd name="adj1" fmla="val 180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95C7920-824F-76A5-59F8-DD7CA601DF21}"/>
              </a:ext>
            </a:extLst>
          </p:cNvPr>
          <p:cNvSpPr/>
          <p:nvPr/>
        </p:nvSpPr>
        <p:spPr>
          <a:xfrm>
            <a:off x="4772987" y="3135254"/>
            <a:ext cx="2413871" cy="2692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SCITT</a:t>
            </a:r>
          </a:p>
        </p:txBody>
      </p:sp>
      <p:sp>
        <p:nvSpPr>
          <p:cNvPr id="104" name="Rectangle 1090">
            <a:extLst>
              <a:ext uri="{FF2B5EF4-FFF2-40B4-BE49-F238E27FC236}">
                <a16:creationId xmlns:a16="http://schemas.microsoft.com/office/drawing/2014/main" id="{B4A33AB5-6DB3-CCF4-4EDC-98CD20D96DC9}"/>
              </a:ext>
            </a:extLst>
          </p:cNvPr>
          <p:cNvSpPr/>
          <p:nvPr/>
        </p:nvSpPr>
        <p:spPr>
          <a:xfrm>
            <a:off x="7346511" y="4941525"/>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47846A3-363A-5BE6-5648-2F948490527E}"/>
              </a:ext>
            </a:extLst>
          </p:cNvPr>
          <p:cNvSpPr/>
          <p:nvPr/>
        </p:nvSpPr>
        <p:spPr>
          <a:xfrm>
            <a:off x="8150257"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106" name="Rectangle 105">
            <a:extLst>
              <a:ext uri="{FF2B5EF4-FFF2-40B4-BE49-F238E27FC236}">
                <a16:creationId xmlns:a16="http://schemas.microsoft.com/office/drawing/2014/main" id="{9FBB606B-1143-2A33-BEA3-C5FE01F7235A}"/>
              </a:ext>
            </a:extLst>
          </p:cNvPr>
          <p:cNvSpPr/>
          <p:nvPr/>
        </p:nvSpPr>
        <p:spPr>
          <a:xfrm>
            <a:off x="8912902"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sp>
        <p:nvSpPr>
          <p:cNvPr id="110" name="Rectangle 109">
            <a:extLst>
              <a:ext uri="{FF2B5EF4-FFF2-40B4-BE49-F238E27FC236}">
                <a16:creationId xmlns:a16="http://schemas.microsoft.com/office/drawing/2014/main" id="{16D9F538-21DD-D49A-DCAE-13DAFD8021CA}"/>
              </a:ext>
            </a:extLst>
          </p:cNvPr>
          <p:cNvSpPr/>
          <p:nvPr/>
        </p:nvSpPr>
        <p:spPr>
          <a:xfrm>
            <a:off x="7374644"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sp>
        <p:nvSpPr>
          <p:cNvPr id="15" name="Rectangle 1090">
            <a:extLst>
              <a:ext uri="{FF2B5EF4-FFF2-40B4-BE49-F238E27FC236}">
                <a16:creationId xmlns:a16="http://schemas.microsoft.com/office/drawing/2014/main" id="{EF00AD1C-433F-ACA3-ED30-F1787EAD9CC7}"/>
              </a:ext>
            </a:extLst>
          </p:cNvPr>
          <p:cNvSpPr/>
          <p:nvPr/>
        </p:nvSpPr>
        <p:spPr>
          <a:xfrm>
            <a:off x="4807646" y="4939951"/>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17B1AD0-0CBD-F02B-D299-CC9B7C255778}"/>
              </a:ext>
            </a:extLst>
          </p:cNvPr>
          <p:cNvSpPr/>
          <p:nvPr/>
        </p:nvSpPr>
        <p:spPr>
          <a:xfrm>
            <a:off x="5611392"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B</a:t>
            </a:r>
          </a:p>
        </p:txBody>
      </p:sp>
      <p:sp>
        <p:nvSpPr>
          <p:cNvPr id="17" name="Rectangle 16">
            <a:extLst>
              <a:ext uri="{FF2B5EF4-FFF2-40B4-BE49-F238E27FC236}">
                <a16:creationId xmlns:a16="http://schemas.microsoft.com/office/drawing/2014/main" id="{77F2ACF7-807C-BCAC-8643-039DE3E671F2}"/>
              </a:ext>
            </a:extLst>
          </p:cNvPr>
          <p:cNvSpPr/>
          <p:nvPr/>
        </p:nvSpPr>
        <p:spPr>
          <a:xfrm>
            <a:off x="6374037"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C</a:t>
            </a:r>
          </a:p>
        </p:txBody>
      </p:sp>
      <p:sp>
        <p:nvSpPr>
          <p:cNvPr id="18" name="Rectangle 17">
            <a:extLst>
              <a:ext uri="{FF2B5EF4-FFF2-40B4-BE49-F238E27FC236}">
                <a16:creationId xmlns:a16="http://schemas.microsoft.com/office/drawing/2014/main" id="{30ED5AAA-4215-015C-FFA7-9BA8F8F60D92}"/>
              </a:ext>
            </a:extLst>
          </p:cNvPr>
          <p:cNvSpPr/>
          <p:nvPr/>
        </p:nvSpPr>
        <p:spPr>
          <a:xfrm>
            <a:off x="4835779" y="5241728"/>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A</a:t>
            </a:r>
          </a:p>
        </p:txBody>
      </p:sp>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52" name="Rectangle 51">
            <a:extLst>
              <a:ext uri="{FF2B5EF4-FFF2-40B4-BE49-F238E27FC236}">
                <a16:creationId xmlns:a16="http://schemas.microsoft.com/office/drawing/2014/main" id="{74FF77AE-05DF-AC0A-B22A-5252E877F447}"/>
              </a:ext>
            </a:extLst>
          </p:cNvPr>
          <p:cNvSpPr/>
          <p:nvPr/>
        </p:nvSpPr>
        <p:spPr>
          <a:xfrm>
            <a:off x="11285901" y="1978402"/>
            <a:ext cx="3506154" cy="37216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Hosted SCITT Services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4B090119-3655-4B02-EB96-7FB587EC049E}"/>
              </a:ext>
            </a:extLst>
          </p:cNvPr>
          <p:cNvSpPr/>
          <p:nvPr/>
        </p:nvSpPr>
        <p:spPr>
          <a:xfrm>
            <a:off x="4902348" y="3915953"/>
            <a:ext cx="833750" cy="33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ysClr val="windowText" lastClr="000000"/>
                </a:solidFill>
                <a:latin typeface="Arial" panose="020B0604020202020204" pitchFamily="34" charset="0"/>
                <a:cs typeface="Arial" panose="020B0604020202020204" pitchFamily="34" charset="0"/>
              </a:rPr>
              <a:t>eNotary</a:t>
            </a:r>
          </a:p>
        </p:txBody>
      </p:sp>
      <p:sp>
        <p:nvSpPr>
          <p:cNvPr id="90" name="Freeform: Shape 89">
            <a:extLst>
              <a:ext uri="{FF2B5EF4-FFF2-40B4-BE49-F238E27FC236}">
                <a16:creationId xmlns:a16="http://schemas.microsoft.com/office/drawing/2014/main" id="{709F482D-F416-B726-33C1-29CDD88622A7}"/>
              </a:ext>
            </a:extLst>
          </p:cNvPr>
          <p:cNvSpPr/>
          <p:nvPr/>
        </p:nvSpPr>
        <p:spPr>
          <a:xfrm>
            <a:off x="2394673" y="3446931"/>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sz="2000" b="1">
              <a:latin typeface="Arial" panose="020B0604020202020204" pitchFamily="34" charset="0"/>
              <a:cs typeface="Arial" panose="020B0604020202020204" pitchFamily="34" charset="0"/>
            </a:endParaRPr>
          </a:p>
        </p:txBody>
      </p:sp>
      <p:pic>
        <p:nvPicPr>
          <p:cNvPr id="109" name="Distribution">
            <a:extLst>
              <a:ext uri="{FF2B5EF4-FFF2-40B4-BE49-F238E27FC236}">
                <a16:creationId xmlns:a16="http://schemas.microsoft.com/office/drawing/2014/main" id="{EAD97D23-BF42-5CA4-98E8-760293EF1F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86158" y="4380057"/>
            <a:ext cx="646658" cy="646658"/>
          </a:xfrm>
          <a:prstGeom prst="rect">
            <a:avLst/>
          </a:prstGeom>
        </p:spPr>
      </p:pic>
      <p:pic>
        <p:nvPicPr>
          <p:cNvPr id="113" name="SCITT">
            <a:extLst>
              <a:ext uri="{FF2B5EF4-FFF2-40B4-BE49-F238E27FC236}">
                <a16:creationId xmlns:a16="http://schemas.microsoft.com/office/drawing/2014/main" id="{EFA5ED3F-A03B-337E-E6FC-D367BBE5A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1347" y="3305431"/>
            <a:ext cx="795719" cy="795719"/>
          </a:xfrm>
          <a:prstGeom prst="rect">
            <a:avLst/>
          </a:prstGeom>
        </p:spPr>
      </p:pic>
      <p:pic>
        <p:nvPicPr>
          <p:cNvPr id="116" name="Policy">
            <a:extLst>
              <a:ext uri="{FF2B5EF4-FFF2-40B4-BE49-F238E27FC236}">
                <a16:creationId xmlns:a16="http://schemas.microsoft.com/office/drawing/2014/main" id="{AA4E2E46-02FC-5A5D-DEE4-00F2563F6F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76785" y="3688870"/>
            <a:ext cx="366522" cy="426556"/>
          </a:xfrm>
          <a:prstGeom prst="rect">
            <a:avLst/>
          </a:prstGeom>
        </p:spPr>
      </p:pic>
      <p:pic>
        <p:nvPicPr>
          <p:cNvPr id="6" name="Distribution">
            <a:extLst>
              <a:ext uri="{FF2B5EF4-FFF2-40B4-BE49-F238E27FC236}">
                <a16:creationId xmlns:a16="http://schemas.microsoft.com/office/drawing/2014/main" id="{7AB06A39-0014-C0AB-A4B1-F2803002CC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648498" y="4377922"/>
            <a:ext cx="646658" cy="646658"/>
          </a:xfrm>
          <a:prstGeom prst="rect">
            <a:avLst/>
          </a:prstGeom>
        </p:spPr>
      </p:pic>
      <p:sp>
        <p:nvSpPr>
          <p:cNvPr id="19" name="TextBox 18">
            <a:extLst>
              <a:ext uri="{FF2B5EF4-FFF2-40B4-BE49-F238E27FC236}">
                <a16:creationId xmlns:a16="http://schemas.microsoft.com/office/drawing/2014/main" id="{DC86067E-F721-ADF8-BDEB-362F4E5C7C48}"/>
              </a:ext>
            </a:extLst>
          </p:cNvPr>
          <p:cNvSpPr txBox="1"/>
          <p:nvPr/>
        </p:nvSpPr>
        <p:spPr>
          <a:xfrm>
            <a:off x="3859910" y="3634930"/>
            <a:ext cx="755336"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purl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w/hash?</a:t>
            </a:r>
          </a:p>
        </p:txBody>
      </p:sp>
      <p:sp>
        <p:nvSpPr>
          <p:cNvPr id="20" name="TextBox 19">
            <a:extLst>
              <a:ext uri="{FF2B5EF4-FFF2-40B4-BE49-F238E27FC236}">
                <a16:creationId xmlns:a16="http://schemas.microsoft.com/office/drawing/2014/main" id="{19F28D38-D147-8EC4-3F7B-015CDF5C6A7E}"/>
              </a:ext>
            </a:extLst>
          </p:cNvPr>
          <p:cNvSpPr txBox="1"/>
          <p:nvPr/>
        </p:nvSpPr>
        <p:spPr>
          <a:xfrm>
            <a:off x="7476615" y="3620647"/>
            <a:ext cx="755336"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purl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w/hash?</a:t>
            </a:r>
          </a:p>
        </p:txBody>
      </p:sp>
      <p:pic>
        <p:nvPicPr>
          <p:cNvPr id="94" name="Picture 4" descr="Investigation free icon">
            <a:extLst>
              <a:ext uri="{FF2B5EF4-FFF2-40B4-BE49-F238E27FC236}">
                <a16:creationId xmlns:a16="http://schemas.microsoft.com/office/drawing/2014/main" id="{B04629C8-EB5F-BD65-3877-40521BACAA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8748" y="3379132"/>
            <a:ext cx="656306" cy="65630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1090">
            <a:extLst>
              <a:ext uri="{FF2B5EF4-FFF2-40B4-BE49-F238E27FC236}">
                <a16:creationId xmlns:a16="http://schemas.microsoft.com/office/drawing/2014/main" id="{BA19B964-DE48-0E74-52F6-AF1414CE87A4}"/>
              </a:ext>
            </a:extLst>
          </p:cNvPr>
          <p:cNvSpPr/>
          <p:nvPr/>
        </p:nvSpPr>
        <p:spPr>
          <a:xfrm>
            <a:off x="2267849" y="4941525"/>
            <a:ext cx="2342008" cy="815080"/>
          </a:xfrm>
          <a:custGeom>
            <a:avLst/>
            <a:gdLst>
              <a:gd name="connsiteX0" fmla="*/ 0 w 2342008"/>
              <a:gd name="connsiteY0" fmla="*/ 0 h 1108605"/>
              <a:gd name="connsiteX1" fmla="*/ 2342008 w 2342008"/>
              <a:gd name="connsiteY1" fmla="*/ 0 h 1108605"/>
              <a:gd name="connsiteX2" fmla="*/ 2342008 w 2342008"/>
              <a:gd name="connsiteY2" fmla="*/ 1108605 h 1108605"/>
              <a:gd name="connsiteX3" fmla="*/ 0 w 2342008"/>
              <a:gd name="connsiteY3" fmla="*/ 1108605 h 1108605"/>
              <a:gd name="connsiteX4" fmla="*/ 0 w 2342008"/>
              <a:gd name="connsiteY4" fmla="*/ 0 h 1108605"/>
              <a:gd name="connsiteX0" fmla="*/ 0 w 2342008"/>
              <a:gd name="connsiteY0" fmla="*/ 1690 h 1110295"/>
              <a:gd name="connsiteX1" fmla="*/ 1191052 w 2342008"/>
              <a:gd name="connsiteY1" fmla="*/ 0 h 1110295"/>
              <a:gd name="connsiteX2" fmla="*/ 2342008 w 2342008"/>
              <a:gd name="connsiteY2" fmla="*/ 1690 h 1110295"/>
              <a:gd name="connsiteX3" fmla="*/ 2342008 w 2342008"/>
              <a:gd name="connsiteY3" fmla="*/ 1110295 h 1110295"/>
              <a:gd name="connsiteX4" fmla="*/ 0 w 2342008"/>
              <a:gd name="connsiteY4" fmla="*/ 1110295 h 1110295"/>
              <a:gd name="connsiteX5" fmla="*/ 0 w 2342008"/>
              <a:gd name="connsiteY5" fmla="*/ 1690 h 1110295"/>
              <a:gd name="connsiteX0" fmla="*/ 0 w 2342008"/>
              <a:gd name="connsiteY0" fmla="*/ 149328 h 1257933"/>
              <a:gd name="connsiteX1" fmla="*/ 788620 w 2342008"/>
              <a:gd name="connsiteY1" fmla="*/ 0 h 1257933"/>
              <a:gd name="connsiteX2" fmla="*/ 2342008 w 2342008"/>
              <a:gd name="connsiteY2" fmla="*/ 149328 h 1257933"/>
              <a:gd name="connsiteX3" fmla="*/ 2342008 w 2342008"/>
              <a:gd name="connsiteY3" fmla="*/ 1257933 h 1257933"/>
              <a:gd name="connsiteX4" fmla="*/ 0 w 2342008"/>
              <a:gd name="connsiteY4" fmla="*/ 1257933 h 1257933"/>
              <a:gd name="connsiteX5" fmla="*/ 0 w 2342008"/>
              <a:gd name="connsiteY5" fmla="*/ 149328 h 1257933"/>
              <a:gd name="connsiteX0" fmla="*/ 0 w 2342008"/>
              <a:gd name="connsiteY0" fmla="*/ 149328 h 1257933"/>
              <a:gd name="connsiteX1" fmla="*/ 788620 w 2342008"/>
              <a:gd name="connsiteY1" fmla="*/ 0 h 1257933"/>
              <a:gd name="connsiteX2" fmla="*/ 1519664 w 2342008"/>
              <a:gd name="connsiteY2" fmla="*/ 69057 h 1257933"/>
              <a:gd name="connsiteX3" fmla="*/ 2342008 w 2342008"/>
              <a:gd name="connsiteY3" fmla="*/ 149328 h 1257933"/>
              <a:gd name="connsiteX4" fmla="*/ 2342008 w 2342008"/>
              <a:gd name="connsiteY4" fmla="*/ 1257933 h 1257933"/>
              <a:gd name="connsiteX5" fmla="*/ 0 w 2342008"/>
              <a:gd name="connsiteY5" fmla="*/ 1257933 h 1257933"/>
              <a:gd name="connsiteX6" fmla="*/ 0 w 2342008"/>
              <a:gd name="connsiteY6" fmla="*/ 149328 h 1257933"/>
              <a:gd name="connsiteX0" fmla="*/ 0 w 2342008"/>
              <a:gd name="connsiteY0" fmla="*/ 151708 h 1260313"/>
              <a:gd name="connsiteX1" fmla="*/ 788620 w 2342008"/>
              <a:gd name="connsiteY1" fmla="*/ 2380 h 1260313"/>
              <a:gd name="connsiteX2" fmla="*/ 1560145 w 2342008"/>
              <a:gd name="connsiteY2" fmla="*/ 0 h 1260313"/>
              <a:gd name="connsiteX3" fmla="*/ 2342008 w 2342008"/>
              <a:gd name="connsiteY3" fmla="*/ 151708 h 1260313"/>
              <a:gd name="connsiteX4" fmla="*/ 2342008 w 2342008"/>
              <a:gd name="connsiteY4" fmla="*/ 1260313 h 1260313"/>
              <a:gd name="connsiteX5" fmla="*/ 0 w 2342008"/>
              <a:gd name="connsiteY5" fmla="*/ 1260313 h 1260313"/>
              <a:gd name="connsiteX6" fmla="*/ 0 w 2342008"/>
              <a:gd name="connsiteY6" fmla="*/ 151708 h 126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2008" h="1260313">
                <a:moveTo>
                  <a:pt x="0" y="151708"/>
                </a:moveTo>
                <a:lnTo>
                  <a:pt x="788620" y="2380"/>
                </a:lnTo>
                <a:lnTo>
                  <a:pt x="1560145" y="0"/>
                </a:lnTo>
                <a:lnTo>
                  <a:pt x="2342008" y="151708"/>
                </a:lnTo>
                <a:lnTo>
                  <a:pt x="2342008" y="1260313"/>
                </a:lnTo>
                <a:lnTo>
                  <a:pt x="0" y="1260313"/>
                </a:lnTo>
                <a:lnTo>
                  <a:pt x="0" y="151708"/>
                </a:lnTo>
                <a:close/>
              </a:path>
            </a:pathLst>
          </a:cu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23764644-A637-A063-511D-F08CA9DEB0CA}"/>
              </a:ext>
            </a:extLst>
          </p:cNvPr>
          <p:cNvSpPr/>
          <p:nvPr/>
        </p:nvSpPr>
        <p:spPr>
          <a:xfrm>
            <a:off x="3071595"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dirty="0">
                <a:solidFill>
                  <a:sysClr val="windowText" lastClr="000000"/>
                </a:solidFill>
                <a:latin typeface="Arial" panose="020B0604020202020204" pitchFamily="34" charset="0"/>
                <a:cs typeface="Arial" panose="020B0604020202020204" pitchFamily="34" charset="0"/>
              </a:rPr>
              <a:t>Package Managers</a:t>
            </a:r>
          </a:p>
        </p:txBody>
      </p:sp>
      <p:sp>
        <p:nvSpPr>
          <p:cNvPr id="43" name="Rectangle 42">
            <a:extLst>
              <a:ext uri="{FF2B5EF4-FFF2-40B4-BE49-F238E27FC236}">
                <a16:creationId xmlns:a16="http://schemas.microsoft.com/office/drawing/2014/main" id="{7A8FE3F3-149C-493E-16DF-21A7303EE908}"/>
              </a:ext>
            </a:extLst>
          </p:cNvPr>
          <p:cNvSpPr/>
          <p:nvPr/>
        </p:nvSpPr>
        <p:spPr>
          <a:xfrm>
            <a:off x="3834240"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Blob Storage</a:t>
            </a:r>
          </a:p>
        </p:txBody>
      </p:sp>
      <p:sp>
        <p:nvSpPr>
          <p:cNvPr id="44" name="Rectangle 43">
            <a:extLst>
              <a:ext uri="{FF2B5EF4-FFF2-40B4-BE49-F238E27FC236}">
                <a16:creationId xmlns:a16="http://schemas.microsoft.com/office/drawing/2014/main" id="{F2CF5FD4-A696-684D-5DDF-A7B416C0F666}"/>
              </a:ext>
            </a:extLst>
          </p:cNvPr>
          <p:cNvSpPr/>
          <p:nvPr/>
        </p:nvSpPr>
        <p:spPr>
          <a:xfrm>
            <a:off x="2295982" y="5243302"/>
            <a:ext cx="718460" cy="455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1" dirty="0">
                <a:solidFill>
                  <a:sysClr val="windowText" lastClr="000000"/>
                </a:solidFill>
                <a:latin typeface="Arial" panose="020B0604020202020204" pitchFamily="34" charset="0"/>
                <a:cs typeface="Arial" panose="020B0604020202020204" pitchFamily="34" charset="0"/>
              </a:rPr>
              <a:t>OCI Artifacts</a:t>
            </a:r>
          </a:p>
        </p:txBody>
      </p:sp>
      <p:pic>
        <p:nvPicPr>
          <p:cNvPr id="45" name="Distribution">
            <a:extLst>
              <a:ext uri="{FF2B5EF4-FFF2-40B4-BE49-F238E27FC236}">
                <a16:creationId xmlns:a16="http://schemas.microsoft.com/office/drawing/2014/main" id="{A0C49523-AA8A-6983-FC58-451E61672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107496" y="4380057"/>
            <a:ext cx="646658" cy="646658"/>
          </a:xfrm>
          <a:prstGeom prst="rect">
            <a:avLst/>
          </a:prstGeom>
        </p:spPr>
      </p:pic>
      <p:pic>
        <p:nvPicPr>
          <p:cNvPr id="47" name="Signature">
            <a:extLst>
              <a:ext uri="{FF2B5EF4-FFF2-40B4-BE49-F238E27FC236}">
                <a16:creationId xmlns:a16="http://schemas.microsoft.com/office/drawing/2014/main" id="{57AB187B-F745-BCD0-DEF2-59E850C74A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55022" y="3470400"/>
            <a:ext cx="240692" cy="240692"/>
          </a:xfrm>
          <a:prstGeom prst="rect">
            <a:avLst/>
          </a:prstGeom>
        </p:spPr>
      </p:pic>
      <p:pic>
        <p:nvPicPr>
          <p:cNvPr id="48" name="Receipt">
            <a:extLst>
              <a:ext uri="{FF2B5EF4-FFF2-40B4-BE49-F238E27FC236}">
                <a16:creationId xmlns:a16="http://schemas.microsoft.com/office/drawing/2014/main" id="{3C679E38-CC67-C0F4-19D9-F5D448D38F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60104" y="3806217"/>
            <a:ext cx="369051" cy="389819"/>
          </a:xfrm>
          <a:prstGeom prst="rect">
            <a:avLst/>
          </a:prstGeom>
        </p:spPr>
      </p:pic>
      <p:pic>
        <p:nvPicPr>
          <p:cNvPr id="49" name="Signature">
            <a:extLst>
              <a:ext uri="{FF2B5EF4-FFF2-40B4-BE49-F238E27FC236}">
                <a16:creationId xmlns:a16="http://schemas.microsoft.com/office/drawing/2014/main" id="{02557FB2-F1D4-7FAF-CF84-83D0C118BE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5817" y="3662054"/>
            <a:ext cx="172374" cy="172374"/>
          </a:xfrm>
          <a:prstGeom prst="rect">
            <a:avLst/>
          </a:prstGeom>
        </p:spPr>
      </p:pic>
      <p:pic>
        <p:nvPicPr>
          <p:cNvPr id="50" name="Key">
            <a:extLst>
              <a:ext uri="{FF2B5EF4-FFF2-40B4-BE49-F238E27FC236}">
                <a16:creationId xmlns:a16="http://schemas.microsoft.com/office/drawing/2014/main" id="{3C24A4FB-2C3E-391C-800C-609DE38237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87974" y="4106941"/>
            <a:ext cx="131119" cy="131119"/>
          </a:xfrm>
          <a:prstGeom prst="rect">
            <a:avLst/>
          </a:prstGeom>
        </p:spPr>
      </p:pic>
      <p:sp>
        <p:nvSpPr>
          <p:cNvPr id="53" name="Oval 52">
            <a:extLst>
              <a:ext uri="{FF2B5EF4-FFF2-40B4-BE49-F238E27FC236}">
                <a16:creationId xmlns:a16="http://schemas.microsoft.com/office/drawing/2014/main" id="{777D2C4E-0A22-1B3E-525A-69AE986FD842}"/>
              </a:ext>
            </a:extLst>
          </p:cNvPr>
          <p:cNvSpPr/>
          <p:nvPr/>
        </p:nvSpPr>
        <p:spPr>
          <a:xfrm>
            <a:off x="2302737"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54" name="Oval 53">
            <a:extLst>
              <a:ext uri="{FF2B5EF4-FFF2-40B4-BE49-F238E27FC236}">
                <a16:creationId xmlns:a16="http://schemas.microsoft.com/office/drawing/2014/main" id="{A86E0ED8-A0C1-1944-9177-409A780B2AD9}"/>
              </a:ext>
            </a:extLst>
          </p:cNvPr>
          <p:cNvSpPr/>
          <p:nvPr/>
        </p:nvSpPr>
        <p:spPr>
          <a:xfrm>
            <a:off x="4877154"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55" name="Oval 54">
            <a:extLst>
              <a:ext uri="{FF2B5EF4-FFF2-40B4-BE49-F238E27FC236}">
                <a16:creationId xmlns:a16="http://schemas.microsoft.com/office/drawing/2014/main" id="{74491292-D6A2-5C91-DFA8-ACE17EED959E}"/>
              </a:ext>
            </a:extLst>
          </p:cNvPr>
          <p:cNvSpPr/>
          <p:nvPr/>
        </p:nvSpPr>
        <p:spPr>
          <a:xfrm>
            <a:off x="7435990" y="341059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60" name="Oval 59">
            <a:extLst>
              <a:ext uri="{FF2B5EF4-FFF2-40B4-BE49-F238E27FC236}">
                <a16:creationId xmlns:a16="http://schemas.microsoft.com/office/drawing/2014/main" id="{BCF65F54-BCD6-A6DC-839C-41CC8037270B}"/>
              </a:ext>
            </a:extLst>
          </p:cNvPr>
          <p:cNvSpPr/>
          <p:nvPr/>
        </p:nvSpPr>
        <p:spPr>
          <a:xfrm>
            <a:off x="3697665" y="37479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61" name="Oval 60">
            <a:extLst>
              <a:ext uri="{FF2B5EF4-FFF2-40B4-BE49-F238E27FC236}">
                <a16:creationId xmlns:a16="http://schemas.microsoft.com/office/drawing/2014/main" id="{E13922FE-B734-7006-8B35-07DA90AB9202}"/>
              </a:ext>
            </a:extLst>
          </p:cNvPr>
          <p:cNvSpPr/>
          <p:nvPr/>
        </p:nvSpPr>
        <p:spPr>
          <a:xfrm>
            <a:off x="7367184" y="370838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09525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65" name="Rectangle 164">
            <a:extLst>
              <a:ext uri="{FF2B5EF4-FFF2-40B4-BE49-F238E27FC236}">
                <a16:creationId xmlns:a16="http://schemas.microsoft.com/office/drawing/2014/main" id="{CD7D15D4-4430-3085-6DA8-39D672AA6A2E}"/>
              </a:ext>
            </a:extLst>
          </p:cNvPr>
          <p:cNvSpPr/>
          <p:nvPr/>
        </p:nvSpPr>
        <p:spPr>
          <a:xfrm>
            <a:off x="2832099" y="1516034"/>
            <a:ext cx="8750299" cy="430101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solidFill>
                  <a:schemeClr val="tx1"/>
                </a:solidFill>
                <a:latin typeface="Arial" panose="020B0604020202020204" pitchFamily="34" charset="0"/>
                <a:cs typeface="Arial" panose="020B0604020202020204" pitchFamily="34" charset="0"/>
              </a:rPr>
              <a:t>SCITT Interoperability</a:t>
            </a:r>
          </a:p>
        </p:txBody>
      </p:sp>
      <p:sp>
        <p:nvSpPr>
          <p:cNvPr id="154" name="Rectangle 153">
            <a:extLst>
              <a:ext uri="{FF2B5EF4-FFF2-40B4-BE49-F238E27FC236}">
                <a16:creationId xmlns:a16="http://schemas.microsoft.com/office/drawing/2014/main" id="{4AB0EC09-299E-5379-C602-1761E69D2135}"/>
              </a:ext>
            </a:extLst>
          </p:cNvPr>
          <p:cNvSpPr/>
          <p:nvPr/>
        </p:nvSpPr>
        <p:spPr>
          <a:xfrm>
            <a:off x="2922629" y="2898400"/>
            <a:ext cx="1449687" cy="1242139"/>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latin typeface="Arial" panose="020B0604020202020204" pitchFamily="34" charset="0"/>
                <a:cs typeface="Arial" panose="020B0604020202020204" pitchFamily="34" charset="0"/>
              </a:rPr>
              <a:t>Wabbit Networks</a:t>
            </a:r>
          </a:p>
        </p:txBody>
      </p:sp>
      <p:sp>
        <p:nvSpPr>
          <p:cNvPr id="31" name="Rectangle 30">
            <a:extLst>
              <a:ext uri="{FF2B5EF4-FFF2-40B4-BE49-F238E27FC236}">
                <a16:creationId xmlns:a16="http://schemas.microsoft.com/office/drawing/2014/main" id="{D4839B77-224D-D896-70CD-3E36ECFA3E21}"/>
              </a:ext>
            </a:extLst>
          </p:cNvPr>
          <p:cNvSpPr/>
          <p:nvPr/>
        </p:nvSpPr>
        <p:spPr>
          <a:xfrm>
            <a:off x="4991101" y="2051051"/>
            <a:ext cx="6469274" cy="3726804"/>
          </a:xfrm>
          <a:prstGeom prst="rect">
            <a:avLst/>
          </a:prstGeom>
          <a:solidFill>
            <a:schemeClr val="bg1"/>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err="1">
                <a:solidFill>
                  <a:schemeClr val="tx1"/>
                </a:solidFill>
                <a:latin typeface="Arial" panose="020B0604020202020204" pitchFamily="34" charset="0"/>
                <a:cs typeface="Arial" panose="020B0604020202020204" pitchFamily="34" charset="0"/>
              </a:rPr>
              <a:t>Spacley</a:t>
            </a:r>
            <a:r>
              <a:rPr lang="en-US" sz="2000" dirty="0">
                <a:solidFill>
                  <a:schemeClr val="tx1"/>
                </a:solidFill>
                <a:latin typeface="Arial" panose="020B0604020202020204" pitchFamily="34" charset="0"/>
                <a:cs typeface="Arial" panose="020B0604020202020204" pitchFamily="34" charset="0"/>
              </a:rPr>
              <a:t> Cloud Provider</a:t>
            </a:r>
          </a:p>
        </p:txBody>
      </p:sp>
      <p:sp>
        <p:nvSpPr>
          <p:cNvPr id="152" name="Rectangle 151">
            <a:extLst>
              <a:ext uri="{FF2B5EF4-FFF2-40B4-BE49-F238E27FC236}">
                <a16:creationId xmlns:a16="http://schemas.microsoft.com/office/drawing/2014/main" id="{F8FBA6C8-9C8D-F3AC-BA2B-82C826269C17}"/>
              </a:ext>
            </a:extLst>
          </p:cNvPr>
          <p:cNvSpPr/>
          <p:nvPr/>
        </p:nvSpPr>
        <p:spPr>
          <a:xfrm>
            <a:off x="5297647" y="3284692"/>
            <a:ext cx="6079990" cy="2370281"/>
          </a:xfrm>
          <a:prstGeom prst="rect">
            <a:avLst/>
          </a:prstGeom>
          <a:solidFill>
            <a:schemeClr val="bg1"/>
          </a:solidFill>
          <a:ln w="222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chemeClr val="tx1"/>
                </a:solidFill>
                <a:latin typeface="Arial" panose="020B0604020202020204" pitchFamily="34" charset="0"/>
                <a:cs typeface="Arial" panose="020B0604020202020204" pitchFamily="34" charset="0"/>
              </a:rPr>
              <a:t>ACME Rockets Environment</a:t>
            </a:r>
          </a:p>
        </p:txBody>
      </p:sp>
      <p:sp>
        <p:nvSpPr>
          <p:cNvPr id="66" name="Rectangle 65">
            <a:extLst>
              <a:ext uri="{FF2B5EF4-FFF2-40B4-BE49-F238E27FC236}">
                <a16:creationId xmlns:a16="http://schemas.microsoft.com/office/drawing/2014/main" id="{CB6D0792-5395-261B-D18B-F7639010F6B0}"/>
              </a:ext>
            </a:extLst>
          </p:cNvPr>
          <p:cNvSpPr/>
          <p:nvPr/>
        </p:nvSpPr>
        <p:spPr>
          <a:xfrm>
            <a:off x="5297647" y="2419350"/>
            <a:ext cx="5264856" cy="7003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Extending Services</a:t>
            </a:r>
          </a:p>
        </p:txBody>
      </p:sp>
      <p:sp>
        <p:nvSpPr>
          <p:cNvPr id="3" name="Rectangle 2">
            <a:extLst>
              <a:ext uri="{FF2B5EF4-FFF2-40B4-BE49-F238E27FC236}">
                <a16:creationId xmlns:a16="http://schemas.microsoft.com/office/drawing/2014/main" id="{DA4EBA3C-BD5A-7D25-1F1B-7BAA5FCE7790}"/>
              </a:ext>
            </a:extLst>
          </p:cNvPr>
          <p:cNvSpPr/>
          <p:nvPr/>
        </p:nvSpPr>
        <p:spPr>
          <a:xfrm>
            <a:off x="5537201" y="3574602"/>
            <a:ext cx="5463540" cy="1959423"/>
          </a:xfrm>
          <a:prstGeom prst="rect">
            <a:avLst/>
          </a:prstGeom>
          <a:solidFill>
            <a:schemeClr val="bg1"/>
          </a:solidFill>
          <a:ln w="22225">
            <a:solidFill>
              <a:srgbClr val="C7C7C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solidFill>
              <a:latin typeface="Arial" panose="020B0604020202020204" pitchFamily="34" charset="0"/>
              <a:cs typeface="Arial" panose="020B0604020202020204" pitchFamily="34" charset="0"/>
            </a:endParaRPr>
          </a:p>
        </p:txBody>
      </p:sp>
      <p:pic>
        <p:nvPicPr>
          <p:cNvPr id="4" name="Picture 2" descr="Related image">
            <a:extLst>
              <a:ext uri="{FF2B5EF4-FFF2-40B4-BE49-F238E27FC236}">
                <a16:creationId xmlns:a16="http://schemas.microsoft.com/office/drawing/2014/main" id="{B1700B75-4F10-2DA1-B1BF-5964EFB25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625" y="3493623"/>
            <a:ext cx="425126" cy="425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1B7E740-8E32-05EB-1392-11182E6A23B7}"/>
              </a:ext>
            </a:extLst>
          </p:cNvPr>
          <p:cNvSpPr/>
          <p:nvPr/>
        </p:nvSpPr>
        <p:spPr>
          <a:xfrm>
            <a:off x="5513793" y="3752039"/>
            <a:ext cx="1101584" cy="430887"/>
          </a:xfrm>
          <a:prstGeom prst="rect">
            <a:avLst/>
          </a:prstGeom>
        </p:spPr>
        <p:txBody>
          <a:bodyPr wrap="none">
            <a:spAutoFit/>
          </a:bodyPr>
          <a:lstStyle/>
          <a:p>
            <a:pPr lvl="0">
              <a:defRPr/>
            </a:pPr>
            <a:r>
              <a:rPr lang="en-US" sz="1100" dirty="0">
                <a:latin typeface="Arial" panose="020B0604020202020204" pitchFamily="34" charset="0"/>
                <a:cs typeface="Arial" panose="020B0604020202020204" pitchFamily="34" charset="0"/>
              </a:rPr>
              <a:t>Virtual Private </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Network</a:t>
            </a:r>
          </a:p>
        </p:txBody>
      </p:sp>
      <p:pic>
        <p:nvPicPr>
          <p:cNvPr id="11" name="Graphic 10">
            <a:extLst>
              <a:ext uri="{FF2B5EF4-FFF2-40B4-BE49-F238E27FC236}">
                <a16:creationId xmlns:a16="http://schemas.microsoft.com/office/drawing/2014/main" id="{C19E51E1-F4FA-DB1F-D9CB-D1FD544D06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509" y="4805150"/>
            <a:ext cx="660994" cy="660994"/>
          </a:xfrm>
          <a:prstGeom prst="rect">
            <a:avLst/>
          </a:prstGeom>
        </p:spPr>
      </p:pic>
      <p:sp>
        <p:nvSpPr>
          <p:cNvPr id="26" name="TextBox 25">
            <a:extLst>
              <a:ext uri="{FF2B5EF4-FFF2-40B4-BE49-F238E27FC236}">
                <a16:creationId xmlns:a16="http://schemas.microsoft.com/office/drawing/2014/main" id="{FDEC7218-57D7-5B53-5C0F-454C60205B81}"/>
              </a:ext>
            </a:extLst>
          </p:cNvPr>
          <p:cNvSpPr txBox="1"/>
          <p:nvPr/>
        </p:nvSpPr>
        <p:spPr>
          <a:xfrm>
            <a:off x="7731633" y="440940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27" name="Graphic 26">
            <a:extLst>
              <a:ext uri="{FF2B5EF4-FFF2-40B4-BE49-F238E27FC236}">
                <a16:creationId xmlns:a16="http://schemas.microsoft.com/office/drawing/2014/main" id="{04DD78DD-806A-05CC-B8DD-13C918F96E7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9752" r="17258" b="30293"/>
          <a:stretch/>
        </p:blipFill>
        <p:spPr>
          <a:xfrm>
            <a:off x="7960428" y="4525698"/>
            <a:ext cx="491174" cy="471424"/>
          </a:xfrm>
          <a:prstGeom prst="rect">
            <a:avLst/>
          </a:prstGeom>
        </p:spPr>
      </p:pic>
      <p:pic>
        <p:nvPicPr>
          <p:cNvPr id="28" name="Graphic 27">
            <a:extLst>
              <a:ext uri="{FF2B5EF4-FFF2-40B4-BE49-F238E27FC236}">
                <a16:creationId xmlns:a16="http://schemas.microsoft.com/office/drawing/2014/main" id="{106E987B-D187-93EF-5432-4B05D35FEF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0532" y="4208096"/>
            <a:ext cx="1055153" cy="370132"/>
          </a:xfrm>
          <a:prstGeom prst="rect">
            <a:avLst/>
          </a:prstGeom>
        </p:spPr>
      </p:pic>
      <p:sp>
        <p:nvSpPr>
          <p:cNvPr id="64" name="TextBox 85">
            <a:extLst>
              <a:ext uri="{FF2B5EF4-FFF2-40B4-BE49-F238E27FC236}">
                <a16:creationId xmlns:a16="http://schemas.microsoft.com/office/drawing/2014/main" id="{0AEE1E5F-A3F2-7F3A-4745-FDB2244CBDD2}"/>
              </a:ext>
            </a:extLst>
          </p:cNvPr>
          <p:cNvSpPr txBox="1"/>
          <p:nvPr/>
        </p:nvSpPr>
        <p:spPr>
          <a:xfrm>
            <a:off x="5381363" y="2460875"/>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dirty="0"/>
              <a:t>Multi Tenant Services</a:t>
            </a:r>
          </a:p>
        </p:txBody>
      </p:sp>
      <p:grpSp>
        <p:nvGrpSpPr>
          <p:cNvPr id="67" name="Group 66">
            <a:extLst>
              <a:ext uri="{FF2B5EF4-FFF2-40B4-BE49-F238E27FC236}">
                <a16:creationId xmlns:a16="http://schemas.microsoft.com/office/drawing/2014/main" id="{73C94EDD-E852-599C-7A0F-0C495054F156}"/>
              </a:ext>
            </a:extLst>
          </p:cNvPr>
          <p:cNvGrpSpPr/>
          <p:nvPr/>
        </p:nvGrpSpPr>
        <p:grpSpPr>
          <a:xfrm>
            <a:off x="6974908" y="3599978"/>
            <a:ext cx="1190117" cy="429369"/>
            <a:chOff x="7518137" y="1321608"/>
            <a:chExt cx="1190117" cy="429369"/>
          </a:xfrm>
        </p:grpSpPr>
        <p:pic>
          <p:nvPicPr>
            <p:cNvPr id="68" name="OCI-Distribution">
              <a:extLst>
                <a:ext uri="{FF2B5EF4-FFF2-40B4-BE49-F238E27FC236}">
                  <a16:creationId xmlns:a16="http://schemas.microsoft.com/office/drawing/2014/main" id="{B5BF7A1E-C99D-BDC3-6B44-89C26E709F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69" name="TextBox 85">
              <a:extLst>
                <a:ext uri="{FF2B5EF4-FFF2-40B4-BE49-F238E27FC236}">
                  <a16:creationId xmlns:a16="http://schemas.microsoft.com/office/drawing/2014/main" id="{5884DB23-7A53-B5FD-1522-EC2BE06F2934}"/>
                </a:ext>
              </a:extLst>
            </p:cNvPr>
            <p:cNvSpPr txBox="1"/>
            <p:nvPr/>
          </p:nvSpPr>
          <p:spPr>
            <a:xfrm>
              <a:off x="7956760" y="1483149"/>
              <a:ext cx="751494" cy="123111"/>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pPr algn="l"/>
              <a:r>
                <a:rPr lang="en-US" sz="800" dirty="0"/>
                <a:t>registry.acme.io</a:t>
              </a:r>
            </a:p>
          </p:txBody>
        </p:sp>
      </p:grpSp>
      <p:grpSp>
        <p:nvGrpSpPr>
          <p:cNvPr id="71" name="Group 70">
            <a:extLst>
              <a:ext uri="{FF2B5EF4-FFF2-40B4-BE49-F238E27FC236}">
                <a16:creationId xmlns:a16="http://schemas.microsoft.com/office/drawing/2014/main" id="{27A48DD0-1ADD-959F-8F5E-D5E5C2CBD46F}"/>
              </a:ext>
            </a:extLst>
          </p:cNvPr>
          <p:cNvGrpSpPr/>
          <p:nvPr/>
        </p:nvGrpSpPr>
        <p:grpSpPr>
          <a:xfrm>
            <a:off x="8191753" y="3673244"/>
            <a:ext cx="1225821" cy="417787"/>
            <a:chOff x="8900628" y="1634359"/>
            <a:chExt cx="1225821" cy="417787"/>
          </a:xfrm>
        </p:grpSpPr>
        <p:pic>
          <p:nvPicPr>
            <p:cNvPr id="86" name="Key Vault">
              <a:extLst>
                <a:ext uri="{FF2B5EF4-FFF2-40B4-BE49-F238E27FC236}">
                  <a16:creationId xmlns:a16="http://schemas.microsoft.com/office/drawing/2014/main" id="{3FBCBA1A-0DBD-EF64-252D-72F8A89561B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87" name="TextBox 85">
              <a:extLst>
                <a:ext uri="{FF2B5EF4-FFF2-40B4-BE49-F238E27FC236}">
                  <a16:creationId xmlns:a16="http://schemas.microsoft.com/office/drawing/2014/main" id="{B6EE125C-2858-6E38-EB06-D21363D9F5BE}"/>
                </a:ext>
              </a:extLst>
            </p:cNvPr>
            <p:cNvSpPr txBox="1"/>
            <p:nvPr/>
          </p:nvSpPr>
          <p:spPr>
            <a:xfrm>
              <a:off x="9344081" y="1720141"/>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keyvault.acme.io</a:t>
              </a:r>
            </a:p>
          </p:txBody>
        </p:sp>
      </p:grpSp>
      <p:grpSp>
        <p:nvGrpSpPr>
          <p:cNvPr id="88" name="Group 87">
            <a:extLst>
              <a:ext uri="{FF2B5EF4-FFF2-40B4-BE49-F238E27FC236}">
                <a16:creationId xmlns:a16="http://schemas.microsoft.com/office/drawing/2014/main" id="{71AD869F-03C6-FFD8-7A29-9E352B721DED}"/>
              </a:ext>
            </a:extLst>
          </p:cNvPr>
          <p:cNvGrpSpPr/>
          <p:nvPr/>
        </p:nvGrpSpPr>
        <p:grpSpPr>
          <a:xfrm>
            <a:off x="9524287" y="3661466"/>
            <a:ext cx="1218997" cy="312077"/>
            <a:chOff x="10078951" y="1645538"/>
            <a:chExt cx="1218997" cy="312077"/>
          </a:xfrm>
        </p:grpSpPr>
        <p:grpSp>
          <p:nvGrpSpPr>
            <p:cNvPr id="111" name="Group 110">
              <a:extLst>
                <a:ext uri="{FF2B5EF4-FFF2-40B4-BE49-F238E27FC236}">
                  <a16:creationId xmlns:a16="http://schemas.microsoft.com/office/drawing/2014/main" id="{2C322891-A49C-529C-9942-42A097F70D2A}"/>
                </a:ext>
              </a:extLst>
            </p:cNvPr>
            <p:cNvGrpSpPr/>
            <p:nvPr/>
          </p:nvGrpSpPr>
          <p:grpSpPr>
            <a:xfrm>
              <a:off x="10078951" y="1645538"/>
              <a:ext cx="430281" cy="312077"/>
              <a:chOff x="10078951" y="1638972"/>
              <a:chExt cx="430281" cy="312077"/>
            </a:xfrm>
          </p:grpSpPr>
          <p:sp>
            <p:nvSpPr>
              <p:cNvPr id="117" name="Freeform: Shape 116">
                <a:extLst>
                  <a:ext uri="{FF2B5EF4-FFF2-40B4-BE49-F238E27FC236}">
                    <a16:creationId xmlns:a16="http://schemas.microsoft.com/office/drawing/2014/main" id="{C6C2EEFE-F326-6512-0A91-922EFBD6CE6B}"/>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8" name="Freeform: Shape 117">
                <a:extLst>
                  <a:ext uri="{FF2B5EF4-FFF2-40B4-BE49-F238E27FC236}">
                    <a16:creationId xmlns:a16="http://schemas.microsoft.com/office/drawing/2014/main" id="{F75FDF83-35AE-DDB1-A562-B69A5A774303}"/>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119" name="Key">
                <a:extLst>
                  <a:ext uri="{FF2B5EF4-FFF2-40B4-BE49-F238E27FC236}">
                    <a16:creationId xmlns:a16="http://schemas.microsoft.com/office/drawing/2014/main" id="{5A24F5EE-D8B0-6B86-A2B0-20B6B1814BC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120" name="Signature">
                <a:extLst>
                  <a:ext uri="{FF2B5EF4-FFF2-40B4-BE49-F238E27FC236}">
                    <a16:creationId xmlns:a16="http://schemas.microsoft.com/office/drawing/2014/main" id="{45C4BBF8-7BC0-4031-DE38-2A8FC819C1F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115" name="TextBox 85">
              <a:extLst>
                <a:ext uri="{FF2B5EF4-FFF2-40B4-BE49-F238E27FC236}">
                  <a16:creationId xmlns:a16="http://schemas.microsoft.com/office/drawing/2014/main" id="{288227D6-D792-4940-9B93-5BF8F69567F6}"/>
                </a:ext>
              </a:extLst>
            </p:cNvPr>
            <p:cNvSpPr txBox="1"/>
            <p:nvPr/>
          </p:nvSpPr>
          <p:spPr>
            <a:xfrm>
              <a:off x="10515580" y="1743098"/>
              <a:ext cx="782368" cy="123111"/>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cs typeface="Arial" panose="020B0604020202020204" pitchFamily="34" charset="0"/>
                </a:rPr>
                <a:t>signer.acme.io</a:t>
              </a:r>
            </a:p>
          </p:txBody>
        </p:sp>
      </p:grpSp>
      <p:sp>
        <p:nvSpPr>
          <p:cNvPr id="121" name="Cylinder 120">
            <a:extLst>
              <a:ext uri="{FF2B5EF4-FFF2-40B4-BE49-F238E27FC236}">
                <a16:creationId xmlns:a16="http://schemas.microsoft.com/office/drawing/2014/main" id="{713CD05C-8D24-5A3A-7D6D-88CAA97E9BEF}"/>
              </a:ext>
            </a:extLst>
          </p:cNvPr>
          <p:cNvSpPr/>
          <p:nvPr/>
        </p:nvSpPr>
        <p:spPr>
          <a:xfrm>
            <a:off x="7125098" y="2980823"/>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D1DC813B-C895-45B9-C0EE-C4E6C205658A}"/>
              </a:ext>
            </a:extLst>
          </p:cNvPr>
          <p:cNvSpPr/>
          <p:nvPr/>
        </p:nvSpPr>
        <p:spPr>
          <a:xfrm>
            <a:off x="6400045" y="2492451"/>
            <a:ext cx="1527933"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AE11612A-BC21-C63B-FBC8-64510E69E19D}"/>
              </a:ext>
            </a:extLst>
          </p:cNvPr>
          <p:cNvGrpSpPr/>
          <p:nvPr/>
        </p:nvGrpSpPr>
        <p:grpSpPr>
          <a:xfrm>
            <a:off x="6959337" y="2529827"/>
            <a:ext cx="1073250" cy="429369"/>
            <a:chOff x="7518137" y="1321608"/>
            <a:chExt cx="1073250" cy="429369"/>
          </a:xfrm>
        </p:grpSpPr>
        <p:pic>
          <p:nvPicPr>
            <p:cNvPr id="7" name="OCI-Distribution">
              <a:extLst>
                <a:ext uri="{FF2B5EF4-FFF2-40B4-BE49-F238E27FC236}">
                  <a16:creationId xmlns:a16="http://schemas.microsoft.com/office/drawing/2014/main" id="{A8DB1079-1983-F287-A8FF-29208B60C2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18137" y="1321608"/>
              <a:ext cx="429370" cy="429369"/>
            </a:xfrm>
            <a:prstGeom prst="rect">
              <a:avLst/>
            </a:prstGeom>
          </p:spPr>
        </p:pic>
        <p:sp>
          <p:nvSpPr>
            <p:cNvPr id="8" name="TextBox 85">
              <a:extLst>
                <a:ext uri="{FF2B5EF4-FFF2-40B4-BE49-F238E27FC236}">
                  <a16:creationId xmlns:a16="http://schemas.microsoft.com/office/drawing/2014/main" id="{BA6BE6A1-B854-3DF9-B76C-5D4B7763A9EE}"/>
                </a:ext>
              </a:extLst>
            </p:cNvPr>
            <p:cNvSpPr txBox="1"/>
            <p:nvPr/>
          </p:nvSpPr>
          <p:spPr>
            <a:xfrm>
              <a:off x="7799709" y="1382404"/>
              <a:ext cx="791678" cy="307777"/>
            </a:xfrm>
            <a:prstGeom prst="rect">
              <a:avLst/>
            </a:prstGeom>
            <a:noFill/>
          </p:spPr>
          <p:txBody>
            <a:bodyPr wrap="square" lIns="0" tIns="0" rIns="0" bIns="0" rtlCol="0">
              <a:spAutoFit/>
            </a:bodyPr>
            <a:lstStyle>
              <a:defPPr>
                <a:defRPr lang="en-US"/>
              </a:defPPr>
              <a:lvl1pPr algn="ctr" defTabSz="457200">
                <a:defRPr sz="1000">
                  <a:latin typeface="Arial" panose="020B0604020202020204" pitchFamily="34" charset="0"/>
                  <a:cs typeface="Arial" panose="020B0604020202020204" pitchFamily="34" charset="0"/>
                </a:defRPr>
              </a:lvl1pPr>
              <a:lvl2pPr defTabSz="457200"/>
              <a:lvl3pPr defTabSz="457200"/>
              <a:lvl4pPr defTabSz="457200"/>
              <a:lvl5pPr defTabSz="457200"/>
              <a:lvl6pPr defTabSz="457200"/>
              <a:lvl7pPr defTabSz="457200"/>
              <a:lvl8pPr defTabSz="457200"/>
              <a:lvl9pPr defTabSz="457200"/>
            </a:lstStyle>
            <a:p>
              <a:r>
                <a:rPr lang="en-US" dirty="0"/>
                <a:t>Registry</a:t>
              </a:r>
              <a:br>
                <a:rPr lang="en-US" dirty="0"/>
              </a:br>
              <a:r>
                <a:rPr lang="en-US" dirty="0"/>
                <a:t>Service</a:t>
              </a:r>
            </a:p>
          </p:txBody>
        </p:sp>
      </p:grpSp>
      <p:sp>
        <p:nvSpPr>
          <p:cNvPr id="122" name="Cylinder 121">
            <a:extLst>
              <a:ext uri="{FF2B5EF4-FFF2-40B4-BE49-F238E27FC236}">
                <a16:creationId xmlns:a16="http://schemas.microsoft.com/office/drawing/2014/main" id="{5B62B9B8-8EC7-D04F-9521-EDBCE72591E3}"/>
              </a:ext>
            </a:extLst>
          </p:cNvPr>
          <p:cNvSpPr/>
          <p:nvPr/>
        </p:nvSpPr>
        <p:spPr>
          <a:xfrm>
            <a:off x="8367123" y="298231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9CFB72CE-9B15-35B7-F39C-1E6DA6E1E4BD}"/>
              </a:ext>
            </a:extLst>
          </p:cNvPr>
          <p:cNvSpPr/>
          <p:nvPr/>
        </p:nvSpPr>
        <p:spPr>
          <a:xfrm>
            <a:off x="8165024" y="24924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B24425C1-ED55-12E8-6D99-4D54D0DEA9A5}"/>
              </a:ext>
            </a:extLst>
          </p:cNvPr>
          <p:cNvGrpSpPr/>
          <p:nvPr/>
        </p:nvGrpSpPr>
        <p:grpSpPr>
          <a:xfrm>
            <a:off x="8191753" y="2535618"/>
            <a:ext cx="1092615" cy="417787"/>
            <a:chOff x="8900628" y="1634359"/>
            <a:chExt cx="1092615" cy="417787"/>
          </a:xfrm>
        </p:grpSpPr>
        <p:pic>
          <p:nvPicPr>
            <p:cNvPr id="32" name="Key Vault">
              <a:extLst>
                <a:ext uri="{FF2B5EF4-FFF2-40B4-BE49-F238E27FC236}">
                  <a16:creationId xmlns:a16="http://schemas.microsoft.com/office/drawing/2014/main" id="{40439804-C24F-40B0-3BA5-DCE7F3A819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0628" y="1634359"/>
              <a:ext cx="417787" cy="417787"/>
            </a:xfrm>
            <a:prstGeom prst="rect">
              <a:avLst/>
            </a:prstGeom>
          </p:spPr>
        </p:pic>
        <p:sp>
          <p:nvSpPr>
            <p:cNvPr id="49" name="TextBox 85">
              <a:extLst>
                <a:ext uri="{FF2B5EF4-FFF2-40B4-BE49-F238E27FC236}">
                  <a16:creationId xmlns:a16="http://schemas.microsoft.com/office/drawing/2014/main" id="{92088898-FBD0-1A1E-825B-52F2BCD42C75}"/>
                </a:ext>
              </a:extLst>
            </p:cNvPr>
            <p:cNvSpPr txBox="1"/>
            <p:nvPr/>
          </p:nvSpPr>
          <p:spPr>
            <a:xfrm>
              <a:off x="9210875" y="1689364"/>
              <a:ext cx="782368"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a:latin typeface="Arial" panose="020B0604020202020204" pitchFamily="34" charset="0"/>
                  <a:cs typeface="Arial" panose="020B0604020202020204" pitchFamily="34" charset="0"/>
                </a:rPr>
                <a:t>Key Vault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sp>
        <p:nvSpPr>
          <p:cNvPr id="123" name="Cylinder 122">
            <a:extLst>
              <a:ext uri="{FF2B5EF4-FFF2-40B4-BE49-F238E27FC236}">
                <a16:creationId xmlns:a16="http://schemas.microsoft.com/office/drawing/2014/main" id="{706DC6A5-ED63-0481-C10B-1789A89A5B8B}"/>
              </a:ext>
            </a:extLst>
          </p:cNvPr>
          <p:cNvSpPr/>
          <p:nvPr/>
        </p:nvSpPr>
        <p:spPr>
          <a:xfrm>
            <a:off x="9643254" y="2972902"/>
            <a:ext cx="86263" cy="700342"/>
          </a:xfrm>
          <a:prstGeom prst="can">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9" name="Group 148">
            <a:extLst>
              <a:ext uri="{FF2B5EF4-FFF2-40B4-BE49-F238E27FC236}">
                <a16:creationId xmlns:a16="http://schemas.microsoft.com/office/drawing/2014/main" id="{2B552B13-EA96-1BE0-3E79-621A254E9C37}"/>
              </a:ext>
            </a:extLst>
          </p:cNvPr>
          <p:cNvGrpSpPr/>
          <p:nvPr/>
        </p:nvGrpSpPr>
        <p:grpSpPr>
          <a:xfrm>
            <a:off x="9313187" y="2492451"/>
            <a:ext cx="1025417" cy="509662"/>
            <a:chOff x="9871987" y="1387551"/>
            <a:chExt cx="1025417" cy="509662"/>
          </a:xfrm>
        </p:grpSpPr>
        <p:sp>
          <p:nvSpPr>
            <p:cNvPr id="61" name="Rectangle 60">
              <a:extLst>
                <a:ext uri="{FF2B5EF4-FFF2-40B4-BE49-F238E27FC236}">
                  <a16:creationId xmlns:a16="http://schemas.microsoft.com/office/drawing/2014/main" id="{5799B91A-53D1-CBDD-069B-763B8E072804}"/>
                </a:ext>
              </a:extLst>
            </p:cNvPr>
            <p:cNvSpPr/>
            <p:nvPr/>
          </p:nvSpPr>
          <p:spPr>
            <a:xfrm>
              <a:off x="9871987" y="1387551"/>
              <a:ext cx="1025417"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58" name="Group 57">
              <a:extLst>
                <a:ext uri="{FF2B5EF4-FFF2-40B4-BE49-F238E27FC236}">
                  <a16:creationId xmlns:a16="http://schemas.microsoft.com/office/drawing/2014/main" id="{093BEB64-1103-772E-9BD3-93F48D19FC07}"/>
                </a:ext>
              </a:extLst>
            </p:cNvPr>
            <p:cNvGrpSpPr/>
            <p:nvPr/>
          </p:nvGrpSpPr>
          <p:grpSpPr>
            <a:xfrm>
              <a:off x="9964651" y="1483573"/>
              <a:ext cx="908137" cy="312077"/>
              <a:chOff x="10078951" y="1645538"/>
              <a:chExt cx="908137" cy="312077"/>
            </a:xfrm>
          </p:grpSpPr>
          <p:grpSp>
            <p:nvGrpSpPr>
              <p:cNvPr id="53" name="Group 52">
                <a:extLst>
                  <a:ext uri="{FF2B5EF4-FFF2-40B4-BE49-F238E27FC236}">
                    <a16:creationId xmlns:a16="http://schemas.microsoft.com/office/drawing/2014/main" id="{BA744AC4-36CF-914A-BB76-CFC3E087F271}"/>
                  </a:ext>
                </a:extLst>
              </p:cNvPr>
              <p:cNvGrpSpPr/>
              <p:nvPr/>
            </p:nvGrpSpPr>
            <p:grpSpPr>
              <a:xfrm>
                <a:off x="10078951" y="1645538"/>
                <a:ext cx="430281" cy="312077"/>
                <a:chOff x="10078951" y="1638972"/>
                <a:chExt cx="430281" cy="312077"/>
              </a:xfrm>
            </p:grpSpPr>
            <p:sp>
              <p:nvSpPr>
                <p:cNvPr id="35" name="Freeform: Shape 34">
                  <a:extLst>
                    <a:ext uri="{FF2B5EF4-FFF2-40B4-BE49-F238E27FC236}">
                      <a16:creationId xmlns:a16="http://schemas.microsoft.com/office/drawing/2014/main" id="{164D4F27-B08C-97BC-8BFB-A0B3D79996AC}"/>
                    </a:ext>
                  </a:extLst>
                </p:cNvPr>
                <p:cNvSpPr/>
                <p:nvPr/>
              </p:nvSpPr>
              <p:spPr>
                <a:xfrm rot="18900000">
                  <a:off x="10225254" y="1645569"/>
                  <a:ext cx="57761" cy="57761"/>
                </a:xfrm>
                <a:custGeom>
                  <a:avLst/>
                  <a:gdLst>
                    <a:gd name="connsiteX0" fmla="*/ 57761 w 57761"/>
                    <a:gd name="connsiteY0" fmla="*/ 28881 h 57761"/>
                    <a:gd name="connsiteX1" fmla="*/ 28881 w 57761"/>
                    <a:gd name="connsiteY1" fmla="*/ 57761 h 57761"/>
                    <a:gd name="connsiteX2" fmla="*/ 0 w 57761"/>
                    <a:gd name="connsiteY2" fmla="*/ 28881 h 57761"/>
                    <a:gd name="connsiteX3" fmla="*/ 28881 w 57761"/>
                    <a:gd name="connsiteY3" fmla="*/ 0 h 57761"/>
                    <a:gd name="connsiteX4" fmla="*/ 57761 w 57761"/>
                    <a:gd name="connsiteY4" fmla="*/ 28881 h 57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1" h="57761">
                      <a:moveTo>
                        <a:pt x="57761" y="28881"/>
                      </a:moveTo>
                      <a:cubicBezTo>
                        <a:pt x="57761" y="44831"/>
                        <a:pt x="44831" y="57761"/>
                        <a:pt x="28881" y="57761"/>
                      </a:cubicBezTo>
                      <a:cubicBezTo>
                        <a:pt x="12930" y="57761"/>
                        <a:pt x="0" y="44831"/>
                        <a:pt x="0" y="28881"/>
                      </a:cubicBezTo>
                      <a:cubicBezTo>
                        <a:pt x="0" y="12930"/>
                        <a:pt x="12930" y="0"/>
                        <a:pt x="28881" y="0"/>
                      </a:cubicBezTo>
                      <a:cubicBezTo>
                        <a:pt x="44831" y="0"/>
                        <a:pt x="57761" y="12930"/>
                        <a:pt x="57761" y="28881"/>
                      </a:cubicBezTo>
                      <a:close/>
                    </a:path>
                  </a:pathLst>
                </a:custGeom>
                <a:no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052DC8DE-1212-EFA2-E72F-41CD781EEB0B}"/>
                    </a:ext>
                  </a:extLst>
                </p:cNvPr>
                <p:cNvSpPr/>
                <p:nvPr/>
              </p:nvSpPr>
              <p:spPr>
                <a:xfrm>
                  <a:off x="10078951" y="1825529"/>
                  <a:ext cx="348051" cy="125520"/>
                </a:xfrm>
                <a:custGeom>
                  <a:avLst/>
                  <a:gdLst>
                    <a:gd name="connsiteX0" fmla="*/ 289549 w 348051"/>
                    <a:gd name="connsiteY0" fmla="*/ 0 h 125520"/>
                    <a:gd name="connsiteX1" fmla="*/ 231417 w 348051"/>
                    <a:gd name="connsiteY1" fmla="*/ 62205 h 125520"/>
                    <a:gd name="connsiteX2" fmla="*/ 231417 w 348051"/>
                    <a:gd name="connsiteY2" fmla="*/ 62205 h 125520"/>
                    <a:gd name="connsiteX3" fmla="*/ 231417 w 348051"/>
                    <a:gd name="connsiteY3" fmla="*/ 62205 h 125520"/>
                    <a:gd name="connsiteX4" fmla="*/ 231417 w 348051"/>
                    <a:gd name="connsiteY4" fmla="*/ 62205 h 125520"/>
                    <a:gd name="connsiteX5" fmla="*/ 231417 w 348051"/>
                    <a:gd name="connsiteY5" fmla="*/ 62205 h 125520"/>
                    <a:gd name="connsiteX6" fmla="*/ 135518 w 348051"/>
                    <a:gd name="connsiteY6" fmla="*/ 62205 h 125520"/>
                    <a:gd name="connsiteX7" fmla="*/ 135518 w 348051"/>
                    <a:gd name="connsiteY7" fmla="*/ 39989 h 125520"/>
                    <a:gd name="connsiteX8" fmla="*/ 209201 w 348051"/>
                    <a:gd name="connsiteY8" fmla="*/ 39989 h 125520"/>
                    <a:gd name="connsiteX9" fmla="*/ 209201 w 348051"/>
                    <a:gd name="connsiteY9" fmla="*/ 11849 h 125520"/>
                    <a:gd name="connsiteX10" fmla="*/ 122558 w 348051"/>
                    <a:gd name="connsiteY10" fmla="*/ 11849 h 125520"/>
                    <a:gd name="connsiteX11" fmla="*/ 67389 w 348051"/>
                    <a:gd name="connsiteY11" fmla="*/ 8146 h 125520"/>
                    <a:gd name="connsiteX12" fmla="*/ 0 w 348051"/>
                    <a:gd name="connsiteY12" fmla="*/ 53318 h 125520"/>
                    <a:gd name="connsiteX13" fmla="*/ 0 w 348051"/>
                    <a:gd name="connsiteY13" fmla="*/ 125521 h 125520"/>
                    <a:gd name="connsiteX14" fmla="*/ 59983 w 348051"/>
                    <a:gd name="connsiteY14" fmla="*/ 125521 h 125520"/>
                    <a:gd name="connsiteX15" fmla="*/ 108118 w 348051"/>
                    <a:gd name="connsiteY15" fmla="*/ 105526 h 125520"/>
                    <a:gd name="connsiteX16" fmla="*/ 257706 w 348051"/>
                    <a:gd name="connsiteY16" fmla="*/ 105526 h 125520"/>
                    <a:gd name="connsiteX17" fmla="*/ 348051 w 348051"/>
                    <a:gd name="connsiteY17" fmla="*/ 0 h 12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8051" h="125520">
                      <a:moveTo>
                        <a:pt x="289549" y="0"/>
                      </a:moveTo>
                      <a:lnTo>
                        <a:pt x="231417" y="62205"/>
                      </a:lnTo>
                      <a:lnTo>
                        <a:pt x="231417" y="62205"/>
                      </a:lnTo>
                      <a:lnTo>
                        <a:pt x="231417" y="62205"/>
                      </a:lnTo>
                      <a:lnTo>
                        <a:pt x="231417" y="62205"/>
                      </a:lnTo>
                      <a:lnTo>
                        <a:pt x="231417" y="62205"/>
                      </a:lnTo>
                      <a:lnTo>
                        <a:pt x="135518" y="62205"/>
                      </a:lnTo>
                      <a:lnTo>
                        <a:pt x="135518" y="39989"/>
                      </a:lnTo>
                      <a:lnTo>
                        <a:pt x="209201" y="39989"/>
                      </a:lnTo>
                      <a:lnTo>
                        <a:pt x="209201" y="11849"/>
                      </a:lnTo>
                      <a:lnTo>
                        <a:pt x="122558" y="11849"/>
                      </a:lnTo>
                      <a:lnTo>
                        <a:pt x="67389" y="8146"/>
                      </a:lnTo>
                      <a:lnTo>
                        <a:pt x="0" y="53318"/>
                      </a:lnTo>
                      <a:lnTo>
                        <a:pt x="0" y="125521"/>
                      </a:lnTo>
                      <a:lnTo>
                        <a:pt x="59983" y="125521"/>
                      </a:lnTo>
                      <a:lnTo>
                        <a:pt x="108118" y="105526"/>
                      </a:lnTo>
                      <a:lnTo>
                        <a:pt x="257706" y="105526"/>
                      </a:lnTo>
                      <a:lnTo>
                        <a:pt x="348051" y="0"/>
                      </a:lnTo>
                      <a:close/>
                    </a:path>
                  </a:pathLst>
                </a:custGeom>
                <a:solidFill>
                  <a:srgbClr val="262261"/>
                </a:solidFill>
                <a:ln w="3609"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pic>
              <p:nvPicPr>
                <p:cNvPr id="46" name="Key">
                  <a:extLst>
                    <a:ext uri="{FF2B5EF4-FFF2-40B4-BE49-F238E27FC236}">
                      <a16:creationId xmlns:a16="http://schemas.microsoft.com/office/drawing/2014/main" id="{20681202-97A0-8554-7027-DEBA83F8931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12803" y="1638972"/>
                  <a:ext cx="196429" cy="196429"/>
                </a:xfrm>
                <a:prstGeom prst="rect">
                  <a:avLst/>
                </a:prstGeom>
              </p:spPr>
            </p:pic>
            <p:pic>
              <p:nvPicPr>
                <p:cNvPr id="47" name="Signature">
                  <a:extLst>
                    <a:ext uri="{FF2B5EF4-FFF2-40B4-BE49-F238E27FC236}">
                      <a16:creationId xmlns:a16="http://schemas.microsoft.com/office/drawing/2014/main" id="{C5282284-0448-0411-F72F-B02CC3DF8C1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89292" y="1640199"/>
                  <a:ext cx="196429" cy="196429"/>
                </a:xfrm>
                <a:prstGeom prst="rect">
                  <a:avLst/>
                </a:prstGeom>
              </p:spPr>
            </p:pic>
          </p:grpSp>
          <p:sp>
            <p:nvSpPr>
              <p:cNvPr id="48" name="TextBox 85">
                <a:extLst>
                  <a:ext uri="{FF2B5EF4-FFF2-40B4-BE49-F238E27FC236}">
                    <a16:creationId xmlns:a16="http://schemas.microsoft.com/office/drawing/2014/main" id="{75DA3D13-546E-A528-BDC2-31AF5CCF8E87}"/>
                  </a:ext>
                </a:extLst>
              </p:cNvPr>
              <p:cNvSpPr txBox="1"/>
              <p:nvPr/>
            </p:nvSpPr>
            <p:spPr>
              <a:xfrm>
                <a:off x="10526521" y="1647688"/>
                <a:ext cx="460567"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Signing Service</a:t>
                </a:r>
              </a:p>
            </p:txBody>
          </p:sp>
        </p:grpSp>
      </p:grpSp>
      <p:pic>
        <p:nvPicPr>
          <p:cNvPr id="124" name="Graphic 123">
            <a:extLst>
              <a:ext uri="{FF2B5EF4-FFF2-40B4-BE49-F238E27FC236}">
                <a16:creationId xmlns:a16="http://schemas.microsoft.com/office/drawing/2014/main" id="{042D6024-B44F-9319-F81C-2D4FD295AEF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47507" y="4598754"/>
            <a:ext cx="213236" cy="213236"/>
          </a:xfrm>
          <a:prstGeom prst="rect">
            <a:avLst/>
          </a:prstGeom>
        </p:spPr>
      </p:pic>
      <p:sp>
        <p:nvSpPr>
          <p:cNvPr id="125" name="TextBox 124">
            <a:extLst>
              <a:ext uri="{FF2B5EF4-FFF2-40B4-BE49-F238E27FC236}">
                <a16:creationId xmlns:a16="http://schemas.microsoft.com/office/drawing/2014/main" id="{573851C5-3AD0-B11F-B239-FDD4AEB96554}"/>
              </a:ext>
            </a:extLst>
          </p:cNvPr>
          <p:cNvSpPr txBox="1"/>
          <p:nvPr/>
        </p:nvSpPr>
        <p:spPr>
          <a:xfrm>
            <a:off x="9876931" y="4651511"/>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26" name="Graphic 125">
            <a:extLst>
              <a:ext uri="{FF2B5EF4-FFF2-40B4-BE49-F238E27FC236}">
                <a16:creationId xmlns:a16="http://schemas.microsoft.com/office/drawing/2014/main" id="{00FD8071-1E7C-5847-857D-D8FB2E8AC2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42059" y="4261884"/>
            <a:ext cx="213236" cy="213236"/>
          </a:xfrm>
          <a:prstGeom prst="rect">
            <a:avLst/>
          </a:prstGeom>
        </p:spPr>
      </p:pic>
      <p:pic>
        <p:nvPicPr>
          <p:cNvPr id="13" name="Graphic 12">
            <a:extLst>
              <a:ext uri="{FF2B5EF4-FFF2-40B4-BE49-F238E27FC236}">
                <a16:creationId xmlns:a16="http://schemas.microsoft.com/office/drawing/2014/main" id="{DBCD035A-7A9A-D04C-6577-95650133262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9744752" y="4711787"/>
            <a:ext cx="363255" cy="363255"/>
          </a:xfrm>
          <a:prstGeom prst="rect">
            <a:avLst/>
          </a:prstGeom>
        </p:spPr>
      </p:pic>
      <p:sp>
        <p:nvSpPr>
          <p:cNvPr id="129" name="TextBox 128">
            <a:extLst>
              <a:ext uri="{FF2B5EF4-FFF2-40B4-BE49-F238E27FC236}">
                <a16:creationId xmlns:a16="http://schemas.microsoft.com/office/drawing/2014/main" id="{63F974D8-76A9-F98F-6B9B-D2460F1FFA21}"/>
              </a:ext>
            </a:extLst>
          </p:cNvPr>
          <p:cNvSpPr txBox="1"/>
          <p:nvPr/>
        </p:nvSpPr>
        <p:spPr>
          <a:xfrm>
            <a:off x="7511295" y="3999282"/>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30" name="Graphic 129">
            <a:extLst>
              <a:ext uri="{FF2B5EF4-FFF2-40B4-BE49-F238E27FC236}">
                <a16:creationId xmlns:a16="http://schemas.microsoft.com/office/drawing/2014/main" id="{7C484633-3D54-0897-2B33-5A4524411A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277006" y="3946525"/>
            <a:ext cx="213236" cy="213236"/>
          </a:xfrm>
          <a:prstGeom prst="rect">
            <a:avLst/>
          </a:prstGeom>
        </p:spPr>
      </p:pic>
      <p:cxnSp>
        <p:nvCxnSpPr>
          <p:cNvPr id="132" name="Connector: Elbow 131">
            <a:extLst>
              <a:ext uri="{FF2B5EF4-FFF2-40B4-BE49-F238E27FC236}">
                <a16:creationId xmlns:a16="http://schemas.microsoft.com/office/drawing/2014/main" id="{FF3393B3-206E-5B34-FB2F-12D9393CDCA7}"/>
              </a:ext>
            </a:extLst>
          </p:cNvPr>
          <p:cNvCxnSpPr>
            <a:cxnSpLocks/>
            <a:stCxn id="27" idx="1"/>
            <a:endCxn id="68" idx="2"/>
          </p:cNvCxnSpPr>
          <p:nvPr/>
        </p:nvCxnSpPr>
        <p:spPr>
          <a:xfrm rot="10800000">
            <a:off x="7189594" y="4029348"/>
            <a:ext cx="770835" cy="73206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277417C-86ED-5D7A-0CD0-F078DE378861}"/>
              </a:ext>
            </a:extLst>
          </p:cNvPr>
          <p:cNvCxnSpPr>
            <a:cxnSpLocks/>
            <a:stCxn id="126" idx="1"/>
            <a:endCxn id="130" idx="2"/>
          </p:cNvCxnSpPr>
          <p:nvPr/>
        </p:nvCxnSpPr>
        <p:spPr>
          <a:xfrm rot="10800000">
            <a:off x="7383625" y="4159762"/>
            <a:ext cx="558435" cy="208741"/>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2F27B036-BFC1-FA54-8F92-048D5562530A}"/>
              </a:ext>
            </a:extLst>
          </p:cNvPr>
          <p:cNvCxnSpPr>
            <a:cxnSpLocks/>
            <a:stCxn id="124" idx="2"/>
            <a:endCxn id="156" idx="3"/>
          </p:cNvCxnSpPr>
          <p:nvPr/>
        </p:nvCxnSpPr>
        <p:spPr>
          <a:xfrm rot="5400000" flipH="1">
            <a:off x="6502022" y="1559887"/>
            <a:ext cx="919326" cy="5584881"/>
          </a:xfrm>
          <a:prstGeom prst="bentConnector4">
            <a:avLst>
              <a:gd name="adj1" fmla="val -24866"/>
              <a:gd name="adj2" fmla="val 94786"/>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842BEFAE-5FD8-CA46-E5AD-92A1CF7B1A2D}"/>
              </a:ext>
            </a:extLst>
          </p:cNvPr>
          <p:cNvGrpSpPr/>
          <p:nvPr/>
        </p:nvGrpSpPr>
        <p:grpSpPr>
          <a:xfrm>
            <a:off x="3128530" y="3531215"/>
            <a:ext cx="912632" cy="509662"/>
            <a:chOff x="11050535" y="1387551"/>
            <a:chExt cx="912632" cy="509662"/>
          </a:xfrm>
        </p:grpSpPr>
        <p:sp>
          <p:nvSpPr>
            <p:cNvPr id="143" name="Rectangle 142">
              <a:extLst>
                <a:ext uri="{FF2B5EF4-FFF2-40B4-BE49-F238E27FC236}">
                  <a16:creationId xmlns:a16="http://schemas.microsoft.com/office/drawing/2014/main" id="{9A5BE19A-449A-D02B-2634-FA64BD60A3C2}"/>
                </a:ext>
              </a:extLst>
            </p:cNvPr>
            <p:cNvSpPr/>
            <p:nvPr/>
          </p:nvSpPr>
          <p:spPr>
            <a:xfrm>
              <a:off x="11050535" y="1387551"/>
              <a:ext cx="912632" cy="5096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7" name="Group 146">
              <a:extLst>
                <a:ext uri="{FF2B5EF4-FFF2-40B4-BE49-F238E27FC236}">
                  <a16:creationId xmlns:a16="http://schemas.microsoft.com/office/drawing/2014/main" id="{78B368A2-6923-7622-4A6A-942953435698}"/>
                </a:ext>
              </a:extLst>
            </p:cNvPr>
            <p:cNvGrpSpPr/>
            <p:nvPr/>
          </p:nvGrpSpPr>
          <p:grpSpPr>
            <a:xfrm>
              <a:off x="11092567" y="1467159"/>
              <a:ext cx="843870" cy="363255"/>
              <a:chOff x="11092567" y="1467159"/>
              <a:chExt cx="843870" cy="363255"/>
            </a:xfrm>
          </p:grpSpPr>
          <p:pic>
            <p:nvPicPr>
              <p:cNvPr id="142" name="Graphic 141">
                <a:extLst>
                  <a:ext uri="{FF2B5EF4-FFF2-40B4-BE49-F238E27FC236}">
                    <a16:creationId xmlns:a16="http://schemas.microsoft.com/office/drawing/2014/main" id="{A09C9B0E-6E4B-CC10-2D4E-74C371432DA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11092567" y="1467159"/>
                <a:ext cx="363255" cy="363255"/>
              </a:xfrm>
              <a:prstGeom prst="rect">
                <a:avLst/>
              </a:prstGeom>
            </p:spPr>
          </p:pic>
          <p:sp>
            <p:nvSpPr>
              <p:cNvPr id="144" name="TextBox 85">
                <a:extLst>
                  <a:ext uri="{FF2B5EF4-FFF2-40B4-BE49-F238E27FC236}">
                    <a16:creationId xmlns:a16="http://schemas.microsoft.com/office/drawing/2014/main" id="{0E0C5F23-C00D-ACD5-C645-5B518F79A2E2}"/>
                  </a:ext>
                </a:extLst>
              </p:cNvPr>
              <p:cNvSpPr txBox="1"/>
              <p:nvPr/>
            </p:nvSpPr>
            <p:spPr>
              <a:xfrm>
                <a:off x="11429275" y="1491129"/>
                <a:ext cx="507162" cy="307777"/>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Security</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Service</a:t>
                </a:r>
              </a:p>
            </p:txBody>
          </p:sp>
        </p:grpSp>
      </p:grpSp>
      <p:grpSp>
        <p:nvGrpSpPr>
          <p:cNvPr id="151" name="Group 150">
            <a:extLst>
              <a:ext uri="{FF2B5EF4-FFF2-40B4-BE49-F238E27FC236}">
                <a16:creationId xmlns:a16="http://schemas.microsoft.com/office/drawing/2014/main" id="{9CF9C3BE-C978-AE1C-9E8A-277B1E3F234F}"/>
              </a:ext>
            </a:extLst>
          </p:cNvPr>
          <p:cNvGrpSpPr/>
          <p:nvPr/>
        </p:nvGrpSpPr>
        <p:grpSpPr>
          <a:xfrm>
            <a:off x="5183862" y="4701279"/>
            <a:ext cx="736404" cy="735280"/>
            <a:chOff x="5686525" y="3473984"/>
            <a:chExt cx="906259" cy="904876"/>
          </a:xfrm>
        </p:grpSpPr>
        <p:sp>
          <p:nvSpPr>
            <p:cNvPr id="150" name="Rectangle 149">
              <a:extLst>
                <a:ext uri="{FF2B5EF4-FFF2-40B4-BE49-F238E27FC236}">
                  <a16:creationId xmlns:a16="http://schemas.microsoft.com/office/drawing/2014/main" id="{800AC8BA-E50A-20AF-43BE-14DBF8318D27}"/>
                </a:ext>
              </a:extLst>
            </p:cNvPr>
            <p:cNvSpPr/>
            <p:nvPr/>
          </p:nvSpPr>
          <p:spPr>
            <a:xfrm>
              <a:off x="5686525" y="3473984"/>
              <a:ext cx="906259" cy="904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BFA4F61E-805E-4C4A-3A29-C5D014C61B5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686525" y="3473985"/>
              <a:ext cx="904875" cy="904875"/>
            </a:xfrm>
            <a:prstGeom prst="rect">
              <a:avLst/>
            </a:prstGeom>
          </p:spPr>
        </p:pic>
      </p:grpSp>
      <p:sp>
        <p:nvSpPr>
          <p:cNvPr id="155" name="TextBox 154">
            <a:extLst>
              <a:ext uri="{FF2B5EF4-FFF2-40B4-BE49-F238E27FC236}">
                <a16:creationId xmlns:a16="http://schemas.microsoft.com/office/drawing/2014/main" id="{ADC45D78-DFEB-48D7-0AC2-AC201A0919A5}"/>
              </a:ext>
            </a:extLst>
          </p:cNvPr>
          <p:cNvSpPr txBox="1"/>
          <p:nvPr/>
        </p:nvSpPr>
        <p:spPr>
          <a:xfrm>
            <a:off x="4083194" y="3679937"/>
            <a:ext cx="289122" cy="107722"/>
          </a:xfrm>
          <a:prstGeom prst="rect">
            <a:avLst/>
          </a:prstGeom>
          <a:noFill/>
        </p:spPr>
        <p:txBody>
          <a:bodyPr wrap="square" lIns="0" tIns="0" rIns="0" bIns="0" rtlCol="0">
            <a:spAutoFit/>
          </a:bodyPr>
          <a:lstStyle/>
          <a:p>
            <a:r>
              <a:rPr lang="en-US" sz="700" b="1" dirty="0">
                <a:latin typeface="Arial" panose="020B0604020202020204" pitchFamily="34" charset="0"/>
                <a:ea typeface="Cascadia Code SemiBold" panose="020B0609020000020004" pitchFamily="49" charset="0"/>
                <a:cs typeface="Arial" panose="020B0604020202020204" pitchFamily="34" charset="0"/>
              </a:rPr>
              <a:t>SCITT</a:t>
            </a:r>
          </a:p>
        </p:txBody>
      </p:sp>
      <p:pic>
        <p:nvPicPr>
          <p:cNvPr id="156" name="Graphic 155">
            <a:extLst>
              <a:ext uri="{FF2B5EF4-FFF2-40B4-BE49-F238E27FC236}">
                <a16:creationId xmlns:a16="http://schemas.microsoft.com/office/drawing/2014/main" id="{510BA948-A4A0-9D49-E800-2535052468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56008" y="3786046"/>
            <a:ext cx="213236" cy="213236"/>
          </a:xfrm>
          <a:prstGeom prst="rect">
            <a:avLst/>
          </a:prstGeom>
        </p:spPr>
      </p:pic>
      <p:pic>
        <p:nvPicPr>
          <p:cNvPr id="19" name="Graphic 18" descr="Internet Of Things outline">
            <a:extLst>
              <a:ext uri="{FF2B5EF4-FFF2-40B4-BE49-F238E27FC236}">
                <a16:creationId xmlns:a16="http://schemas.microsoft.com/office/drawing/2014/main" id="{E6664FA5-BB2E-663E-8F42-4A0273C1924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777056" y="4334374"/>
            <a:ext cx="1443481" cy="1443481"/>
          </a:xfrm>
          <a:prstGeom prst="rect">
            <a:avLst/>
          </a:prstGeom>
        </p:spPr>
      </p:pic>
      <p:sp>
        <p:nvSpPr>
          <p:cNvPr id="171" name="Oval 170">
            <a:extLst>
              <a:ext uri="{FF2B5EF4-FFF2-40B4-BE49-F238E27FC236}">
                <a16:creationId xmlns:a16="http://schemas.microsoft.com/office/drawing/2014/main" id="{AE1AD0A2-6251-1840-7ACA-92E2045AA633}"/>
              </a:ext>
            </a:extLst>
          </p:cNvPr>
          <p:cNvSpPr/>
          <p:nvPr/>
        </p:nvSpPr>
        <p:spPr>
          <a:xfrm>
            <a:off x="5136143" y="328985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2" name="Oval 171">
            <a:extLst>
              <a:ext uri="{FF2B5EF4-FFF2-40B4-BE49-F238E27FC236}">
                <a16:creationId xmlns:a16="http://schemas.microsoft.com/office/drawing/2014/main" id="{C8DBEE60-AE3F-6321-FDAD-13C0EE9ED578}"/>
              </a:ext>
            </a:extLst>
          </p:cNvPr>
          <p:cNvSpPr/>
          <p:nvPr/>
        </p:nvSpPr>
        <p:spPr>
          <a:xfrm>
            <a:off x="7284086" y="305702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73" name="Oval 172">
            <a:extLst>
              <a:ext uri="{FF2B5EF4-FFF2-40B4-BE49-F238E27FC236}">
                <a16:creationId xmlns:a16="http://schemas.microsoft.com/office/drawing/2014/main" id="{2D33CFF0-2137-93C7-E5AE-2270126D7F16}"/>
              </a:ext>
            </a:extLst>
          </p:cNvPr>
          <p:cNvSpPr/>
          <p:nvPr/>
        </p:nvSpPr>
        <p:spPr>
          <a:xfrm>
            <a:off x="6710791" y="364521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74" name="Oval 173">
            <a:extLst>
              <a:ext uri="{FF2B5EF4-FFF2-40B4-BE49-F238E27FC236}">
                <a16:creationId xmlns:a16="http://schemas.microsoft.com/office/drawing/2014/main" id="{37A8FF3F-52CB-9CFC-A620-A102217E8473}"/>
              </a:ext>
            </a:extLst>
          </p:cNvPr>
          <p:cNvSpPr/>
          <p:nvPr/>
        </p:nvSpPr>
        <p:spPr>
          <a:xfrm>
            <a:off x="7788874" y="45007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75" name="Oval 174">
            <a:extLst>
              <a:ext uri="{FF2B5EF4-FFF2-40B4-BE49-F238E27FC236}">
                <a16:creationId xmlns:a16="http://schemas.microsoft.com/office/drawing/2014/main" id="{AC4474C6-45ED-76D9-0B55-B2043FC43463}"/>
              </a:ext>
            </a:extLst>
          </p:cNvPr>
          <p:cNvSpPr/>
          <p:nvPr/>
        </p:nvSpPr>
        <p:spPr>
          <a:xfrm>
            <a:off x="4108878" y="3982926"/>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76" name="Oval 175">
            <a:extLst>
              <a:ext uri="{FF2B5EF4-FFF2-40B4-BE49-F238E27FC236}">
                <a16:creationId xmlns:a16="http://schemas.microsoft.com/office/drawing/2014/main" id="{CCD3CF4C-7293-2CDD-938A-1824FA9F8169}"/>
              </a:ext>
            </a:extLst>
          </p:cNvPr>
          <p:cNvSpPr/>
          <p:nvPr/>
        </p:nvSpPr>
        <p:spPr>
          <a:xfrm>
            <a:off x="9878985" y="4423700"/>
            <a:ext cx="206962" cy="2069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pic>
        <p:nvPicPr>
          <p:cNvPr id="177" name="SCITT">
            <a:extLst>
              <a:ext uri="{FF2B5EF4-FFF2-40B4-BE49-F238E27FC236}">
                <a16:creationId xmlns:a16="http://schemas.microsoft.com/office/drawing/2014/main" id="{9537BC15-242D-F966-BA5C-9B5C14F75E0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377027" y="2500530"/>
            <a:ext cx="523994" cy="523994"/>
          </a:xfrm>
          <a:prstGeom prst="rect">
            <a:avLst/>
          </a:prstGeom>
        </p:spPr>
      </p:pic>
    </p:spTree>
    <p:extLst>
      <p:ext uri="{BB962C8B-B14F-4D97-AF65-F5344CB8AC3E}">
        <p14:creationId xmlns:p14="http://schemas.microsoft.com/office/powerpoint/2010/main" val="238867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4C2B-C785-48BC-951F-BF23C50AD17D}"/>
              </a:ext>
            </a:extLst>
          </p:cNvPr>
          <p:cNvSpPr>
            <a:spLocks noGrp="1"/>
          </p:cNvSpPr>
          <p:nvPr>
            <p:ph type="title"/>
          </p:nvPr>
        </p:nvSpPr>
        <p:spPr/>
        <p:txBody>
          <a:bodyPr/>
          <a:lstStyle/>
          <a:p>
            <a:r>
              <a:rPr lang="en-US"/>
              <a:t>Notary Ledger</a:t>
            </a:r>
          </a:p>
        </p:txBody>
      </p:sp>
      <p:sp>
        <p:nvSpPr>
          <p:cNvPr id="3" name="Content Placeholder 2">
            <a:extLst>
              <a:ext uri="{FF2B5EF4-FFF2-40B4-BE49-F238E27FC236}">
                <a16:creationId xmlns:a16="http://schemas.microsoft.com/office/drawing/2014/main" id="{0C159612-381A-4343-B33B-9A10382FCEF1}"/>
              </a:ext>
            </a:extLst>
          </p:cNvPr>
          <p:cNvSpPr>
            <a:spLocks noGrp="1"/>
          </p:cNvSpPr>
          <p:nvPr>
            <p:ph idx="1"/>
          </p:nvPr>
        </p:nvSpPr>
        <p:spPr/>
        <p:txBody>
          <a:bodyPr/>
          <a:lstStyle/>
          <a:p>
            <a:r>
              <a:rPr lang="en-US"/>
              <a:t>A Notary validates the intent of a user</a:t>
            </a:r>
          </a:p>
        </p:txBody>
      </p:sp>
      <p:grpSp>
        <p:nvGrpSpPr>
          <p:cNvPr id="4" name="Group 3">
            <a:extLst>
              <a:ext uri="{FF2B5EF4-FFF2-40B4-BE49-F238E27FC236}">
                <a16:creationId xmlns:a16="http://schemas.microsoft.com/office/drawing/2014/main" id="{029E7667-FDCC-4336-AEB6-6542968C563E}"/>
              </a:ext>
            </a:extLst>
          </p:cNvPr>
          <p:cNvGrpSpPr/>
          <p:nvPr/>
        </p:nvGrpSpPr>
        <p:grpSpPr>
          <a:xfrm>
            <a:off x="4619834" y="3518893"/>
            <a:ext cx="6390476" cy="2419048"/>
            <a:chOff x="2900762" y="3336013"/>
            <a:chExt cx="6390476" cy="2419048"/>
          </a:xfrm>
        </p:grpSpPr>
        <p:pic>
          <p:nvPicPr>
            <p:cNvPr id="5" name="Picture 4">
              <a:extLst>
                <a:ext uri="{FF2B5EF4-FFF2-40B4-BE49-F238E27FC236}">
                  <a16:creationId xmlns:a16="http://schemas.microsoft.com/office/drawing/2014/main" id="{F52D41F2-EE2F-45F9-A5B1-CC7B7E0A6FDA}"/>
                </a:ext>
              </a:extLst>
            </p:cNvPr>
            <p:cNvPicPr>
              <a:picLocks noChangeAspect="1"/>
            </p:cNvPicPr>
            <p:nvPr/>
          </p:nvPicPr>
          <p:blipFill>
            <a:blip r:embed="rId2"/>
            <a:stretch>
              <a:fillRect/>
            </a:stretch>
          </p:blipFill>
          <p:spPr>
            <a:xfrm>
              <a:off x="2900762" y="3336013"/>
              <a:ext cx="6390476" cy="2419048"/>
            </a:xfrm>
            <a:prstGeom prst="rect">
              <a:avLst/>
            </a:prstGeom>
          </p:spPr>
        </p:pic>
        <p:sp>
          <p:nvSpPr>
            <p:cNvPr id="6" name="Oval 5">
              <a:extLst>
                <a:ext uri="{FF2B5EF4-FFF2-40B4-BE49-F238E27FC236}">
                  <a16:creationId xmlns:a16="http://schemas.microsoft.com/office/drawing/2014/main" id="{7FD15A97-9733-4482-B935-1F773D1D38FA}"/>
                </a:ext>
              </a:extLst>
            </p:cNvPr>
            <p:cNvSpPr/>
            <p:nvPr/>
          </p:nvSpPr>
          <p:spPr>
            <a:xfrm>
              <a:off x="4152900" y="37447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A</a:t>
              </a:r>
            </a:p>
          </p:txBody>
        </p:sp>
        <p:sp>
          <p:nvSpPr>
            <p:cNvPr id="7" name="Oval 6">
              <a:extLst>
                <a:ext uri="{FF2B5EF4-FFF2-40B4-BE49-F238E27FC236}">
                  <a16:creationId xmlns:a16="http://schemas.microsoft.com/office/drawing/2014/main" id="{B21C18C7-E372-417D-BB96-474CF4FF0786}"/>
                </a:ext>
              </a:extLst>
            </p:cNvPr>
            <p:cNvSpPr/>
            <p:nvPr/>
          </p:nvSpPr>
          <p:spPr>
            <a:xfrm>
              <a:off x="4362450" y="39543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B</a:t>
              </a:r>
            </a:p>
          </p:txBody>
        </p:sp>
        <p:sp>
          <p:nvSpPr>
            <p:cNvPr id="8" name="Oval 7">
              <a:extLst>
                <a:ext uri="{FF2B5EF4-FFF2-40B4-BE49-F238E27FC236}">
                  <a16:creationId xmlns:a16="http://schemas.microsoft.com/office/drawing/2014/main" id="{8E6CAA26-020D-4109-AE16-39EDABCBB3BD}"/>
                </a:ext>
              </a:extLst>
            </p:cNvPr>
            <p:cNvSpPr/>
            <p:nvPr/>
          </p:nvSpPr>
          <p:spPr>
            <a:xfrm>
              <a:off x="4572000" y="416386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C</a:t>
              </a:r>
            </a:p>
          </p:txBody>
        </p:sp>
        <p:sp>
          <p:nvSpPr>
            <p:cNvPr id="9" name="Oval 8">
              <a:extLst>
                <a:ext uri="{FF2B5EF4-FFF2-40B4-BE49-F238E27FC236}">
                  <a16:creationId xmlns:a16="http://schemas.microsoft.com/office/drawing/2014/main" id="{FB4A6D8E-EB87-4E2F-ABD6-140D12AF7D68}"/>
                </a:ext>
              </a:extLst>
            </p:cNvPr>
            <p:cNvSpPr/>
            <p:nvPr/>
          </p:nvSpPr>
          <p:spPr>
            <a:xfrm>
              <a:off x="4778416" y="4373413"/>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D</a:t>
              </a:r>
            </a:p>
          </p:txBody>
        </p:sp>
        <p:sp>
          <p:nvSpPr>
            <p:cNvPr id="10" name="Oval 9">
              <a:extLst>
                <a:ext uri="{FF2B5EF4-FFF2-40B4-BE49-F238E27FC236}">
                  <a16:creationId xmlns:a16="http://schemas.microsoft.com/office/drawing/2014/main" id="{9EA19912-E4CE-40EA-BB3C-719732932A2E}"/>
                </a:ext>
              </a:extLst>
            </p:cNvPr>
            <p:cNvSpPr/>
            <p:nvPr/>
          </p:nvSpPr>
          <p:spPr>
            <a:xfrm>
              <a:off x="7096125" y="4453472"/>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F</a:t>
              </a:r>
            </a:p>
          </p:txBody>
        </p:sp>
        <p:sp>
          <p:nvSpPr>
            <p:cNvPr id="11" name="Oval 10">
              <a:extLst>
                <a:ext uri="{FF2B5EF4-FFF2-40B4-BE49-F238E27FC236}">
                  <a16:creationId xmlns:a16="http://schemas.microsoft.com/office/drawing/2014/main" id="{63AC8105-EF82-438A-B5B0-0D5D18DDC669}"/>
                </a:ext>
              </a:extLst>
            </p:cNvPr>
            <p:cNvSpPr/>
            <p:nvPr/>
          </p:nvSpPr>
          <p:spPr>
            <a:xfrm>
              <a:off x="8536305" y="4619158"/>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G</a:t>
              </a:r>
            </a:p>
          </p:txBody>
        </p:sp>
        <p:sp>
          <p:nvSpPr>
            <p:cNvPr id="12" name="Oval 11">
              <a:extLst>
                <a:ext uri="{FF2B5EF4-FFF2-40B4-BE49-F238E27FC236}">
                  <a16:creationId xmlns:a16="http://schemas.microsoft.com/office/drawing/2014/main" id="{D2C24DDC-0574-45AA-B92B-F96F2D7DB859}"/>
                </a:ext>
              </a:extLst>
            </p:cNvPr>
            <p:cNvSpPr/>
            <p:nvPr/>
          </p:nvSpPr>
          <p:spPr>
            <a:xfrm>
              <a:off x="5012056" y="4691597"/>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H</a:t>
              </a:r>
            </a:p>
          </p:txBody>
        </p:sp>
        <p:sp>
          <p:nvSpPr>
            <p:cNvPr id="13" name="Oval 12">
              <a:extLst>
                <a:ext uri="{FF2B5EF4-FFF2-40B4-BE49-F238E27FC236}">
                  <a16:creationId xmlns:a16="http://schemas.microsoft.com/office/drawing/2014/main" id="{D40960CC-BE96-4992-AA14-5EDF625C0B6D}"/>
                </a:ext>
              </a:extLst>
            </p:cNvPr>
            <p:cNvSpPr/>
            <p:nvPr/>
          </p:nvSpPr>
          <p:spPr>
            <a:xfrm>
              <a:off x="6886575" y="3599050"/>
              <a:ext cx="209550" cy="2095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Black" panose="020B0A04020102020204" pitchFamily="34" charset="0"/>
                </a:rPr>
                <a:t>E</a:t>
              </a:r>
            </a:p>
          </p:txBody>
        </p:sp>
      </p:grpSp>
    </p:spTree>
    <p:extLst>
      <p:ext uri="{BB962C8B-B14F-4D97-AF65-F5344CB8AC3E}">
        <p14:creationId xmlns:p14="http://schemas.microsoft.com/office/powerpoint/2010/main" val="111006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7A9B-EB5A-40A3-B46E-7887EE7A88A2}"/>
              </a:ext>
            </a:extLst>
          </p:cNvPr>
          <p:cNvSpPr>
            <a:spLocks noGrp="1"/>
          </p:cNvSpPr>
          <p:nvPr>
            <p:ph type="title"/>
          </p:nvPr>
        </p:nvSpPr>
        <p:spPr/>
        <p:txBody>
          <a:bodyPr/>
          <a:lstStyle/>
          <a:p>
            <a:r>
              <a:rPr lang="en-US"/>
              <a:t>Notary Act</a:t>
            </a:r>
          </a:p>
        </p:txBody>
      </p:sp>
      <p:pic>
        <p:nvPicPr>
          <p:cNvPr id="5" name="Picture 4">
            <a:extLst>
              <a:ext uri="{FF2B5EF4-FFF2-40B4-BE49-F238E27FC236}">
                <a16:creationId xmlns:a16="http://schemas.microsoft.com/office/drawing/2014/main" id="{01D5D4E8-5753-43FE-96A7-36491BE66D20}"/>
              </a:ext>
            </a:extLst>
          </p:cNvPr>
          <p:cNvPicPr>
            <a:picLocks noChangeAspect="1"/>
          </p:cNvPicPr>
          <p:nvPr/>
        </p:nvPicPr>
        <p:blipFill>
          <a:blip r:embed="rId3"/>
          <a:stretch>
            <a:fillRect/>
          </a:stretch>
        </p:blipFill>
        <p:spPr>
          <a:xfrm>
            <a:off x="187233" y="1828800"/>
            <a:ext cx="11793813" cy="4464424"/>
          </a:xfrm>
          <a:prstGeom prst="rect">
            <a:avLst/>
          </a:prstGeom>
        </p:spPr>
      </p:pic>
      <p:sp>
        <p:nvSpPr>
          <p:cNvPr id="15" name="Rectangle: Rounded Corners 14">
            <a:extLst>
              <a:ext uri="{FF2B5EF4-FFF2-40B4-BE49-F238E27FC236}">
                <a16:creationId xmlns:a16="http://schemas.microsoft.com/office/drawing/2014/main" id="{214A734F-09E1-468D-8887-88AC462D08CF}"/>
              </a:ext>
            </a:extLst>
          </p:cNvPr>
          <p:cNvSpPr/>
          <p:nvPr/>
        </p:nvSpPr>
        <p:spPr>
          <a:xfrm>
            <a:off x="5181600" y="2263442"/>
            <a:ext cx="6642100" cy="1413208"/>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8D3B68A-F697-4700-B3B7-AEF888107253}"/>
              </a:ext>
            </a:extLst>
          </p:cNvPr>
          <p:cNvSpPr/>
          <p:nvPr/>
        </p:nvSpPr>
        <p:spPr>
          <a:xfrm>
            <a:off x="5181600" y="5057015"/>
            <a:ext cx="6642100" cy="1236209"/>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2CBB402-7B9D-4779-A1B5-F2B3CE8D6859}"/>
              </a:ext>
            </a:extLst>
          </p:cNvPr>
          <p:cNvSpPr/>
          <p:nvPr/>
        </p:nvSpPr>
        <p:spPr>
          <a:xfrm>
            <a:off x="210954" y="3308044"/>
            <a:ext cx="4813300" cy="523727"/>
          </a:xfrm>
          <a:prstGeom prst="roundRect">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63946BB-9BA0-4A74-97EA-D0D22734DE66}"/>
              </a:ext>
            </a:extLst>
          </p:cNvPr>
          <p:cNvSpPr txBox="1"/>
          <p:nvPr/>
        </p:nvSpPr>
        <p:spPr>
          <a:xfrm>
            <a:off x="2165330" y="3399971"/>
            <a:ext cx="1923925"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Container Image</a:t>
            </a:r>
          </a:p>
        </p:txBody>
      </p:sp>
      <p:sp>
        <p:nvSpPr>
          <p:cNvPr id="19" name="TextBox 18">
            <a:extLst>
              <a:ext uri="{FF2B5EF4-FFF2-40B4-BE49-F238E27FC236}">
                <a16:creationId xmlns:a16="http://schemas.microsoft.com/office/drawing/2014/main" id="{7DE14BE4-9470-46DF-B64E-42F56B415AF2}"/>
              </a:ext>
            </a:extLst>
          </p:cNvPr>
          <p:cNvSpPr txBox="1"/>
          <p:nvPr/>
        </p:nvSpPr>
        <p:spPr>
          <a:xfrm>
            <a:off x="4121130" y="3398325"/>
            <a:ext cx="797013"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SBOM</a:t>
            </a:r>
          </a:p>
        </p:txBody>
      </p:sp>
      <p:sp>
        <p:nvSpPr>
          <p:cNvPr id="20" name="TextBox 19">
            <a:extLst>
              <a:ext uri="{FF2B5EF4-FFF2-40B4-BE49-F238E27FC236}">
                <a16:creationId xmlns:a16="http://schemas.microsoft.com/office/drawing/2014/main" id="{6B1DA416-3590-4558-9860-6A0281178A81}"/>
              </a:ext>
            </a:extLst>
          </p:cNvPr>
          <p:cNvSpPr txBox="1"/>
          <p:nvPr/>
        </p:nvSpPr>
        <p:spPr>
          <a:xfrm>
            <a:off x="5298987" y="5336565"/>
            <a:ext cx="4695516" cy="338554"/>
          </a:xfrm>
          <a:prstGeom prst="rect">
            <a:avLst/>
          </a:prstGeom>
          <a:noFill/>
        </p:spPr>
        <p:txBody>
          <a:bodyPr wrap="none" rtlCol="0">
            <a:spAutoFit/>
          </a:bodyPr>
          <a:lstStyle/>
          <a:p>
            <a:r>
              <a:rPr lang="en-US" sz="1600" b="1">
                <a:solidFill>
                  <a:srgbClr val="0070C0"/>
                </a:solidFill>
                <a:latin typeface="Tahoma" panose="020B0604030504040204" pitchFamily="34" charset="0"/>
                <a:ea typeface="Tahoma" panose="020B0604030504040204" pitchFamily="34" charset="0"/>
                <a:cs typeface="Tahoma" panose="020B0604030504040204" pitchFamily="34" charset="0"/>
              </a:rPr>
              <a:t>Met ACME Security Policy – for base images</a:t>
            </a:r>
          </a:p>
        </p:txBody>
      </p:sp>
    </p:spTree>
    <p:extLst>
      <p:ext uri="{BB962C8B-B14F-4D97-AF65-F5344CB8AC3E}">
        <p14:creationId xmlns:p14="http://schemas.microsoft.com/office/powerpoint/2010/main" val="173293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1" nodeType="clickEffect">
                                  <p:stCondLst>
                                    <p:cond delay="0"/>
                                  </p:stCondLst>
                                  <p:childTnLst>
                                    <p:set>
                                      <p:cBhvr>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8" grpId="1"/>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SCITT">
            <a:extLst>
              <a:ext uri="{FF2B5EF4-FFF2-40B4-BE49-F238E27FC236}">
                <a16:creationId xmlns:a16="http://schemas.microsoft.com/office/drawing/2014/main" id="{849A5251-0436-876A-2828-CC69A4820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3408454"/>
            <a:ext cx="859976" cy="859976"/>
          </a:xfrm>
          <a:prstGeom prst="rect">
            <a:avLst/>
          </a:prstGeom>
        </p:spPr>
      </p:pic>
      <p:pic>
        <p:nvPicPr>
          <p:cNvPr id="42" name="SCITT">
            <a:extLst>
              <a:ext uri="{FF2B5EF4-FFF2-40B4-BE49-F238E27FC236}">
                <a16:creationId xmlns:a16="http://schemas.microsoft.com/office/drawing/2014/main" id="{2CCE3D07-C0DE-0BAD-AB2C-FBDDA3B020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8733" y="4844779"/>
            <a:ext cx="859976" cy="859976"/>
          </a:xfrm>
          <a:prstGeom prst="rect">
            <a:avLst/>
          </a:prstGeom>
        </p:spPr>
      </p:pic>
      <p:pic>
        <p:nvPicPr>
          <p:cNvPr id="43" name="SCITT">
            <a:extLst>
              <a:ext uri="{FF2B5EF4-FFF2-40B4-BE49-F238E27FC236}">
                <a16:creationId xmlns:a16="http://schemas.microsoft.com/office/drawing/2014/main" id="{2E1E1627-3513-7740-C99C-7F7B05ACA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46372" y="3984803"/>
            <a:ext cx="859976" cy="859976"/>
          </a:xfrm>
          <a:prstGeom prst="rect">
            <a:avLst/>
          </a:prstGeom>
        </p:spPr>
      </p:pic>
    </p:spTree>
    <p:extLst>
      <p:ext uri="{BB962C8B-B14F-4D97-AF65-F5344CB8AC3E}">
        <p14:creationId xmlns:p14="http://schemas.microsoft.com/office/powerpoint/2010/main" val="409035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31785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38688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6"/>
            <a:ext cx="5077108"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338980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469924"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943038" y="4113302"/>
            <a:ext cx="590659" cy="369342"/>
            <a:chOff x="4714429" y="1972596"/>
            <a:chExt cx="804678" cy="503169"/>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cxnSp>
        <p:nvCxnSpPr>
          <p:cNvPr id="25" name="Connector: Elbow 24">
            <a:extLst>
              <a:ext uri="{FF2B5EF4-FFF2-40B4-BE49-F238E27FC236}">
                <a16:creationId xmlns:a16="http://schemas.microsoft.com/office/drawing/2014/main" id="{05930D9F-8916-1A9B-5DAE-6FE65D9A4EA8}"/>
              </a:ext>
            </a:extLst>
          </p:cNvPr>
          <p:cNvCxnSpPr>
            <a:cxnSpLocks/>
            <a:stCxn id="23"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AAA3276-1624-6503-2F13-3728551408D9}"/>
              </a:ext>
            </a:extLst>
          </p:cNvPr>
          <p:cNvGrpSpPr/>
          <p:nvPr/>
        </p:nvGrpSpPr>
        <p:grpSpPr>
          <a:xfrm>
            <a:off x="1765684" y="4759075"/>
            <a:ext cx="286863" cy="194405"/>
            <a:chOff x="1765684" y="4759075"/>
            <a:chExt cx="286863" cy="194405"/>
          </a:xfrm>
        </p:grpSpPr>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57188" y="4788512"/>
              <a:ext cx="95359" cy="95359"/>
            </a:xfrm>
            <a:prstGeom prst="rect">
              <a:avLst/>
            </a:prstGeom>
          </p:spPr>
        </p:pic>
      </p:gr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931636" y="4459337"/>
            <a:ext cx="95359" cy="95359"/>
          </a:xfrm>
          <a:prstGeom prst="rect">
            <a:avLst/>
          </a:prstGeom>
        </p:spPr>
      </p:pic>
      <p:grpSp>
        <p:nvGrpSpPr>
          <p:cNvPr id="287" name="Group 286">
            <a:extLst>
              <a:ext uri="{FF2B5EF4-FFF2-40B4-BE49-F238E27FC236}">
                <a16:creationId xmlns:a16="http://schemas.microsoft.com/office/drawing/2014/main" id="{319A1DA1-76AB-5F63-2176-8D86CB20AC6E}"/>
              </a:ext>
            </a:extLst>
          </p:cNvPr>
          <p:cNvGrpSpPr/>
          <p:nvPr/>
        </p:nvGrpSpPr>
        <p:grpSpPr>
          <a:xfrm>
            <a:off x="4687511" y="4759770"/>
            <a:ext cx="268929" cy="194405"/>
            <a:chOff x="4687511" y="4759770"/>
            <a:chExt cx="268929" cy="194405"/>
          </a:xfrm>
        </p:grpSpPr>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grpSp>
        <p:nvGrpSpPr>
          <p:cNvPr id="130" name="Group 129">
            <a:extLst>
              <a:ext uri="{FF2B5EF4-FFF2-40B4-BE49-F238E27FC236}">
                <a16:creationId xmlns:a16="http://schemas.microsoft.com/office/drawing/2014/main" id="{FED9F729-A987-EC85-FF1A-3D2231E8D7CD}"/>
              </a:ext>
            </a:extLst>
          </p:cNvPr>
          <p:cNvGrpSpPr/>
          <p:nvPr/>
        </p:nvGrpSpPr>
        <p:grpSpPr>
          <a:xfrm>
            <a:off x="4252947" y="4277701"/>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132583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799656" y="4456573"/>
            <a:ext cx="95359" cy="95359"/>
          </a:xfrm>
          <a:prstGeom prst="rect">
            <a:avLst/>
          </a:prstGeom>
        </p:spPr>
      </p:pic>
      <p:sp>
        <p:nvSpPr>
          <p:cNvPr id="240" name="Rectangle 239">
            <a:extLst>
              <a:ext uri="{FF2B5EF4-FFF2-40B4-BE49-F238E27FC236}">
                <a16:creationId xmlns:a16="http://schemas.microsoft.com/office/drawing/2014/main" id="{2EB645E4-9015-9726-4BAD-3969E7FB69A0}"/>
              </a:ext>
            </a:extLst>
          </p:cNvPr>
          <p:cNvSpPr/>
          <p:nvPr/>
        </p:nvSpPr>
        <p:spPr>
          <a:xfrm>
            <a:off x="5597463" y="4055492"/>
            <a:ext cx="295988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1141829" y="4789060"/>
            <a:ext cx="95359" cy="95359"/>
          </a:xfrm>
          <a:prstGeom prst="rect">
            <a:avLst/>
          </a:prstGeom>
        </p:spPr>
      </p:pic>
      <p:cxnSp>
        <p:nvCxnSpPr>
          <p:cNvPr id="264" name="Connector: Elbow 263">
            <a:extLst>
              <a:ext uri="{FF2B5EF4-FFF2-40B4-BE49-F238E27FC236}">
                <a16:creationId xmlns:a16="http://schemas.microsoft.com/office/drawing/2014/main" id="{5F8B2D6F-FA0B-B19C-402D-AD26128D78B8}"/>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2"/>
            <a:ext cx="1846368" cy="1328594"/>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03" name="Oval 102">
            <a:extLst>
              <a:ext uri="{FF2B5EF4-FFF2-40B4-BE49-F238E27FC236}">
                <a16:creationId xmlns:a16="http://schemas.microsoft.com/office/drawing/2014/main" id="{6CC3325B-6353-414A-7AB0-3F4656DD9815}"/>
              </a:ext>
            </a:extLst>
          </p:cNvPr>
          <p:cNvSpPr/>
          <p:nvPr/>
        </p:nvSpPr>
        <p:spPr>
          <a:xfrm>
            <a:off x="3609443"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grpSp>
        <p:nvGrpSpPr>
          <p:cNvPr id="11" name="Shared Registry">
            <a:extLst>
              <a:ext uri="{FF2B5EF4-FFF2-40B4-BE49-F238E27FC236}">
                <a16:creationId xmlns:a16="http://schemas.microsoft.com/office/drawing/2014/main" id="{635F283F-9CBF-DB7A-0E8E-2D0BFFA6C61F}"/>
              </a:ext>
            </a:extLst>
          </p:cNvPr>
          <p:cNvGrpSpPr/>
          <p:nvPr/>
        </p:nvGrpSpPr>
        <p:grpSpPr>
          <a:xfrm>
            <a:off x="142378" y="4303511"/>
            <a:ext cx="962989" cy="847003"/>
            <a:chOff x="4787140" y="1972596"/>
            <a:chExt cx="648156" cy="570089"/>
          </a:xfrm>
        </p:grpSpPr>
        <p:pic>
          <p:nvPicPr>
            <p:cNvPr id="15" name="Distribution">
              <a:extLst>
                <a:ext uri="{FF2B5EF4-FFF2-40B4-BE49-F238E27FC236}">
                  <a16:creationId xmlns:a16="http://schemas.microsoft.com/office/drawing/2014/main" id="{475BF60A-80F2-D035-95A5-39E5B21C8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6" name="TextBox 85">
              <a:extLst>
                <a:ext uri="{FF2B5EF4-FFF2-40B4-BE49-F238E27FC236}">
                  <a16:creationId xmlns:a16="http://schemas.microsoft.com/office/drawing/2014/main" id="{A30178BD-63D9-5F48-33BF-ECFBEFFB4D90}"/>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344" name="Group 343">
            <a:extLst>
              <a:ext uri="{FF2B5EF4-FFF2-40B4-BE49-F238E27FC236}">
                <a16:creationId xmlns:a16="http://schemas.microsoft.com/office/drawing/2014/main" id="{F54BA274-36C6-E322-235A-266091BF3F2D}"/>
              </a:ext>
            </a:extLst>
          </p:cNvPr>
          <p:cNvGrpSpPr/>
          <p:nvPr/>
        </p:nvGrpSpPr>
        <p:grpSpPr>
          <a:xfrm>
            <a:off x="6515688" y="4760221"/>
            <a:ext cx="268929" cy="194405"/>
            <a:chOff x="4687511" y="4759770"/>
            <a:chExt cx="268929" cy="194405"/>
          </a:xfrm>
        </p:grpSpPr>
        <p:pic>
          <p:nvPicPr>
            <p:cNvPr id="345" name="Graphic 344">
              <a:extLst>
                <a:ext uri="{FF2B5EF4-FFF2-40B4-BE49-F238E27FC236}">
                  <a16:creationId xmlns:a16="http://schemas.microsoft.com/office/drawing/2014/main" id="{33491DE3-87E4-B7FD-08A8-84155F674D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346" name="Graphic 345">
              <a:extLst>
                <a:ext uri="{FF2B5EF4-FFF2-40B4-BE49-F238E27FC236}">
                  <a16:creationId xmlns:a16="http://schemas.microsoft.com/office/drawing/2014/main" id="{65235F43-E90D-9F46-9A71-B23701DAA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861081" y="4780831"/>
              <a:ext cx="95359" cy="95359"/>
            </a:xfrm>
            <a:prstGeom prst="rect">
              <a:avLst/>
            </a:prstGeom>
          </p:spPr>
        </p:pic>
      </p:grpSp>
      <p:cxnSp>
        <p:nvCxnSpPr>
          <p:cNvPr id="10" name="Connector: Elbow 9">
            <a:extLst>
              <a:ext uri="{FF2B5EF4-FFF2-40B4-BE49-F238E27FC236}">
                <a16:creationId xmlns:a16="http://schemas.microsoft.com/office/drawing/2014/main" id="{719E60EA-4EC1-97B7-EFCC-E732D4CF4D62}"/>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Hidden-Anchor">
            <a:extLst>
              <a:ext uri="{FF2B5EF4-FFF2-40B4-BE49-F238E27FC236}">
                <a16:creationId xmlns:a16="http://schemas.microsoft.com/office/drawing/2014/main" id="{71F094CE-1F50-5FCA-CE62-C566F910B477}"/>
              </a:ext>
            </a:extLst>
          </p:cNvPr>
          <p:cNvSpPr/>
          <p:nvPr/>
        </p:nvSpPr>
        <p:spPr>
          <a:xfrm rot="16200000">
            <a:off x="2415411" y="5059682"/>
            <a:ext cx="64980" cy="5601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23" name="Connector: Elbow 122">
            <a:extLst>
              <a:ext uri="{FF2B5EF4-FFF2-40B4-BE49-F238E27FC236}">
                <a16:creationId xmlns:a16="http://schemas.microsoft.com/office/drawing/2014/main" id="{F9651067-C792-9A35-966B-11B52DC05C83}"/>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Connector: Elbow 338">
            <a:extLst>
              <a:ext uri="{FF2B5EF4-FFF2-40B4-BE49-F238E27FC236}">
                <a16:creationId xmlns:a16="http://schemas.microsoft.com/office/drawing/2014/main" id="{BD7F26C3-19E4-7C96-C1F2-EF2B822ADAC2}"/>
              </a:ext>
            </a:extLst>
          </p:cNvPr>
          <p:cNvCxnSpPr>
            <a:cxnSpLocks/>
            <a:stCxn id="345"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Connector: Elbow 346">
            <a:extLst>
              <a:ext uri="{FF2B5EF4-FFF2-40B4-BE49-F238E27FC236}">
                <a16:creationId xmlns:a16="http://schemas.microsoft.com/office/drawing/2014/main" id="{D6CA5F2D-EAE0-5089-0D15-14BE951D8FA5}"/>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B0C5CFED-FFC5-B012-2E26-3209F8672E44}"/>
              </a:ext>
            </a:extLst>
          </p:cNvPr>
          <p:cNvGrpSpPr/>
          <p:nvPr/>
        </p:nvGrpSpPr>
        <p:grpSpPr>
          <a:xfrm>
            <a:off x="1709868" y="4977309"/>
            <a:ext cx="332117" cy="384021"/>
            <a:chOff x="1709868" y="4977309"/>
            <a:chExt cx="332117" cy="384021"/>
          </a:xfrm>
        </p:grpSpPr>
        <p:pic>
          <p:nvPicPr>
            <p:cNvPr id="97" name="Signature">
              <a:extLst>
                <a:ext uri="{FF2B5EF4-FFF2-40B4-BE49-F238E27FC236}">
                  <a16:creationId xmlns:a16="http://schemas.microsoft.com/office/drawing/2014/main" id="{95C6F43B-95F6-81F2-A4BE-B1686EC689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7" name="Group 6">
              <a:extLst>
                <a:ext uri="{FF2B5EF4-FFF2-40B4-BE49-F238E27FC236}">
                  <a16:creationId xmlns:a16="http://schemas.microsoft.com/office/drawing/2014/main" id="{20AC3715-5F3D-6704-0CC1-52D3359809D2}"/>
                </a:ext>
              </a:extLst>
            </p:cNvPr>
            <p:cNvGrpSpPr/>
            <p:nvPr/>
          </p:nvGrpSpPr>
          <p:grpSpPr>
            <a:xfrm>
              <a:off x="1709868" y="4977309"/>
              <a:ext cx="298156" cy="384021"/>
              <a:chOff x="8827433" y="4188800"/>
              <a:chExt cx="395539" cy="509449"/>
            </a:xfrm>
          </p:grpSpPr>
          <p:pic>
            <p:nvPicPr>
              <p:cNvPr id="8" name="SCITT-Claim">
                <a:extLst>
                  <a:ext uri="{FF2B5EF4-FFF2-40B4-BE49-F238E27FC236}">
                    <a16:creationId xmlns:a16="http://schemas.microsoft.com/office/drawing/2014/main" id="{D3443812-28AC-BEBF-B401-47A7F66CEC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9" name="TextBox 8">
                <a:extLst>
                  <a:ext uri="{FF2B5EF4-FFF2-40B4-BE49-F238E27FC236}">
                    <a16:creationId xmlns:a16="http://schemas.microsoft.com/office/drawing/2014/main" id="{1CB7E452-53D6-E4B4-7C45-9C351EE9C725}"/>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232" name="Group 231">
            <a:extLst>
              <a:ext uri="{FF2B5EF4-FFF2-40B4-BE49-F238E27FC236}">
                <a16:creationId xmlns:a16="http://schemas.microsoft.com/office/drawing/2014/main" id="{58E5029D-8B30-1C4D-F924-A576685E988B}"/>
              </a:ext>
            </a:extLst>
          </p:cNvPr>
          <p:cNvGrpSpPr/>
          <p:nvPr/>
        </p:nvGrpSpPr>
        <p:grpSpPr>
          <a:xfrm>
            <a:off x="2562437" y="4977309"/>
            <a:ext cx="443802" cy="322466"/>
            <a:chOff x="1637040" y="4977309"/>
            <a:chExt cx="443802" cy="322466"/>
          </a:xfrm>
        </p:grpSpPr>
        <p:pic>
          <p:nvPicPr>
            <p:cNvPr id="233" name="Signature">
              <a:extLst>
                <a:ext uri="{FF2B5EF4-FFF2-40B4-BE49-F238E27FC236}">
                  <a16:creationId xmlns:a16="http://schemas.microsoft.com/office/drawing/2014/main" id="{BEFF88C6-F6D5-AB7B-323C-5A415B0C96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34" name="Group 233">
              <a:extLst>
                <a:ext uri="{FF2B5EF4-FFF2-40B4-BE49-F238E27FC236}">
                  <a16:creationId xmlns:a16="http://schemas.microsoft.com/office/drawing/2014/main" id="{889FD6EE-B81F-26AA-102F-D717A05CDA39}"/>
                </a:ext>
              </a:extLst>
            </p:cNvPr>
            <p:cNvGrpSpPr/>
            <p:nvPr/>
          </p:nvGrpSpPr>
          <p:grpSpPr>
            <a:xfrm>
              <a:off x="1637040" y="4977309"/>
              <a:ext cx="443802" cy="322466"/>
              <a:chOff x="8730825" y="4188800"/>
              <a:chExt cx="588756" cy="427789"/>
            </a:xfrm>
          </p:grpSpPr>
          <p:pic>
            <p:nvPicPr>
              <p:cNvPr id="281" name="SCITT-Claim">
                <a:extLst>
                  <a:ext uri="{FF2B5EF4-FFF2-40B4-BE49-F238E27FC236}">
                    <a16:creationId xmlns:a16="http://schemas.microsoft.com/office/drawing/2014/main" id="{69F3087C-DCF2-1049-8523-2FB0EC6637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283" name="TextBox 282">
                <a:extLst>
                  <a:ext uri="{FF2B5EF4-FFF2-40B4-BE49-F238E27FC236}">
                    <a16:creationId xmlns:a16="http://schemas.microsoft.com/office/drawing/2014/main" id="{ECF99F89-3BA9-ABD6-BA05-AE5BC421888C}"/>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89" name="Group 288">
            <a:extLst>
              <a:ext uri="{FF2B5EF4-FFF2-40B4-BE49-F238E27FC236}">
                <a16:creationId xmlns:a16="http://schemas.microsoft.com/office/drawing/2014/main" id="{92428F7A-5515-5742-38E6-1A900E6C1D89}"/>
              </a:ext>
            </a:extLst>
          </p:cNvPr>
          <p:cNvGrpSpPr/>
          <p:nvPr/>
        </p:nvGrpSpPr>
        <p:grpSpPr>
          <a:xfrm>
            <a:off x="4577597" y="4999757"/>
            <a:ext cx="407002" cy="322466"/>
            <a:chOff x="1655445" y="4977309"/>
            <a:chExt cx="407002" cy="322466"/>
          </a:xfrm>
        </p:grpSpPr>
        <p:pic>
          <p:nvPicPr>
            <p:cNvPr id="290" name="Signature">
              <a:extLst>
                <a:ext uri="{FF2B5EF4-FFF2-40B4-BE49-F238E27FC236}">
                  <a16:creationId xmlns:a16="http://schemas.microsoft.com/office/drawing/2014/main" id="{91AF0427-B4B9-3E6D-7217-C4794F0FAF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291" name="Group 290">
              <a:extLst>
                <a:ext uri="{FF2B5EF4-FFF2-40B4-BE49-F238E27FC236}">
                  <a16:creationId xmlns:a16="http://schemas.microsoft.com/office/drawing/2014/main" id="{F9E415FD-C629-5997-666F-F42D46C7ED3F}"/>
                </a:ext>
              </a:extLst>
            </p:cNvPr>
            <p:cNvGrpSpPr/>
            <p:nvPr/>
          </p:nvGrpSpPr>
          <p:grpSpPr>
            <a:xfrm>
              <a:off x="1655445" y="4977309"/>
              <a:ext cx="407002" cy="322466"/>
              <a:chOff x="8755234" y="4188800"/>
              <a:chExt cx="539936" cy="427789"/>
            </a:xfrm>
          </p:grpSpPr>
          <p:pic>
            <p:nvPicPr>
              <p:cNvPr id="299" name="SCITT-Claim">
                <a:extLst>
                  <a:ext uri="{FF2B5EF4-FFF2-40B4-BE49-F238E27FC236}">
                    <a16:creationId xmlns:a16="http://schemas.microsoft.com/office/drawing/2014/main" id="{A4431E9A-570E-0E5B-71DF-EB91246ADC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00" name="TextBox 299">
                <a:extLst>
                  <a:ext uri="{FF2B5EF4-FFF2-40B4-BE49-F238E27FC236}">
                    <a16:creationId xmlns:a16="http://schemas.microsoft.com/office/drawing/2014/main" id="{F989B37B-8FC2-B1D5-3C31-2F4E950063A7}"/>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pic>
        <p:nvPicPr>
          <p:cNvPr id="304" name="Graphic 303">
            <a:extLst>
              <a:ext uri="{FF2B5EF4-FFF2-40B4-BE49-F238E27FC236}">
                <a16:creationId xmlns:a16="http://schemas.microsoft.com/office/drawing/2014/main" id="{6069670F-49D3-FFE4-DDC3-7D210BE4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2066646" y="4455784"/>
            <a:ext cx="95359" cy="95359"/>
          </a:xfrm>
          <a:prstGeom prst="rect">
            <a:avLst/>
          </a:prstGeom>
        </p:spPr>
      </p:pic>
      <p:grpSp>
        <p:nvGrpSpPr>
          <p:cNvPr id="305" name="Group 304">
            <a:extLst>
              <a:ext uri="{FF2B5EF4-FFF2-40B4-BE49-F238E27FC236}">
                <a16:creationId xmlns:a16="http://schemas.microsoft.com/office/drawing/2014/main" id="{E920BCBC-5DBB-6A81-3788-E169A65C403F}"/>
              </a:ext>
            </a:extLst>
          </p:cNvPr>
          <p:cNvGrpSpPr/>
          <p:nvPr/>
        </p:nvGrpSpPr>
        <p:grpSpPr>
          <a:xfrm>
            <a:off x="1377275" y="4274842"/>
            <a:ext cx="938634" cy="516722"/>
            <a:chOff x="1054755" y="3548862"/>
            <a:chExt cx="938634" cy="516722"/>
          </a:xfrm>
        </p:grpSpPr>
        <p:pic>
          <p:nvPicPr>
            <p:cNvPr id="306" name="Graphic 305">
              <a:extLst>
                <a:ext uri="{FF2B5EF4-FFF2-40B4-BE49-F238E27FC236}">
                  <a16:creationId xmlns:a16="http://schemas.microsoft.com/office/drawing/2014/main" id="{07B684B5-94EE-9C20-4C26-E5D114C497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307" name="TextBox 85">
              <a:extLst>
                <a:ext uri="{FF2B5EF4-FFF2-40B4-BE49-F238E27FC236}">
                  <a16:creationId xmlns:a16="http://schemas.microsoft.com/office/drawing/2014/main" id="{EA237EAE-2E9C-7CEF-D71D-012186C1A22C}"/>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308" name="Group 307">
            <a:extLst>
              <a:ext uri="{FF2B5EF4-FFF2-40B4-BE49-F238E27FC236}">
                <a16:creationId xmlns:a16="http://schemas.microsoft.com/office/drawing/2014/main" id="{52023A4C-4797-41E0-CBCE-EBB56278B790}"/>
              </a:ext>
            </a:extLst>
          </p:cNvPr>
          <p:cNvGrpSpPr/>
          <p:nvPr/>
        </p:nvGrpSpPr>
        <p:grpSpPr>
          <a:xfrm>
            <a:off x="6394406" y="5000170"/>
            <a:ext cx="451380" cy="322466"/>
            <a:chOff x="1633252" y="4977309"/>
            <a:chExt cx="451380" cy="322466"/>
          </a:xfrm>
        </p:grpSpPr>
        <p:pic>
          <p:nvPicPr>
            <p:cNvPr id="309" name="Signature">
              <a:extLst>
                <a:ext uri="{FF2B5EF4-FFF2-40B4-BE49-F238E27FC236}">
                  <a16:creationId xmlns:a16="http://schemas.microsoft.com/office/drawing/2014/main" id="{B106D731-3B4D-B656-4AEC-1D21B4D292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0" name="Group 309">
              <a:extLst>
                <a:ext uri="{FF2B5EF4-FFF2-40B4-BE49-F238E27FC236}">
                  <a16:creationId xmlns:a16="http://schemas.microsoft.com/office/drawing/2014/main" id="{8FCC468A-F95F-B8DE-725C-F31E65234EC9}"/>
                </a:ext>
              </a:extLst>
            </p:cNvPr>
            <p:cNvGrpSpPr/>
            <p:nvPr/>
          </p:nvGrpSpPr>
          <p:grpSpPr>
            <a:xfrm>
              <a:off x="1633252" y="4977309"/>
              <a:ext cx="451380" cy="322466"/>
              <a:chOff x="8725798" y="4188800"/>
              <a:chExt cx="598809" cy="427789"/>
            </a:xfrm>
          </p:grpSpPr>
          <p:pic>
            <p:nvPicPr>
              <p:cNvPr id="312" name="SCITT-Claim">
                <a:extLst>
                  <a:ext uri="{FF2B5EF4-FFF2-40B4-BE49-F238E27FC236}">
                    <a16:creationId xmlns:a16="http://schemas.microsoft.com/office/drawing/2014/main" id="{56A1A050-4572-B9F3-1972-2DCB03644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13" name="TextBox 312">
                <a:extLst>
                  <a:ext uri="{FF2B5EF4-FFF2-40B4-BE49-F238E27FC236}">
                    <a16:creationId xmlns:a16="http://schemas.microsoft.com/office/drawing/2014/main" id="{DE8C4C1A-3ABD-0B84-270F-3D891A273C1D}"/>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15" name="Group 314">
            <a:extLst>
              <a:ext uri="{FF2B5EF4-FFF2-40B4-BE49-F238E27FC236}">
                <a16:creationId xmlns:a16="http://schemas.microsoft.com/office/drawing/2014/main" id="{287E070F-F564-97FD-32F8-825FF595AB3F}"/>
              </a:ext>
            </a:extLst>
          </p:cNvPr>
          <p:cNvGrpSpPr/>
          <p:nvPr/>
        </p:nvGrpSpPr>
        <p:grpSpPr>
          <a:xfrm>
            <a:off x="7740657" y="5000981"/>
            <a:ext cx="332117" cy="322466"/>
            <a:chOff x="1709868" y="4977309"/>
            <a:chExt cx="332117" cy="322466"/>
          </a:xfrm>
        </p:grpSpPr>
        <p:pic>
          <p:nvPicPr>
            <p:cNvPr id="316" name="Signature">
              <a:extLst>
                <a:ext uri="{FF2B5EF4-FFF2-40B4-BE49-F238E27FC236}">
                  <a16:creationId xmlns:a16="http://schemas.microsoft.com/office/drawing/2014/main" id="{F2AFF411-F911-6E6B-61F7-2DDB5841BF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17" name="Group 316">
              <a:extLst>
                <a:ext uri="{FF2B5EF4-FFF2-40B4-BE49-F238E27FC236}">
                  <a16:creationId xmlns:a16="http://schemas.microsoft.com/office/drawing/2014/main" id="{D94D5CE0-5EAE-9935-6EE3-195A0FC11097}"/>
                </a:ext>
              </a:extLst>
            </p:cNvPr>
            <p:cNvGrpSpPr/>
            <p:nvPr/>
          </p:nvGrpSpPr>
          <p:grpSpPr>
            <a:xfrm>
              <a:off x="1709868" y="4977309"/>
              <a:ext cx="298156" cy="322466"/>
              <a:chOff x="8827433" y="4188800"/>
              <a:chExt cx="395539" cy="427789"/>
            </a:xfrm>
          </p:grpSpPr>
          <p:pic>
            <p:nvPicPr>
              <p:cNvPr id="319" name="SCITT-Claim">
                <a:extLst>
                  <a:ext uri="{FF2B5EF4-FFF2-40B4-BE49-F238E27FC236}">
                    <a16:creationId xmlns:a16="http://schemas.microsoft.com/office/drawing/2014/main" id="{4477EF52-FCC1-2A72-5F09-1888C5D3B0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0" name="TextBox 319">
                <a:extLst>
                  <a:ext uri="{FF2B5EF4-FFF2-40B4-BE49-F238E27FC236}">
                    <a16:creationId xmlns:a16="http://schemas.microsoft.com/office/drawing/2014/main" id="{85764756-C625-AB36-7DF9-13D208A6DDA3}"/>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3" name="Group 322">
            <a:extLst>
              <a:ext uri="{FF2B5EF4-FFF2-40B4-BE49-F238E27FC236}">
                <a16:creationId xmlns:a16="http://schemas.microsoft.com/office/drawing/2014/main" id="{A503DC96-4D04-23BD-AFDB-EA7E8FD78670}"/>
              </a:ext>
            </a:extLst>
          </p:cNvPr>
          <p:cNvGrpSpPr/>
          <p:nvPr/>
        </p:nvGrpSpPr>
        <p:grpSpPr>
          <a:xfrm>
            <a:off x="10830190" y="4979216"/>
            <a:ext cx="451380" cy="322466"/>
            <a:chOff x="1633252" y="4977309"/>
            <a:chExt cx="451380" cy="322466"/>
          </a:xfrm>
        </p:grpSpPr>
        <p:pic>
          <p:nvPicPr>
            <p:cNvPr id="324" name="Signature">
              <a:extLst>
                <a:ext uri="{FF2B5EF4-FFF2-40B4-BE49-F238E27FC236}">
                  <a16:creationId xmlns:a16="http://schemas.microsoft.com/office/drawing/2014/main" id="{11AA05B8-08C5-EE6B-0FE5-A77FDB503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25" name="Group 324">
              <a:extLst>
                <a:ext uri="{FF2B5EF4-FFF2-40B4-BE49-F238E27FC236}">
                  <a16:creationId xmlns:a16="http://schemas.microsoft.com/office/drawing/2014/main" id="{29132CF6-4183-EA40-B8AB-DECDE4D0FEC8}"/>
                </a:ext>
              </a:extLst>
            </p:cNvPr>
            <p:cNvGrpSpPr/>
            <p:nvPr/>
          </p:nvGrpSpPr>
          <p:grpSpPr>
            <a:xfrm>
              <a:off x="1633252" y="4977309"/>
              <a:ext cx="451380" cy="322466"/>
              <a:chOff x="8725798" y="4188800"/>
              <a:chExt cx="598809" cy="427789"/>
            </a:xfrm>
          </p:grpSpPr>
          <p:pic>
            <p:nvPicPr>
              <p:cNvPr id="327" name="SCITT-Claim">
                <a:extLst>
                  <a:ext uri="{FF2B5EF4-FFF2-40B4-BE49-F238E27FC236}">
                    <a16:creationId xmlns:a16="http://schemas.microsoft.com/office/drawing/2014/main" id="{1FC7DEE2-097A-D9FA-5F4B-EC21B674DD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28" name="TextBox 327">
                <a:extLst>
                  <a:ext uri="{FF2B5EF4-FFF2-40B4-BE49-F238E27FC236}">
                    <a16:creationId xmlns:a16="http://schemas.microsoft.com/office/drawing/2014/main" id="{107A4372-6D17-2BC2-9A28-3E7A1306E91C}"/>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29" name="Group 328">
            <a:extLst>
              <a:ext uri="{FF2B5EF4-FFF2-40B4-BE49-F238E27FC236}">
                <a16:creationId xmlns:a16="http://schemas.microsoft.com/office/drawing/2014/main" id="{46413A22-210E-29FE-D5F7-1D1DD1653EE1}"/>
              </a:ext>
            </a:extLst>
          </p:cNvPr>
          <p:cNvGrpSpPr/>
          <p:nvPr/>
        </p:nvGrpSpPr>
        <p:grpSpPr>
          <a:xfrm>
            <a:off x="11243039" y="4979216"/>
            <a:ext cx="332117" cy="322466"/>
            <a:chOff x="1709868" y="4977309"/>
            <a:chExt cx="332117" cy="322466"/>
          </a:xfrm>
        </p:grpSpPr>
        <p:pic>
          <p:nvPicPr>
            <p:cNvPr id="330" name="Signature">
              <a:extLst>
                <a:ext uri="{FF2B5EF4-FFF2-40B4-BE49-F238E27FC236}">
                  <a16:creationId xmlns:a16="http://schemas.microsoft.com/office/drawing/2014/main" id="{677C6C7D-9A3F-3B48-29A9-91655B3EF3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1" name="Group 330">
              <a:extLst>
                <a:ext uri="{FF2B5EF4-FFF2-40B4-BE49-F238E27FC236}">
                  <a16:creationId xmlns:a16="http://schemas.microsoft.com/office/drawing/2014/main" id="{E7C52360-5673-7EAC-8650-96012D5D0597}"/>
                </a:ext>
              </a:extLst>
            </p:cNvPr>
            <p:cNvGrpSpPr/>
            <p:nvPr/>
          </p:nvGrpSpPr>
          <p:grpSpPr>
            <a:xfrm>
              <a:off x="1709868" y="4977309"/>
              <a:ext cx="298156" cy="322466"/>
              <a:chOff x="8827433" y="4188800"/>
              <a:chExt cx="395539" cy="427789"/>
            </a:xfrm>
          </p:grpSpPr>
          <p:pic>
            <p:nvPicPr>
              <p:cNvPr id="333" name="SCITT-Claim">
                <a:extLst>
                  <a:ext uri="{FF2B5EF4-FFF2-40B4-BE49-F238E27FC236}">
                    <a16:creationId xmlns:a16="http://schemas.microsoft.com/office/drawing/2014/main" id="{E76B85E9-6269-4A7F-ED35-ACD9F5E56A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34" name="TextBox 333">
                <a:extLst>
                  <a:ext uri="{FF2B5EF4-FFF2-40B4-BE49-F238E27FC236}">
                    <a16:creationId xmlns:a16="http://schemas.microsoft.com/office/drawing/2014/main" id="{B4F59516-843D-FEB7-3C75-C67AB866624A}"/>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335" name="Group 334">
            <a:extLst>
              <a:ext uri="{FF2B5EF4-FFF2-40B4-BE49-F238E27FC236}">
                <a16:creationId xmlns:a16="http://schemas.microsoft.com/office/drawing/2014/main" id="{1755D022-C1ED-CA76-A327-67A9B6F6B47D}"/>
              </a:ext>
            </a:extLst>
          </p:cNvPr>
          <p:cNvGrpSpPr/>
          <p:nvPr/>
        </p:nvGrpSpPr>
        <p:grpSpPr>
          <a:xfrm>
            <a:off x="11536625" y="4979216"/>
            <a:ext cx="332117" cy="322466"/>
            <a:chOff x="1709868" y="4977309"/>
            <a:chExt cx="332117" cy="322466"/>
          </a:xfrm>
        </p:grpSpPr>
        <p:pic>
          <p:nvPicPr>
            <p:cNvPr id="336" name="Signature">
              <a:extLst>
                <a:ext uri="{FF2B5EF4-FFF2-40B4-BE49-F238E27FC236}">
                  <a16:creationId xmlns:a16="http://schemas.microsoft.com/office/drawing/2014/main" id="{029792EE-4712-ECB1-1D88-F8CD5EAD54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946626" y="4988562"/>
              <a:ext cx="95359" cy="95359"/>
            </a:xfrm>
            <a:prstGeom prst="rect">
              <a:avLst/>
            </a:prstGeom>
          </p:spPr>
        </p:pic>
        <p:grpSp>
          <p:nvGrpSpPr>
            <p:cNvPr id="337" name="Group 336">
              <a:extLst>
                <a:ext uri="{FF2B5EF4-FFF2-40B4-BE49-F238E27FC236}">
                  <a16:creationId xmlns:a16="http://schemas.microsoft.com/office/drawing/2014/main" id="{0D4328A0-44C2-2F2D-3E6D-9ACAB56269F2}"/>
                </a:ext>
              </a:extLst>
            </p:cNvPr>
            <p:cNvGrpSpPr/>
            <p:nvPr/>
          </p:nvGrpSpPr>
          <p:grpSpPr>
            <a:xfrm>
              <a:off x="1709868" y="4977309"/>
              <a:ext cx="298156" cy="322466"/>
              <a:chOff x="8827433" y="4188800"/>
              <a:chExt cx="395539" cy="427789"/>
            </a:xfrm>
          </p:grpSpPr>
          <p:pic>
            <p:nvPicPr>
              <p:cNvPr id="360" name="SCITT-Claim">
                <a:extLst>
                  <a:ext uri="{FF2B5EF4-FFF2-40B4-BE49-F238E27FC236}">
                    <a16:creationId xmlns:a16="http://schemas.microsoft.com/office/drawing/2014/main" id="{1D8B01E7-E05F-A4FA-938E-50EDCB78E6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871571" y="4188800"/>
                <a:ext cx="295151" cy="295151"/>
              </a:xfrm>
              <a:prstGeom prst="rect">
                <a:avLst/>
              </a:prstGeom>
            </p:spPr>
          </p:pic>
          <p:sp>
            <p:nvSpPr>
              <p:cNvPr id="361" name="TextBox 360">
                <a:extLst>
                  <a:ext uri="{FF2B5EF4-FFF2-40B4-BE49-F238E27FC236}">
                    <a16:creationId xmlns:a16="http://schemas.microsoft.com/office/drawing/2014/main" id="{3A4B37B6-44F6-2F0B-B46B-AF97E59F000D}"/>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cxnSp>
        <p:nvCxnSpPr>
          <p:cNvPr id="364" name="Connector: Elbow 363">
            <a:extLst>
              <a:ext uri="{FF2B5EF4-FFF2-40B4-BE49-F238E27FC236}">
                <a16:creationId xmlns:a16="http://schemas.microsoft.com/office/drawing/2014/main" id="{E1ED6666-DECF-E3D3-50CC-95929A1C36F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08770D7F-CFF2-56FC-9D88-31A5A553D0E1}"/>
              </a:ext>
            </a:extLst>
          </p:cNvPr>
          <p:cNvCxnSpPr>
            <a:cxnSpLocks/>
            <a:stCxn id="12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Shared Registry">
            <a:extLst>
              <a:ext uri="{FF2B5EF4-FFF2-40B4-BE49-F238E27FC236}">
                <a16:creationId xmlns:a16="http://schemas.microsoft.com/office/drawing/2014/main" id="{A3CACB25-0575-4449-2FDC-7F93E3A28B54}"/>
              </a:ext>
            </a:extLst>
          </p:cNvPr>
          <p:cNvGrpSpPr/>
          <p:nvPr/>
        </p:nvGrpSpPr>
        <p:grpSpPr>
          <a:xfrm>
            <a:off x="3689105" y="4113302"/>
            <a:ext cx="590659" cy="369342"/>
            <a:chOff x="4714429" y="1972596"/>
            <a:chExt cx="804678" cy="503169"/>
          </a:xfrm>
        </p:grpSpPr>
        <p:pic>
          <p:nvPicPr>
            <p:cNvPr id="18" name="Distribution">
              <a:extLst>
                <a:ext uri="{FF2B5EF4-FFF2-40B4-BE49-F238E27FC236}">
                  <a16:creationId xmlns:a16="http://schemas.microsoft.com/office/drawing/2014/main" id="{1B6DD1CD-566D-7DBA-7395-8C9D28FA6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9" name="TextBox 85">
              <a:extLst>
                <a:ext uri="{FF2B5EF4-FFF2-40B4-BE49-F238E27FC236}">
                  <a16:creationId xmlns:a16="http://schemas.microsoft.com/office/drawing/2014/main" id="{E388786B-3441-8D4E-A532-FCD22EAD444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20" name="Shared Registry">
            <a:extLst>
              <a:ext uri="{FF2B5EF4-FFF2-40B4-BE49-F238E27FC236}">
                <a16:creationId xmlns:a16="http://schemas.microsoft.com/office/drawing/2014/main" id="{419B4A49-064E-E0BD-8DBE-65CF9D0FD7DD}"/>
              </a:ext>
            </a:extLst>
          </p:cNvPr>
          <p:cNvGrpSpPr/>
          <p:nvPr/>
        </p:nvGrpSpPr>
        <p:grpSpPr>
          <a:xfrm>
            <a:off x="5587475" y="4113302"/>
            <a:ext cx="590659" cy="369342"/>
            <a:chOff x="4714429" y="1972596"/>
            <a:chExt cx="804678" cy="503169"/>
          </a:xfrm>
        </p:grpSpPr>
        <p:pic>
          <p:nvPicPr>
            <p:cNvPr id="21" name="Distribution">
              <a:extLst>
                <a:ext uri="{FF2B5EF4-FFF2-40B4-BE49-F238E27FC236}">
                  <a16:creationId xmlns:a16="http://schemas.microsoft.com/office/drawing/2014/main" id="{5C723B78-77E3-4F5D-1100-62ECD998C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2" name="TextBox 85">
              <a:extLst>
                <a:ext uri="{FF2B5EF4-FFF2-40B4-BE49-F238E27FC236}">
                  <a16:creationId xmlns:a16="http://schemas.microsoft.com/office/drawing/2014/main" id="{8349D49B-D8EB-2006-7DD8-40224CDA4CED}"/>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24" name="Shared Registry">
            <a:extLst>
              <a:ext uri="{FF2B5EF4-FFF2-40B4-BE49-F238E27FC236}">
                <a16:creationId xmlns:a16="http://schemas.microsoft.com/office/drawing/2014/main" id="{B4310BB2-6169-2724-CE2C-8B11DA5B8014}"/>
              </a:ext>
            </a:extLst>
          </p:cNvPr>
          <p:cNvGrpSpPr/>
          <p:nvPr/>
        </p:nvGrpSpPr>
        <p:grpSpPr>
          <a:xfrm>
            <a:off x="10001005" y="4082082"/>
            <a:ext cx="590659" cy="369342"/>
            <a:chOff x="4714429" y="1972596"/>
            <a:chExt cx="804678" cy="503169"/>
          </a:xfrm>
        </p:grpSpPr>
        <p:pic>
          <p:nvPicPr>
            <p:cNvPr id="26" name="Distribution">
              <a:extLst>
                <a:ext uri="{FF2B5EF4-FFF2-40B4-BE49-F238E27FC236}">
                  <a16:creationId xmlns:a16="http://schemas.microsoft.com/office/drawing/2014/main" id="{B836DD09-8049-AF1B-4C1F-B3E5FEFCFD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27" name="TextBox 85">
              <a:extLst>
                <a:ext uri="{FF2B5EF4-FFF2-40B4-BE49-F238E27FC236}">
                  <a16:creationId xmlns:a16="http://schemas.microsoft.com/office/drawing/2014/main" id="{E87C9F1F-4EFF-EB35-1672-B9614A4E19E5}"/>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101" name="Oval 100">
            <a:extLst>
              <a:ext uri="{FF2B5EF4-FFF2-40B4-BE49-F238E27FC236}">
                <a16:creationId xmlns:a16="http://schemas.microsoft.com/office/drawing/2014/main" id="{FF960924-A658-FC86-5936-B39E25B7E73E}"/>
              </a:ext>
            </a:extLst>
          </p:cNvPr>
          <p:cNvSpPr/>
          <p:nvPr/>
        </p:nvSpPr>
        <p:spPr>
          <a:xfrm>
            <a:off x="881366"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30" name="Oval 29">
            <a:extLst>
              <a:ext uri="{FF2B5EF4-FFF2-40B4-BE49-F238E27FC236}">
                <a16:creationId xmlns:a16="http://schemas.microsoft.com/office/drawing/2014/main" id="{019B729A-55CD-DD57-BDB5-EB9AC271408F}"/>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9BF2DCFE-9FD8-0B39-1609-E923D77825E8}"/>
              </a:ext>
            </a:extLst>
          </p:cNvPr>
          <p:cNvSpPr/>
          <p:nvPr/>
        </p:nvSpPr>
        <p:spPr>
          <a:xfrm>
            <a:off x="8658390" y="4060402"/>
            <a:ext cx="1280131" cy="67531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34" name="Flowchart: Internal Storage 33">
            <a:extLst>
              <a:ext uri="{FF2B5EF4-FFF2-40B4-BE49-F238E27FC236}">
                <a16:creationId xmlns:a16="http://schemas.microsoft.com/office/drawing/2014/main" id="{6D748A96-3DAA-6233-7FEC-F686E7E36D0E}"/>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35" name="Connector: Elbow 31">
            <a:extLst>
              <a:ext uri="{FF2B5EF4-FFF2-40B4-BE49-F238E27FC236}">
                <a16:creationId xmlns:a16="http://schemas.microsoft.com/office/drawing/2014/main" id="{8D85EDF5-B8D8-16A5-99B6-1BA34C9478BA}"/>
              </a:ext>
            </a:extLst>
          </p:cNvPr>
          <p:cNvCxnSpPr>
            <a:cxnSpLocks/>
            <a:stCxn id="34" idx="0"/>
            <a:endCxn id="52" idx="2"/>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6771927-E578-583B-6F02-7742FF627D69}"/>
              </a:ext>
            </a:extLst>
          </p:cNvPr>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58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50347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6" name="Rectangle 5">
            <a:extLst>
              <a:ext uri="{FF2B5EF4-FFF2-40B4-BE49-F238E27FC236}">
                <a16:creationId xmlns:a16="http://schemas.microsoft.com/office/drawing/2014/main" id="{367BC9FE-07B4-3FDA-B4E8-FE2C4CCC58C3}"/>
              </a:ext>
            </a:extLst>
          </p:cNvPr>
          <p:cNvSpPr>
            <a:spLocks/>
          </p:cNvSpPr>
          <p:nvPr/>
        </p:nvSpPr>
        <p:spPr>
          <a:xfrm>
            <a:off x="196794" y="2039445"/>
            <a:ext cx="5077108" cy="4513751"/>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 </a:t>
            </a:r>
          </a:p>
        </p:txBody>
      </p:sp>
      <p:sp>
        <p:nvSpPr>
          <p:cNvPr id="73" name="Rectangle 72">
            <a:extLst>
              <a:ext uri="{FF2B5EF4-FFF2-40B4-BE49-F238E27FC236}">
                <a16:creationId xmlns:a16="http://schemas.microsoft.com/office/drawing/2014/main" id="{E5E17DF7-9EDF-A847-9CE2-5F865A40E19F}"/>
              </a:ext>
            </a:extLst>
          </p:cNvPr>
          <p:cNvSpPr>
            <a:spLocks noGrp="1" noRot="1" noMove="1" noResize="1" noEditPoints="1" noAdjustHandles="1" noChangeArrowheads="1" noChangeShapeType="1"/>
          </p:cNvSpPr>
          <p:nvPr/>
        </p:nvSpPr>
        <p:spPr>
          <a:xfrm>
            <a:off x="5415733" y="2039446"/>
            <a:ext cx="6588052" cy="451375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SCITT Receipts </a:t>
            </a:r>
            <a:r>
              <a:rPr lang="en-US" baseline="30000" dirty="0"/>
              <a:t>(COSE)</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p:cNvCxnSpPr>
          <p:nvPr/>
        </p:nvCxnSpPr>
        <p:spPr>
          <a:xfrm flipH="1">
            <a:off x="2779815" y="3660172"/>
            <a:ext cx="11504"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8F7745F9-6D02-66DB-A0EC-7F854FB74493}"/>
              </a:ext>
            </a:extLst>
          </p:cNvPr>
          <p:cNvSpPr/>
          <p:nvPr/>
        </p:nvSpPr>
        <p:spPr>
          <a:xfrm>
            <a:off x="1007582" y="4055491"/>
            <a:ext cx="233579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058255"/>
            <a:ext cx="1405414" cy="2334925"/>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398083"/>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47" name="Connector: Elbow 31">
            <a:extLst>
              <a:ext uri="{FF2B5EF4-FFF2-40B4-BE49-F238E27FC236}">
                <a16:creationId xmlns:a16="http://schemas.microsoft.com/office/drawing/2014/main" id="{26C5463B-EB85-46C8-F411-70E661AF91DE}"/>
              </a:ext>
            </a:extLst>
          </p:cNvPr>
          <p:cNvCxnSpPr>
            <a:cxnSpLocks/>
            <a:stCxn id="59" idx="2"/>
          </p:cNvCxnSpPr>
          <p:nvPr/>
        </p:nvCxnSpPr>
        <p:spPr>
          <a:xfrm>
            <a:off x="7910328" y="3660172"/>
            <a:ext cx="0" cy="131713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233768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65B6A80F-7DF6-4698-1478-F0E0DB3A3A16}"/>
              </a:ext>
            </a:extLst>
          </p:cNvPr>
          <p:cNvCxnSpPr>
            <a:cxnSpLocks/>
          </p:cNvCxnSpPr>
          <p:nvPr/>
        </p:nvCxnSpPr>
        <p:spPr>
          <a:xfrm>
            <a:off x="216476" y="5384086"/>
            <a:ext cx="11787309"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0C76F78-F22D-8F24-595F-1B5C3792CE15}"/>
              </a:ext>
            </a:extLst>
          </p:cNvPr>
          <p:cNvGrpSpPr/>
          <p:nvPr/>
        </p:nvGrpSpPr>
        <p:grpSpPr>
          <a:xfrm>
            <a:off x="3740789" y="5387843"/>
            <a:ext cx="579169" cy="599191"/>
            <a:chOff x="3740789" y="5387843"/>
            <a:chExt cx="579169" cy="599191"/>
          </a:xfrm>
        </p:grpSpPr>
        <p:sp>
          <p:nvSpPr>
            <p:cNvPr id="209" name="TextBox 208">
              <a:extLst>
                <a:ext uri="{FF2B5EF4-FFF2-40B4-BE49-F238E27FC236}">
                  <a16:creationId xmlns:a16="http://schemas.microsoft.com/office/drawing/2014/main" id="{82C46729-1EAE-53D8-A7EA-0EB744C1EB0B}"/>
                </a:ext>
              </a:extLst>
            </p:cNvPr>
            <p:cNvSpPr txBox="1"/>
            <p:nvPr/>
          </p:nvSpPr>
          <p:spPr>
            <a:xfrm>
              <a:off x="3740789" y="5863923"/>
              <a:ext cx="579169"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Publish</a:t>
              </a:r>
            </a:p>
          </p:txBody>
        </p:sp>
        <p:pic>
          <p:nvPicPr>
            <p:cNvPr id="17" name="SCITT">
              <a:extLst>
                <a:ext uri="{FF2B5EF4-FFF2-40B4-BE49-F238E27FC236}">
                  <a16:creationId xmlns:a16="http://schemas.microsoft.com/office/drawing/2014/main" id="{57D64389-8B56-101F-CC30-81DC6A9C7A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19" name="Group 18">
            <a:extLst>
              <a:ext uri="{FF2B5EF4-FFF2-40B4-BE49-F238E27FC236}">
                <a16:creationId xmlns:a16="http://schemas.microsoft.com/office/drawing/2014/main" id="{E3AA6A19-20F1-AF3F-5F14-3F36FBD8BD7D}"/>
              </a:ext>
            </a:extLst>
          </p:cNvPr>
          <p:cNvGrpSpPr/>
          <p:nvPr/>
        </p:nvGrpSpPr>
        <p:grpSpPr>
          <a:xfrm>
            <a:off x="877991" y="5411230"/>
            <a:ext cx="774820" cy="494504"/>
            <a:chOff x="3492744" y="5410271"/>
            <a:chExt cx="774820" cy="494504"/>
          </a:xfrm>
        </p:grpSpPr>
        <p:sp>
          <p:nvSpPr>
            <p:cNvPr id="21" name="TextBox 20">
              <a:extLst>
                <a:ext uri="{FF2B5EF4-FFF2-40B4-BE49-F238E27FC236}">
                  <a16:creationId xmlns:a16="http://schemas.microsoft.com/office/drawing/2014/main" id="{260E83D6-3964-761B-9381-009CD21B6BB6}"/>
                </a:ext>
              </a:extLst>
            </p:cNvPr>
            <p:cNvSpPr txBox="1"/>
            <p:nvPr/>
          </p:nvSpPr>
          <p:spPr>
            <a:xfrm>
              <a:off x="3492744" y="5781664"/>
              <a:ext cx="774820" cy="12311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Internal</a:t>
              </a:r>
            </a:p>
          </p:txBody>
        </p:sp>
        <p:pic>
          <p:nvPicPr>
            <p:cNvPr id="22" name="SCITT">
              <a:extLst>
                <a:ext uri="{FF2B5EF4-FFF2-40B4-BE49-F238E27FC236}">
                  <a16:creationId xmlns:a16="http://schemas.microsoft.com/office/drawing/2014/main" id="{8522C2B6-DB9F-AC54-0BA3-89930FBAB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7587" y="5410271"/>
              <a:ext cx="377016" cy="377016"/>
            </a:xfrm>
            <a:prstGeom prst="rect">
              <a:avLst/>
            </a:prstGeom>
          </p:spPr>
        </p:pic>
      </p:grpSp>
      <p:grpSp>
        <p:nvGrpSpPr>
          <p:cNvPr id="24" name="Group 23">
            <a:extLst>
              <a:ext uri="{FF2B5EF4-FFF2-40B4-BE49-F238E27FC236}">
                <a16:creationId xmlns:a16="http://schemas.microsoft.com/office/drawing/2014/main" id="{FF23DFAF-95E7-39FB-9A8B-AE9E4BB3F1A4}"/>
              </a:ext>
            </a:extLst>
          </p:cNvPr>
          <p:cNvGrpSpPr/>
          <p:nvPr/>
        </p:nvGrpSpPr>
        <p:grpSpPr>
          <a:xfrm>
            <a:off x="288563" y="5398534"/>
            <a:ext cx="622440" cy="751243"/>
            <a:chOff x="3757538" y="5389018"/>
            <a:chExt cx="622440" cy="751243"/>
          </a:xfrm>
        </p:grpSpPr>
        <p:sp>
          <p:nvSpPr>
            <p:cNvPr id="26" name="TextBox 25">
              <a:extLst>
                <a:ext uri="{FF2B5EF4-FFF2-40B4-BE49-F238E27FC236}">
                  <a16:creationId xmlns:a16="http://schemas.microsoft.com/office/drawing/2014/main" id="{330E47DC-7F7E-F77E-38F2-D2A01E397CCB}"/>
                </a:ext>
              </a:extLst>
            </p:cNvPr>
            <p:cNvSpPr txBox="1"/>
            <p:nvPr/>
          </p:nvSpPr>
          <p:spPr>
            <a:xfrm>
              <a:off x="3762258" y="5970984"/>
              <a:ext cx="579169" cy="169277"/>
            </a:xfrm>
            <a:prstGeom prst="rect">
              <a:avLst/>
            </a:prstGeom>
            <a:noFill/>
          </p:spPr>
          <p:txBody>
            <a:bodyPr wrap="square" lIns="0" tIns="0" rIns="0" bIns="0">
              <a:spAutoFit/>
            </a:bodyPr>
            <a:lstStyle/>
            <a:p>
              <a:pPr algn="ctr"/>
              <a:r>
                <a:rPr lang="en-US" sz="1100" dirty="0">
                  <a:latin typeface="Arial" panose="020B0604020202020204" pitchFamily="34" charset="0"/>
                  <a:cs typeface="Arial" panose="020B0604020202020204" pitchFamily="34" charset="0"/>
                </a:rPr>
                <a:t>SCITT</a:t>
              </a:r>
            </a:p>
          </p:txBody>
        </p:sp>
        <p:pic>
          <p:nvPicPr>
            <p:cNvPr id="27" name="SCITT">
              <a:extLst>
                <a:ext uri="{FF2B5EF4-FFF2-40B4-BE49-F238E27FC236}">
                  <a16:creationId xmlns:a16="http://schemas.microsoft.com/office/drawing/2014/main" id="{8F036ED4-FCDF-3BE7-815D-983F0E0A83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538" y="5389018"/>
              <a:ext cx="622440" cy="622440"/>
            </a:xfrm>
            <a:prstGeom prst="rect">
              <a:avLst/>
            </a:prstGeom>
          </p:spPr>
        </p:pic>
      </p:grpSp>
      <p:grpSp>
        <p:nvGrpSpPr>
          <p:cNvPr id="30" name="Group 29">
            <a:extLst>
              <a:ext uri="{FF2B5EF4-FFF2-40B4-BE49-F238E27FC236}">
                <a16:creationId xmlns:a16="http://schemas.microsoft.com/office/drawing/2014/main" id="{22CD076B-FEC8-55D1-F2D4-437150825A40}"/>
              </a:ext>
            </a:extLst>
          </p:cNvPr>
          <p:cNvGrpSpPr/>
          <p:nvPr/>
        </p:nvGrpSpPr>
        <p:grpSpPr>
          <a:xfrm>
            <a:off x="5672806" y="5387843"/>
            <a:ext cx="579169" cy="722301"/>
            <a:chOff x="3740789" y="5387843"/>
            <a:chExt cx="579169" cy="722301"/>
          </a:xfrm>
        </p:grpSpPr>
        <p:sp>
          <p:nvSpPr>
            <p:cNvPr id="32" name="TextBox 31">
              <a:extLst>
                <a:ext uri="{FF2B5EF4-FFF2-40B4-BE49-F238E27FC236}">
                  <a16:creationId xmlns:a16="http://schemas.microsoft.com/office/drawing/2014/main" id="{381D8633-AC8E-B715-E2A6-49307696DB87}"/>
                </a:ext>
              </a:extLst>
            </p:cNvPr>
            <p:cNvSpPr txBox="1"/>
            <p:nvPr/>
          </p:nvSpPr>
          <p:spPr>
            <a:xfrm>
              <a:off x="3740789" y="5863923"/>
              <a:ext cx="579169" cy="246221"/>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p>
          </p:txBody>
        </p:sp>
        <p:pic>
          <p:nvPicPr>
            <p:cNvPr id="33" name="SCITT">
              <a:extLst>
                <a:ext uri="{FF2B5EF4-FFF2-40B4-BE49-F238E27FC236}">
                  <a16:creationId xmlns:a16="http://schemas.microsoft.com/office/drawing/2014/main" id="{BAC549F1-EC77-333B-2EFD-DEE46732A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grpSp>
        <p:nvGrpSpPr>
          <p:cNvPr id="34" name="Group 33">
            <a:extLst>
              <a:ext uri="{FF2B5EF4-FFF2-40B4-BE49-F238E27FC236}">
                <a16:creationId xmlns:a16="http://schemas.microsoft.com/office/drawing/2014/main" id="{E713E327-C992-A543-B479-FBBBBFCCBC83}"/>
              </a:ext>
            </a:extLst>
          </p:cNvPr>
          <p:cNvGrpSpPr/>
          <p:nvPr/>
        </p:nvGrpSpPr>
        <p:grpSpPr>
          <a:xfrm>
            <a:off x="10165198" y="5387843"/>
            <a:ext cx="579169" cy="845412"/>
            <a:chOff x="3740789" y="5387843"/>
            <a:chExt cx="579169" cy="845412"/>
          </a:xfrm>
        </p:grpSpPr>
        <p:sp>
          <p:nvSpPr>
            <p:cNvPr id="71" name="TextBox 70">
              <a:extLst>
                <a:ext uri="{FF2B5EF4-FFF2-40B4-BE49-F238E27FC236}">
                  <a16:creationId xmlns:a16="http://schemas.microsoft.com/office/drawing/2014/main" id="{B0AE44F3-7EAB-15F2-6BF6-E278A31B59A4}"/>
                </a:ext>
              </a:extLst>
            </p:cNvPr>
            <p:cNvSpPr txBox="1"/>
            <p:nvPr/>
          </p:nvSpPr>
          <p:spPr>
            <a:xfrm>
              <a:off x="3740789" y="5863923"/>
              <a:ext cx="579169" cy="369332"/>
            </a:xfrm>
            <a:prstGeom prst="rect">
              <a:avLst/>
            </a:prstGeom>
            <a:noFill/>
          </p:spPr>
          <p:txBody>
            <a:bodyPr wrap="square" lIns="0" tIns="0" rIns="0" bIns="0">
              <a:spAutoFit/>
            </a:bodyPr>
            <a:lstStyle/>
            <a:p>
              <a:pPr algn="ctr"/>
              <a:r>
                <a:rPr lang="en-US" sz="800" dirty="0">
                  <a:latin typeface="Arial" panose="020B0604020202020204" pitchFamily="34" charset="0"/>
                  <a:cs typeface="Arial" panose="020B0604020202020204" pitchFamily="34" charset="0"/>
                </a:rPr>
                <a:t>ACME Rockets</a:t>
              </a:r>
              <a:br>
                <a:rPr lang="en-US" sz="800" dirty="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Archive</a:t>
              </a:r>
            </a:p>
          </p:txBody>
        </p:sp>
        <p:pic>
          <p:nvPicPr>
            <p:cNvPr id="72" name="SCITT">
              <a:extLst>
                <a:ext uri="{FF2B5EF4-FFF2-40B4-BE49-F238E27FC236}">
                  <a16:creationId xmlns:a16="http://schemas.microsoft.com/office/drawing/2014/main" id="{884DA4EA-DFC1-8AD4-3D77-BF36D9798D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888" y="5387843"/>
              <a:ext cx="538971" cy="538971"/>
            </a:xfrm>
            <a:prstGeom prst="rect">
              <a:avLst/>
            </a:prstGeom>
          </p:spPr>
        </p:pic>
      </p:grpSp>
      <p:cxnSp>
        <p:nvCxnSpPr>
          <p:cNvPr id="85" name="Connector: Elbow 84">
            <a:extLst>
              <a:ext uri="{FF2B5EF4-FFF2-40B4-BE49-F238E27FC236}">
                <a16:creationId xmlns:a16="http://schemas.microsoft.com/office/drawing/2014/main" id="{4CB35658-FB43-00A6-60BB-8808BA9EF52A}"/>
              </a:ext>
            </a:extLst>
          </p:cNvPr>
          <p:cNvCxnSpPr>
            <a:cxnSpLocks/>
            <a:stCxn id="87" idx="1"/>
          </p:cNvCxnSpPr>
          <p:nvPr/>
        </p:nvCxnSpPr>
        <p:spPr>
          <a:xfrm rot="10800000">
            <a:off x="1712682" y="4721332"/>
            <a:ext cx="53002"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4558698-6EB2-F10D-A7B5-1C7B0F7AAD5C}"/>
              </a:ext>
            </a:extLst>
          </p:cNvPr>
          <p:cNvGrpSpPr/>
          <p:nvPr/>
        </p:nvGrpSpPr>
        <p:grpSpPr>
          <a:xfrm>
            <a:off x="1765684" y="4759075"/>
            <a:ext cx="284322" cy="194405"/>
            <a:chOff x="1765684" y="4759075"/>
            <a:chExt cx="284322" cy="194405"/>
          </a:xfrm>
        </p:grpSpPr>
        <p:pic>
          <p:nvPicPr>
            <p:cNvPr id="87" name="Graphic 86">
              <a:extLst>
                <a:ext uri="{FF2B5EF4-FFF2-40B4-BE49-F238E27FC236}">
                  <a16:creationId xmlns:a16="http://schemas.microsoft.com/office/drawing/2014/main" id="{11B9E60B-5BF7-DD04-FE16-A7751BFF0F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5684" y="4759075"/>
              <a:ext cx="194405" cy="194405"/>
            </a:xfrm>
            <a:prstGeom prst="rect">
              <a:avLst/>
            </a:prstGeom>
          </p:spPr>
        </p:pic>
        <p:pic>
          <p:nvPicPr>
            <p:cNvPr id="88" name="Graphic 87">
              <a:extLst>
                <a:ext uri="{FF2B5EF4-FFF2-40B4-BE49-F238E27FC236}">
                  <a16:creationId xmlns:a16="http://schemas.microsoft.com/office/drawing/2014/main" id="{800FADF4-9D19-3D20-07D6-6FFD72DD7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59728" y="4788512"/>
              <a:ext cx="90278" cy="95359"/>
            </a:xfrm>
            <a:prstGeom prst="rect">
              <a:avLst/>
            </a:prstGeom>
          </p:spPr>
        </p:pic>
      </p:grpSp>
      <p:pic>
        <p:nvPicPr>
          <p:cNvPr id="92" name="Graphic 91">
            <a:extLst>
              <a:ext uri="{FF2B5EF4-FFF2-40B4-BE49-F238E27FC236}">
                <a16:creationId xmlns:a16="http://schemas.microsoft.com/office/drawing/2014/main" id="{6BAF1DFC-34D3-F2AB-E622-A6F7895A44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934176" y="4459337"/>
            <a:ext cx="90278" cy="95359"/>
          </a:xfrm>
          <a:prstGeom prst="rect">
            <a:avLst/>
          </a:prstGeom>
        </p:spPr>
      </p:pic>
      <p:grpSp>
        <p:nvGrpSpPr>
          <p:cNvPr id="93" name="Group 92">
            <a:extLst>
              <a:ext uri="{FF2B5EF4-FFF2-40B4-BE49-F238E27FC236}">
                <a16:creationId xmlns:a16="http://schemas.microsoft.com/office/drawing/2014/main" id="{B8E6EAFB-0137-32DD-D1BE-3AC760BB187A}"/>
              </a:ext>
            </a:extLst>
          </p:cNvPr>
          <p:cNvGrpSpPr/>
          <p:nvPr/>
        </p:nvGrpSpPr>
        <p:grpSpPr>
          <a:xfrm>
            <a:off x="4687511" y="4759770"/>
            <a:ext cx="266388" cy="194405"/>
            <a:chOff x="4687511" y="4759770"/>
            <a:chExt cx="266388" cy="194405"/>
          </a:xfrm>
        </p:grpSpPr>
        <p:pic>
          <p:nvPicPr>
            <p:cNvPr id="98" name="Graphic 97">
              <a:extLst>
                <a:ext uri="{FF2B5EF4-FFF2-40B4-BE49-F238E27FC236}">
                  <a16:creationId xmlns:a16="http://schemas.microsoft.com/office/drawing/2014/main" id="{3096853F-E30E-745E-D64C-0521EA6D9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99" name="Graphic 98">
              <a:extLst>
                <a:ext uri="{FF2B5EF4-FFF2-40B4-BE49-F238E27FC236}">
                  <a16:creationId xmlns:a16="http://schemas.microsoft.com/office/drawing/2014/main" id="{7202AC5F-9B14-E279-AF68-5BF47FDBF8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grpSp>
        <p:nvGrpSpPr>
          <p:cNvPr id="100" name="Group 99">
            <a:extLst>
              <a:ext uri="{FF2B5EF4-FFF2-40B4-BE49-F238E27FC236}">
                <a16:creationId xmlns:a16="http://schemas.microsoft.com/office/drawing/2014/main" id="{765EF523-3AEA-34CA-CDBD-66289A32A3AE}"/>
              </a:ext>
            </a:extLst>
          </p:cNvPr>
          <p:cNvGrpSpPr/>
          <p:nvPr/>
        </p:nvGrpSpPr>
        <p:grpSpPr>
          <a:xfrm>
            <a:off x="4252947" y="4277701"/>
            <a:ext cx="938634" cy="516722"/>
            <a:chOff x="1054755" y="3548862"/>
            <a:chExt cx="938634" cy="516722"/>
          </a:xfrm>
        </p:grpSpPr>
        <p:pic>
          <p:nvPicPr>
            <p:cNvPr id="106" name="Graphic 105">
              <a:extLst>
                <a:ext uri="{FF2B5EF4-FFF2-40B4-BE49-F238E27FC236}">
                  <a16:creationId xmlns:a16="http://schemas.microsoft.com/office/drawing/2014/main" id="{C6DE0A59-C0F3-26A5-8AF0-BB611D30B8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08" name="TextBox 85">
              <a:extLst>
                <a:ext uri="{FF2B5EF4-FFF2-40B4-BE49-F238E27FC236}">
                  <a16:creationId xmlns:a16="http://schemas.microsoft.com/office/drawing/2014/main" id="{58101A05-1372-8884-1C73-3D2381ECB67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pic>
        <p:nvPicPr>
          <p:cNvPr id="114" name="Graphic 113">
            <a:extLst>
              <a:ext uri="{FF2B5EF4-FFF2-40B4-BE49-F238E27FC236}">
                <a16:creationId xmlns:a16="http://schemas.microsoft.com/office/drawing/2014/main" id="{FD7A645D-BDD8-F035-259F-9BCC4BE45E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6802196" y="4456573"/>
            <a:ext cx="90278" cy="95359"/>
          </a:xfrm>
          <a:prstGeom prst="rect">
            <a:avLst/>
          </a:prstGeom>
        </p:spPr>
      </p:pic>
      <p:pic>
        <p:nvPicPr>
          <p:cNvPr id="121" name="Graphic 120">
            <a:extLst>
              <a:ext uri="{FF2B5EF4-FFF2-40B4-BE49-F238E27FC236}">
                <a16:creationId xmlns:a16="http://schemas.microsoft.com/office/drawing/2014/main" id="{17D039E5-287F-B176-BF01-C8396BA2D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278551" y="4456573"/>
            <a:ext cx="90278" cy="95359"/>
          </a:xfrm>
          <a:prstGeom prst="rect">
            <a:avLst/>
          </a:prstGeom>
        </p:spPr>
      </p:pic>
      <p:cxnSp>
        <p:nvCxnSpPr>
          <p:cNvPr id="124" name="Connector: Elbow 123">
            <a:extLst>
              <a:ext uri="{FF2B5EF4-FFF2-40B4-BE49-F238E27FC236}">
                <a16:creationId xmlns:a16="http://schemas.microsoft.com/office/drawing/2014/main" id="{064F7186-85A5-0FA0-D733-92A575B5BF7D}"/>
              </a:ext>
            </a:extLst>
          </p:cNvPr>
          <p:cNvCxnSpPr>
            <a:cxnSpLocks/>
            <a:stCxn id="122" idx="1"/>
          </p:cNvCxnSpPr>
          <p:nvPr/>
        </p:nvCxnSpPr>
        <p:spPr>
          <a:xfrm rot="10800000">
            <a:off x="10864584" y="4752137"/>
            <a:ext cx="88721" cy="95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D149E17A-7544-2408-3B91-35081B665725}"/>
              </a:ext>
            </a:extLst>
          </p:cNvPr>
          <p:cNvGrpSpPr/>
          <p:nvPr/>
        </p:nvGrpSpPr>
        <p:grpSpPr>
          <a:xfrm>
            <a:off x="10953304" y="4750806"/>
            <a:ext cx="281343" cy="194405"/>
            <a:chOff x="10953304" y="4750806"/>
            <a:chExt cx="281343" cy="194405"/>
          </a:xfrm>
        </p:grpSpPr>
        <p:pic>
          <p:nvPicPr>
            <p:cNvPr id="122" name="Graphic 121">
              <a:extLst>
                <a:ext uri="{FF2B5EF4-FFF2-40B4-BE49-F238E27FC236}">
                  <a16:creationId xmlns:a16="http://schemas.microsoft.com/office/drawing/2014/main" id="{87CC0850-6E1D-1511-BDFB-F10416BA69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53304" y="4750806"/>
              <a:ext cx="194405" cy="194405"/>
            </a:xfrm>
            <a:prstGeom prst="rect">
              <a:avLst/>
            </a:prstGeom>
          </p:spPr>
        </p:pic>
        <p:pic>
          <p:nvPicPr>
            <p:cNvPr id="125" name="Graphic 124">
              <a:extLst>
                <a:ext uri="{FF2B5EF4-FFF2-40B4-BE49-F238E27FC236}">
                  <a16:creationId xmlns:a16="http://schemas.microsoft.com/office/drawing/2014/main" id="{0AF96116-A96D-436D-AB82-17EFB07382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1144369" y="4789060"/>
              <a:ext cx="90278" cy="95359"/>
            </a:xfrm>
            <a:prstGeom prst="rect">
              <a:avLst/>
            </a:prstGeom>
          </p:spPr>
        </p:pic>
      </p:grpSp>
      <p:cxnSp>
        <p:nvCxnSpPr>
          <p:cNvPr id="127" name="Connector: Elbow 126">
            <a:extLst>
              <a:ext uri="{FF2B5EF4-FFF2-40B4-BE49-F238E27FC236}">
                <a16:creationId xmlns:a16="http://schemas.microsoft.com/office/drawing/2014/main" id="{11060C4D-45C5-7793-FA25-6418955F4202}"/>
              </a:ext>
            </a:extLst>
          </p:cNvPr>
          <p:cNvCxnSpPr>
            <a:cxnSpLocks/>
          </p:cNvCxnSpPr>
          <p:nvPr/>
        </p:nvCxnSpPr>
        <p:spPr>
          <a:xfrm rot="10800000">
            <a:off x="10864584" y="4752137"/>
            <a:ext cx="784451" cy="337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7FF1C66-E326-AC8D-E973-9369E4132A48}"/>
              </a:ext>
            </a:extLst>
          </p:cNvPr>
          <p:cNvGrpSpPr/>
          <p:nvPr/>
        </p:nvGrpSpPr>
        <p:grpSpPr>
          <a:xfrm>
            <a:off x="10597322" y="4274937"/>
            <a:ext cx="938634" cy="516722"/>
            <a:chOff x="1054755" y="3548862"/>
            <a:chExt cx="938634" cy="516722"/>
          </a:xfrm>
        </p:grpSpPr>
        <p:pic>
          <p:nvPicPr>
            <p:cNvPr id="134" name="Graphic 133">
              <a:extLst>
                <a:ext uri="{FF2B5EF4-FFF2-40B4-BE49-F238E27FC236}">
                  <a16:creationId xmlns:a16="http://schemas.microsoft.com/office/drawing/2014/main" id="{F3AC56C8-DBD3-108E-7AB5-AF87825CD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35" name="TextBox 85">
              <a:extLst>
                <a:ext uri="{FF2B5EF4-FFF2-40B4-BE49-F238E27FC236}">
                  <a16:creationId xmlns:a16="http://schemas.microsoft.com/office/drawing/2014/main" id="{9ADF9632-AF3B-D255-27D6-E9DF71B64FA3}"/>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137" name="Connector: Elbow 136">
            <a:extLst>
              <a:ext uri="{FF2B5EF4-FFF2-40B4-BE49-F238E27FC236}">
                <a16:creationId xmlns:a16="http://schemas.microsoft.com/office/drawing/2014/main" id="{EFEED3E5-C314-6DCC-2C53-768689B6FDD3}"/>
              </a:ext>
            </a:extLst>
          </p:cNvPr>
          <p:cNvCxnSpPr>
            <a:cxnSpLocks/>
          </p:cNvCxnSpPr>
          <p:nvPr/>
        </p:nvCxnSpPr>
        <p:spPr>
          <a:xfrm rot="10800000">
            <a:off x="2184110" y="4718852"/>
            <a:ext cx="563565" cy="3688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35B64E84-50F4-259C-3339-713DDCD0D3F4}"/>
              </a:ext>
            </a:extLst>
          </p:cNvPr>
          <p:cNvGrpSpPr/>
          <p:nvPr/>
        </p:nvGrpSpPr>
        <p:grpSpPr>
          <a:xfrm>
            <a:off x="6120967" y="4274937"/>
            <a:ext cx="938634" cy="516722"/>
            <a:chOff x="1054755" y="3548862"/>
            <a:chExt cx="938634" cy="516722"/>
          </a:xfrm>
        </p:grpSpPr>
        <p:pic>
          <p:nvPicPr>
            <p:cNvPr id="139" name="Graphic 138">
              <a:extLst>
                <a:ext uri="{FF2B5EF4-FFF2-40B4-BE49-F238E27FC236}">
                  <a16:creationId xmlns:a16="http://schemas.microsoft.com/office/drawing/2014/main" id="{8CB7B495-1A8D-A7A8-42F5-D14897E9113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40" name="TextBox 85">
              <a:extLst>
                <a:ext uri="{FF2B5EF4-FFF2-40B4-BE49-F238E27FC236}">
                  <a16:creationId xmlns:a16="http://schemas.microsoft.com/office/drawing/2014/main" id="{63D17B34-0CBC-FF93-BFDF-CB94014CA0BE}"/>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43" name="Shared Registry">
            <a:extLst>
              <a:ext uri="{FF2B5EF4-FFF2-40B4-BE49-F238E27FC236}">
                <a16:creationId xmlns:a16="http://schemas.microsoft.com/office/drawing/2014/main" id="{60ED8FBA-2AAA-95A6-D008-B2AD4C705FC6}"/>
              </a:ext>
            </a:extLst>
          </p:cNvPr>
          <p:cNvGrpSpPr/>
          <p:nvPr/>
        </p:nvGrpSpPr>
        <p:grpSpPr>
          <a:xfrm>
            <a:off x="142378" y="4303511"/>
            <a:ext cx="962989" cy="847003"/>
            <a:chOff x="4787140" y="1972596"/>
            <a:chExt cx="648156" cy="570089"/>
          </a:xfrm>
        </p:grpSpPr>
        <p:pic>
          <p:nvPicPr>
            <p:cNvPr id="144" name="Distribution">
              <a:extLst>
                <a:ext uri="{FF2B5EF4-FFF2-40B4-BE49-F238E27FC236}">
                  <a16:creationId xmlns:a16="http://schemas.microsoft.com/office/drawing/2014/main" id="{7DB4A0F7-5755-F25F-F98F-D563CB8BFB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145" name="TextBox 85">
              <a:extLst>
                <a:ext uri="{FF2B5EF4-FFF2-40B4-BE49-F238E27FC236}">
                  <a16:creationId xmlns:a16="http://schemas.microsoft.com/office/drawing/2014/main" id="{B1826154-9862-7550-15F3-69539D705AF2}"/>
                </a:ext>
              </a:extLst>
            </p:cNvPr>
            <p:cNvSpPr txBox="1"/>
            <p:nvPr/>
          </p:nvSpPr>
          <p:spPr>
            <a:xfrm>
              <a:off x="4787140" y="2314816"/>
              <a:ext cx="648156" cy="22786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OCI Distribution</a:t>
              </a:r>
            </a:p>
          </p:txBody>
        </p:sp>
      </p:grpSp>
      <p:grpSp>
        <p:nvGrpSpPr>
          <p:cNvPr id="148" name="Group 147">
            <a:extLst>
              <a:ext uri="{FF2B5EF4-FFF2-40B4-BE49-F238E27FC236}">
                <a16:creationId xmlns:a16="http://schemas.microsoft.com/office/drawing/2014/main" id="{E9694F12-1816-4D0B-924A-A86CA53C08EC}"/>
              </a:ext>
            </a:extLst>
          </p:cNvPr>
          <p:cNvGrpSpPr/>
          <p:nvPr/>
        </p:nvGrpSpPr>
        <p:grpSpPr>
          <a:xfrm>
            <a:off x="6515688" y="4760221"/>
            <a:ext cx="266388" cy="194405"/>
            <a:chOff x="4687511" y="4759770"/>
            <a:chExt cx="266388" cy="194405"/>
          </a:xfrm>
        </p:grpSpPr>
        <p:pic>
          <p:nvPicPr>
            <p:cNvPr id="149" name="Graphic 148">
              <a:extLst>
                <a:ext uri="{FF2B5EF4-FFF2-40B4-BE49-F238E27FC236}">
                  <a16:creationId xmlns:a16="http://schemas.microsoft.com/office/drawing/2014/main" id="{02087D3C-957A-13A7-45A3-03FADE7C5C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7511" y="4759770"/>
              <a:ext cx="194405" cy="194405"/>
            </a:xfrm>
            <a:prstGeom prst="rect">
              <a:avLst/>
            </a:prstGeom>
          </p:spPr>
        </p:pic>
        <p:pic>
          <p:nvPicPr>
            <p:cNvPr id="150" name="Graphic 149">
              <a:extLst>
                <a:ext uri="{FF2B5EF4-FFF2-40B4-BE49-F238E27FC236}">
                  <a16:creationId xmlns:a16="http://schemas.microsoft.com/office/drawing/2014/main" id="{2F3B623E-CCA4-CF8A-6D2A-89D56C78F6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4863621" y="4780831"/>
              <a:ext cx="90278" cy="95359"/>
            </a:xfrm>
            <a:prstGeom prst="rect">
              <a:avLst/>
            </a:prstGeom>
          </p:spPr>
        </p:pic>
      </p:grpSp>
      <p:cxnSp>
        <p:nvCxnSpPr>
          <p:cNvPr id="151" name="Connector: Elbow 150">
            <a:extLst>
              <a:ext uri="{FF2B5EF4-FFF2-40B4-BE49-F238E27FC236}">
                <a16:creationId xmlns:a16="http://schemas.microsoft.com/office/drawing/2014/main" id="{B8452311-D4EB-63DD-EC3B-86AD15BB6A15}"/>
              </a:ext>
            </a:extLst>
          </p:cNvPr>
          <p:cNvCxnSpPr>
            <a:cxnSpLocks/>
          </p:cNvCxnSpPr>
          <p:nvPr/>
        </p:nvCxnSpPr>
        <p:spPr>
          <a:xfrm rot="10800000">
            <a:off x="1712683" y="4721332"/>
            <a:ext cx="109595" cy="366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1103C11-B532-5DF3-6E30-73AFF5281562}"/>
              </a:ext>
            </a:extLst>
          </p:cNvPr>
          <p:cNvCxnSpPr>
            <a:cxnSpLocks/>
          </p:cNvCxnSpPr>
          <p:nvPr/>
        </p:nvCxnSpPr>
        <p:spPr>
          <a:xfrm rot="10800000">
            <a:off x="4567815" y="4754900"/>
            <a:ext cx="176615" cy="35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D01D79AF-B575-18B1-F1A9-7D2B142AB0BD}"/>
              </a:ext>
            </a:extLst>
          </p:cNvPr>
          <p:cNvCxnSpPr>
            <a:cxnSpLocks/>
            <a:stCxn id="149" idx="1"/>
          </p:cNvCxnSpPr>
          <p:nvPr/>
        </p:nvCxnSpPr>
        <p:spPr>
          <a:xfrm rot="10800000">
            <a:off x="6374894" y="4752138"/>
            <a:ext cx="140794" cy="1052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8B4E832C-9DE9-6D29-736B-9E59625B8EEF}"/>
              </a:ext>
            </a:extLst>
          </p:cNvPr>
          <p:cNvCxnSpPr>
            <a:cxnSpLocks/>
          </p:cNvCxnSpPr>
          <p:nvPr/>
        </p:nvCxnSpPr>
        <p:spPr>
          <a:xfrm rot="10800000">
            <a:off x="6374895" y="4752137"/>
            <a:ext cx="208537" cy="3584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7" name="Graphic 186">
            <a:extLst>
              <a:ext uri="{FF2B5EF4-FFF2-40B4-BE49-F238E27FC236}">
                <a16:creationId xmlns:a16="http://schemas.microsoft.com/office/drawing/2014/main" id="{C4832BA9-0EAA-3327-961C-2129466269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2069186" y="4455784"/>
            <a:ext cx="90278" cy="95359"/>
          </a:xfrm>
          <a:prstGeom prst="rect">
            <a:avLst/>
          </a:prstGeom>
        </p:spPr>
      </p:pic>
      <p:grpSp>
        <p:nvGrpSpPr>
          <p:cNvPr id="188" name="Group 187">
            <a:extLst>
              <a:ext uri="{FF2B5EF4-FFF2-40B4-BE49-F238E27FC236}">
                <a16:creationId xmlns:a16="http://schemas.microsoft.com/office/drawing/2014/main" id="{28720EE5-C076-BBC9-E61A-D12EBC756DAF}"/>
              </a:ext>
            </a:extLst>
          </p:cNvPr>
          <p:cNvGrpSpPr/>
          <p:nvPr/>
        </p:nvGrpSpPr>
        <p:grpSpPr>
          <a:xfrm>
            <a:off x="1377275" y="4274842"/>
            <a:ext cx="938634" cy="516722"/>
            <a:chOff x="1054755" y="3548862"/>
            <a:chExt cx="938634" cy="516722"/>
          </a:xfrm>
        </p:grpSpPr>
        <p:pic>
          <p:nvPicPr>
            <p:cNvPr id="189" name="Graphic 188">
              <a:extLst>
                <a:ext uri="{FF2B5EF4-FFF2-40B4-BE49-F238E27FC236}">
                  <a16:creationId xmlns:a16="http://schemas.microsoft.com/office/drawing/2014/main" id="{C7589AAF-18ED-4BEE-4BD5-3F5844097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02584" y="3548862"/>
              <a:ext cx="409218" cy="409218"/>
            </a:xfrm>
            <a:prstGeom prst="rect">
              <a:avLst/>
            </a:prstGeom>
          </p:spPr>
        </p:pic>
        <p:sp>
          <p:nvSpPr>
            <p:cNvPr id="190" name="TextBox 85">
              <a:extLst>
                <a:ext uri="{FF2B5EF4-FFF2-40B4-BE49-F238E27FC236}">
                  <a16:creationId xmlns:a16="http://schemas.microsoft.com/office/drawing/2014/main" id="{D0B74CC4-34D2-7296-A166-17724A3BC1A9}"/>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77" name="Connector: Elbow 276">
            <a:extLst>
              <a:ext uri="{FF2B5EF4-FFF2-40B4-BE49-F238E27FC236}">
                <a16:creationId xmlns:a16="http://schemas.microsoft.com/office/drawing/2014/main" id="{C079CAAD-D65F-3912-4362-CB12368879D6}"/>
              </a:ext>
            </a:extLst>
          </p:cNvPr>
          <p:cNvCxnSpPr>
            <a:cxnSpLocks/>
          </p:cNvCxnSpPr>
          <p:nvPr/>
        </p:nvCxnSpPr>
        <p:spPr>
          <a:xfrm rot="10800000">
            <a:off x="6813300" y="4748006"/>
            <a:ext cx="1039766" cy="363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E35C5913-F273-01C7-E525-0C55B3E4D794}"/>
              </a:ext>
            </a:extLst>
          </p:cNvPr>
          <p:cNvCxnSpPr>
            <a:cxnSpLocks/>
            <a:stCxn id="98" idx="1"/>
          </p:cNvCxnSpPr>
          <p:nvPr/>
        </p:nvCxnSpPr>
        <p:spPr>
          <a:xfrm rot="10800000">
            <a:off x="4567835" y="4754901"/>
            <a:ext cx="119677" cy="102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2" name="Group 411">
            <a:extLst>
              <a:ext uri="{FF2B5EF4-FFF2-40B4-BE49-F238E27FC236}">
                <a16:creationId xmlns:a16="http://schemas.microsoft.com/office/drawing/2014/main" id="{75577E5C-5B33-7F0E-8A03-6537C91DF3A8}"/>
              </a:ext>
            </a:extLst>
          </p:cNvPr>
          <p:cNvGrpSpPr/>
          <p:nvPr/>
        </p:nvGrpSpPr>
        <p:grpSpPr>
          <a:xfrm>
            <a:off x="2562437" y="5841337"/>
            <a:ext cx="443802" cy="322466"/>
            <a:chOff x="8730825" y="4188800"/>
            <a:chExt cx="588756" cy="427789"/>
          </a:xfrm>
        </p:grpSpPr>
        <p:pic>
          <p:nvPicPr>
            <p:cNvPr id="414" name="SCITT-Claim">
              <a:extLst>
                <a:ext uri="{FF2B5EF4-FFF2-40B4-BE49-F238E27FC236}">
                  <a16:creationId xmlns:a16="http://schemas.microsoft.com/office/drawing/2014/main" id="{FA0E93CA-F0C9-398D-F4F5-8A1664E2A7E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15" name="TextBox 414">
              <a:extLst>
                <a:ext uri="{FF2B5EF4-FFF2-40B4-BE49-F238E27FC236}">
                  <a16:creationId xmlns:a16="http://schemas.microsoft.com/office/drawing/2014/main" id="{1B97DCAF-C821-3F2D-C24B-299FB27E11EE}"/>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24" name="Group 423">
            <a:extLst>
              <a:ext uri="{FF2B5EF4-FFF2-40B4-BE49-F238E27FC236}">
                <a16:creationId xmlns:a16="http://schemas.microsoft.com/office/drawing/2014/main" id="{B01AA73A-48EC-8D4D-54D3-A5CC402AB838}"/>
              </a:ext>
            </a:extLst>
          </p:cNvPr>
          <p:cNvGrpSpPr/>
          <p:nvPr/>
        </p:nvGrpSpPr>
        <p:grpSpPr>
          <a:xfrm>
            <a:off x="6394406" y="5864198"/>
            <a:ext cx="451380" cy="322466"/>
            <a:chOff x="8725798" y="4188800"/>
            <a:chExt cx="598809" cy="427789"/>
          </a:xfrm>
        </p:grpSpPr>
        <p:pic>
          <p:nvPicPr>
            <p:cNvPr id="426" name="SCITT-Claim">
              <a:extLst>
                <a:ext uri="{FF2B5EF4-FFF2-40B4-BE49-F238E27FC236}">
                  <a16:creationId xmlns:a16="http://schemas.microsoft.com/office/drawing/2014/main" id="{14218AAE-9B69-BACE-C20B-D7B57E240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7" name="TextBox 426">
              <a:extLst>
                <a:ext uri="{FF2B5EF4-FFF2-40B4-BE49-F238E27FC236}">
                  <a16:creationId xmlns:a16="http://schemas.microsoft.com/office/drawing/2014/main" id="{CDCC6530-029F-C421-837F-77D5FDC1EED9}"/>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0" name="Group 429">
            <a:extLst>
              <a:ext uri="{FF2B5EF4-FFF2-40B4-BE49-F238E27FC236}">
                <a16:creationId xmlns:a16="http://schemas.microsoft.com/office/drawing/2014/main" id="{E5845E88-70C3-FC86-B97D-B9DF249E6926}"/>
              </a:ext>
            </a:extLst>
          </p:cNvPr>
          <p:cNvGrpSpPr/>
          <p:nvPr/>
        </p:nvGrpSpPr>
        <p:grpSpPr>
          <a:xfrm>
            <a:off x="7740657" y="5865009"/>
            <a:ext cx="298156" cy="322466"/>
            <a:chOff x="8827433" y="4188800"/>
            <a:chExt cx="395539" cy="427789"/>
          </a:xfrm>
        </p:grpSpPr>
        <p:pic>
          <p:nvPicPr>
            <p:cNvPr id="432" name="SCITT-Claim">
              <a:extLst>
                <a:ext uri="{FF2B5EF4-FFF2-40B4-BE49-F238E27FC236}">
                  <a16:creationId xmlns:a16="http://schemas.microsoft.com/office/drawing/2014/main" id="{0825B28D-C231-3774-8049-AFBE82F9F8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3" name="TextBox 432">
              <a:extLst>
                <a:ext uri="{FF2B5EF4-FFF2-40B4-BE49-F238E27FC236}">
                  <a16:creationId xmlns:a16="http://schemas.microsoft.com/office/drawing/2014/main" id="{15394F86-F82F-6B24-1EAA-A772AE828FA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36" name="Group 435">
            <a:extLst>
              <a:ext uri="{FF2B5EF4-FFF2-40B4-BE49-F238E27FC236}">
                <a16:creationId xmlns:a16="http://schemas.microsoft.com/office/drawing/2014/main" id="{F2D9725F-F1F4-B30B-4B2B-3682B51BFE7A}"/>
              </a:ext>
            </a:extLst>
          </p:cNvPr>
          <p:cNvGrpSpPr/>
          <p:nvPr/>
        </p:nvGrpSpPr>
        <p:grpSpPr>
          <a:xfrm>
            <a:off x="10830190" y="5843244"/>
            <a:ext cx="451380" cy="322466"/>
            <a:chOff x="8725798" y="4188800"/>
            <a:chExt cx="598809" cy="427789"/>
          </a:xfrm>
        </p:grpSpPr>
        <p:pic>
          <p:nvPicPr>
            <p:cNvPr id="438" name="SCITT-Claim">
              <a:extLst>
                <a:ext uri="{FF2B5EF4-FFF2-40B4-BE49-F238E27FC236}">
                  <a16:creationId xmlns:a16="http://schemas.microsoft.com/office/drawing/2014/main" id="{5660785F-7E4B-9589-3313-9AEDE6FEDF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39" name="TextBox 438">
              <a:extLst>
                <a:ext uri="{FF2B5EF4-FFF2-40B4-BE49-F238E27FC236}">
                  <a16:creationId xmlns:a16="http://schemas.microsoft.com/office/drawing/2014/main" id="{0C0FCC25-FF9A-583F-2415-EB9ED3FF5785}"/>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2" name="Group 441">
            <a:extLst>
              <a:ext uri="{FF2B5EF4-FFF2-40B4-BE49-F238E27FC236}">
                <a16:creationId xmlns:a16="http://schemas.microsoft.com/office/drawing/2014/main" id="{337ED144-93EF-0081-0CD3-152BAB674D41}"/>
              </a:ext>
            </a:extLst>
          </p:cNvPr>
          <p:cNvGrpSpPr/>
          <p:nvPr/>
        </p:nvGrpSpPr>
        <p:grpSpPr>
          <a:xfrm>
            <a:off x="11243039" y="5843244"/>
            <a:ext cx="298156" cy="322466"/>
            <a:chOff x="8827433" y="4188800"/>
            <a:chExt cx="395539" cy="427789"/>
          </a:xfrm>
        </p:grpSpPr>
        <p:pic>
          <p:nvPicPr>
            <p:cNvPr id="444" name="SCITT-Claim">
              <a:extLst>
                <a:ext uri="{FF2B5EF4-FFF2-40B4-BE49-F238E27FC236}">
                  <a16:creationId xmlns:a16="http://schemas.microsoft.com/office/drawing/2014/main" id="{272EAD3F-3D39-7369-13AE-773EC2D16EF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45" name="TextBox 444">
              <a:extLst>
                <a:ext uri="{FF2B5EF4-FFF2-40B4-BE49-F238E27FC236}">
                  <a16:creationId xmlns:a16="http://schemas.microsoft.com/office/drawing/2014/main" id="{6F463F4D-6899-87CE-0843-DA3F4F95E5DB}"/>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48" name="Group 447">
            <a:extLst>
              <a:ext uri="{FF2B5EF4-FFF2-40B4-BE49-F238E27FC236}">
                <a16:creationId xmlns:a16="http://schemas.microsoft.com/office/drawing/2014/main" id="{FB31EE14-A7A4-279F-91B7-BF853D10AC4C}"/>
              </a:ext>
            </a:extLst>
          </p:cNvPr>
          <p:cNvGrpSpPr/>
          <p:nvPr/>
        </p:nvGrpSpPr>
        <p:grpSpPr>
          <a:xfrm>
            <a:off x="11536625" y="5843244"/>
            <a:ext cx="298156" cy="322466"/>
            <a:chOff x="8827433" y="4188800"/>
            <a:chExt cx="395539" cy="427789"/>
          </a:xfrm>
        </p:grpSpPr>
        <p:pic>
          <p:nvPicPr>
            <p:cNvPr id="450" name="SCITT-Claim">
              <a:extLst>
                <a:ext uri="{FF2B5EF4-FFF2-40B4-BE49-F238E27FC236}">
                  <a16:creationId xmlns:a16="http://schemas.microsoft.com/office/drawing/2014/main" id="{1FEA36EF-3619-9222-10EF-1723481DC79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51" name="TextBox 450">
              <a:extLst>
                <a:ext uri="{FF2B5EF4-FFF2-40B4-BE49-F238E27FC236}">
                  <a16:creationId xmlns:a16="http://schemas.microsoft.com/office/drawing/2014/main" id="{B93F337D-D988-C4F5-A982-E82B39C30C4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nvGrpSpPr>
          <p:cNvPr id="452" name="Shared Registry">
            <a:extLst>
              <a:ext uri="{FF2B5EF4-FFF2-40B4-BE49-F238E27FC236}">
                <a16:creationId xmlns:a16="http://schemas.microsoft.com/office/drawing/2014/main" id="{BEDDE4EA-9DD8-183A-A8F2-E5A7ABAED4B0}"/>
              </a:ext>
            </a:extLst>
          </p:cNvPr>
          <p:cNvGrpSpPr/>
          <p:nvPr/>
        </p:nvGrpSpPr>
        <p:grpSpPr>
          <a:xfrm>
            <a:off x="943038" y="4113302"/>
            <a:ext cx="590659" cy="369342"/>
            <a:chOff x="4714429" y="1972596"/>
            <a:chExt cx="804678" cy="503169"/>
          </a:xfrm>
        </p:grpSpPr>
        <p:pic>
          <p:nvPicPr>
            <p:cNvPr id="453" name="Distribution">
              <a:extLst>
                <a:ext uri="{FF2B5EF4-FFF2-40B4-BE49-F238E27FC236}">
                  <a16:creationId xmlns:a16="http://schemas.microsoft.com/office/drawing/2014/main" id="{3C111BD7-7D94-90E6-80F7-0CAF0B6D6A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4" name="TextBox 85">
              <a:extLst>
                <a:ext uri="{FF2B5EF4-FFF2-40B4-BE49-F238E27FC236}">
                  <a16:creationId xmlns:a16="http://schemas.microsoft.com/office/drawing/2014/main" id="{551255C7-2572-EFF1-CB76-00842735E92F}"/>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55" name="Shared Registry">
            <a:extLst>
              <a:ext uri="{FF2B5EF4-FFF2-40B4-BE49-F238E27FC236}">
                <a16:creationId xmlns:a16="http://schemas.microsoft.com/office/drawing/2014/main" id="{05488CC5-02EB-468D-0CA4-7E4D9233391D}"/>
              </a:ext>
            </a:extLst>
          </p:cNvPr>
          <p:cNvGrpSpPr/>
          <p:nvPr/>
        </p:nvGrpSpPr>
        <p:grpSpPr>
          <a:xfrm>
            <a:off x="3689105" y="4113302"/>
            <a:ext cx="590659" cy="369342"/>
            <a:chOff x="4714429" y="1972596"/>
            <a:chExt cx="804678" cy="503169"/>
          </a:xfrm>
        </p:grpSpPr>
        <p:pic>
          <p:nvPicPr>
            <p:cNvPr id="456" name="Distribution">
              <a:extLst>
                <a:ext uri="{FF2B5EF4-FFF2-40B4-BE49-F238E27FC236}">
                  <a16:creationId xmlns:a16="http://schemas.microsoft.com/office/drawing/2014/main" id="{D0891672-1761-61A8-A487-2245CB1E61E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57" name="TextBox 85">
              <a:extLst>
                <a:ext uri="{FF2B5EF4-FFF2-40B4-BE49-F238E27FC236}">
                  <a16:creationId xmlns:a16="http://schemas.microsoft.com/office/drawing/2014/main" id="{B98C63AE-ACA7-7183-F0C7-EC08B3FCA65A}"/>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Published</a:t>
              </a:r>
            </a:p>
          </p:txBody>
        </p:sp>
      </p:grpSp>
      <p:grpSp>
        <p:nvGrpSpPr>
          <p:cNvPr id="458" name="Shared Registry">
            <a:extLst>
              <a:ext uri="{FF2B5EF4-FFF2-40B4-BE49-F238E27FC236}">
                <a16:creationId xmlns:a16="http://schemas.microsoft.com/office/drawing/2014/main" id="{22C5C7B8-9392-3372-23EB-BB1350FAC410}"/>
              </a:ext>
            </a:extLst>
          </p:cNvPr>
          <p:cNvGrpSpPr/>
          <p:nvPr/>
        </p:nvGrpSpPr>
        <p:grpSpPr>
          <a:xfrm>
            <a:off x="5587475" y="4113302"/>
            <a:ext cx="590659" cy="369342"/>
            <a:chOff x="4714429" y="1972596"/>
            <a:chExt cx="804678" cy="503169"/>
          </a:xfrm>
        </p:grpSpPr>
        <p:pic>
          <p:nvPicPr>
            <p:cNvPr id="459" name="Distribution">
              <a:extLst>
                <a:ext uri="{FF2B5EF4-FFF2-40B4-BE49-F238E27FC236}">
                  <a16:creationId xmlns:a16="http://schemas.microsoft.com/office/drawing/2014/main" id="{617D84C6-E848-708F-4BEF-CBD335BE897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0" name="TextBox 85">
              <a:extLst>
                <a:ext uri="{FF2B5EF4-FFF2-40B4-BE49-F238E27FC236}">
                  <a16:creationId xmlns:a16="http://schemas.microsoft.com/office/drawing/2014/main" id="{7910BD7B-FFE7-819E-850F-0EC9C9B37DD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Internal</a:t>
              </a:r>
            </a:p>
          </p:txBody>
        </p:sp>
      </p:grpSp>
      <p:grpSp>
        <p:nvGrpSpPr>
          <p:cNvPr id="461" name="Shared Registry">
            <a:extLst>
              <a:ext uri="{FF2B5EF4-FFF2-40B4-BE49-F238E27FC236}">
                <a16:creationId xmlns:a16="http://schemas.microsoft.com/office/drawing/2014/main" id="{2B677DDB-0F68-B0AF-0159-01C8B345D2FF}"/>
              </a:ext>
            </a:extLst>
          </p:cNvPr>
          <p:cNvGrpSpPr/>
          <p:nvPr/>
        </p:nvGrpSpPr>
        <p:grpSpPr>
          <a:xfrm>
            <a:off x="10001005" y="4082082"/>
            <a:ext cx="590659" cy="369342"/>
            <a:chOff x="4714429" y="1972596"/>
            <a:chExt cx="804678" cy="503169"/>
          </a:xfrm>
        </p:grpSpPr>
        <p:pic>
          <p:nvPicPr>
            <p:cNvPr id="462" name="Distribution">
              <a:extLst>
                <a:ext uri="{FF2B5EF4-FFF2-40B4-BE49-F238E27FC236}">
                  <a16:creationId xmlns:a16="http://schemas.microsoft.com/office/drawing/2014/main" id="{69D58CBA-76A1-8145-D9FE-D9EF2499D4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67084" y="1972596"/>
              <a:ext cx="335450" cy="335450"/>
            </a:xfrm>
            <a:prstGeom prst="rect">
              <a:avLst/>
            </a:prstGeom>
          </p:spPr>
        </p:pic>
        <p:sp>
          <p:nvSpPr>
            <p:cNvPr id="463" name="TextBox 85">
              <a:extLst>
                <a:ext uri="{FF2B5EF4-FFF2-40B4-BE49-F238E27FC236}">
                  <a16:creationId xmlns:a16="http://schemas.microsoft.com/office/drawing/2014/main" id="{871F7282-BF02-AFA5-AE5F-C7A085A6E894}"/>
                </a:ext>
              </a:extLst>
            </p:cNvPr>
            <p:cNvSpPr txBox="1"/>
            <p:nvPr/>
          </p:nvSpPr>
          <p:spPr>
            <a:xfrm>
              <a:off x="4714429" y="2308046"/>
              <a:ext cx="804678" cy="167719"/>
            </a:xfrm>
            <a:prstGeom prst="rect">
              <a:avLst/>
            </a:prstGeom>
            <a:noFill/>
          </p:spPr>
          <p:txBody>
            <a:bodyPr wrap="square" lIns="0" tIns="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latin typeface="Arial" panose="020B0604020202020204" pitchFamily="34" charset="0"/>
                  <a:cs typeface="Arial" panose="020B0604020202020204" pitchFamily="34" charset="0"/>
                </a:rPr>
                <a:t>Archive</a:t>
              </a:r>
            </a:p>
          </p:txBody>
        </p:sp>
      </p:grpSp>
      <p:sp>
        <p:nvSpPr>
          <p:cNvPr id="464" name="Oval 463">
            <a:extLst>
              <a:ext uri="{FF2B5EF4-FFF2-40B4-BE49-F238E27FC236}">
                <a16:creationId xmlns:a16="http://schemas.microsoft.com/office/drawing/2014/main" id="{A8FC5883-135B-02C0-1586-617C6D9D3D94}"/>
              </a:ext>
            </a:extLst>
          </p:cNvPr>
          <p:cNvSpPr/>
          <p:nvPr/>
        </p:nvSpPr>
        <p:spPr>
          <a:xfrm>
            <a:off x="1552609" y="558778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466" name="Oval 465">
            <a:extLst>
              <a:ext uri="{FF2B5EF4-FFF2-40B4-BE49-F238E27FC236}">
                <a16:creationId xmlns:a16="http://schemas.microsoft.com/office/drawing/2014/main" id="{72ADF578-D0C1-8108-1C54-9B2D7C371976}"/>
              </a:ext>
            </a:extLst>
          </p:cNvPr>
          <p:cNvSpPr/>
          <p:nvPr/>
        </p:nvSpPr>
        <p:spPr>
          <a:xfrm>
            <a:off x="6285813" y="57385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5</a:t>
            </a:r>
          </a:p>
        </p:txBody>
      </p:sp>
      <p:sp>
        <p:nvSpPr>
          <p:cNvPr id="467" name="Oval 466">
            <a:extLst>
              <a:ext uri="{FF2B5EF4-FFF2-40B4-BE49-F238E27FC236}">
                <a16:creationId xmlns:a16="http://schemas.microsoft.com/office/drawing/2014/main" id="{90AAEDCF-D15F-4EC8-8424-47E8188FB095}"/>
              </a:ext>
            </a:extLst>
          </p:cNvPr>
          <p:cNvSpPr/>
          <p:nvPr/>
        </p:nvSpPr>
        <p:spPr>
          <a:xfrm>
            <a:off x="2351996" y="588355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468" name="Oval 467">
            <a:extLst>
              <a:ext uri="{FF2B5EF4-FFF2-40B4-BE49-F238E27FC236}">
                <a16:creationId xmlns:a16="http://schemas.microsoft.com/office/drawing/2014/main" id="{D7FB8943-3637-E15C-90ED-D0D194111D07}"/>
              </a:ext>
            </a:extLst>
          </p:cNvPr>
          <p:cNvSpPr/>
          <p:nvPr/>
        </p:nvSpPr>
        <p:spPr>
          <a:xfrm>
            <a:off x="10527366" y="4988562"/>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469" name="Oval 468">
            <a:extLst>
              <a:ext uri="{FF2B5EF4-FFF2-40B4-BE49-F238E27FC236}">
                <a16:creationId xmlns:a16="http://schemas.microsoft.com/office/drawing/2014/main" id="{5F538759-637B-7A63-0D1A-3CF8B7C31BFB}"/>
              </a:ext>
            </a:extLst>
          </p:cNvPr>
          <p:cNvSpPr/>
          <p:nvPr/>
        </p:nvSpPr>
        <p:spPr>
          <a:xfrm>
            <a:off x="1541615" y="588614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cxnSp>
        <p:nvCxnSpPr>
          <p:cNvPr id="474" name="Connector: Elbow 31">
            <a:extLst>
              <a:ext uri="{FF2B5EF4-FFF2-40B4-BE49-F238E27FC236}">
                <a16:creationId xmlns:a16="http://schemas.microsoft.com/office/drawing/2014/main" id="{44E1D726-6229-86BB-62ED-615D18B9BC0D}"/>
              </a:ext>
            </a:extLst>
          </p:cNvPr>
          <p:cNvCxnSpPr>
            <a:cxnSpLocks/>
            <a:stCxn id="408" idx="0"/>
            <a:endCxn id="87" idx="2"/>
          </p:cNvCxnSpPr>
          <p:nvPr/>
        </p:nvCxnSpPr>
        <p:spPr>
          <a:xfrm flipV="1">
            <a:off x="1854381" y="4953480"/>
            <a:ext cx="8506" cy="887857"/>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7C699609-02C2-35CB-4C02-0BBB5A243736}"/>
              </a:ext>
            </a:extLst>
          </p:cNvPr>
          <p:cNvGrpSpPr/>
          <p:nvPr/>
        </p:nvGrpSpPr>
        <p:grpSpPr>
          <a:xfrm>
            <a:off x="1709868" y="4977309"/>
            <a:ext cx="329576" cy="384021"/>
            <a:chOff x="1709868" y="4977309"/>
            <a:chExt cx="329576" cy="384021"/>
          </a:xfrm>
        </p:grpSpPr>
        <p:pic>
          <p:nvPicPr>
            <p:cNvPr id="170" name="Signature">
              <a:extLst>
                <a:ext uri="{FF2B5EF4-FFF2-40B4-BE49-F238E27FC236}">
                  <a16:creationId xmlns:a16="http://schemas.microsoft.com/office/drawing/2014/main" id="{95A8D101-6C14-36E5-A55D-28F7E0195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1" name="Group 170">
              <a:extLst>
                <a:ext uri="{FF2B5EF4-FFF2-40B4-BE49-F238E27FC236}">
                  <a16:creationId xmlns:a16="http://schemas.microsoft.com/office/drawing/2014/main" id="{07609AAB-14BD-DCB3-7180-06DF2821786A}"/>
                </a:ext>
              </a:extLst>
            </p:cNvPr>
            <p:cNvGrpSpPr/>
            <p:nvPr/>
          </p:nvGrpSpPr>
          <p:grpSpPr>
            <a:xfrm>
              <a:off x="1709868" y="4977309"/>
              <a:ext cx="298156" cy="384021"/>
              <a:chOff x="8827433" y="4188800"/>
              <a:chExt cx="395539" cy="509449"/>
            </a:xfrm>
          </p:grpSpPr>
          <p:pic>
            <p:nvPicPr>
              <p:cNvPr id="173" name="SCITT-Claim">
                <a:extLst>
                  <a:ext uri="{FF2B5EF4-FFF2-40B4-BE49-F238E27FC236}">
                    <a16:creationId xmlns:a16="http://schemas.microsoft.com/office/drawing/2014/main" id="{97099FC6-1239-C510-9FB6-0B54F21980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74" name="TextBox 173">
                <a:extLst>
                  <a:ext uri="{FF2B5EF4-FFF2-40B4-BE49-F238E27FC236}">
                    <a16:creationId xmlns:a16="http://schemas.microsoft.com/office/drawing/2014/main" id="{9B4C98D2-4092-0ED9-D025-37EEBB8A2B5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grpSp>
        <p:nvGrpSpPr>
          <p:cNvPr id="488" name="Group 487">
            <a:extLst>
              <a:ext uri="{FF2B5EF4-FFF2-40B4-BE49-F238E27FC236}">
                <a16:creationId xmlns:a16="http://schemas.microsoft.com/office/drawing/2014/main" id="{3CBA86EA-143C-5765-F6FF-D8521FBBFF62}"/>
              </a:ext>
            </a:extLst>
          </p:cNvPr>
          <p:cNvGrpSpPr/>
          <p:nvPr/>
        </p:nvGrpSpPr>
        <p:grpSpPr>
          <a:xfrm>
            <a:off x="1765684" y="5596994"/>
            <a:ext cx="218573" cy="226698"/>
            <a:chOff x="1765684" y="5596994"/>
            <a:chExt cx="218573" cy="226698"/>
          </a:xfrm>
        </p:grpSpPr>
        <p:sp>
          <p:nvSpPr>
            <p:cNvPr id="473" name="TextBox 472">
              <a:extLst>
                <a:ext uri="{FF2B5EF4-FFF2-40B4-BE49-F238E27FC236}">
                  <a16:creationId xmlns:a16="http://schemas.microsoft.com/office/drawing/2014/main" id="{C32347AA-4EEA-AE14-924B-5FC65F043873}"/>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393" name="Graphic 392">
              <a:extLst>
                <a:ext uri="{FF2B5EF4-FFF2-40B4-BE49-F238E27FC236}">
                  <a16:creationId xmlns:a16="http://schemas.microsoft.com/office/drawing/2014/main" id="{2E57BE23-815F-89F3-9643-AE6CDB55E3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406" name="Group 405">
            <a:extLst>
              <a:ext uri="{FF2B5EF4-FFF2-40B4-BE49-F238E27FC236}">
                <a16:creationId xmlns:a16="http://schemas.microsoft.com/office/drawing/2014/main" id="{E71BDD07-DD1C-5A5E-0A15-7A67F25E2118}"/>
              </a:ext>
            </a:extLst>
          </p:cNvPr>
          <p:cNvGrpSpPr/>
          <p:nvPr/>
        </p:nvGrpSpPr>
        <p:grpSpPr>
          <a:xfrm>
            <a:off x="1709868" y="5841337"/>
            <a:ext cx="298156" cy="384021"/>
            <a:chOff x="8827433" y="4188800"/>
            <a:chExt cx="395539" cy="509449"/>
          </a:xfrm>
        </p:grpSpPr>
        <p:pic>
          <p:nvPicPr>
            <p:cNvPr id="408" name="SCITT-Claim">
              <a:extLst>
                <a:ext uri="{FF2B5EF4-FFF2-40B4-BE49-F238E27FC236}">
                  <a16:creationId xmlns:a16="http://schemas.microsoft.com/office/drawing/2014/main" id="{DBED07CD-FA06-DCE9-9374-5C6DE50F7B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09" name="TextBox 408">
              <a:extLst>
                <a:ext uri="{FF2B5EF4-FFF2-40B4-BE49-F238E27FC236}">
                  <a16:creationId xmlns:a16="http://schemas.microsoft.com/office/drawing/2014/main" id="{4FAEFED3-BD2F-9D18-40E6-2B30A0B0BB4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481" name="Connector: Elbow 31">
            <a:extLst>
              <a:ext uri="{FF2B5EF4-FFF2-40B4-BE49-F238E27FC236}">
                <a16:creationId xmlns:a16="http://schemas.microsoft.com/office/drawing/2014/main" id="{254BFAC3-774C-6E55-55B2-210E10B399B2}"/>
              </a:ext>
            </a:extLst>
          </p:cNvPr>
          <p:cNvCxnSpPr>
            <a:cxnSpLocks/>
            <a:stCxn id="414" idx="0"/>
            <a:endCxn id="179" idx="2"/>
          </p:cNvCxnSpPr>
          <p:nvPr/>
        </p:nvCxnSpPr>
        <p:spPr>
          <a:xfrm flipV="1">
            <a:off x="2779773" y="5199793"/>
            <a:ext cx="0" cy="641544"/>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31">
            <a:extLst>
              <a:ext uri="{FF2B5EF4-FFF2-40B4-BE49-F238E27FC236}">
                <a16:creationId xmlns:a16="http://schemas.microsoft.com/office/drawing/2014/main" id="{767D802D-0A9D-920B-84CF-3879571C460A}"/>
              </a:ext>
            </a:extLst>
          </p:cNvPr>
          <p:cNvCxnSpPr>
            <a:cxnSpLocks/>
            <a:stCxn id="420" idx="0"/>
            <a:endCxn id="98" idx="2"/>
          </p:cNvCxnSpPr>
          <p:nvPr/>
        </p:nvCxnSpPr>
        <p:spPr>
          <a:xfrm flipV="1">
            <a:off x="4776533" y="4954175"/>
            <a:ext cx="8181" cy="909610"/>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C1EEA5D2-EAC1-795C-C056-52A0AE050EBF}"/>
              </a:ext>
            </a:extLst>
          </p:cNvPr>
          <p:cNvGrpSpPr/>
          <p:nvPr/>
        </p:nvGrpSpPr>
        <p:grpSpPr>
          <a:xfrm>
            <a:off x="4577597" y="4999757"/>
            <a:ext cx="407002" cy="322466"/>
            <a:chOff x="1655445" y="4977309"/>
            <a:chExt cx="407002" cy="322466"/>
          </a:xfrm>
        </p:grpSpPr>
        <p:pic>
          <p:nvPicPr>
            <p:cNvPr id="182" name="Signature">
              <a:extLst>
                <a:ext uri="{FF2B5EF4-FFF2-40B4-BE49-F238E27FC236}">
                  <a16:creationId xmlns:a16="http://schemas.microsoft.com/office/drawing/2014/main" id="{4E9D1DFF-F282-2461-8ADE-A091A8B036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83" name="Group 182">
              <a:extLst>
                <a:ext uri="{FF2B5EF4-FFF2-40B4-BE49-F238E27FC236}">
                  <a16:creationId xmlns:a16="http://schemas.microsoft.com/office/drawing/2014/main" id="{D57EE80E-D035-3B5C-FE33-87ABD5188755}"/>
                </a:ext>
              </a:extLst>
            </p:cNvPr>
            <p:cNvGrpSpPr/>
            <p:nvPr/>
          </p:nvGrpSpPr>
          <p:grpSpPr>
            <a:xfrm>
              <a:off x="1655445" y="4977309"/>
              <a:ext cx="407002" cy="322466"/>
              <a:chOff x="8755234" y="4188800"/>
              <a:chExt cx="539936" cy="427789"/>
            </a:xfrm>
          </p:grpSpPr>
          <p:pic>
            <p:nvPicPr>
              <p:cNvPr id="185" name="SCITT-Claim">
                <a:extLst>
                  <a:ext uri="{FF2B5EF4-FFF2-40B4-BE49-F238E27FC236}">
                    <a16:creationId xmlns:a16="http://schemas.microsoft.com/office/drawing/2014/main" id="{70BFD9F2-B9D0-D2C3-0DF4-F324A2D1F1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6" name="TextBox 185">
                <a:extLst>
                  <a:ext uri="{FF2B5EF4-FFF2-40B4-BE49-F238E27FC236}">
                    <a16:creationId xmlns:a16="http://schemas.microsoft.com/office/drawing/2014/main" id="{F9393C93-0A47-9D37-371A-328CC9514E48}"/>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418" name="Group 417">
            <a:extLst>
              <a:ext uri="{FF2B5EF4-FFF2-40B4-BE49-F238E27FC236}">
                <a16:creationId xmlns:a16="http://schemas.microsoft.com/office/drawing/2014/main" id="{620B156E-E1FF-DD7B-9174-BE0A9DDCA85B}"/>
              </a:ext>
            </a:extLst>
          </p:cNvPr>
          <p:cNvGrpSpPr/>
          <p:nvPr/>
        </p:nvGrpSpPr>
        <p:grpSpPr>
          <a:xfrm>
            <a:off x="4577597" y="5863785"/>
            <a:ext cx="407002" cy="322466"/>
            <a:chOff x="8755234" y="4188800"/>
            <a:chExt cx="539936" cy="427789"/>
          </a:xfrm>
        </p:grpSpPr>
        <p:pic>
          <p:nvPicPr>
            <p:cNvPr id="420" name="SCITT-Claim">
              <a:extLst>
                <a:ext uri="{FF2B5EF4-FFF2-40B4-BE49-F238E27FC236}">
                  <a16:creationId xmlns:a16="http://schemas.microsoft.com/office/drawing/2014/main" id="{784B12B6-8862-A9ED-4AD6-9EA161E925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421" name="TextBox 420">
              <a:extLst>
                <a:ext uri="{FF2B5EF4-FFF2-40B4-BE49-F238E27FC236}">
                  <a16:creationId xmlns:a16="http://schemas.microsoft.com/office/drawing/2014/main" id="{3C127208-C54E-7C5C-49F1-FD1D8578D349}"/>
                </a:ext>
              </a:extLst>
            </p:cNvPr>
            <p:cNvSpPr txBox="1"/>
            <p:nvPr/>
          </p:nvSpPr>
          <p:spPr>
            <a:xfrm>
              <a:off x="8755234" y="4453268"/>
              <a:ext cx="53993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nvGrpSpPr>
          <p:cNvPr id="489" name="Group 488">
            <a:extLst>
              <a:ext uri="{FF2B5EF4-FFF2-40B4-BE49-F238E27FC236}">
                <a16:creationId xmlns:a16="http://schemas.microsoft.com/office/drawing/2014/main" id="{617A02BA-4FC1-CD39-D1F1-33BCB9AA8E38}"/>
              </a:ext>
            </a:extLst>
          </p:cNvPr>
          <p:cNvGrpSpPr/>
          <p:nvPr/>
        </p:nvGrpSpPr>
        <p:grpSpPr>
          <a:xfrm>
            <a:off x="4663343" y="5596994"/>
            <a:ext cx="218573" cy="226698"/>
            <a:chOff x="1765684" y="5596994"/>
            <a:chExt cx="218573" cy="226698"/>
          </a:xfrm>
        </p:grpSpPr>
        <p:sp>
          <p:nvSpPr>
            <p:cNvPr id="490" name="TextBox 489">
              <a:extLst>
                <a:ext uri="{FF2B5EF4-FFF2-40B4-BE49-F238E27FC236}">
                  <a16:creationId xmlns:a16="http://schemas.microsoft.com/office/drawing/2014/main" id="{BECE6423-5703-7739-DD1C-55E4F39B467C}"/>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1" name="Graphic 490">
              <a:extLst>
                <a:ext uri="{FF2B5EF4-FFF2-40B4-BE49-F238E27FC236}">
                  <a16:creationId xmlns:a16="http://schemas.microsoft.com/office/drawing/2014/main" id="{EA980392-9DB2-C942-8BAA-DFE9DF7ECFB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492" name="Connector: Elbow 31">
            <a:extLst>
              <a:ext uri="{FF2B5EF4-FFF2-40B4-BE49-F238E27FC236}">
                <a16:creationId xmlns:a16="http://schemas.microsoft.com/office/drawing/2014/main" id="{6905A3F8-9EB0-33E2-D87F-6C9C20FCADA2}"/>
              </a:ext>
            </a:extLst>
          </p:cNvPr>
          <p:cNvCxnSpPr>
            <a:cxnSpLocks/>
            <a:stCxn id="426" idx="0"/>
            <a:endCxn id="149" idx="2"/>
          </p:cNvCxnSpPr>
          <p:nvPr/>
        </p:nvCxnSpPr>
        <p:spPr>
          <a:xfrm flipH="1" flipV="1">
            <a:off x="6612891" y="4954626"/>
            <a:ext cx="2640" cy="90957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5" name="Group 494">
            <a:extLst>
              <a:ext uri="{FF2B5EF4-FFF2-40B4-BE49-F238E27FC236}">
                <a16:creationId xmlns:a16="http://schemas.microsoft.com/office/drawing/2014/main" id="{9A3ABBA8-31F7-1846-BA20-18441CEBAF17}"/>
              </a:ext>
            </a:extLst>
          </p:cNvPr>
          <p:cNvGrpSpPr/>
          <p:nvPr/>
        </p:nvGrpSpPr>
        <p:grpSpPr>
          <a:xfrm>
            <a:off x="6503603" y="5596994"/>
            <a:ext cx="218573" cy="226698"/>
            <a:chOff x="1765684" y="5596994"/>
            <a:chExt cx="218573" cy="226698"/>
          </a:xfrm>
        </p:grpSpPr>
        <p:sp>
          <p:nvSpPr>
            <p:cNvPr id="496" name="TextBox 495">
              <a:extLst>
                <a:ext uri="{FF2B5EF4-FFF2-40B4-BE49-F238E27FC236}">
                  <a16:creationId xmlns:a16="http://schemas.microsoft.com/office/drawing/2014/main" id="{4608ED5E-8096-312F-4F9D-365622A69B0D}"/>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497" name="Graphic 496">
              <a:extLst>
                <a:ext uri="{FF2B5EF4-FFF2-40B4-BE49-F238E27FC236}">
                  <a16:creationId xmlns:a16="http://schemas.microsoft.com/office/drawing/2014/main" id="{643FD22C-66F3-49ED-A3C8-A124FC1228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grpSp>
        <p:nvGrpSpPr>
          <p:cNvPr id="191" name="Group 190">
            <a:extLst>
              <a:ext uri="{FF2B5EF4-FFF2-40B4-BE49-F238E27FC236}">
                <a16:creationId xmlns:a16="http://schemas.microsoft.com/office/drawing/2014/main" id="{B32C207C-5297-F575-318F-5D445AB95731}"/>
              </a:ext>
            </a:extLst>
          </p:cNvPr>
          <p:cNvGrpSpPr/>
          <p:nvPr/>
        </p:nvGrpSpPr>
        <p:grpSpPr>
          <a:xfrm>
            <a:off x="6394406" y="5000170"/>
            <a:ext cx="451380" cy="322466"/>
            <a:chOff x="1633252" y="4977309"/>
            <a:chExt cx="451380" cy="322466"/>
          </a:xfrm>
        </p:grpSpPr>
        <p:pic>
          <p:nvPicPr>
            <p:cNvPr id="192" name="Signature">
              <a:extLst>
                <a:ext uri="{FF2B5EF4-FFF2-40B4-BE49-F238E27FC236}">
                  <a16:creationId xmlns:a16="http://schemas.microsoft.com/office/drawing/2014/main" id="{8407583F-C64B-90D1-CA6F-AAC3FA7F45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93" name="Group 192">
              <a:extLst>
                <a:ext uri="{FF2B5EF4-FFF2-40B4-BE49-F238E27FC236}">
                  <a16:creationId xmlns:a16="http://schemas.microsoft.com/office/drawing/2014/main" id="{9A2DA65E-03B0-A15B-2044-673D53CBAD9F}"/>
                </a:ext>
              </a:extLst>
            </p:cNvPr>
            <p:cNvGrpSpPr/>
            <p:nvPr/>
          </p:nvGrpSpPr>
          <p:grpSpPr>
            <a:xfrm>
              <a:off x="1633252" y="4977309"/>
              <a:ext cx="451380" cy="322466"/>
              <a:chOff x="8725798" y="4188800"/>
              <a:chExt cx="598809" cy="427789"/>
            </a:xfrm>
          </p:grpSpPr>
          <p:pic>
            <p:nvPicPr>
              <p:cNvPr id="195" name="SCITT-Claim">
                <a:extLst>
                  <a:ext uri="{FF2B5EF4-FFF2-40B4-BE49-F238E27FC236}">
                    <a16:creationId xmlns:a16="http://schemas.microsoft.com/office/drawing/2014/main" id="{613B5004-9C77-BCA2-8738-11C1850466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96" name="TextBox 195">
                <a:extLst>
                  <a:ext uri="{FF2B5EF4-FFF2-40B4-BE49-F238E27FC236}">
                    <a16:creationId xmlns:a16="http://schemas.microsoft.com/office/drawing/2014/main" id="{F0E03445-162A-EBA1-1524-D89ABEF4DC6E}"/>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498" name="Connector: Elbow 31">
            <a:extLst>
              <a:ext uri="{FF2B5EF4-FFF2-40B4-BE49-F238E27FC236}">
                <a16:creationId xmlns:a16="http://schemas.microsoft.com/office/drawing/2014/main" id="{6D13AA00-B202-FE88-0598-A51A63A91B8E}"/>
              </a:ext>
            </a:extLst>
          </p:cNvPr>
          <p:cNvCxnSpPr>
            <a:cxnSpLocks/>
            <a:stCxn id="432" idx="0"/>
            <a:endCxn id="242" idx="2"/>
          </p:cNvCxnSpPr>
          <p:nvPr/>
        </p:nvCxnSpPr>
        <p:spPr>
          <a:xfrm flipV="1">
            <a:off x="7885170" y="5323447"/>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0" name="Group 209">
            <a:extLst>
              <a:ext uri="{FF2B5EF4-FFF2-40B4-BE49-F238E27FC236}">
                <a16:creationId xmlns:a16="http://schemas.microsoft.com/office/drawing/2014/main" id="{77677110-C635-AA0A-6987-249F197CB4F5}"/>
              </a:ext>
            </a:extLst>
          </p:cNvPr>
          <p:cNvGrpSpPr/>
          <p:nvPr/>
        </p:nvGrpSpPr>
        <p:grpSpPr>
          <a:xfrm>
            <a:off x="7740657" y="5000981"/>
            <a:ext cx="329576" cy="322466"/>
            <a:chOff x="1709868" y="4977309"/>
            <a:chExt cx="329576" cy="322466"/>
          </a:xfrm>
        </p:grpSpPr>
        <p:pic>
          <p:nvPicPr>
            <p:cNvPr id="228" name="Signature">
              <a:extLst>
                <a:ext uri="{FF2B5EF4-FFF2-40B4-BE49-F238E27FC236}">
                  <a16:creationId xmlns:a16="http://schemas.microsoft.com/office/drawing/2014/main" id="{1BF9F4F3-2012-2CBB-36A6-BA44C78E47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29" name="Group 228">
              <a:extLst>
                <a:ext uri="{FF2B5EF4-FFF2-40B4-BE49-F238E27FC236}">
                  <a16:creationId xmlns:a16="http://schemas.microsoft.com/office/drawing/2014/main" id="{20A0E6D1-EED8-1EE0-EF44-3B36D0B2A34D}"/>
                </a:ext>
              </a:extLst>
            </p:cNvPr>
            <p:cNvGrpSpPr/>
            <p:nvPr/>
          </p:nvGrpSpPr>
          <p:grpSpPr>
            <a:xfrm>
              <a:off x="1709868" y="4977309"/>
              <a:ext cx="298156" cy="322466"/>
              <a:chOff x="8827433" y="4188800"/>
              <a:chExt cx="395539" cy="427789"/>
            </a:xfrm>
          </p:grpSpPr>
          <p:pic>
            <p:nvPicPr>
              <p:cNvPr id="241" name="SCITT-Claim">
                <a:extLst>
                  <a:ext uri="{FF2B5EF4-FFF2-40B4-BE49-F238E27FC236}">
                    <a16:creationId xmlns:a16="http://schemas.microsoft.com/office/drawing/2014/main" id="{5AEB84FA-B5D1-F88C-077F-EA09985884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42" name="TextBox 241">
                <a:extLst>
                  <a:ext uri="{FF2B5EF4-FFF2-40B4-BE49-F238E27FC236}">
                    <a16:creationId xmlns:a16="http://schemas.microsoft.com/office/drawing/2014/main" id="{DB65C488-D743-EE60-2009-23D6B0D1F12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cxnSp>
        <p:nvCxnSpPr>
          <p:cNvPr id="504" name="Connector: Elbow 31">
            <a:extLst>
              <a:ext uri="{FF2B5EF4-FFF2-40B4-BE49-F238E27FC236}">
                <a16:creationId xmlns:a16="http://schemas.microsoft.com/office/drawing/2014/main" id="{8D9788B0-9C99-36C5-7B2E-90BE3863C304}"/>
              </a:ext>
            </a:extLst>
          </p:cNvPr>
          <p:cNvCxnSpPr>
            <a:cxnSpLocks/>
            <a:stCxn id="438" idx="0"/>
            <a:endCxn id="122" idx="2"/>
          </p:cNvCxnSpPr>
          <p:nvPr/>
        </p:nvCxnSpPr>
        <p:spPr>
          <a:xfrm flipH="1" flipV="1">
            <a:off x="11050507" y="4945211"/>
            <a:ext cx="808" cy="898033"/>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2C830D5F-6027-8460-8BDE-823D1E7D31AD}"/>
              </a:ext>
            </a:extLst>
          </p:cNvPr>
          <p:cNvGrpSpPr/>
          <p:nvPr/>
        </p:nvGrpSpPr>
        <p:grpSpPr>
          <a:xfrm>
            <a:off x="10830190" y="4979216"/>
            <a:ext cx="451380" cy="322466"/>
            <a:chOff x="1633252" y="4977309"/>
            <a:chExt cx="451380" cy="322466"/>
          </a:xfrm>
        </p:grpSpPr>
        <p:pic>
          <p:nvPicPr>
            <p:cNvPr id="244" name="Signature">
              <a:extLst>
                <a:ext uri="{FF2B5EF4-FFF2-40B4-BE49-F238E27FC236}">
                  <a16:creationId xmlns:a16="http://schemas.microsoft.com/office/drawing/2014/main" id="{10049913-C49A-BAD7-5104-99CB1F92A0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46" name="Group 245">
              <a:extLst>
                <a:ext uri="{FF2B5EF4-FFF2-40B4-BE49-F238E27FC236}">
                  <a16:creationId xmlns:a16="http://schemas.microsoft.com/office/drawing/2014/main" id="{E520FE77-0FB0-F1D2-6CE8-DA2846621A80}"/>
                </a:ext>
              </a:extLst>
            </p:cNvPr>
            <p:cNvGrpSpPr/>
            <p:nvPr/>
          </p:nvGrpSpPr>
          <p:grpSpPr>
            <a:xfrm>
              <a:off x="1633252" y="4977309"/>
              <a:ext cx="451380" cy="322466"/>
              <a:chOff x="8725798" y="4188800"/>
              <a:chExt cx="598809" cy="427789"/>
            </a:xfrm>
          </p:grpSpPr>
          <p:pic>
            <p:nvPicPr>
              <p:cNvPr id="249" name="SCITT-Claim">
                <a:extLst>
                  <a:ext uri="{FF2B5EF4-FFF2-40B4-BE49-F238E27FC236}">
                    <a16:creationId xmlns:a16="http://schemas.microsoft.com/office/drawing/2014/main" id="{BE403117-AE7A-8020-49AB-77C0C667E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50" name="TextBox 249">
                <a:extLst>
                  <a:ext uri="{FF2B5EF4-FFF2-40B4-BE49-F238E27FC236}">
                    <a16:creationId xmlns:a16="http://schemas.microsoft.com/office/drawing/2014/main" id="{57B9066C-91A0-408A-D2B4-A3900315D78A}"/>
                  </a:ext>
                </a:extLst>
              </p:cNvPr>
              <p:cNvSpPr txBox="1"/>
              <p:nvPr/>
            </p:nvSpPr>
            <p:spPr>
              <a:xfrm>
                <a:off x="8725798" y="4453268"/>
                <a:ext cx="59880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501" name="Group 500">
            <a:extLst>
              <a:ext uri="{FF2B5EF4-FFF2-40B4-BE49-F238E27FC236}">
                <a16:creationId xmlns:a16="http://schemas.microsoft.com/office/drawing/2014/main" id="{A5076BE5-73AB-F4BF-F8C9-E80A97B40559}"/>
              </a:ext>
            </a:extLst>
          </p:cNvPr>
          <p:cNvGrpSpPr/>
          <p:nvPr/>
        </p:nvGrpSpPr>
        <p:grpSpPr>
          <a:xfrm>
            <a:off x="10943984" y="5596153"/>
            <a:ext cx="218573" cy="226698"/>
            <a:chOff x="1765684" y="5596994"/>
            <a:chExt cx="218573" cy="226698"/>
          </a:xfrm>
        </p:grpSpPr>
        <p:sp>
          <p:nvSpPr>
            <p:cNvPr id="502" name="TextBox 501">
              <a:extLst>
                <a:ext uri="{FF2B5EF4-FFF2-40B4-BE49-F238E27FC236}">
                  <a16:creationId xmlns:a16="http://schemas.microsoft.com/office/drawing/2014/main" id="{7030D188-054E-688E-2412-D8281742C6D1}"/>
                </a:ext>
              </a:extLst>
            </p:cNvPr>
            <p:cNvSpPr txBox="1"/>
            <p:nvPr/>
          </p:nvSpPr>
          <p:spPr>
            <a:xfrm flipH="1">
              <a:off x="1772811" y="5762137"/>
              <a:ext cx="211446" cy="6155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SBOM</a:t>
              </a:r>
            </a:p>
          </p:txBody>
        </p:sp>
        <p:pic>
          <p:nvPicPr>
            <p:cNvPr id="503" name="Graphic 502">
              <a:extLst>
                <a:ext uri="{FF2B5EF4-FFF2-40B4-BE49-F238E27FC236}">
                  <a16:creationId xmlns:a16="http://schemas.microsoft.com/office/drawing/2014/main" id="{A57087DD-3904-65E0-28F1-471A6942E7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765684" y="5596994"/>
              <a:ext cx="194405" cy="194405"/>
            </a:xfrm>
            <a:prstGeom prst="rect">
              <a:avLst/>
            </a:prstGeom>
          </p:spPr>
        </p:pic>
      </p:grpSp>
      <p:cxnSp>
        <p:nvCxnSpPr>
          <p:cNvPr id="507" name="Connector: Elbow 31">
            <a:extLst>
              <a:ext uri="{FF2B5EF4-FFF2-40B4-BE49-F238E27FC236}">
                <a16:creationId xmlns:a16="http://schemas.microsoft.com/office/drawing/2014/main" id="{95E331B5-8217-CCDF-3649-938A2956CB64}"/>
              </a:ext>
            </a:extLst>
          </p:cNvPr>
          <p:cNvCxnSpPr>
            <a:cxnSpLocks/>
            <a:stCxn id="444" idx="0"/>
            <a:endCxn id="269" idx="2"/>
          </p:cNvCxnSpPr>
          <p:nvPr/>
        </p:nvCxnSpPr>
        <p:spPr>
          <a:xfrm flipV="1">
            <a:off x="11387552"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10" name="Connector: Elbow 31">
            <a:extLst>
              <a:ext uri="{FF2B5EF4-FFF2-40B4-BE49-F238E27FC236}">
                <a16:creationId xmlns:a16="http://schemas.microsoft.com/office/drawing/2014/main" id="{DC32BAD5-3265-68FB-29C9-92BBD8CCDCD6}"/>
              </a:ext>
            </a:extLst>
          </p:cNvPr>
          <p:cNvCxnSpPr>
            <a:cxnSpLocks/>
            <a:stCxn id="450" idx="0"/>
            <a:endCxn id="276" idx="2"/>
          </p:cNvCxnSpPr>
          <p:nvPr/>
        </p:nvCxnSpPr>
        <p:spPr>
          <a:xfrm flipV="1">
            <a:off x="11681138" y="5301682"/>
            <a:ext cx="4565" cy="541562"/>
          </a:xfrm>
          <a:prstGeom prst="straightConnector1">
            <a:avLst/>
          </a:prstGeom>
          <a:ln w="9525">
            <a:solidFill>
              <a:schemeClr val="accent1">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1700BA0B-21A0-94E0-C2BC-927A55DC6614}"/>
              </a:ext>
            </a:extLst>
          </p:cNvPr>
          <p:cNvGrpSpPr/>
          <p:nvPr/>
        </p:nvGrpSpPr>
        <p:grpSpPr>
          <a:xfrm>
            <a:off x="11243039" y="4979216"/>
            <a:ext cx="329576" cy="322466"/>
            <a:chOff x="1709868" y="4977309"/>
            <a:chExt cx="329576" cy="322466"/>
          </a:xfrm>
        </p:grpSpPr>
        <p:pic>
          <p:nvPicPr>
            <p:cNvPr id="258" name="Signature">
              <a:extLst>
                <a:ext uri="{FF2B5EF4-FFF2-40B4-BE49-F238E27FC236}">
                  <a16:creationId xmlns:a16="http://schemas.microsoft.com/office/drawing/2014/main" id="{5BEC165E-9370-1A99-481A-067128F64F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59" name="Group 258">
              <a:extLst>
                <a:ext uri="{FF2B5EF4-FFF2-40B4-BE49-F238E27FC236}">
                  <a16:creationId xmlns:a16="http://schemas.microsoft.com/office/drawing/2014/main" id="{C3F406C7-3642-E8BB-C1D6-CE0B8ABCF43F}"/>
                </a:ext>
              </a:extLst>
            </p:cNvPr>
            <p:cNvGrpSpPr/>
            <p:nvPr/>
          </p:nvGrpSpPr>
          <p:grpSpPr>
            <a:xfrm>
              <a:off x="1709868" y="4977309"/>
              <a:ext cx="298156" cy="322466"/>
              <a:chOff x="8827433" y="4188800"/>
              <a:chExt cx="395539" cy="427789"/>
            </a:xfrm>
          </p:grpSpPr>
          <p:pic>
            <p:nvPicPr>
              <p:cNvPr id="261" name="SCITT-Claim">
                <a:extLst>
                  <a:ext uri="{FF2B5EF4-FFF2-40B4-BE49-F238E27FC236}">
                    <a16:creationId xmlns:a16="http://schemas.microsoft.com/office/drawing/2014/main" id="{2523D217-0785-89C1-8441-FB5F6AA51D4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69" name="TextBox 268">
                <a:extLst>
                  <a:ext uri="{FF2B5EF4-FFF2-40B4-BE49-F238E27FC236}">
                    <a16:creationId xmlns:a16="http://schemas.microsoft.com/office/drawing/2014/main" id="{5C1ED32C-48D6-BB40-E2E7-F92DE015B6D2}"/>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ACME</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grpSp>
        <p:nvGrpSpPr>
          <p:cNvPr id="270" name="Group 269">
            <a:extLst>
              <a:ext uri="{FF2B5EF4-FFF2-40B4-BE49-F238E27FC236}">
                <a16:creationId xmlns:a16="http://schemas.microsoft.com/office/drawing/2014/main" id="{20F47DAF-DA3E-7849-75E4-E2D0E4A80F5B}"/>
              </a:ext>
            </a:extLst>
          </p:cNvPr>
          <p:cNvGrpSpPr/>
          <p:nvPr/>
        </p:nvGrpSpPr>
        <p:grpSpPr>
          <a:xfrm>
            <a:off x="11536625" y="4979216"/>
            <a:ext cx="329576" cy="322466"/>
            <a:chOff x="1709868" y="4977309"/>
            <a:chExt cx="329576" cy="322466"/>
          </a:xfrm>
        </p:grpSpPr>
        <p:pic>
          <p:nvPicPr>
            <p:cNvPr id="271" name="Signature">
              <a:extLst>
                <a:ext uri="{FF2B5EF4-FFF2-40B4-BE49-F238E27FC236}">
                  <a16:creationId xmlns:a16="http://schemas.microsoft.com/office/drawing/2014/main" id="{0377C355-13F0-6B3A-F408-B36750C3C2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272" name="Group 271">
              <a:extLst>
                <a:ext uri="{FF2B5EF4-FFF2-40B4-BE49-F238E27FC236}">
                  <a16:creationId xmlns:a16="http://schemas.microsoft.com/office/drawing/2014/main" id="{692F0549-1EC9-CFD0-8F03-D1ED935C95E4}"/>
                </a:ext>
              </a:extLst>
            </p:cNvPr>
            <p:cNvGrpSpPr/>
            <p:nvPr/>
          </p:nvGrpSpPr>
          <p:grpSpPr>
            <a:xfrm>
              <a:off x="1709868" y="4977309"/>
              <a:ext cx="298156" cy="322466"/>
              <a:chOff x="8827433" y="4188800"/>
              <a:chExt cx="395539" cy="427789"/>
            </a:xfrm>
          </p:grpSpPr>
          <p:pic>
            <p:nvPicPr>
              <p:cNvPr id="275" name="SCITT-Claim">
                <a:extLst>
                  <a:ext uri="{FF2B5EF4-FFF2-40B4-BE49-F238E27FC236}">
                    <a16:creationId xmlns:a16="http://schemas.microsoft.com/office/drawing/2014/main" id="{1D58877D-A615-8F24-CD67-E1178AAFFCA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276" name="TextBox 275">
                <a:extLst>
                  <a:ext uri="{FF2B5EF4-FFF2-40B4-BE49-F238E27FC236}">
                    <a16:creationId xmlns:a16="http://schemas.microsoft.com/office/drawing/2014/main" id="{9180F47B-08FE-0AAA-057D-54AF4A1D3F15}"/>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grpSp>
      <p:grpSp>
        <p:nvGrpSpPr>
          <p:cNvPr id="175" name="Group 174">
            <a:extLst>
              <a:ext uri="{FF2B5EF4-FFF2-40B4-BE49-F238E27FC236}">
                <a16:creationId xmlns:a16="http://schemas.microsoft.com/office/drawing/2014/main" id="{4718001A-39F5-4DC2-09A1-47E685558BE8}"/>
              </a:ext>
            </a:extLst>
          </p:cNvPr>
          <p:cNvGrpSpPr/>
          <p:nvPr/>
        </p:nvGrpSpPr>
        <p:grpSpPr>
          <a:xfrm>
            <a:off x="2562437" y="4977309"/>
            <a:ext cx="443802" cy="322466"/>
            <a:chOff x="1637040" y="4977309"/>
            <a:chExt cx="443802" cy="322466"/>
          </a:xfrm>
        </p:grpSpPr>
        <p:pic>
          <p:nvPicPr>
            <p:cNvPr id="176" name="Signature">
              <a:extLst>
                <a:ext uri="{FF2B5EF4-FFF2-40B4-BE49-F238E27FC236}">
                  <a16:creationId xmlns:a16="http://schemas.microsoft.com/office/drawing/2014/main" id="{D4EF53C2-5CE7-0635-9F27-BEF7EF28D7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1949166" y="4988562"/>
              <a:ext cx="90278" cy="95359"/>
            </a:xfrm>
            <a:prstGeom prst="rect">
              <a:avLst/>
            </a:prstGeom>
          </p:spPr>
        </p:pic>
        <p:grpSp>
          <p:nvGrpSpPr>
            <p:cNvPr id="177" name="Group 176">
              <a:extLst>
                <a:ext uri="{FF2B5EF4-FFF2-40B4-BE49-F238E27FC236}">
                  <a16:creationId xmlns:a16="http://schemas.microsoft.com/office/drawing/2014/main" id="{8D792CE5-A967-877F-92D9-9A255CE9DDCC}"/>
                </a:ext>
              </a:extLst>
            </p:cNvPr>
            <p:cNvGrpSpPr/>
            <p:nvPr/>
          </p:nvGrpSpPr>
          <p:grpSpPr>
            <a:xfrm>
              <a:off x="1637040" y="4977309"/>
              <a:ext cx="443802" cy="322466"/>
              <a:chOff x="8730825" y="4188800"/>
              <a:chExt cx="588756" cy="427789"/>
            </a:xfrm>
          </p:grpSpPr>
          <p:pic>
            <p:nvPicPr>
              <p:cNvPr id="179" name="SCITT-Claim">
                <a:extLst>
                  <a:ext uri="{FF2B5EF4-FFF2-40B4-BE49-F238E27FC236}">
                    <a16:creationId xmlns:a16="http://schemas.microsoft.com/office/drawing/2014/main" id="{285A276B-DEBF-14C4-4E33-83BD99A0CF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8871571" y="4188800"/>
                <a:ext cx="295151" cy="295151"/>
              </a:xfrm>
              <a:prstGeom prst="rect">
                <a:avLst/>
              </a:prstGeom>
            </p:spPr>
          </p:pic>
          <p:sp>
            <p:nvSpPr>
              <p:cNvPr id="180" name="TextBox 179">
                <a:extLst>
                  <a:ext uri="{FF2B5EF4-FFF2-40B4-BE49-F238E27FC236}">
                    <a16:creationId xmlns:a16="http://schemas.microsoft.com/office/drawing/2014/main" id="{ADBC6174-06DE-2BD3-3885-93A2666BA81B}"/>
                  </a:ext>
                </a:extLst>
              </p:cNvPr>
              <p:cNvSpPr txBox="1"/>
              <p:nvPr/>
            </p:nvSpPr>
            <p:spPr>
              <a:xfrm>
                <a:off x="8730825" y="4453268"/>
                <a:ext cx="588756"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p>
            </p:txBody>
          </p:sp>
        </p:grpSp>
      </p:grpSp>
      <p:sp>
        <p:nvSpPr>
          <p:cNvPr id="521" name="Rectangle 520">
            <a:extLst>
              <a:ext uri="{FF2B5EF4-FFF2-40B4-BE49-F238E27FC236}">
                <a16:creationId xmlns:a16="http://schemas.microsoft.com/office/drawing/2014/main" id="{824CDAC2-80CB-DCB9-2DD1-5A036D549568}"/>
              </a:ext>
            </a:extLst>
          </p:cNvPr>
          <p:cNvSpPr/>
          <p:nvPr/>
        </p:nvSpPr>
        <p:spPr>
          <a:xfrm>
            <a:off x="8658390" y="4060402"/>
            <a:ext cx="1280131" cy="2332778"/>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523" name="Oval 522">
            <a:extLst>
              <a:ext uri="{FF2B5EF4-FFF2-40B4-BE49-F238E27FC236}">
                <a16:creationId xmlns:a16="http://schemas.microsoft.com/office/drawing/2014/main" id="{DD6316A0-AD32-3142-2B8E-33952F6ED573}"/>
              </a:ext>
            </a:extLst>
          </p:cNvPr>
          <p:cNvSpPr/>
          <p:nvPr/>
        </p:nvSpPr>
        <p:spPr>
          <a:xfrm>
            <a:off x="8987255" y="409760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524" name="Flowchart: Internal Storage 523">
            <a:extLst>
              <a:ext uri="{FF2B5EF4-FFF2-40B4-BE49-F238E27FC236}">
                <a16:creationId xmlns:a16="http://schemas.microsoft.com/office/drawing/2014/main" id="{10437013-6678-6B83-9323-1716F45FBD5C}"/>
              </a:ext>
            </a:extLst>
          </p:cNvPr>
          <p:cNvSpPr/>
          <p:nvPr/>
        </p:nvSpPr>
        <p:spPr>
          <a:xfrm>
            <a:off x="9027841" y="4373504"/>
            <a:ext cx="530770" cy="310556"/>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Verify</a:t>
            </a:r>
          </a:p>
        </p:txBody>
      </p:sp>
      <p:cxnSp>
        <p:nvCxnSpPr>
          <p:cNvPr id="526" name="Connector: Elbow 525">
            <a:extLst>
              <a:ext uri="{FF2B5EF4-FFF2-40B4-BE49-F238E27FC236}">
                <a16:creationId xmlns:a16="http://schemas.microsoft.com/office/drawing/2014/main" id="{5D628540-38A2-A9AC-7B4B-955CAE4E5F50}"/>
              </a:ext>
            </a:extLst>
          </p:cNvPr>
          <p:cNvCxnSpPr>
            <a:stCxn id="240" idx="3"/>
            <a:endCxn id="524" idx="2"/>
          </p:cNvCxnSpPr>
          <p:nvPr/>
        </p:nvCxnSpPr>
        <p:spPr>
          <a:xfrm flipV="1">
            <a:off x="8557351" y="4684060"/>
            <a:ext cx="735875" cy="540276"/>
          </a:xfrm>
          <a:prstGeom prst="bentConnector2">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7" name="Connector: Elbow 31">
            <a:extLst>
              <a:ext uri="{FF2B5EF4-FFF2-40B4-BE49-F238E27FC236}">
                <a16:creationId xmlns:a16="http://schemas.microsoft.com/office/drawing/2014/main" id="{DCC3F7F9-A77E-770A-28DB-4F79FCB165D4}"/>
              </a:ext>
            </a:extLst>
          </p:cNvPr>
          <p:cNvCxnSpPr>
            <a:cxnSpLocks/>
          </p:cNvCxnSpPr>
          <p:nvPr/>
        </p:nvCxnSpPr>
        <p:spPr>
          <a:xfrm flipV="1">
            <a:off x="9293226" y="3660172"/>
            <a:ext cx="272900" cy="713332"/>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0" name="Oval 529">
            <a:extLst>
              <a:ext uri="{FF2B5EF4-FFF2-40B4-BE49-F238E27FC236}">
                <a16:creationId xmlns:a16="http://schemas.microsoft.com/office/drawing/2014/main" id="{A6F14D95-B2AB-C895-9C1B-C050B1616196}"/>
              </a:ext>
            </a:extLst>
          </p:cNvPr>
          <p:cNvSpPr/>
          <p:nvPr/>
        </p:nvSpPr>
        <p:spPr>
          <a:xfrm>
            <a:off x="4317892" y="5756599"/>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pic>
        <p:nvPicPr>
          <p:cNvPr id="532" name="Graphic 531" descr="Alarm clock outline">
            <a:extLst>
              <a:ext uri="{FF2B5EF4-FFF2-40B4-BE49-F238E27FC236}">
                <a16:creationId xmlns:a16="http://schemas.microsoft.com/office/drawing/2014/main" id="{C9676161-389A-932E-F318-F370A04E3F9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900000">
            <a:off x="11462601" y="4314711"/>
            <a:ext cx="408451" cy="408451"/>
          </a:xfrm>
          <a:prstGeom prst="rect">
            <a:avLst/>
          </a:prstGeom>
        </p:spPr>
      </p:pic>
      <p:pic>
        <p:nvPicPr>
          <p:cNvPr id="536" name="Graphic 535" descr="Garbage outline">
            <a:extLst>
              <a:ext uri="{FF2B5EF4-FFF2-40B4-BE49-F238E27FC236}">
                <a16:creationId xmlns:a16="http://schemas.microsoft.com/office/drawing/2014/main" id="{8508E861-685E-41B6-7172-1CF19510684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70042" y="4347920"/>
            <a:ext cx="204193" cy="204193"/>
          </a:xfrm>
          <a:prstGeom prst="rect">
            <a:avLst/>
          </a:prstGeom>
        </p:spPr>
      </p:pic>
      <p:pic>
        <p:nvPicPr>
          <p:cNvPr id="537" name="Graphic 536" descr="Garbage outline">
            <a:extLst>
              <a:ext uri="{FF2B5EF4-FFF2-40B4-BE49-F238E27FC236}">
                <a16:creationId xmlns:a16="http://schemas.microsoft.com/office/drawing/2014/main" id="{8014B74C-DCA7-6916-40EE-1071C61875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401594" y="4741018"/>
            <a:ext cx="204193" cy="204193"/>
          </a:xfrm>
          <a:prstGeom prst="rect">
            <a:avLst/>
          </a:prstGeom>
        </p:spPr>
      </p:pic>
      <p:pic>
        <p:nvPicPr>
          <p:cNvPr id="541" name="Graphic 540" descr="Checkmark with solid fill">
            <a:extLst>
              <a:ext uri="{FF2B5EF4-FFF2-40B4-BE49-F238E27FC236}">
                <a16:creationId xmlns:a16="http://schemas.microsoft.com/office/drawing/2014/main" id="{1A57B26D-0670-BCD1-D0B9-391D391A80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229771" y="5464078"/>
            <a:ext cx="388832" cy="388832"/>
          </a:xfrm>
          <a:prstGeom prst="rect">
            <a:avLst/>
          </a:prstGeom>
        </p:spPr>
      </p:pic>
    </p:spTree>
    <p:extLst>
      <p:ext uri="{BB962C8B-B14F-4D97-AF65-F5344CB8AC3E}">
        <p14:creationId xmlns:p14="http://schemas.microsoft.com/office/powerpoint/2010/main" val="286348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7A8-40F4-362B-6798-B6662616AFB4}"/>
              </a:ext>
            </a:extLst>
          </p:cNvPr>
          <p:cNvSpPr>
            <a:spLocks noGrp="1"/>
          </p:cNvSpPr>
          <p:nvPr>
            <p:ph type="title"/>
          </p:nvPr>
        </p:nvSpPr>
        <p:spPr/>
        <p:txBody>
          <a:bodyPr/>
          <a:lstStyle/>
          <a:p>
            <a:endParaRPr lang="en-US"/>
          </a:p>
        </p:txBody>
      </p:sp>
      <p:pic>
        <p:nvPicPr>
          <p:cNvPr id="4" name="Signature">
            <a:extLst>
              <a:ext uri="{FF2B5EF4-FFF2-40B4-BE49-F238E27FC236}">
                <a16:creationId xmlns:a16="http://schemas.microsoft.com/office/drawing/2014/main" id="{330DEE13-557A-7006-5E11-E029963EB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77479" y="4988563"/>
            <a:ext cx="243620" cy="257332"/>
          </a:xfrm>
          <a:prstGeom prst="rect">
            <a:avLst/>
          </a:prstGeom>
        </p:spPr>
      </p:pic>
      <p:grpSp>
        <p:nvGrpSpPr>
          <p:cNvPr id="5" name="Group 4">
            <a:extLst>
              <a:ext uri="{FF2B5EF4-FFF2-40B4-BE49-F238E27FC236}">
                <a16:creationId xmlns:a16="http://schemas.microsoft.com/office/drawing/2014/main" id="{E30C2919-2D2B-8622-0470-4CD32A12E967}"/>
              </a:ext>
            </a:extLst>
          </p:cNvPr>
          <p:cNvGrpSpPr/>
          <p:nvPr/>
        </p:nvGrpSpPr>
        <p:grpSpPr>
          <a:xfrm>
            <a:off x="1709868" y="4977309"/>
            <a:ext cx="298156" cy="384021"/>
            <a:chOff x="8827433" y="4188800"/>
            <a:chExt cx="395539" cy="509449"/>
          </a:xfrm>
        </p:grpSpPr>
        <p:pic>
          <p:nvPicPr>
            <p:cNvPr id="6" name="SCITT-Claim">
              <a:extLst>
                <a:ext uri="{FF2B5EF4-FFF2-40B4-BE49-F238E27FC236}">
                  <a16:creationId xmlns:a16="http://schemas.microsoft.com/office/drawing/2014/main" id="{BD7FD513-4BE2-1043-1E4B-8AD0E86533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7" name="TextBox 6">
              <a:extLst>
                <a:ext uri="{FF2B5EF4-FFF2-40B4-BE49-F238E27FC236}">
                  <a16:creationId xmlns:a16="http://schemas.microsoft.com/office/drawing/2014/main" id="{4592F606-A570-01F8-A5D3-27B739A4C0FF}"/>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nvGrpSpPr>
          <p:cNvPr id="8" name="Group 7">
            <a:extLst>
              <a:ext uri="{FF2B5EF4-FFF2-40B4-BE49-F238E27FC236}">
                <a16:creationId xmlns:a16="http://schemas.microsoft.com/office/drawing/2014/main" id="{23657164-6F43-B8FC-5CED-3E09136C41D3}"/>
              </a:ext>
            </a:extLst>
          </p:cNvPr>
          <p:cNvGrpSpPr/>
          <p:nvPr/>
        </p:nvGrpSpPr>
        <p:grpSpPr>
          <a:xfrm>
            <a:off x="2386143" y="4977309"/>
            <a:ext cx="529410" cy="384021"/>
            <a:chOff x="1709868" y="4977309"/>
            <a:chExt cx="529410" cy="384021"/>
          </a:xfrm>
        </p:grpSpPr>
        <p:pic>
          <p:nvPicPr>
            <p:cNvPr id="9" name="Signature">
              <a:extLst>
                <a:ext uri="{FF2B5EF4-FFF2-40B4-BE49-F238E27FC236}">
                  <a16:creationId xmlns:a16="http://schemas.microsoft.com/office/drawing/2014/main" id="{E7B88F9C-E804-6E8C-D8FD-59E17BE1A8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998615" y="4996897"/>
              <a:ext cx="240663" cy="240663"/>
            </a:xfrm>
            <a:prstGeom prst="rect">
              <a:avLst/>
            </a:prstGeom>
          </p:spPr>
        </p:pic>
        <p:grpSp>
          <p:nvGrpSpPr>
            <p:cNvPr id="10" name="Group 9">
              <a:extLst>
                <a:ext uri="{FF2B5EF4-FFF2-40B4-BE49-F238E27FC236}">
                  <a16:creationId xmlns:a16="http://schemas.microsoft.com/office/drawing/2014/main" id="{F4DF406A-917E-01F7-FAEE-9DE195A72AB5}"/>
                </a:ext>
              </a:extLst>
            </p:cNvPr>
            <p:cNvGrpSpPr/>
            <p:nvPr/>
          </p:nvGrpSpPr>
          <p:grpSpPr>
            <a:xfrm>
              <a:off x="1709868" y="4977309"/>
              <a:ext cx="298156" cy="384021"/>
              <a:chOff x="8827433" y="4188800"/>
              <a:chExt cx="395539" cy="509449"/>
            </a:xfrm>
          </p:grpSpPr>
          <p:pic>
            <p:nvPicPr>
              <p:cNvPr id="11" name="SCITT-Claim">
                <a:extLst>
                  <a:ext uri="{FF2B5EF4-FFF2-40B4-BE49-F238E27FC236}">
                    <a16:creationId xmlns:a16="http://schemas.microsoft.com/office/drawing/2014/main" id="{DFAAD4EE-93FA-006B-2369-09FF146B1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71571" y="4188800"/>
                <a:ext cx="295151" cy="295151"/>
              </a:xfrm>
              <a:prstGeom prst="rect">
                <a:avLst/>
              </a:prstGeom>
            </p:spPr>
          </p:pic>
          <p:sp>
            <p:nvSpPr>
              <p:cNvPr id="12" name="TextBox 11">
                <a:extLst>
                  <a:ext uri="{FF2B5EF4-FFF2-40B4-BE49-F238E27FC236}">
                    <a16:creationId xmlns:a16="http://schemas.microsoft.com/office/drawing/2014/main" id="{7E795BDC-66C3-8213-57EA-368D6EFD5DA4}"/>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Wabbit-Networks</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grpSp>
    </p:spTree>
    <p:extLst>
      <p:ext uri="{BB962C8B-B14F-4D97-AF65-F5344CB8AC3E}">
        <p14:creationId xmlns:p14="http://schemas.microsoft.com/office/powerpoint/2010/main" val="30547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pic>
        <p:nvPicPr>
          <p:cNvPr id="9" name="Graphic 8">
            <a:extLst>
              <a:ext uri="{FF2B5EF4-FFF2-40B4-BE49-F238E27FC236}">
                <a16:creationId xmlns:a16="http://schemas.microsoft.com/office/drawing/2014/main" id="{5C1F7A69-913C-ADF3-6E4F-00FF3399A8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699" y="2776712"/>
            <a:ext cx="2514601" cy="882085"/>
          </a:xfrm>
          <a:prstGeom prst="rect">
            <a:avLst/>
          </a:prstGeom>
        </p:spPr>
      </p:pic>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ey Vault">
            <a:extLst>
              <a:ext uri="{FF2B5EF4-FFF2-40B4-BE49-F238E27FC236}">
                <a16:creationId xmlns:a16="http://schemas.microsoft.com/office/drawing/2014/main" id="{B560F9B9-B6E4-4E19-B978-C3BE7EA1B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40" y="4426899"/>
            <a:ext cx="904875" cy="904875"/>
          </a:xfrm>
          <a:prstGeom prst="rect">
            <a:avLst/>
          </a:prstGeom>
        </p:spPr>
      </p:pic>
      <p:pic>
        <p:nvPicPr>
          <p:cNvPr id="10" name="Key">
            <a:extLst>
              <a:ext uri="{FF2B5EF4-FFF2-40B4-BE49-F238E27FC236}">
                <a16:creationId xmlns:a16="http://schemas.microsoft.com/office/drawing/2014/main" id="{44561C7F-80E6-4C58-8D56-AA30402AFB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4816" y="4426899"/>
            <a:ext cx="904875" cy="904875"/>
          </a:xfrm>
          <a:prstGeom prst="rect">
            <a:avLst/>
          </a:prstGeom>
        </p:spPr>
      </p:pic>
      <p:pic>
        <p:nvPicPr>
          <p:cNvPr id="12" name="Laptop">
            <a:extLst>
              <a:ext uri="{FF2B5EF4-FFF2-40B4-BE49-F238E27FC236}">
                <a16:creationId xmlns:a16="http://schemas.microsoft.com/office/drawing/2014/main" id="{E63AB30E-A842-4839-A89D-21702B68FC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57692" y="4426899"/>
            <a:ext cx="904875" cy="904875"/>
          </a:xfrm>
          <a:prstGeom prst="rect">
            <a:avLst/>
          </a:prstGeom>
        </p:spPr>
      </p:pic>
      <p:pic>
        <p:nvPicPr>
          <p:cNvPr id="14" name="Legacy Mainframe">
            <a:extLst>
              <a:ext uri="{FF2B5EF4-FFF2-40B4-BE49-F238E27FC236}">
                <a16:creationId xmlns:a16="http://schemas.microsoft.com/office/drawing/2014/main" id="{47821163-1DB0-4FAB-BE9E-D840E2E8E5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0568" y="4426899"/>
            <a:ext cx="904875" cy="904875"/>
          </a:xfrm>
          <a:prstGeom prst="rect">
            <a:avLst/>
          </a:prstGeom>
        </p:spPr>
      </p:pic>
      <p:pic>
        <p:nvPicPr>
          <p:cNvPr id="16" name="Load Balancer">
            <a:extLst>
              <a:ext uri="{FF2B5EF4-FFF2-40B4-BE49-F238E27FC236}">
                <a16:creationId xmlns:a16="http://schemas.microsoft.com/office/drawing/2014/main" id="{E3AE17F7-2CD5-40EA-BA2C-C4ACDF4CB6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3444" y="4426899"/>
            <a:ext cx="904875" cy="904875"/>
          </a:xfrm>
          <a:prstGeom prst="rect">
            <a:avLst/>
          </a:prstGeom>
        </p:spPr>
      </p:pic>
      <p:pic>
        <p:nvPicPr>
          <p:cNvPr id="18" name="Logging">
            <a:extLst>
              <a:ext uri="{FF2B5EF4-FFF2-40B4-BE49-F238E27FC236}">
                <a16:creationId xmlns:a16="http://schemas.microsoft.com/office/drawing/2014/main" id="{6F97BB1B-FC82-4556-AA8D-008E164396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36320" y="4426899"/>
            <a:ext cx="904875" cy="904875"/>
          </a:xfrm>
          <a:prstGeom prst="rect">
            <a:avLst/>
          </a:prstGeom>
        </p:spPr>
      </p:pic>
      <p:pic>
        <p:nvPicPr>
          <p:cNvPr id="20" name="Machine Learning">
            <a:extLst>
              <a:ext uri="{FF2B5EF4-FFF2-40B4-BE49-F238E27FC236}">
                <a16:creationId xmlns:a16="http://schemas.microsoft.com/office/drawing/2014/main" id="{9ADDBE5B-FABD-4EE9-BE5C-F589346F3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29196" y="4426899"/>
            <a:ext cx="904875" cy="904875"/>
          </a:xfrm>
          <a:prstGeom prst="rect">
            <a:avLst/>
          </a:prstGeom>
        </p:spPr>
      </p:pic>
      <p:pic>
        <p:nvPicPr>
          <p:cNvPr id="22" name="Media">
            <a:extLst>
              <a:ext uri="{FF2B5EF4-FFF2-40B4-BE49-F238E27FC236}">
                <a16:creationId xmlns:a16="http://schemas.microsoft.com/office/drawing/2014/main" id="{6F61AE17-01B3-43A1-9213-D8F014638D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22072" y="4426899"/>
            <a:ext cx="904875" cy="904875"/>
          </a:xfrm>
          <a:prstGeom prst="rect">
            <a:avLst/>
          </a:prstGeom>
        </p:spPr>
      </p:pic>
      <p:pic>
        <p:nvPicPr>
          <p:cNvPr id="24" name="Media Streaming">
            <a:extLst>
              <a:ext uri="{FF2B5EF4-FFF2-40B4-BE49-F238E27FC236}">
                <a16:creationId xmlns:a16="http://schemas.microsoft.com/office/drawing/2014/main" id="{60E237C6-AD07-41F4-A8D6-248B60365B0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14948" y="4426899"/>
            <a:ext cx="904875" cy="904875"/>
          </a:xfrm>
          <a:prstGeom prst="rect">
            <a:avLst/>
          </a:prstGeom>
        </p:spPr>
      </p:pic>
      <p:pic>
        <p:nvPicPr>
          <p:cNvPr id="26" name="Message">
            <a:extLst>
              <a:ext uri="{FF2B5EF4-FFF2-40B4-BE49-F238E27FC236}">
                <a16:creationId xmlns:a16="http://schemas.microsoft.com/office/drawing/2014/main" id="{9F0AC88E-1CF9-4E12-86CC-CB5F807B23E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207828" y="4426899"/>
            <a:ext cx="904875" cy="904875"/>
          </a:xfrm>
          <a:prstGeom prst="rect">
            <a:avLst/>
          </a:prstGeom>
        </p:spPr>
      </p:pic>
      <p:pic>
        <p:nvPicPr>
          <p:cNvPr id="28" name="Mobile">
            <a:extLst>
              <a:ext uri="{FF2B5EF4-FFF2-40B4-BE49-F238E27FC236}">
                <a16:creationId xmlns:a16="http://schemas.microsoft.com/office/drawing/2014/main" id="{B7918F3A-A335-4975-BF82-075C129E3E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1940" y="5558452"/>
            <a:ext cx="904875" cy="904875"/>
          </a:xfrm>
          <a:prstGeom prst="rect">
            <a:avLst/>
          </a:prstGeom>
        </p:spPr>
      </p:pic>
      <p:pic>
        <p:nvPicPr>
          <p:cNvPr id="30" name="Monitoring">
            <a:extLst>
              <a:ext uri="{FF2B5EF4-FFF2-40B4-BE49-F238E27FC236}">
                <a16:creationId xmlns:a16="http://schemas.microsoft.com/office/drawing/2014/main" id="{DAE5219D-F906-4C6C-A6E6-B9A1AA4E15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64816" y="5558452"/>
            <a:ext cx="904875" cy="904875"/>
          </a:xfrm>
          <a:prstGeom prst="rect">
            <a:avLst/>
          </a:prstGeom>
        </p:spPr>
      </p:pic>
      <p:pic>
        <p:nvPicPr>
          <p:cNvPr id="32" name="On-prem">
            <a:extLst>
              <a:ext uri="{FF2B5EF4-FFF2-40B4-BE49-F238E27FC236}">
                <a16:creationId xmlns:a16="http://schemas.microsoft.com/office/drawing/2014/main" id="{40A55986-2D78-4F27-A199-9C81A653A5B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57692" y="5558452"/>
            <a:ext cx="904875" cy="904875"/>
          </a:xfrm>
          <a:prstGeom prst="rect">
            <a:avLst/>
          </a:prstGeom>
        </p:spPr>
      </p:pic>
      <p:pic>
        <p:nvPicPr>
          <p:cNvPr id="34" name="Orchestrator">
            <a:extLst>
              <a:ext uri="{FF2B5EF4-FFF2-40B4-BE49-F238E27FC236}">
                <a16:creationId xmlns:a16="http://schemas.microsoft.com/office/drawing/2014/main" id="{CF907AEF-EAC4-4865-98D0-E8857110EF5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050568" y="5558452"/>
            <a:ext cx="904875" cy="904875"/>
          </a:xfrm>
          <a:prstGeom prst="rect">
            <a:avLst/>
          </a:prstGeom>
        </p:spPr>
      </p:pic>
      <p:pic>
        <p:nvPicPr>
          <p:cNvPr id="36" name="Pipeline">
            <a:extLst>
              <a:ext uri="{FF2B5EF4-FFF2-40B4-BE49-F238E27FC236}">
                <a16:creationId xmlns:a16="http://schemas.microsoft.com/office/drawing/2014/main" id="{0DAF481A-C030-4596-9AB6-A4ADD042EEE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243444" y="5558452"/>
            <a:ext cx="904875" cy="904875"/>
          </a:xfrm>
          <a:prstGeom prst="rect">
            <a:avLst/>
          </a:prstGeom>
        </p:spPr>
      </p:pic>
      <p:pic>
        <p:nvPicPr>
          <p:cNvPr id="38" name="Policy Enforce">
            <a:extLst>
              <a:ext uri="{FF2B5EF4-FFF2-40B4-BE49-F238E27FC236}">
                <a16:creationId xmlns:a16="http://schemas.microsoft.com/office/drawing/2014/main" id="{4CD6EABE-9076-44A2-B88C-899FDB8150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436320" y="5558452"/>
            <a:ext cx="904875" cy="904875"/>
          </a:xfrm>
          <a:prstGeom prst="rect">
            <a:avLst/>
          </a:prstGeom>
        </p:spPr>
      </p:pic>
      <p:pic>
        <p:nvPicPr>
          <p:cNvPr id="40" name="Policy Manager">
            <a:extLst>
              <a:ext uri="{FF2B5EF4-FFF2-40B4-BE49-F238E27FC236}">
                <a16:creationId xmlns:a16="http://schemas.microsoft.com/office/drawing/2014/main" id="{A3B19D64-7D8B-428A-A266-6A8694766AB7}"/>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629196" y="5558452"/>
            <a:ext cx="904875" cy="904875"/>
          </a:xfrm>
          <a:prstGeom prst="rect">
            <a:avLst/>
          </a:prstGeom>
        </p:spPr>
      </p:pic>
      <p:pic>
        <p:nvPicPr>
          <p:cNvPr id="42" name="Queue">
            <a:extLst>
              <a:ext uri="{FF2B5EF4-FFF2-40B4-BE49-F238E27FC236}">
                <a16:creationId xmlns:a16="http://schemas.microsoft.com/office/drawing/2014/main" id="{0B8365D7-A78A-4F2D-80FE-545B35CA408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8822072" y="5558452"/>
            <a:ext cx="904875" cy="904875"/>
          </a:xfrm>
          <a:prstGeom prst="rect">
            <a:avLst/>
          </a:prstGeom>
        </p:spPr>
      </p:pic>
      <p:pic>
        <p:nvPicPr>
          <p:cNvPr id="44" name="SBoM">
            <a:extLst>
              <a:ext uri="{FF2B5EF4-FFF2-40B4-BE49-F238E27FC236}">
                <a16:creationId xmlns:a16="http://schemas.microsoft.com/office/drawing/2014/main" id="{8F51FCD5-4F54-4FB4-BF81-B417ABCEB70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10014948" y="5558452"/>
            <a:ext cx="904875" cy="904875"/>
          </a:xfrm>
          <a:prstGeom prst="rect">
            <a:avLst/>
          </a:prstGeom>
        </p:spPr>
      </p:pic>
      <p:pic>
        <p:nvPicPr>
          <p:cNvPr id="46" name="Scheduled Job">
            <a:extLst>
              <a:ext uri="{FF2B5EF4-FFF2-40B4-BE49-F238E27FC236}">
                <a16:creationId xmlns:a16="http://schemas.microsoft.com/office/drawing/2014/main" id="{3052E786-C99A-4974-B711-3B40F91F268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11207828" y="5558452"/>
            <a:ext cx="904875" cy="904875"/>
          </a:xfrm>
          <a:prstGeom prst="rect">
            <a:avLst/>
          </a:prstGeom>
        </p:spPr>
      </p:pic>
      <p:pic>
        <p:nvPicPr>
          <p:cNvPr id="48" name="SDK">
            <a:extLst>
              <a:ext uri="{FF2B5EF4-FFF2-40B4-BE49-F238E27FC236}">
                <a16:creationId xmlns:a16="http://schemas.microsoft.com/office/drawing/2014/main" id="{34EF78C1-D43D-40A0-A5E4-CF4061F90789}"/>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71940" y="6690005"/>
            <a:ext cx="904875" cy="904875"/>
          </a:xfrm>
          <a:prstGeom prst="rect">
            <a:avLst/>
          </a:prstGeom>
        </p:spPr>
      </p:pic>
      <p:pic>
        <p:nvPicPr>
          <p:cNvPr id="50" name="Security Scanning">
            <a:extLst>
              <a:ext uri="{FF2B5EF4-FFF2-40B4-BE49-F238E27FC236}">
                <a16:creationId xmlns:a16="http://schemas.microsoft.com/office/drawing/2014/main" id="{3E9631E9-F674-479E-9CED-07D4551791BE}"/>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664816" y="6690005"/>
            <a:ext cx="904875" cy="904875"/>
          </a:xfrm>
          <a:prstGeom prst="rect">
            <a:avLst/>
          </a:prstGeom>
        </p:spPr>
      </p:pic>
      <p:pic>
        <p:nvPicPr>
          <p:cNvPr id="52" name="Server Desk">
            <a:extLst>
              <a:ext uri="{FF2B5EF4-FFF2-40B4-BE49-F238E27FC236}">
                <a16:creationId xmlns:a16="http://schemas.microsoft.com/office/drawing/2014/main" id="{C6A573F0-65FC-4D1D-B71C-5B396C7A277E}"/>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2857692" y="6690005"/>
            <a:ext cx="904875" cy="904875"/>
          </a:xfrm>
          <a:prstGeom prst="rect">
            <a:avLst/>
          </a:prstGeom>
        </p:spPr>
      </p:pic>
      <p:pic>
        <p:nvPicPr>
          <p:cNvPr id="54" name="Serverless">
            <a:extLst>
              <a:ext uri="{FF2B5EF4-FFF2-40B4-BE49-F238E27FC236}">
                <a16:creationId xmlns:a16="http://schemas.microsoft.com/office/drawing/2014/main" id="{C21DCCF4-8CE3-4F45-AB2F-1DA817597F61}"/>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4050568" y="6690005"/>
            <a:ext cx="904875" cy="904875"/>
          </a:xfrm>
          <a:prstGeom prst="rect">
            <a:avLst/>
          </a:prstGeom>
        </p:spPr>
      </p:pic>
      <p:pic>
        <p:nvPicPr>
          <p:cNvPr id="56" name="Server Rack">
            <a:extLst>
              <a:ext uri="{FF2B5EF4-FFF2-40B4-BE49-F238E27FC236}">
                <a16:creationId xmlns:a16="http://schemas.microsoft.com/office/drawing/2014/main" id="{09EA0534-6D6C-45E9-8265-5AF51F45ED35}"/>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5243444" y="6690005"/>
            <a:ext cx="904875" cy="904875"/>
          </a:xfrm>
          <a:prstGeom prst="rect">
            <a:avLst/>
          </a:prstGeom>
        </p:spPr>
      </p:pic>
      <p:pic>
        <p:nvPicPr>
          <p:cNvPr id="58" name="Service">
            <a:extLst>
              <a:ext uri="{FF2B5EF4-FFF2-40B4-BE49-F238E27FC236}">
                <a16:creationId xmlns:a16="http://schemas.microsoft.com/office/drawing/2014/main" id="{5A31F19B-B5B2-4806-B2B4-7E1996896136}"/>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6436320" y="6690005"/>
            <a:ext cx="904875" cy="904875"/>
          </a:xfrm>
          <a:prstGeom prst="rect">
            <a:avLst/>
          </a:prstGeom>
        </p:spPr>
      </p:pic>
      <p:pic>
        <p:nvPicPr>
          <p:cNvPr id="60" name="Shell">
            <a:extLst>
              <a:ext uri="{FF2B5EF4-FFF2-40B4-BE49-F238E27FC236}">
                <a16:creationId xmlns:a16="http://schemas.microsoft.com/office/drawing/2014/main" id="{1809276B-993C-4F27-BAD9-9931903D7CF4}"/>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7629196" y="6690005"/>
            <a:ext cx="904875" cy="904875"/>
          </a:xfrm>
          <a:prstGeom prst="rect">
            <a:avLst/>
          </a:prstGeom>
        </p:spPr>
      </p:pic>
      <p:pic>
        <p:nvPicPr>
          <p:cNvPr id="62" name="Signature">
            <a:extLst>
              <a:ext uri="{FF2B5EF4-FFF2-40B4-BE49-F238E27FC236}">
                <a16:creationId xmlns:a16="http://schemas.microsoft.com/office/drawing/2014/main" id="{3AB5262F-1CFE-4612-851B-53C69214D089}"/>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8822072" y="6690005"/>
            <a:ext cx="904875" cy="904875"/>
          </a:xfrm>
          <a:prstGeom prst="rect">
            <a:avLst/>
          </a:prstGeom>
        </p:spPr>
      </p:pic>
      <p:pic>
        <p:nvPicPr>
          <p:cNvPr id="64" name="Source Artifact">
            <a:extLst>
              <a:ext uri="{FF2B5EF4-FFF2-40B4-BE49-F238E27FC236}">
                <a16:creationId xmlns:a16="http://schemas.microsoft.com/office/drawing/2014/main" id="{61646D97-4E77-4F26-B9FF-AB6688637B5A}"/>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0014948" y="6690005"/>
            <a:ext cx="904875" cy="904875"/>
          </a:xfrm>
          <a:prstGeom prst="rect">
            <a:avLst/>
          </a:prstGeom>
        </p:spPr>
      </p:pic>
      <p:pic>
        <p:nvPicPr>
          <p:cNvPr id="66" name="Storage">
            <a:extLst>
              <a:ext uri="{FF2B5EF4-FFF2-40B4-BE49-F238E27FC236}">
                <a16:creationId xmlns:a16="http://schemas.microsoft.com/office/drawing/2014/main" id="{62DB4BBB-0749-4F04-B263-5D4EB6D43EC3}"/>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1207828" y="6690005"/>
            <a:ext cx="904875" cy="904875"/>
          </a:xfrm>
          <a:prstGeom prst="rect">
            <a:avLst/>
          </a:prstGeom>
        </p:spPr>
      </p:pic>
      <p:pic>
        <p:nvPicPr>
          <p:cNvPr id="68" name="Support Personnel">
            <a:extLst>
              <a:ext uri="{FF2B5EF4-FFF2-40B4-BE49-F238E27FC236}">
                <a16:creationId xmlns:a16="http://schemas.microsoft.com/office/drawing/2014/main" id="{60143D11-884B-422A-8774-056D973CA7FC}"/>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71940" y="7821558"/>
            <a:ext cx="904875" cy="904875"/>
          </a:xfrm>
          <a:prstGeom prst="rect">
            <a:avLst/>
          </a:prstGeom>
        </p:spPr>
      </p:pic>
      <p:pic>
        <p:nvPicPr>
          <p:cNvPr id="70" name="Testing">
            <a:extLst>
              <a:ext uri="{FF2B5EF4-FFF2-40B4-BE49-F238E27FC236}">
                <a16:creationId xmlns:a16="http://schemas.microsoft.com/office/drawing/2014/main" id="{2016DEB9-412D-42ED-AC3C-A1ED54EA9082}"/>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664816" y="7821558"/>
            <a:ext cx="904875" cy="904875"/>
          </a:xfrm>
          <a:prstGeom prst="rect">
            <a:avLst/>
          </a:prstGeom>
        </p:spPr>
      </p:pic>
      <p:pic>
        <p:nvPicPr>
          <p:cNvPr id="72" name="VM">
            <a:extLst>
              <a:ext uri="{FF2B5EF4-FFF2-40B4-BE49-F238E27FC236}">
                <a16:creationId xmlns:a16="http://schemas.microsoft.com/office/drawing/2014/main" id="{6B657973-67BD-45CC-A205-BAFB67090D69}"/>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857692" y="7821558"/>
            <a:ext cx="904875" cy="904875"/>
          </a:xfrm>
          <a:prstGeom prst="rect">
            <a:avLst/>
          </a:prstGeom>
        </p:spPr>
      </p:pic>
      <p:pic>
        <p:nvPicPr>
          <p:cNvPr id="74" name="VNet">
            <a:extLst>
              <a:ext uri="{FF2B5EF4-FFF2-40B4-BE49-F238E27FC236}">
                <a16:creationId xmlns:a16="http://schemas.microsoft.com/office/drawing/2014/main" id="{155A0BE4-D873-4F01-8C7C-FE5B267165A2}"/>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4050568" y="7821558"/>
            <a:ext cx="904875" cy="904875"/>
          </a:xfrm>
          <a:prstGeom prst="rect">
            <a:avLst/>
          </a:prstGeom>
        </p:spPr>
      </p:pic>
      <p:pic>
        <p:nvPicPr>
          <p:cNvPr id="76" name="Web">
            <a:extLst>
              <a:ext uri="{FF2B5EF4-FFF2-40B4-BE49-F238E27FC236}">
                <a16:creationId xmlns:a16="http://schemas.microsoft.com/office/drawing/2014/main" id="{D1876C4B-633D-4AE8-8BC9-8720898A6D07}"/>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5243443" y="7821558"/>
            <a:ext cx="904875" cy="904875"/>
          </a:xfrm>
          <a:prstGeom prst="rect">
            <a:avLst/>
          </a:prstGeom>
        </p:spPr>
      </p:pic>
      <p:pic>
        <p:nvPicPr>
          <p:cNvPr id="78" name="2fa">
            <a:extLst>
              <a:ext uri="{FF2B5EF4-FFF2-40B4-BE49-F238E27FC236}">
                <a16:creationId xmlns:a16="http://schemas.microsoft.com/office/drawing/2014/main" id="{6D1561EE-F197-4917-9973-0FCF45B99084}"/>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471940" y="1032240"/>
            <a:ext cx="904875" cy="904875"/>
          </a:xfrm>
          <a:prstGeom prst="rect">
            <a:avLst/>
          </a:prstGeom>
        </p:spPr>
      </p:pic>
      <p:pic>
        <p:nvPicPr>
          <p:cNvPr id="80" name="api">
            <a:extLst>
              <a:ext uri="{FF2B5EF4-FFF2-40B4-BE49-F238E27FC236}">
                <a16:creationId xmlns:a16="http://schemas.microsoft.com/office/drawing/2014/main" id="{17052147-5A2F-47DD-8800-ACE293212CDF}"/>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1664816" y="1032240"/>
            <a:ext cx="904875" cy="904875"/>
          </a:xfrm>
          <a:prstGeom prst="rect">
            <a:avLst/>
          </a:prstGeom>
        </p:spPr>
      </p:pic>
      <p:pic>
        <p:nvPicPr>
          <p:cNvPr id="82" name="Authentication">
            <a:extLst>
              <a:ext uri="{FF2B5EF4-FFF2-40B4-BE49-F238E27FC236}">
                <a16:creationId xmlns:a16="http://schemas.microsoft.com/office/drawing/2014/main" id="{64C68655-4D54-4696-ADAC-A935C9395588}"/>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2857692" y="1032240"/>
            <a:ext cx="904875" cy="904875"/>
          </a:xfrm>
          <a:prstGeom prst="rect">
            <a:avLst/>
          </a:prstGeom>
        </p:spPr>
      </p:pic>
      <p:pic>
        <p:nvPicPr>
          <p:cNvPr id="84" name="Batch">
            <a:extLst>
              <a:ext uri="{FF2B5EF4-FFF2-40B4-BE49-F238E27FC236}">
                <a16:creationId xmlns:a16="http://schemas.microsoft.com/office/drawing/2014/main" id="{76421667-7F1C-482E-8DD9-6085B970023E}"/>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4050568" y="1032240"/>
            <a:ext cx="904875" cy="904875"/>
          </a:xfrm>
          <a:prstGeom prst="rect">
            <a:avLst/>
          </a:prstGeom>
        </p:spPr>
      </p:pic>
      <p:pic>
        <p:nvPicPr>
          <p:cNvPr id="86" name="Billing">
            <a:extLst>
              <a:ext uri="{FF2B5EF4-FFF2-40B4-BE49-F238E27FC236}">
                <a16:creationId xmlns:a16="http://schemas.microsoft.com/office/drawing/2014/main" id="{837A578A-0334-4929-9861-EB4F51E9F867}"/>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5243444" y="1032240"/>
            <a:ext cx="904875" cy="904875"/>
          </a:xfrm>
          <a:prstGeom prst="rect">
            <a:avLst/>
          </a:prstGeom>
        </p:spPr>
      </p:pic>
      <p:pic>
        <p:nvPicPr>
          <p:cNvPr id="88" name="CDN">
            <a:extLst>
              <a:ext uri="{FF2B5EF4-FFF2-40B4-BE49-F238E27FC236}">
                <a16:creationId xmlns:a16="http://schemas.microsoft.com/office/drawing/2014/main" id="{8055D135-200B-440A-ADDC-55765E04911A}"/>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7629196" y="1032240"/>
            <a:ext cx="904875" cy="904875"/>
          </a:xfrm>
          <a:prstGeom prst="rect">
            <a:avLst/>
          </a:prstGeom>
        </p:spPr>
      </p:pic>
      <p:pic>
        <p:nvPicPr>
          <p:cNvPr id="90" name="CLI">
            <a:extLst>
              <a:ext uri="{FF2B5EF4-FFF2-40B4-BE49-F238E27FC236}">
                <a16:creationId xmlns:a16="http://schemas.microsoft.com/office/drawing/2014/main" id="{769C2404-015C-4785-806E-71F7573EA9A5}"/>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6436320" y="1032240"/>
            <a:ext cx="904875" cy="904875"/>
          </a:xfrm>
          <a:prstGeom prst="rect">
            <a:avLst/>
          </a:prstGeom>
        </p:spPr>
      </p:pic>
      <p:pic>
        <p:nvPicPr>
          <p:cNvPr id="92" name="Cloud">
            <a:extLst>
              <a:ext uri="{FF2B5EF4-FFF2-40B4-BE49-F238E27FC236}">
                <a16:creationId xmlns:a16="http://schemas.microsoft.com/office/drawing/2014/main" id="{EE74015E-B5D2-47D9-93F9-2873812AC09C}"/>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822072" y="1032240"/>
            <a:ext cx="904875" cy="904875"/>
          </a:xfrm>
          <a:prstGeom prst="rect">
            <a:avLst/>
          </a:prstGeom>
        </p:spPr>
      </p:pic>
      <p:pic>
        <p:nvPicPr>
          <p:cNvPr id="94" name="Config">
            <a:extLst>
              <a:ext uri="{FF2B5EF4-FFF2-40B4-BE49-F238E27FC236}">
                <a16:creationId xmlns:a16="http://schemas.microsoft.com/office/drawing/2014/main" id="{BAA58E74-017A-4951-AFC4-576D70204E9B}"/>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014948" y="1032240"/>
            <a:ext cx="904875" cy="904875"/>
          </a:xfrm>
          <a:prstGeom prst="rect">
            <a:avLst/>
          </a:prstGeom>
        </p:spPr>
      </p:pic>
      <p:pic>
        <p:nvPicPr>
          <p:cNvPr id="96" name="Config Service">
            <a:extLst>
              <a:ext uri="{FF2B5EF4-FFF2-40B4-BE49-F238E27FC236}">
                <a16:creationId xmlns:a16="http://schemas.microsoft.com/office/drawing/2014/main" id="{10F4C292-E048-4957-B635-A0D1F6C6A2A2}"/>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11207828" y="1032240"/>
            <a:ext cx="904875" cy="904875"/>
          </a:xfrm>
          <a:prstGeom prst="rect">
            <a:avLst/>
          </a:prstGeom>
        </p:spPr>
      </p:pic>
      <p:pic>
        <p:nvPicPr>
          <p:cNvPr id="98" name="Container">
            <a:extLst>
              <a:ext uri="{FF2B5EF4-FFF2-40B4-BE49-F238E27FC236}">
                <a16:creationId xmlns:a16="http://schemas.microsoft.com/office/drawing/2014/main" id="{AA9BE72D-F122-4711-9079-0564B5B84B5F}"/>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471940" y="2163793"/>
            <a:ext cx="904875" cy="904875"/>
          </a:xfrm>
          <a:prstGeom prst="rect">
            <a:avLst/>
          </a:prstGeom>
        </p:spPr>
      </p:pic>
      <p:pic>
        <p:nvPicPr>
          <p:cNvPr id="100" name="Container Host">
            <a:extLst>
              <a:ext uri="{FF2B5EF4-FFF2-40B4-BE49-F238E27FC236}">
                <a16:creationId xmlns:a16="http://schemas.microsoft.com/office/drawing/2014/main" id="{3AE929BF-40DB-4349-8E9E-AE25D26BF94B}"/>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1664816" y="2163793"/>
            <a:ext cx="904875" cy="904875"/>
          </a:xfrm>
          <a:prstGeom prst="rect">
            <a:avLst/>
          </a:prstGeom>
        </p:spPr>
      </p:pic>
      <p:pic>
        <p:nvPicPr>
          <p:cNvPr id="102" name="Container Image">
            <a:extLst>
              <a:ext uri="{FF2B5EF4-FFF2-40B4-BE49-F238E27FC236}">
                <a16:creationId xmlns:a16="http://schemas.microsoft.com/office/drawing/2014/main" id="{043C9CF0-6DB4-4A30-BB65-D58B62C3CDA3}"/>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2857692" y="2163793"/>
            <a:ext cx="904875" cy="904875"/>
          </a:xfrm>
          <a:prstGeom prst="rect">
            <a:avLst/>
          </a:prstGeom>
        </p:spPr>
      </p:pic>
      <p:pic>
        <p:nvPicPr>
          <p:cNvPr id="104" name="Customer">
            <a:extLst>
              <a:ext uri="{FF2B5EF4-FFF2-40B4-BE49-F238E27FC236}">
                <a16:creationId xmlns:a16="http://schemas.microsoft.com/office/drawing/2014/main" id="{E024BD30-CD23-4285-B5BA-BAB2920BDAA1}"/>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4050568" y="2163793"/>
            <a:ext cx="904875" cy="904875"/>
          </a:xfrm>
          <a:prstGeom prst="rect">
            <a:avLst/>
          </a:prstGeom>
        </p:spPr>
      </p:pic>
      <p:pic>
        <p:nvPicPr>
          <p:cNvPr id="106" name="Database">
            <a:extLst>
              <a:ext uri="{FF2B5EF4-FFF2-40B4-BE49-F238E27FC236}">
                <a16:creationId xmlns:a16="http://schemas.microsoft.com/office/drawing/2014/main" id="{22DD8AAF-4252-4B77-BB7D-D05903246957}"/>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5243444" y="2163793"/>
            <a:ext cx="904875" cy="904875"/>
          </a:xfrm>
          <a:prstGeom prst="rect">
            <a:avLst/>
          </a:prstGeom>
        </p:spPr>
      </p:pic>
      <p:pic>
        <p:nvPicPr>
          <p:cNvPr id="108" name="Debugging">
            <a:extLst>
              <a:ext uri="{FF2B5EF4-FFF2-40B4-BE49-F238E27FC236}">
                <a16:creationId xmlns:a16="http://schemas.microsoft.com/office/drawing/2014/main" id="{7CCCD5F6-6C8E-4A1C-BBA4-123FB3FF6B7E}"/>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436320" y="2163793"/>
            <a:ext cx="904875" cy="904875"/>
          </a:xfrm>
          <a:prstGeom prst="rect">
            <a:avLst/>
          </a:prstGeom>
        </p:spPr>
      </p:pic>
      <p:pic>
        <p:nvPicPr>
          <p:cNvPr id="110" name="Desktop">
            <a:extLst>
              <a:ext uri="{FF2B5EF4-FFF2-40B4-BE49-F238E27FC236}">
                <a16:creationId xmlns:a16="http://schemas.microsoft.com/office/drawing/2014/main" id="{4986FCE8-A061-488E-8205-B89771F25340}"/>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7629196" y="2163793"/>
            <a:ext cx="904875" cy="904875"/>
          </a:xfrm>
          <a:prstGeom prst="rect">
            <a:avLst/>
          </a:prstGeom>
        </p:spPr>
      </p:pic>
      <p:pic>
        <p:nvPicPr>
          <p:cNvPr id="112" name="Developer">
            <a:extLst>
              <a:ext uri="{FF2B5EF4-FFF2-40B4-BE49-F238E27FC236}">
                <a16:creationId xmlns:a16="http://schemas.microsoft.com/office/drawing/2014/main" id="{C83C1F12-BD92-433F-B223-21B8F0A08FD1}"/>
              </a:ext>
            </a:extLst>
          </p:cNvPr>
          <p:cNvPicPr>
            <a:picLocks noChangeAspect="1"/>
          </p:cNvPicPr>
          <p:nvPr/>
        </p:nvPicPr>
        <p:blipFill>
          <a:blip r:embed="rId106">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8822072" y="2163793"/>
            <a:ext cx="904875" cy="904875"/>
          </a:xfrm>
          <a:prstGeom prst="rect">
            <a:avLst/>
          </a:prstGeom>
        </p:spPr>
      </p:pic>
      <p:pic>
        <p:nvPicPr>
          <p:cNvPr id="114" name="Devices">
            <a:extLst>
              <a:ext uri="{FF2B5EF4-FFF2-40B4-BE49-F238E27FC236}">
                <a16:creationId xmlns:a16="http://schemas.microsoft.com/office/drawing/2014/main" id="{AEA92FFD-40BB-412F-9592-B966EF1CCBC1}"/>
              </a:ext>
            </a:extLst>
          </p:cNvPr>
          <p:cNvPicPr>
            <a:picLocks noChangeAspect="1"/>
          </p:cNvPicPr>
          <p:nvPr/>
        </p:nvPicPr>
        <p:blipFill>
          <a:blip r:embed="rId108">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10014948" y="2163793"/>
            <a:ext cx="904875" cy="904875"/>
          </a:xfrm>
          <a:prstGeom prst="rect">
            <a:avLst/>
          </a:prstGeom>
        </p:spPr>
      </p:pic>
      <p:pic>
        <p:nvPicPr>
          <p:cNvPr id="116" name="Disk">
            <a:extLst>
              <a:ext uri="{FF2B5EF4-FFF2-40B4-BE49-F238E27FC236}">
                <a16:creationId xmlns:a16="http://schemas.microsoft.com/office/drawing/2014/main" id="{693585A7-B3BA-4EF8-990D-44789A9579DB}"/>
              </a:ext>
            </a:extLst>
          </p:cNvPr>
          <p:cNvPicPr>
            <a:picLocks noChangeAspect="1"/>
          </p:cNvPicPr>
          <p:nvPr/>
        </p:nvPicPr>
        <p:blipFill>
          <a:blip r:embed="rId110">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11207828" y="2163793"/>
            <a:ext cx="904875" cy="904875"/>
          </a:xfrm>
          <a:prstGeom prst="rect">
            <a:avLst/>
          </a:prstGeom>
        </p:spPr>
      </p:pic>
      <p:pic>
        <p:nvPicPr>
          <p:cNvPr id="6" name="IoT">
            <a:extLst>
              <a:ext uri="{FF2B5EF4-FFF2-40B4-BE49-F238E27FC236}">
                <a16:creationId xmlns:a16="http://schemas.microsoft.com/office/drawing/2014/main" id="{239A445D-AF1F-47E0-BC98-8EE1A1A7BFE9}"/>
              </a:ext>
            </a:extLst>
          </p:cNvPr>
          <p:cNvPicPr>
            <a:picLocks noChangeAspect="1"/>
          </p:cNvPicPr>
          <p:nvPr/>
        </p:nvPicPr>
        <p:blipFill>
          <a:blip r:embed="rId112">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11207828" y="3295346"/>
            <a:ext cx="904875" cy="904875"/>
          </a:xfrm>
          <a:prstGeom prst="rect">
            <a:avLst/>
          </a:prstGeom>
        </p:spPr>
      </p:pic>
      <p:pic>
        <p:nvPicPr>
          <p:cNvPr id="118" name="Distribution">
            <a:extLst>
              <a:ext uri="{FF2B5EF4-FFF2-40B4-BE49-F238E27FC236}">
                <a16:creationId xmlns:a16="http://schemas.microsoft.com/office/drawing/2014/main" id="{828DC816-5664-4A1A-B8A2-84AA4F7F4DB2}"/>
              </a:ext>
            </a:extLst>
          </p:cNvPr>
          <p:cNvPicPr>
            <a:picLocks noChangeAspect="1"/>
          </p:cNvPicPr>
          <p:nvPr/>
        </p:nvPicPr>
        <p:blipFill>
          <a:blip r:embed="rId114">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471940" y="3295346"/>
            <a:ext cx="904875" cy="904875"/>
          </a:xfrm>
          <a:prstGeom prst="rect">
            <a:avLst/>
          </a:prstGeom>
        </p:spPr>
      </p:pic>
      <p:pic>
        <p:nvPicPr>
          <p:cNvPr id="120" name="DocDb">
            <a:extLst>
              <a:ext uri="{FF2B5EF4-FFF2-40B4-BE49-F238E27FC236}">
                <a16:creationId xmlns:a16="http://schemas.microsoft.com/office/drawing/2014/main" id="{ABA9E744-0ACD-4BA3-A025-F3184173E07A}"/>
              </a:ext>
            </a:extLst>
          </p:cNvPr>
          <p:cNvPicPr>
            <a:picLocks noChangeAspect="1"/>
          </p:cNvPicPr>
          <p:nvPr/>
        </p:nvPicPr>
        <p:blipFill>
          <a:blip r:embed="rId116">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1664816" y="3295346"/>
            <a:ext cx="904875" cy="904875"/>
          </a:xfrm>
          <a:prstGeom prst="rect">
            <a:avLst/>
          </a:prstGeom>
        </p:spPr>
      </p:pic>
      <p:pic>
        <p:nvPicPr>
          <p:cNvPr id="122" name="File">
            <a:extLst>
              <a:ext uri="{FF2B5EF4-FFF2-40B4-BE49-F238E27FC236}">
                <a16:creationId xmlns:a16="http://schemas.microsoft.com/office/drawing/2014/main" id="{593A73BD-E92E-4506-9ABC-1147A53AFBB4}"/>
              </a:ext>
            </a:extLst>
          </p:cNvPr>
          <p:cNvPicPr>
            <a:picLocks noChangeAspect="1"/>
          </p:cNvPicPr>
          <p:nvPr/>
        </p:nvPicPr>
        <p:blipFill>
          <a:blip r:embed="rId118">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2857692" y="3295346"/>
            <a:ext cx="904875" cy="904875"/>
          </a:xfrm>
          <a:prstGeom prst="rect">
            <a:avLst/>
          </a:prstGeom>
        </p:spPr>
      </p:pic>
      <p:pic>
        <p:nvPicPr>
          <p:cNvPr id="124" name="Firewall">
            <a:extLst>
              <a:ext uri="{FF2B5EF4-FFF2-40B4-BE49-F238E27FC236}">
                <a16:creationId xmlns:a16="http://schemas.microsoft.com/office/drawing/2014/main" id="{95007EEE-34B5-4F22-8CF2-1D0B654E6871}"/>
              </a:ext>
            </a:extLst>
          </p:cNvPr>
          <p:cNvPicPr>
            <a:picLocks noChangeAspect="1"/>
          </p:cNvPicPr>
          <p:nvPr/>
        </p:nvPicPr>
        <p:blipFill>
          <a:blip r:embed="rId120">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4050568" y="3295346"/>
            <a:ext cx="904875" cy="904875"/>
          </a:xfrm>
          <a:prstGeom prst="rect">
            <a:avLst/>
          </a:prstGeom>
        </p:spPr>
      </p:pic>
      <p:pic>
        <p:nvPicPr>
          <p:cNvPr id="126" name="Firewall Rule">
            <a:extLst>
              <a:ext uri="{FF2B5EF4-FFF2-40B4-BE49-F238E27FC236}">
                <a16:creationId xmlns:a16="http://schemas.microsoft.com/office/drawing/2014/main" id="{FD30E6A6-A9DF-4B22-BF43-249EC6B1958C}"/>
              </a:ext>
            </a:extLst>
          </p:cNvPr>
          <p:cNvPicPr>
            <a:picLocks noChangeAspect="1"/>
          </p:cNvPicPr>
          <p:nvPr/>
        </p:nvPicPr>
        <p:blipFill>
          <a:blip r:embed="rId122">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5243444" y="3295346"/>
            <a:ext cx="904875" cy="904875"/>
          </a:xfrm>
          <a:prstGeom prst="rect">
            <a:avLst/>
          </a:prstGeom>
        </p:spPr>
      </p:pic>
      <p:pic>
        <p:nvPicPr>
          <p:cNvPr id="128" name="Function">
            <a:extLst>
              <a:ext uri="{FF2B5EF4-FFF2-40B4-BE49-F238E27FC236}">
                <a16:creationId xmlns:a16="http://schemas.microsoft.com/office/drawing/2014/main" id="{7ABB8243-9E48-4D4E-BE8B-A24A65CE6882}"/>
              </a:ext>
            </a:extLst>
          </p:cNvPr>
          <p:cNvPicPr>
            <a:picLocks noChangeAspect="1"/>
          </p:cNvPicPr>
          <p:nvPr/>
        </p:nvPicPr>
        <p:blipFill>
          <a:blip r:embed="rId124">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6436320" y="3295346"/>
            <a:ext cx="904875" cy="904875"/>
          </a:xfrm>
          <a:prstGeom prst="rect">
            <a:avLst/>
          </a:prstGeom>
        </p:spPr>
      </p:pic>
      <p:pic>
        <p:nvPicPr>
          <p:cNvPr id="130" name="Git">
            <a:extLst>
              <a:ext uri="{FF2B5EF4-FFF2-40B4-BE49-F238E27FC236}">
                <a16:creationId xmlns:a16="http://schemas.microsoft.com/office/drawing/2014/main" id="{C8F9153B-14F6-47CA-85D0-916C93A613ED}"/>
              </a:ext>
            </a:extLst>
          </p:cNvPr>
          <p:cNvPicPr>
            <a:picLocks noChangeAspect="1"/>
          </p:cNvPicPr>
          <p:nvPr/>
        </p:nvPicPr>
        <p:blipFill>
          <a:blip r:embed="rId126">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7629196" y="3295346"/>
            <a:ext cx="904875" cy="904875"/>
          </a:xfrm>
          <a:prstGeom prst="rect">
            <a:avLst/>
          </a:prstGeom>
        </p:spPr>
      </p:pic>
      <p:pic>
        <p:nvPicPr>
          <p:cNvPr id="132" name="Health Monitor">
            <a:extLst>
              <a:ext uri="{FF2B5EF4-FFF2-40B4-BE49-F238E27FC236}">
                <a16:creationId xmlns:a16="http://schemas.microsoft.com/office/drawing/2014/main" id="{1A85C0E4-7C20-4D61-9FCA-DE398677A6B6}"/>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8822072" y="3295346"/>
            <a:ext cx="904875" cy="904875"/>
          </a:xfrm>
          <a:prstGeom prst="rect">
            <a:avLst/>
          </a:prstGeom>
        </p:spPr>
      </p:pic>
      <p:pic>
        <p:nvPicPr>
          <p:cNvPr id="134" name="Invoice">
            <a:extLst>
              <a:ext uri="{FF2B5EF4-FFF2-40B4-BE49-F238E27FC236}">
                <a16:creationId xmlns:a16="http://schemas.microsoft.com/office/drawing/2014/main" id="{9B905B4F-5AE2-4958-9B23-69A1CDAC5F58}"/>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014948" y="3295346"/>
            <a:ext cx="904875" cy="904875"/>
          </a:xfrm>
          <a:prstGeom prst="rect">
            <a:avLst/>
          </a:prstGeom>
        </p:spPr>
      </p:pic>
      <p:sp>
        <p:nvSpPr>
          <p:cNvPr id="2" name="TextBox 1">
            <a:extLst>
              <a:ext uri="{FF2B5EF4-FFF2-40B4-BE49-F238E27FC236}">
                <a16:creationId xmlns:a16="http://schemas.microsoft.com/office/drawing/2014/main" id="{417E3765-9F81-9582-2D73-1DFCD422A845}"/>
              </a:ext>
            </a:extLst>
          </p:cNvPr>
          <p:cNvSpPr txBox="1"/>
          <p:nvPr/>
        </p:nvSpPr>
        <p:spPr>
          <a:xfrm>
            <a:off x="6888757" y="8273995"/>
            <a:ext cx="6119570" cy="369332"/>
          </a:xfrm>
          <a:prstGeom prst="rect">
            <a:avLst/>
          </a:prstGeom>
          <a:noFill/>
        </p:spPr>
        <p:txBody>
          <a:bodyPr wrap="square" rtlCol="0">
            <a:spAutoFit/>
          </a:bodyPr>
          <a:lstStyle/>
          <a:p>
            <a:r>
              <a:rPr lang="en-US" dirty="0"/>
              <a:t>From: </a:t>
            </a:r>
            <a:r>
              <a:rPr lang="en-US" dirty="0">
                <a:hlinkClick r:id="rId132"/>
              </a:rPr>
              <a:t>https://github.com/opencontainers/artwork</a:t>
            </a:r>
            <a:r>
              <a:rPr lang="en-US" dirty="0"/>
              <a:t> </a:t>
            </a:r>
          </a:p>
        </p:txBody>
      </p:sp>
      <p:sp>
        <p:nvSpPr>
          <p:cNvPr id="3" name="Title 1">
            <a:extLst>
              <a:ext uri="{FF2B5EF4-FFF2-40B4-BE49-F238E27FC236}">
                <a16:creationId xmlns:a16="http://schemas.microsoft.com/office/drawing/2014/main" id="{9BC71812-1324-4C5B-AE4C-0DF050EFE01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OCI Imagery</a:t>
            </a:r>
            <a:endParaRPr lang="en-US" dirty="0"/>
          </a:p>
        </p:txBody>
      </p:sp>
    </p:spTree>
    <p:extLst>
      <p:ext uri="{BB962C8B-B14F-4D97-AF65-F5344CB8AC3E}">
        <p14:creationId xmlns:p14="http://schemas.microsoft.com/office/powerpoint/2010/main" val="14917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4EBF04A-1F52-DA39-4830-BA5627810DD4}"/>
              </a:ext>
            </a:extLst>
          </p:cNvPr>
          <p:cNvSpPr/>
          <p:nvPr/>
        </p:nvSpPr>
        <p:spPr>
          <a:xfrm>
            <a:off x="2591645" y="4369000"/>
            <a:ext cx="272058" cy="2720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A93E51A-9B9E-6889-D3C0-91413AD24569}"/>
              </a:ext>
            </a:extLst>
          </p:cNvPr>
          <p:cNvSpPr/>
          <p:nvPr/>
        </p:nvSpPr>
        <p:spPr>
          <a:xfrm>
            <a:off x="2271713" y="4260056"/>
            <a:ext cx="404812" cy="554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03F4BDA-7B2F-242C-C8B6-AD0DE4C8D407}"/>
              </a:ext>
            </a:extLst>
          </p:cNvPr>
          <p:cNvSpPr/>
          <p:nvPr/>
        </p:nvSpPr>
        <p:spPr>
          <a:xfrm rot="20808028">
            <a:off x="2417344" y="4734905"/>
            <a:ext cx="263611" cy="8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dirty="0"/>
          </a:p>
        </p:txBody>
      </p:sp>
      <p:grpSp>
        <p:nvGrpSpPr>
          <p:cNvPr id="8" name="Artifact">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Evidence">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dirty="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31" name="Group 30">
            <a:extLst>
              <a:ext uri="{FF2B5EF4-FFF2-40B4-BE49-F238E27FC236}">
                <a16:creationId xmlns:a16="http://schemas.microsoft.com/office/drawing/2014/main" id="{F7FC139B-D522-562C-DEFA-F5CB2E47E578}"/>
              </a:ext>
            </a:extLst>
          </p:cNvPr>
          <p:cNvGrpSpPr/>
          <p:nvPr/>
        </p:nvGrpSpPr>
        <p:grpSpPr>
          <a:xfrm>
            <a:off x="3936672" y="3454800"/>
            <a:ext cx="322118" cy="318052"/>
            <a:chOff x="3420820"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20"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3999846" y="3764596"/>
            <a:ext cx="226166" cy="113608"/>
          </a:xfrm>
          <a:prstGeom prst="rect">
            <a:avLst/>
          </a:prstGeom>
          <a:noFill/>
        </p:spPr>
        <p:txBody>
          <a:bodyPr wrap="none" lIns="0" tIns="0" rIns="0" bIns="0" rtlCol="0">
            <a:spAutoFit/>
          </a:bodyPr>
          <a:lstStyle/>
          <a:p>
            <a:pPr algn="ctr"/>
            <a:r>
              <a:rPr lang="en-US" sz="900" dirty="0"/>
              <a:t>Policy</a:t>
            </a:r>
          </a:p>
        </p:txBody>
      </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6"/>
              </a:rPr>
              <a:t>Steve Lasker</a:t>
            </a:r>
            <a:endParaRPr lang="en-US" dirty="0"/>
          </a:p>
        </p:txBody>
      </p:sp>
      <p:pic>
        <p:nvPicPr>
          <p:cNvPr id="71" name="Receipt">
            <a:extLst>
              <a:ext uri="{FF2B5EF4-FFF2-40B4-BE49-F238E27FC236}">
                <a16:creationId xmlns:a16="http://schemas.microsoft.com/office/drawing/2014/main" id="{D8609ED2-C00D-2D1E-08D1-F49009027F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3063" y="3373572"/>
            <a:ext cx="696420" cy="735612"/>
          </a:xfrm>
          <a:prstGeom prst="rect">
            <a:avLst/>
          </a:prstGeom>
        </p:spPr>
      </p:pic>
      <p:pic>
        <p:nvPicPr>
          <p:cNvPr id="92" name="SCITT">
            <a:extLst>
              <a:ext uri="{FF2B5EF4-FFF2-40B4-BE49-F238E27FC236}">
                <a16:creationId xmlns:a16="http://schemas.microsoft.com/office/drawing/2014/main" id="{5AA04B91-CA3C-E3DD-CC78-206CC2D45E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15694" y="2873750"/>
            <a:ext cx="538971" cy="538971"/>
          </a:xfrm>
          <a:prstGeom prst="rect">
            <a:avLst/>
          </a:prstGeom>
        </p:spPr>
      </p:pic>
      <p:pic>
        <p:nvPicPr>
          <p:cNvPr id="94" name="Claim">
            <a:extLst>
              <a:ext uri="{FF2B5EF4-FFF2-40B4-BE49-F238E27FC236}">
                <a16:creationId xmlns:a16="http://schemas.microsoft.com/office/drawing/2014/main" id="{CB9CD46B-BBEC-1527-3310-5D8A06D58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22532" y="2873750"/>
            <a:ext cx="538971" cy="538971"/>
          </a:xfrm>
          <a:prstGeom prst="rect">
            <a:avLst/>
          </a:prstGeom>
        </p:spPr>
      </p:pic>
      <p:pic>
        <p:nvPicPr>
          <p:cNvPr id="124" name="Policy">
            <a:extLst>
              <a:ext uri="{FF2B5EF4-FFF2-40B4-BE49-F238E27FC236}">
                <a16:creationId xmlns:a16="http://schemas.microsoft.com/office/drawing/2014/main" id="{E501ADD0-CA33-0255-68EF-528E608F46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3837" y="2926244"/>
            <a:ext cx="366522" cy="426556"/>
          </a:xfrm>
          <a:prstGeom prst="rect">
            <a:avLst/>
          </a:prstGeom>
        </p:spPr>
      </p:pic>
      <p:sp>
        <p:nvSpPr>
          <p:cNvPr id="3" name="TextBox 2">
            <a:extLst>
              <a:ext uri="{FF2B5EF4-FFF2-40B4-BE49-F238E27FC236}">
                <a16:creationId xmlns:a16="http://schemas.microsoft.com/office/drawing/2014/main" id="{CCC510E3-60C9-C800-260D-C68C14AD664B}"/>
              </a:ext>
            </a:extLst>
          </p:cNvPr>
          <p:cNvSpPr txBox="1"/>
          <p:nvPr/>
        </p:nvSpPr>
        <p:spPr>
          <a:xfrm>
            <a:off x="5551680" y="4720069"/>
            <a:ext cx="633187" cy="276999"/>
          </a:xfrm>
          <a:prstGeom prst="rect">
            <a:avLst/>
          </a:prstGeom>
          <a:noFill/>
        </p:spPr>
        <p:txBody>
          <a:bodyPr wrap="none" lIns="0" tIns="0" rIns="0" bIns="0" rtlCol="0">
            <a:spAutoFit/>
          </a:bodyPr>
          <a:lstStyle/>
          <a:p>
            <a:r>
              <a:rPr lang="en-US" b="1" dirty="0">
                <a:latin typeface="Consolas" panose="020B0609020204030204" pitchFamily="49" charset="0"/>
                <a:ea typeface="Cascadia Code SemiBold" panose="020B0609020000020004" pitchFamily="49" charset="0"/>
                <a:cs typeface="Cascadia Code SemiBold" panose="020B0609020000020004" pitchFamily="49" charset="0"/>
              </a:rPr>
              <a:t>SCITT</a:t>
            </a:r>
          </a:p>
        </p:txBody>
      </p:sp>
      <p:sp>
        <p:nvSpPr>
          <p:cNvPr id="6" name="TextBox 5">
            <a:extLst>
              <a:ext uri="{FF2B5EF4-FFF2-40B4-BE49-F238E27FC236}">
                <a16:creationId xmlns:a16="http://schemas.microsoft.com/office/drawing/2014/main" id="{B776FE47-26EB-5A1F-5F9D-448A80D76775}"/>
              </a:ext>
            </a:extLst>
          </p:cNvPr>
          <p:cNvSpPr txBox="1"/>
          <p:nvPr/>
        </p:nvSpPr>
        <p:spPr>
          <a:xfrm>
            <a:off x="3651250" y="5421636"/>
            <a:ext cx="6096000" cy="369332"/>
          </a:xfrm>
          <a:prstGeom prst="rect">
            <a:avLst/>
          </a:prstGeom>
          <a:noFill/>
        </p:spPr>
        <p:txBody>
          <a:bodyPr wrap="square">
            <a:spAutoFit/>
          </a:bodyPr>
          <a:lstStyle/>
          <a:p>
            <a:r>
              <a:rPr lang="en-US" dirty="0"/>
              <a:t>SCITT Logo</a:t>
            </a:r>
          </a:p>
        </p:txBody>
      </p:sp>
    </p:spTree>
    <p:extLst>
      <p:ext uri="{BB962C8B-B14F-4D97-AF65-F5344CB8AC3E}">
        <p14:creationId xmlns:p14="http://schemas.microsoft.com/office/powerpoint/2010/main" val="100214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2863</TotalTime>
  <Words>1102</Words>
  <Application>Microsoft Office PowerPoint</Application>
  <PresentationFormat>Widescreen</PresentationFormat>
  <Paragraphs>392</Paragraphs>
  <Slides>24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Calibri Light</vt:lpstr>
      <vt:lpstr>Clarity City</vt:lpstr>
      <vt:lpstr>Consolas</vt:lpstr>
      <vt:lpstr>Segoe UI</vt:lpstr>
      <vt:lpstr>Tahoma</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PowerPoint Presentation</vt:lpstr>
      <vt:lpstr>SCITT Specific Icons</vt:lpstr>
      <vt:lpstr>PowerPoint Presentation</vt:lpstr>
      <vt:lpstr>SCITT Logo</vt:lpstr>
      <vt:lpstr>SCITT Compositions</vt:lpstr>
      <vt:lpstr>PowerPoint Presentation</vt:lpstr>
      <vt:lpstr>eNotary</vt:lpstr>
      <vt:lpstr>eNotary</vt:lpstr>
      <vt:lpstr>eNotary</vt:lpstr>
      <vt:lpstr>Extending Services</vt:lpstr>
      <vt:lpstr>Notary Ledger</vt:lpstr>
      <vt:lpstr>Notary Act</vt:lpstr>
      <vt:lpstr>Artifact Promotion</vt:lpstr>
      <vt:lpstr>SCITT Promotion</vt:lpstr>
      <vt:lpstr>Software Supply Chain </vt:lpstr>
      <vt:lpstr>Software Supply Chain: w/OCI Distribution and COSE Signatures</vt:lpstr>
      <vt:lpstr>Software Supply Chain: w/OCI Distribution and SCITT Receipts (COSE)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27</cp:revision>
  <dcterms:created xsi:type="dcterms:W3CDTF">2022-10-20T19:58:58Z</dcterms:created>
  <dcterms:modified xsi:type="dcterms:W3CDTF">2022-11-03T22:28:41Z</dcterms:modified>
</cp:coreProperties>
</file>