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68" d="100"/>
          <a:sy n="68" d="100"/>
        </p:scale>
        <p:origin x="25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0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6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380F-A434-434A-9CE0-5693E4E89E9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A123-E1BA-E94C-8EC1-3AED6DB7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rectangular object with a white strip&#10;&#10;Description automatically generated">
            <a:extLst>
              <a:ext uri="{FF2B5EF4-FFF2-40B4-BE49-F238E27FC236}">
                <a16:creationId xmlns:a16="http://schemas.microsoft.com/office/drawing/2014/main" id="{E2104694-D551-2DB6-5191-5D624D53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0" y="2857283"/>
            <a:ext cx="11504059" cy="647425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5BE6A2-E6A2-1EF3-4840-F88671B4AD18}"/>
              </a:ext>
            </a:extLst>
          </p:cNvPr>
          <p:cNvSpPr/>
          <p:nvPr/>
        </p:nvSpPr>
        <p:spPr>
          <a:xfrm>
            <a:off x="4286133" y="4104644"/>
            <a:ext cx="3619733" cy="1004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</p:spTree>
    <p:extLst>
      <p:ext uri="{BB962C8B-B14F-4D97-AF65-F5344CB8AC3E}">
        <p14:creationId xmlns:p14="http://schemas.microsoft.com/office/powerpoint/2010/main" val="343138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Steve</dc:creator>
  <cp:lastModifiedBy>Liang, Steve</cp:lastModifiedBy>
  <cp:revision>2</cp:revision>
  <dcterms:created xsi:type="dcterms:W3CDTF">2023-11-01T21:33:46Z</dcterms:created>
  <dcterms:modified xsi:type="dcterms:W3CDTF">2023-11-01T21:40:19Z</dcterms:modified>
</cp:coreProperties>
</file>