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33" d="100"/>
          <a:sy n="33" d="100"/>
        </p:scale>
        <p:origin x="295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572"/>
            <a:ext cx="10363200" cy="424517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4457"/>
            <a:ext cx="9144000" cy="2943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B848-65F3-8847-B83D-7E20320C5C5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B340-BFBC-584D-A38E-56FC2676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1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B848-65F3-8847-B83D-7E20320C5C5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B340-BFBC-584D-A38E-56FC2676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96"/>
            <a:ext cx="2628900" cy="103335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96"/>
            <a:ext cx="7734300" cy="103335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B848-65F3-8847-B83D-7E20320C5C5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B340-BFBC-584D-A38E-56FC2676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6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B848-65F3-8847-B83D-7E20320C5C5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B340-BFBC-584D-A38E-56FC2676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0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933"/>
            <a:ext cx="10515600" cy="50721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60111"/>
            <a:ext cx="10515600" cy="26673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B848-65F3-8847-B83D-7E20320C5C5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B340-BFBC-584D-A38E-56FC2676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4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978"/>
            <a:ext cx="5181600" cy="7736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978"/>
            <a:ext cx="5181600" cy="7736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B848-65F3-8847-B83D-7E20320C5C5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B340-BFBC-584D-A38E-56FC2676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99"/>
            <a:ext cx="10515600" cy="23568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9124"/>
            <a:ext cx="5157787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4047"/>
            <a:ext cx="5157787" cy="6551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9124"/>
            <a:ext cx="5183188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4047"/>
            <a:ext cx="5183188" cy="6551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B848-65F3-8847-B83D-7E20320C5C5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B340-BFBC-584D-A38E-56FC2676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B848-65F3-8847-B83D-7E20320C5C5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B340-BFBC-584D-A38E-56FC2676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6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B848-65F3-8847-B83D-7E20320C5C5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B340-BFBC-584D-A38E-56FC2676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6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653"/>
            <a:ext cx="6172200" cy="86653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B848-65F3-8847-B83D-7E20320C5C5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B340-BFBC-584D-A38E-56FC2676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9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653"/>
            <a:ext cx="6172200" cy="866535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B848-65F3-8847-B83D-7E20320C5C5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9B340-BFBC-584D-A38E-56FC2676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99"/>
            <a:ext cx="10515600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978"/>
            <a:ext cx="10515600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3B848-65F3-8847-B83D-7E20320C5C50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1652"/>
            <a:ext cx="41148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C9B340-BFBC-584D-A38E-56FC2676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4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cup with a handle&#10;&#10;Description automatically generated">
            <a:extLst>
              <a:ext uri="{FF2B5EF4-FFF2-40B4-BE49-F238E27FC236}">
                <a16:creationId xmlns:a16="http://schemas.microsoft.com/office/drawing/2014/main" id="{F2F7DD7B-06F9-7F02-CB0A-2990D583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4" y="950616"/>
            <a:ext cx="11767752" cy="1029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1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Liang, Yu</dc:creator>
  <cp:lastModifiedBy>Liang, Yu</cp:lastModifiedBy>
  <cp:revision>4</cp:revision>
  <dcterms:created xsi:type="dcterms:W3CDTF">2024-12-05T04:40:12Z</dcterms:created>
  <dcterms:modified xsi:type="dcterms:W3CDTF">2024-12-05T04:47:14Z</dcterms:modified>
</cp:coreProperties>
</file>