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架構" id="{201097EF-F755-49B3-8EA5-391A3E8DC669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80A6"/>
    <a:srgbClr val="FE0000"/>
    <a:srgbClr val="FFD9D9"/>
    <a:srgbClr val="58BBDA"/>
    <a:srgbClr val="31978E"/>
    <a:srgbClr val="A1CC56"/>
    <a:srgbClr val="97E6FF"/>
    <a:srgbClr val="58BCDA"/>
    <a:srgbClr val="2D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CC72-D301-4DE8-A123-8E6C5894F0E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8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DC9B-D72E-457C-B46B-C352C6FD07F9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8BA1-5538-42F2-B08F-526064A29475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2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0BAC-748D-490F-B79D-7250B3F5AE0B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9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4212-53E9-4FBD-9965-37F56E3F11AA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2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77A7-3F8D-44BF-ACF5-A36C17C92B72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A39D-5044-46DF-87DD-4402E12C032C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1F1-BB28-4787-94B5-7D0F7CD6936B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8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5753-7B19-43BB-A328-D849878D16ED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85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698F-C84A-4D43-A5B6-25ED36C3A29E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0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FBD-5444-4AC4-8BCC-4DC26084210C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444B-99E0-4212-8AB3-AD9E354308DD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600A-4A08-40EC-ABC1-D84ECD9D4F90}" type="datetime1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0B5C-E278-48B7-8C77-4630CF8BB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0373" y="2224997"/>
            <a:ext cx="11141600" cy="3858935"/>
          </a:xfrm>
          <a:prstGeom prst="rect">
            <a:avLst/>
          </a:prstGeom>
          <a:solidFill>
            <a:srgbClr val="FAFAFA"/>
          </a:solidFill>
          <a:ln w="952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0" y="130262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「wistron」的圖片搜尋結果">
            <a:extLst>
              <a:ext uri="{FF2B5EF4-FFF2-40B4-BE49-F238E27FC236}">
                <a16:creationId xmlns:a16="http://schemas.microsoft.com/office/drawing/2014/main" id="{21564FB0-35ED-44A5-BD88-FF073AE2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31" y="270169"/>
            <a:ext cx="1438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66AFFFD2-7977-4AE3-ABBC-508EEB94D8AC}"/>
              </a:ext>
            </a:extLst>
          </p:cNvPr>
          <p:cNvSpPr/>
          <p:nvPr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6492875"/>
            <a:ext cx="365126" cy="365126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126" cy="365125"/>
          </a:xfrm>
        </p:spPr>
        <p:txBody>
          <a:bodyPr/>
          <a:lstStyle/>
          <a:p>
            <a:pPr algn="ctr"/>
            <a:fld id="{E1A80B5C-E278-48B7-8C77-4630CF8BBC25}" type="slidenum">
              <a:rPr lang="zh-TW" altLang="en-US" smtClean="0">
                <a:solidFill>
                  <a:schemeClr val="bg1"/>
                </a:solidFill>
              </a:rPr>
              <a:pPr algn="ctr"/>
              <a:t>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AutoShape 24" descr="「elasticsearch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8" y="1325360"/>
            <a:ext cx="540000" cy="540000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1418029" y="1292235"/>
            <a:ext cx="3570208" cy="606251"/>
            <a:chOff x="7419054" y="3572102"/>
            <a:chExt cx="3570208" cy="606251"/>
          </a:xfrm>
        </p:grpSpPr>
        <p:sp>
          <p:nvSpPr>
            <p:cNvPr id="54" name="矩形 53"/>
            <p:cNvSpPr/>
            <p:nvPr/>
          </p:nvSpPr>
          <p:spPr>
            <a:xfrm>
              <a:off x="7439979" y="3572102"/>
              <a:ext cx="7805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419054" y="3901354"/>
              <a:ext cx="3570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流程以及報警狀態升級、解除等功能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07466" y="2411451"/>
            <a:ext cx="10847414" cy="3486027"/>
            <a:chOff x="578916" y="2374159"/>
            <a:chExt cx="10847414" cy="3486027"/>
          </a:xfrm>
        </p:grpSpPr>
        <p:grpSp>
          <p:nvGrpSpPr>
            <p:cNvPr id="9" name="群組 8"/>
            <p:cNvGrpSpPr/>
            <p:nvPr/>
          </p:nvGrpSpPr>
          <p:grpSpPr>
            <a:xfrm>
              <a:off x="3994728" y="2374431"/>
              <a:ext cx="3502199" cy="899637"/>
              <a:chOff x="365126" y="1311301"/>
              <a:chExt cx="3502199" cy="89963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5126" y="1311301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20" y="14911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67" name="群組 66"/>
              <p:cNvGrpSpPr/>
              <p:nvPr/>
            </p:nvGrpSpPr>
            <p:grpSpPr>
              <a:xfrm>
                <a:off x="1183314" y="1457994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7265081" y="3809299"/>
                  <a:ext cx="120097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Consumer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資料消費者，獲取報警所需的資料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12" name="群組 11"/>
            <p:cNvGrpSpPr/>
            <p:nvPr/>
          </p:nvGrpSpPr>
          <p:grpSpPr>
            <a:xfrm>
              <a:off x="7924131" y="2374431"/>
              <a:ext cx="3502199" cy="899637"/>
              <a:chOff x="365126" y="2540190"/>
              <a:chExt cx="3502199" cy="89963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65126" y="2540190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20" y="2719737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45" name="群組 44"/>
              <p:cNvGrpSpPr/>
              <p:nvPr/>
            </p:nvGrpSpPr>
            <p:grpSpPr>
              <a:xfrm>
                <a:off x="1183314" y="2686883"/>
                <a:ext cx="2031325" cy="606251"/>
                <a:chOff x="7244156" y="3809299"/>
                <a:chExt cx="2031325" cy="606251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7265081" y="3809299"/>
                  <a:ext cx="10874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Producer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7244156" y="4138551"/>
                  <a:ext cx="20313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</a:t>
                  </a:r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生者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者，發送報警數據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578918" y="2374159"/>
              <a:ext cx="2988607" cy="899637"/>
              <a:chOff x="7684369" y="1311028"/>
              <a:chExt cx="2988607" cy="89963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7684369" y="1311028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463" y="1490846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64" name="群組 63"/>
              <p:cNvGrpSpPr/>
              <p:nvPr/>
            </p:nvGrpSpPr>
            <p:grpSpPr>
              <a:xfrm>
                <a:off x="8502557" y="1457721"/>
                <a:ext cx="1877437" cy="606251"/>
                <a:chOff x="7244156" y="3809299"/>
                <a:chExt cx="1877437" cy="60625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265081" y="3809299"/>
                  <a:ext cx="8883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Logger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7244156" y="4138551"/>
                  <a:ext cx="18774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日誌，提示報警更新狀態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24" name="群組 23"/>
            <p:cNvGrpSpPr/>
            <p:nvPr/>
          </p:nvGrpSpPr>
          <p:grpSpPr>
            <a:xfrm>
              <a:off x="7924131" y="4960549"/>
              <a:ext cx="3502199" cy="899637"/>
              <a:chOff x="578918" y="3794952"/>
              <a:chExt cx="3502199" cy="899637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12" y="3974770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79" name="群組 78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65081" y="3809299"/>
                  <a:ext cx="7131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>
              <a:off x="8324146" y="3667354"/>
              <a:ext cx="2702167" cy="956346"/>
              <a:chOff x="8367343" y="3813426"/>
              <a:chExt cx="2702167" cy="956346"/>
            </a:xfrm>
          </p:grpSpPr>
          <p:sp>
            <p:nvSpPr>
              <p:cNvPr id="25" name="向下箭號 24"/>
              <p:cNvSpPr/>
              <p:nvPr/>
            </p:nvSpPr>
            <p:spPr>
              <a:xfrm>
                <a:off x="8367343" y="3813427"/>
                <a:ext cx="235882" cy="956345"/>
              </a:xfrm>
              <a:prstGeom prst="downArrow">
                <a:avLst>
                  <a:gd name="adj1" fmla="val 35774"/>
                  <a:gd name="adj2" fmla="val 50000"/>
                </a:avLst>
              </a:prstGeom>
              <a:gradFill flip="none" rotWithShape="1">
                <a:gsLst>
                  <a:gs pos="0">
                    <a:srgbClr val="FE0000"/>
                  </a:gs>
                  <a:gs pos="100000">
                    <a:srgbClr val="FFD9D9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79708" y="4108199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上拋失敗，重新嘗試拋送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向下箭號 84"/>
              <p:cNvSpPr/>
              <p:nvPr/>
            </p:nvSpPr>
            <p:spPr>
              <a:xfrm rot="10800000">
                <a:off x="10833628" y="3813426"/>
                <a:ext cx="235882" cy="956345"/>
              </a:xfrm>
              <a:prstGeom prst="downArrow">
                <a:avLst>
                  <a:gd name="adj1" fmla="val 35774"/>
                  <a:gd name="adj2" fmla="val 50000"/>
                </a:avLst>
              </a:prstGeom>
              <a:gradFill flip="none" rotWithShape="1">
                <a:gsLst>
                  <a:gs pos="0">
                    <a:srgbClr val="00B050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578917" y="3667354"/>
              <a:ext cx="2988607" cy="899637"/>
              <a:chOff x="578917" y="3792322"/>
              <a:chExt cx="2988607" cy="899637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78917" y="3792322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" y="397186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89" name="群組 88"/>
              <p:cNvGrpSpPr/>
              <p:nvPr/>
            </p:nvGrpSpPr>
            <p:grpSpPr>
              <a:xfrm>
                <a:off x="1397105" y="3939015"/>
                <a:ext cx="1877437" cy="606251"/>
                <a:chOff x="7244156" y="3809299"/>
                <a:chExt cx="1877437" cy="606251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7265081" y="3809299"/>
                  <a:ext cx="95327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Storage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7244156" y="4138551"/>
                  <a:ext cx="18774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保存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功能，紀錄報警狀態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4" name="群組 33"/>
            <p:cNvGrpSpPr/>
            <p:nvPr/>
          </p:nvGrpSpPr>
          <p:grpSpPr>
            <a:xfrm>
              <a:off x="578916" y="4960549"/>
              <a:ext cx="2988607" cy="899637"/>
              <a:chOff x="578916" y="4979356"/>
              <a:chExt cx="2988607" cy="89963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578916" y="4979356"/>
                <a:ext cx="2988607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12" y="5158903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96" name="群組 95"/>
              <p:cNvGrpSpPr/>
              <p:nvPr/>
            </p:nvGrpSpPr>
            <p:grpSpPr>
              <a:xfrm>
                <a:off x="1397104" y="5126049"/>
                <a:ext cx="2137124" cy="606251"/>
                <a:chOff x="7244156" y="3809299"/>
                <a:chExt cx="2137124" cy="606251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7265081" y="3809299"/>
                  <a:ext cx="75693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Other</a:t>
                  </a:r>
                  <a:endPara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7244156" y="4138551"/>
                  <a:ext cx="213712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排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程、資料查詢語句建構者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…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99" name="矩形 98"/>
            <p:cNvSpPr/>
            <p:nvPr/>
          </p:nvSpPr>
          <p:spPr>
            <a:xfrm>
              <a:off x="3994727" y="3667354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肘形接點 99"/>
            <p:cNvCxnSpPr>
              <a:stCxn id="99" idx="1"/>
              <a:endCxn id="60" idx="3"/>
            </p:cNvCxnSpPr>
            <p:nvPr/>
          </p:nvCxnSpPr>
          <p:spPr>
            <a:xfrm rot="10800000">
              <a:off x="3567525" y="2823978"/>
              <a:ext cx="427202" cy="19397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接點 100"/>
            <p:cNvCxnSpPr>
              <a:stCxn id="99" idx="1"/>
              <a:endCxn id="88" idx="3"/>
            </p:cNvCxnSpPr>
            <p:nvPr/>
          </p:nvCxnSpPr>
          <p:spPr>
            <a:xfrm rot="10800000">
              <a:off x="3567525" y="4117174"/>
              <a:ext cx="427203" cy="6465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接點 104"/>
            <p:cNvCxnSpPr>
              <a:stCxn id="99" idx="1"/>
              <a:endCxn id="95" idx="3"/>
            </p:cNvCxnSpPr>
            <p:nvPr/>
          </p:nvCxnSpPr>
          <p:spPr>
            <a:xfrm rot="10800000" flipV="1">
              <a:off x="3567523" y="4763770"/>
              <a:ext cx="427204" cy="64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接點 106"/>
            <p:cNvCxnSpPr>
              <a:stCxn id="99" idx="3"/>
              <a:endCxn id="77" idx="1"/>
            </p:cNvCxnSpPr>
            <p:nvPr/>
          </p:nvCxnSpPr>
          <p:spPr>
            <a:xfrm>
              <a:off x="7496926" y="4841512"/>
              <a:ext cx="427205" cy="56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4828130" y="3871751"/>
              <a:ext cx="17402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6" name="圖片 1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797" y="3805002"/>
              <a:ext cx="540000" cy="540000"/>
            </a:xfrm>
            <a:prstGeom prst="rect">
              <a:avLst/>
            </a:prstGeom>
          </p:spPr>
        </p:pic>
        <p:grpSp>
          <p:nvGrpSpPr>
            <p:cNvPr id="151" name="群組 150"/>
            <p:cNvGrpSpPr/>
            <p:nvPr/>
          </p:nvGrpSpPr>
          <p:grpSpPr>
            <a:xfrm>
              <a:off x="4051314" y="4433785"/>
              <a:ext cx="3254592" cy="1239792"/>
              <a:chOff x="4051314" y="4524083"/>
              <a:chExt cx="3254592" cy="1239792"/>
            </a:xfrm>
          </p:grpSpPr>
          <p:cxnSp>
            <p:nvCxnSpPr>
              <p:cNvPr id="142" name="直線單箭頭接點 141"/>
              <p:cNvCxnSpPr>
                <a:stCxn id="134" idx="3"/>
                <a:endCxn id="133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群組 137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39" name="群組 138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24" name="肘形接點 123"/>
                <p:cNvCxnSpPr>
                  <a:endCxn id="122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群組 139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132" name="矩形 131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80A6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80A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  <p:cxnSp>
            <p:nvCxnSpPr>
              <p:cNvPr id="144" name="直線接點 143"/>
              <p:cNvCxnSpPr/>
              <p:nvPr/>
            </p:nvCxnSpPr>
            <p:spPr>
              <a:xfrm>
                <a:off x="4133822" y="4903281"/>
                <a:ext cx="317208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/>
              <p:nvPr/>
            </p:nvCxnSpPr>
            <p:spPr>
              <a:xfrm>
                <a:off x="4133822" y="5368101"/>
                <a:ext cx="317208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肘形接點 151"/>
            <p:cNvCxnSpPr>
              <a:stCxn id="167" idx="3"/>
              <a:endCxn id="44" idx="1"/>
            </p:cNvCxnSpPr>
            <p:nvPr/>
          </p:nvCxnSpPr>
          <p:spPr>
            <a:xfrm flipV="1">
              <a:off x="7496926" y="3135219"/>
              <a:ext cx="427205" cy="13043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A6"/>
              </a:solidFill>
              <a:prstDash val="sys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7305906" y="4265628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458306" y="4418028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03609" y="2925906"/>
              <a:ext cx="484433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5" name="直線單箭頭接點 174"/>
            <p:cNvCxnSpPr>
              <a:stCxn id="173" idx="2"/>
              <a:endCxn id="99" idx="0"/>
            </p:cNvCxnSpPr>
            <p:nvPr/>
          </p:nvCxnSpPr>
          <p:spPr>
            <a:xfrm>
              <a:off x="5745826" y="3273796"/>
              <a:ext cx="1" cy="393558"/>
            </a:xfrm>
            <a:prstGeom prst="straightConnector1">
              <a:avLst/>
            </a:prstGeom>
            <a:ln w="12700">
              <a:solidFill>
                <a:srgbClr val="0080A6"/>
              </a:solidFill>
              <a:prstDash val="sys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12" idx="3"/>
              <a:endCxn id="114" idx="1"/>
            </p:cNvCxnSpPr>
            <p:nvPr/>
          </p:nvCxnSpPr>
          <p:spPr>
            <a:xfrm>
              <a:off x="5605364" y="4643776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/>
          <p:cNvSpPr/>
          <p:nvPr/>
        </p:nvSpPr>
        <p:spPr>
          <a:xfrm>
            <a:off x="460374" y="1145542"/>
            <a:ext cx="11141599" cy="89963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106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1299</cp:revision>
  <dcterms:created xsi:type="dcterms:W3CDTF">2020-12-09T04:33:18Z</dcterms:created>
  <dcterms:modified xsi:type="dcterms:W3CDTF">2021-09-16T05:41:55Z</dcterms:modified>
</cp:coreProperties>
</file>