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3BEA4B-3F94-4669-9DC3-05D6553963A7}" v="48" dt="2019-03-27T05:41:34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DBCB8-8C68-4AE2-A79A-2A7B27B3BF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D0DCA75-7D61-486D-A130-D08CE6B87FFA}">
      <dgm:prSet/>
      <dgm:spPr/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Wikipedia. </a:t>
          </a:r>
          <a:r>
            <a:rPr lang="en-US" i="1" dirty="0"/>
            <a:t>List of cities in Washington, Oregon, Idaho state</a:t>
          </a:r>
          <a:endParaRPr lang="en-US" dirty="0"/>
        </a:p>
      </dgm:t>
    </dgm:pt>
    <dgm:pt modelId="{54BA557F-7D27-42E3-B743-511E203F74A7}" type="parTrans" cxnId="{9300DED0-52F4-46DC-AC93-7EEE4AECF248}">
      <dgm:prSet/>
      <dgm:spPr/>
      <dgm:t>
        <a:bodyPr/>
        <a:lstStyle/>
        <a:p>
          <a:endParaRPr lang="en-US"/>
        </a:p>
      </dgm:t>
    </dgm:pt>
    <dgm:pt modelId="{AD72A501-C506-4CCE-9C3F-A84176430607}" type="sibTrans" cxnId="{9300DED0-52F4-46DC-AC93-7EEE4AECF248}">
      <dgm:prSet/>
      <dgm:spPr/>
      <dgm:t>
        <a:bodyPr/>
        <a:lstStyle/>
        <a:p>
          <a:endParaRPr lang="en-US"/>
        </a:p>
      </dgm:t>
    </dgm:pt>
    <dgm:pt modelId="{7174109E-9C14-4DC9-9085-FE022E3BF4A6}">
      <dgm:prSet/>
      <dgm:spPr/>
      <dgm:t>
        <a:bodyPr/>
        <a:lstStyle/>
        <a:p>
          <a:r>
            <a:rPr lang="en-US" dirty="0" err="1">
              <a:solidFill>
                <a:schemeClr val="tx1">
                  <a:lumMod val="75000"/>
                  <a:lumOff val="25000"/>
                </a:schemeClr>
              </a:solidFill>
            </a:rPr>
            <a:t>Mapquest</a:t>
          </a:r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 API. </a:t>
          </a:r>
          <a:r>
            <a:rPr lang="en-US" i="1" dirty="0"/>
            <a:t>City location data</a:t>
          </a:r>
          <a:endParaRPr lang="en-US" dirty="0"/>
        </a:p>
      </dgm:t>
    </dgm:pt>
    <dgm:pt modelId="{8F69B9E7-EDEC-4CE7-883E-CD444D6D2E59}" type="parTrans" cxnId="{9ABBBEDB-0B41-4DC5-A517-10E7EAC59D8F}">
      <dgm:prSet/>
      <dgm:spPr/>
      <dgm:t>
        <a:bodyPr/>
        <a:lstStyle/>
        <a:p>
          <a:endParaRPr lang="en-US"/>
        </a:p>
      </dgm:t>
    </dgm:pt>
    <dgm:pt modelId="{0CED37BE-13A0-4244-BDCC-15A0A26D146B}" type="sibTrans" cxnId="{9ABBBEDB-0B41-4DC5-A517-10E7EAC59D8F}">
      <dgm:prSet/>
      <dgm:spPr/>
      <dgm:t>
        <a:bodyPr/>
        <a:lstStyle/>
        <a:p>
          <a:endParaRPr lang="en-US"/>
        </a:p>
      </dgm:t>
    </dgm:pt>
    <dgm:pt modelId="{688E8A8C-3654-48EC-ADBA-6CAE43CADAA8}">
      <dgm:prSet/>
      <dgm:spPr/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Foursquare API.</a:t>
          </a:r>
          <a:r>
            <a:rPr lang="en-US" i="1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i="1" dirty="0"/>
            <a:t>Top venues and their categories for each city</a:t>
          </a:r>
          <a:endParaRPr lang="en-US" dirty="0"/>
        </a:p>
      </dgm:t>
    </dgm:pt>
    <dgm:pt modelId="{6BCBF7DE-A764-4FC0-9FAB-0B59C47898BC}" type="parTrans" cxnId="{3A949AAE-B758-4B73-9D94-865327B020C2}">
      <dgm:prSet/>
      <dgm:spPr/>
      <dgm:t>
        <a:bodyPr/>
        <a:lstStyle/>
        <a:p>
          <a:endParaRPr lang="en-US"/>
        </a:p>
      </dgm:t>
    </dgm:pt>
    <dgm:pt modelId="{608C6EEB-207B-4035-A1A1-311BEF0C8AF0}" type="sibTrans" cxnId="{3A949AAE-B758-4B73-9D94-865327B020C2}">
      <dgm:prSet/>
      <dgm:spPr/>
      <dgm:t>
        <a:bodyPr/>
        <a:lstStyle/>
        <a:p>
          <a:endParaRPr lang="en-US"/>
        </a:p>
      </dgm:t>
    </dgm:pt>
    <dgm:pt modelId="{CDB4CF83-ED15-4A62-9485-05D9ED77CAFD}" type="pres">
      <dgm:prSet presAssocID="{B72DBCB8-8C68-4AE2-A79A-2A7B27B3BFBF}" presName="root" presStyleCnt="0">
        <dgm:presLayoutVars>
          <dgm:dir/>
          <dgm:resizeHandles val="exact"/>
        </dgm:presLayoutVars>
      </dgm:prSet>
      <dgm:spPr/>
    </dgm:pt>
    <dgm:pt modelId="{BE1ACB36-DA7A-49FB-ADFB-1468AF6901B5}" type="pres">
      <dgm:prSet presAssocID="{9D0DCA75-7D61-486D-A130-D08CE6B87FFA}" presName="compNode" presStyleCnt="0"/>
      <dgm:spPr/>
    </dgm:pt>
    <dgm:pt modelId="{63E21B67-1DB3-44A8-BCF2-51BCB4F4AFC7}" type="pres">
      <dgm:prSet presAssocID="{9D0DCA75-7D61-486D-A130-D08CE6B87FFA}" presName="bgRect" presStyleLbl="bgShp" presStyleIdx="0" presStyleCnt="3"/>
      <dgm:spPr/>
    </dgm:pt>
    <dgm:pt modelId="{717F4B6F-8607-4A9F-95BF-2ADE37B8170C}" type="pres">
      <dgm:prSet presAssocID="{9D0DCA75-7D61-486D-A130-D08CE6B87F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100CCBE-7587-49C0-8218-CA1A3CB6172B}" type="pres">
      <dgm:prSet presAssocID="{9D0DCA75-7D61-486D-A130-D08CE6B87FFA}" presName="spaceRect" presStyleCnt="0"/>
      <dgm:spPr/>
    </dgm:pt>
    <dgm:pt modelId="{24899C72-B8A8-48C7-B35C-6623744573EF}" type="pres">
      <dgm:prSet presAssocID="{9D0DCA75-7D61-486D-A130-D08CE6B87FFA}" presName="parTx" presStyleLbl="revTx" presStyleIdx="0" presStyleCnt="3">
        <dgm:presLayoutVars>
          <dgm:chMax val="0"/>
          <dgm:chPref val="0"/>
        </dgm:presLayoutVars>
      </dgm:prSet>
      <dgm:spPr/>
    </dgm:pt>
    <dgm:pt modelId="{5D66B17B-FE64-4486-B7A7-062FFD9B8AB5}" type="pres">
      <dgm:prSet presAssocID="{AD72A501-C506-4CCE-9C3F-A84176430607}" presName="sibTrans" presStyleCnt="0"/>
      <dgm:spPr/>
    </dgm:pt>
    <dgm:pt modelId="{E9B340C7-438C-47DA-9040-629F48590E27}" type="pres">
      <dgm:prSet presAssocID="{7174109E-9C14-4DC9-9085-FE022E3BF4A6}" presName="compNode" presStyleCnt="0"/>
      <dgm:spPr/>
    </dgm:pt>
    <dgm:pt modelId="{886C394B-5CDB-412D-A44C-069E75153A83}" type="pres">
      <dgm:prSet presAssocID="{7174109E-9C14-4DC9-9085-FE022E3BF4A6}" presName="bgRect" presStyleLbl="bgShp" presStyleIdx="1" presStyleCnt="3"/>
      <dgm:spPr/>
    </dgm:pt>
    <dgm:pt modelId="{89387AE2-D3A1-4764-9182-FFA2999C6B81}" type="pres">
      <dgm:prSet presAssocID="{7174109E-9C14-4DC9-9085-FE022E3BF4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58CD4FE-7AD1-48C7-B801-E43442168C2F}" type="pres">
      <dgm:prSet presAssocID="{7174109E-9C14-4DC9-9085-FE022E3BF4A6}" presName="spaceRect" presStyleCnt="0"/>
      <dgm:spPr/>
    </dgm:pt>
    <dgm:pt modelId="{BD69DB16-BD2E-4D19-8CF5-A301D484FAC5}" type="pres">
      <dgm:prSet presAssocID="{7174109E-9C14-4DC9-9085-FE022E3BF4A6}" presName="parTx" presStyleLbl="revTx" presStyleIdx="1" presStyleCnt="3">
        <dgm:presLayoutVars>
          <dgm:chMax val="0"/>
          <dgm:chPref val="0"/>
        </dgm:presLayoutVars>
      </dgm:prSet>
      <dgm:spPr/>
    </dgm:pt>
    <dgm:pt modelId="{8AA8FA80-397A-4707-BA71-F327F44F25C2}" type="pres">
      <dgm:prSet presAssocID="{0CED37BE-13A0-4244-BDCC-15A0A26D146B}" presName="sibTrans" presStyleCnt="0"/>
      <dgm:spPr/>
    </dgm:pt>
    <dgm:pt modelId="{D7A886C9-9A8C-4CFD-A5A8-2A8294BBB51E}" type="pres">
      <dgm:prSet presAssocID="{688E8A8C-3654-48EC-ADBA-6CAE43CADAA8}" presName="compNode" presStyleCnt="0"/>
      <dgm:spPr/>
    </dgm:pt>
    <dgm:pt modelId="{52CB693E-E162-40B1-9DF3-14B3F80112C8}" type="pres">
      <dgm:prSet presAssocID="{688E8A8C-3654-48EC-ADBA-6CAE43CADAA8}" presName="bgRect" presStyleLbl="bgShp" presStyleIdx="2" presStyleCnt="3"/>
      <dgm:spPr/>
    </dgm:pt>
    <dgm:pt modelId="{BF7E9BEC-8CDE-465D-9B4A-D3B18B0383C9}" type="pres">
      <dgm:prSet presAssocID="{688E8A8C-3654-48EC-ADBA-6CAE43CADA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359FE40-3C6F-4D8A-B4B2-DFED70DF813A}" type="pres">
      <dgm:prSet presAssocID="{688E8A8C-3654-48EC-ADBA-6CAE43CADAA8}" presName="spaceRect" presStyleCnt="0"/>
      <dgm:spPr/>
    </dgm:pt>
    <dgm:pt modelId="{B3075350-E709-4508-A3CB-86C0A2B1684F}" type="pres">
      <dgm:prSet presAssocID="{688E8A8C-3654-48EC-ADBA-6CAE43CADAA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724B063-4E5D-444A-A924-9988D4CABF14}" type="presOf" srcId="{7174109E-9C14-4DC9-9085-FE022E3BF4A6}" destId="{BD69DB16-BD2E-4D19-8CF5-A301D484FAC5}" srcOrd="0" destOrd="0" presId="urn:microsoft.com/office/officeart/2018/2/layout/IconVerticalSolidList"/>
    <dgm:cxn modelId="{CBFAB08A-5D11-4CCF-98DB-37E102BDA802}" type="presOf" srcId="{688E8A8C-3654-48EC-ADBA-6CAE43CADAA8}" destId="{B3075350-E709-4508-A3CB-86C0A2B1684F}" srcOrd="0" destOrd="0" presId="urn:microsoft.com/office/officeart/2018/2/layout/IconVerticalSolidList"/>
    <dgm:cxn modelId="{7AB3BAAB-8F3F-46C4-B462-706FE50980C3}" type="presOf" srcId="{B72DBCB8-8C68-4AE2-A79A-2A7B27B3BFBF}" destId="{CDB4CF83-ED15-4A62-9485-05D9ED77CAFD}" srcOrd="0" destOrd="0" presId="urn:microsoft.com/office/officeart/2018/2/layout/IconVerticalSolidList"/>
    <dgm:cxn modelId="{3A949AAE-B758-4B73-9D94-865327B020C2}" srcId="{B72DBCB8-8C68-4AE2-A79A-2A7B27B3BFBF}" destId="{688E8A8C-3654-48EC-ADBA-6CAE43CADAA8}" srcOrd="2" destOrd="0" parTransId="{6BCBF7DE-A764-4FC0-9FAB-0B59C47898BC}" sibTransId="{608C6EEB-207B-4035-A1A1-311BEF0C8AF0}"/>
    <dgm:cxn modelId="{9300DED0-52F4-46DC-AC93-7EEE4AECF248}" srcId="{B72DBCB8-8C68-4AE2-A79A-2A7B27B3BFBF}" destId="{9D0DCA75-7D61-486D-A130-D08CE6B87FFA}" srcOrd="0" destOrd="0" parTransId="{54BA557F-7D27-42E3-B743-511E203F74A7}" sibTransId="{AD72A501-C506-4CCE-9C3F-A84176430607}"/>
    <dgm:cxn modelId="{9ABBBEDB-0B41-4DC5-A517-10E7EAC59D8F}" srcId="{B72DBCB8-8C68-4AE2-A79A-2A7B27B3BFBF}" destId="{7174109E-9C14-4DC9-9085-FE022E3BF4A6}" srcOrd="1" destOrd="0" parTransId="{8F69B9E7-EDEC-4CE7-883E-CD444D6D2E59}" sibTransId="{0CED37BE-13A0-4244-BDCC-15A0A26D146B}"/>
    <dgm:cxn modelId="{5867D9F5-FC0D-4019-A56D-48B1C72DF68E}" type="presOf" srcId="{9D0DCA75-7D61-486D-A130-D08CE6B87FFA}" destId="{24899C72-B8A8-48C7-B35C-6623744573EF}" srcOrd="0" destOrd="0" presId="urn:microsoft.com/office/officeart/2018/2/layout/IconVerticalSolidList"/>
    <dgm:cxn modelId="{B7EF0EFD-C4AD-49A1-BBDA-1EBC0F1CC3C9}" type="presParOf" srcId="{CDB4CF83-ED15-4A62-9485-05D9ED77CAFD}" destId="{BE1ACB36-DA7A-49FB-ADFB-1468AF6901B5}" srcOrd="0" destOrd="0" presId="urn:microsoft.com/office/officeart/2018/2/layout/IconVerticalSolidList"/>
    <dgm:cxn modelId="{89DBED43-CAED-440B-A7F2-A6703C05BA3C}" type="presParOf" srcId="{BE1ACB36-DA7A-49FB-ADFB-1468AF6901B5}" destId="{63E21B67-1DB3-44A8-BCF2-51BCB4F4AFC7}" srcOrd="0" destOrd="0" presId="urn:microsoft.com/office/officeart/2018/2/layout/IconVerticalSolidList"/>
    <dgm:cxn modelId="{EE0D335D-83FA-4B30-BD55-4B57440A648B}" type="presParOf" srcId="{BE1ACB36-DA7A-49FB-ADFB-1468AF6901B5}" destId="{717F4B6F-8607-4A9F-95BF-2ADE37B8170C}" srcOrd="1" destOrd="0" presId="urn:microsoft.com/office/officeart/2018/2/layout/IconVerticalSolidList"/>
    <dgm:cxn modelId="{2848C768-4786-4C3A-B30F-7832599FFE7D}" type="presParOf" srcId="{BE1ACB36-DA7A-49FB-ADFB-1468AF6901B5}" destId="{4100CCBE-7587-49C0-8218-CA1A3CB6172B}" srcOrd="2" destOrd="0" presId="urn:microsoft.com/office/officeart/2018/2/layout/IconVerticalSolidList"/>
    <dgm:cxn modelId="{4B0B94CF-50FD-407E-9B9F-B2F968BF1302}" type="presParOf" srcId="{BE1ACB36-DA7A-49FB-ADFB-1468AF6901B5}" destId="{24899C72-B8A8-48C7-B35C-6623744573EF}" srcOrd="3" destOrd="0" presId="urn:microsoft.com/office/officeart/2018/2/layout/IconVerticalSolidList"/>
    <dgm:cxn modelId="{5D5B39F7-4915-4C1C-AC48-F72BA114D7F9}" type="presParOf" srcId="{CDB4CF83-ED15-4A62-9485-05D9ED77CAFD}" destId="{5D66B17B-FE64-4486-B7A7-062FFD9B8AB5}" srcOrd="1" destOrd="0" presId="urn:microsoft.com/office/officeart/2018/2/layout/IconVerticalSolidList"/>
    <dgm:cxn modelId="{90EDF352-3148-455A-AFC8-38A6DC9F5907}" type="presParOf" srcId="{CDB4CF83-ED15-4A62-9485-05D9ED77CAFD}" destId="{E9B340C7-438C-47DA-9040-629F48590E27}" srcOrd="2" destOrd="0" presId="urn:microsoft.com/office/officeart/2018/2/layout/IconVerticalSolidList"/>
    <dgm:cxn modelId="{F1D203DD-EBBB-46F5-B570-928AEE0BA7DA}" type="presParOf" srcId="{E9B340C7-438C-47DA-9040-629F48590E27}" destId="{886C394B-5CDB-412D-A44C-069E75153A83}" srcOrd="0" destOrd="0" presId="urn:microsoft.com/office/officeart/2018/2/layout/IconVerticalSolidList"/>
    <dgm:cxn modelId="{23532E2B-81C0-4412-B9DE-9275FF8F8F30}" type="presParOf" srcId="{E9B340C7-438C-47DA-9040-629F48590E27}" destId="{89387AE2-D3A1-4764-9182-FFA2999C6B81}" srcOrd="1" destOrd="0" presId="urn:microsoft.com/office/officeart/2018/2/layout/IconVerticalSolidList"/>
    <dgm:cxn modelId="{9CFC42C3-BFB9-474C-A98F-933F8858DBB5}" type="presParOf" srcId="{E9B340C7-438C-47DA-9040-629F48590E27}" destId="{F58CD4FE-7AD1-48C7-B801-E43442168C2F}" srcOrd="2" destOrd="0" presId="urn:microsoft.com/office/officeart/2018/2/layout/IconVerticalSolidList"/>
    <dgm:cxn modelId="{0338CADA-C1D7-4CBF-8E18-6659226A3FC5}" type="presParOf" srcId="{E9B340C7-438C-47DA-9040-629F48590E27}" destId="{BD69DB16-BD2E-4D19-8CF5-A301D484FAC5}" srcOrd="3" destOrd="0" presId="urn:microsoft.com/office/officeart/2018/2/layout/IconVerticalSolidList"/>
    <dgm:cxn modelId="{BFEF4766-71B3-425E-9A60-DE2495C17049}" type="presParOf" srcId="{CDB4CF83-ED15-4A62-9485-05D9ED77CAFD}" destId="{8AA8FA80-397A-4707-BA71-F327F44F25C2}" srcOrd="3" destOrd="0" presId="urn:microsoft.com/office/officeart/2018/2/layout/IconVerticalSolidList"/>
    <dgm:cxn modelId="{5CEB31E9-24F0-4762-BDF0-F8D78453ECB5}" type="presParOf" srcId="{CDB4CF83-ED15-4A62-9485-05D9ED77CAFD}" destId="{D7A886C9-9A8C-4CFD-A5A8-2A8294BBB51E}" srcOrd="4" destOrd="0" presId="urn:microsoft.com/office/officeart/2018/2/layout/IconVerticalSolidList"/>
    <dgm:cxn modelId="{8E16D854-E4D7-41EE-BE37-845B63EF7105}" type="presParOf" srcId="{D7A886C9-9A8C-4CFD-A5A8-2A8294BBB51E}" destId="{52CB693E-E162-40B1-9DF3-14B3F80112C8}" srcOrd="0" destOrd="0" presId="urn:microsoft.com/office/officeart/2018/2/layout/IconVerticalSolidList"/>
    <dgm:cxn modelId="{14A947B6-3F00-49C5-BFB7-A1B6BEDB75C7}" type="presParOf" srcId="{D7A886C9-9A8C-4CFD-A5A8-2A8294BBB51E}" destId="{BF7E9BEC-8CDE-465D-9B4A-D3B18B0383C9}" srcOrd="1" destOrd="0" presId="urn:microsoft.com/office/officeart/2018/2/layout/IconVerticalSolidList"/>
    <dgm:cxn modelId="{F1847A93-EC73-429C-A80E-CDC4A22C5EA6}" type="presParOf" srcId="{D7A886C9-9A8C-4CFD-A5A8-2A8294BBB51E}" destId="{6359FE40-3C6F-4D8A-B4B2-DFED70DF813A}" srcOrd="2" destOrd="0" presId="urn:microsoft.com/office/officeart/2018/2/layout/IconVerticalSolidList"/>
    <dgm:cxn modelId="{9A3469A5-4D2B-4AD8-BB75-6EBA5E8BBB32}" type="presParOf" srcId="{D7A886C9-9A8C-4CFD-A5A8-2A8294BBB51E}" destId="{B3075350-E709-4508-A3CB-86C0A2B168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C5DAEA-51A6-4115-9ED7-3F40AE3FF2E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38CC18D-6DCD-42B8-9839-D87AFCF959CE}">
      <dgm:prSet/>
      <dgm:spPr/>
      <dgm:t>
        <a:bodyPr/>
        <a:lstStyle/>
        <a:p>
          <a:r>
            <a:rPr lang="en-US"/>
            <a:t>k-means clustering algorithm to identify patterns in the data </a:t>
          </a:r>
        </a:p>
      </dgm:t>
    </dgm:pt>
    <dgm:pt modelId="{6A0781BA-7F35-4D7E-81D1-0655B52E27E1}" type="parTrans" cxnId="{D805EF3D-CEDE-4177-A48E-C8CF24BC30D8}">
      <dgm:prSet/>
      <dgm:spPr/>
      <dgm:t>
        <a:bodyPr/>
        <a:lstStyle/>
        <a:p>
          <a:endParaRPr lang="en-US"/>
        </a:p>
      </dgm:t>
    </dgm:pt>
    <dgm:pt modelId="{5D31FB5F-A3AB-443C-B746-395CA8122643}" type="sibTrans" cxnId="{D805EF3D-CEDE-4177-A48E-C8CF24BC30D8}">
      <dgm:prSet/>
      <dgm:spPr/>
      <dgm:t>
        <a:bodyPr/>
        <a:lstStyle/>
        <a:p>
          <a:endParaRPr lang="en-US"/>
        </a:p>
      </dgm:t>
    </dgm:pt>
    <dgm:pt modelId="{B92DE849-5B69-4EEE-AAC0-D851CDA1C804}">
      <dgm:prSet/>
      <dgm:spPr/>
      <dgm:t>
        <a:bodyPr/>
        <a:lstStyle/>
        <a:p>
          <a:r>
            <a:rPr lang="en-US"/>
            <a:t>top 5 venue categories for each city’s vector profile for clustering</a:t>
          </a:r>
        </a:p>
      </dgm:t>
    </dgm:pt>
    <dgm:pt modelId="{F1EBE062-258A-4793-B658-4DEF2C81DBAF}" type="parTrans" cxnId="{5D1F631D-C0D5-49AB-BF9B-3F995C160B3D}">
      <dgm:prSet/>
      <dgm:spPr/>
      <dgm:t>
        <a:bodyPr/>
        <a:lstStyle/>
        <a:p>
          <a:endParaRPr lang="en-US"/>
        </a:p>
      </dgm:t>
    </dgm:pt>
    <dgm:pt modelId="{9CCF0EDC-E372-4A97-A559-6AEF4C1ADBFF}" type="sibTrans" cxnId="{5D1F631D-C0D5-49AB-BF9B-3F995C160B3D}">
      <dgm:prSet/>
      <dgm:spPr/>
      <dgm:t>
        <a:bodyPr/>
        <a:lstStyle/>
        <a:p>
          <a:endParaRPr lang="en-US"/>
        </a:p>
      </dgm:t>
    </dgm:pt>
    <dgm:pt modelId="{2572D0C4-013D-40B4-BBC2-BE7B09DE499B}">
      <dgm:prSet/>
      <dgm:spPr/>
      <dgm:t>
        <a:bodyPr/>
        <a:lstStyle/>
        <a:p>
          <a:r>
            <a:rPr lang="en-US"/>
            <a:t>clusters most meaningful and interesting with k=6</a:t>
          </a:r>
        </a:p>
      </dgm:t>
    </dgm:pt>
    <dgm:pt modelId="{22CD730F-2A96-48FB-8651-944CE1BCE1A8}" type="parTrans" cxnId="{7BDA5C42-416A-4B07-8F17-B4A897CBEC96}">
      <dgm:prSet/>
      <dgm:spPr/>
      <dgm:t>
        <a:bodyPr/>
        <a:lstStyle/>
        <a:p>
          <a:endParaRPr lang="en-US"/>
        </a:p>
      </dgm:t>
    </dgm:pt>
    <dgm:pt modelId="{2B486908-AB5B-4EF1-894D-70EA6230EAE0}" type="sibTrans" cxnId="{7BDA5C42-416A-4B07-8F17-B4A897CBEC96}">
      <dgm:prSet/>
      <dgm:spPr/>
      <dgm:t>
        <a:bodyPr/>
        <a:lstStyle/>
        <a:p>
          <a:endParaRPr lang="en-US"/>
        </a:p>
      </dgm:t>
    </dgm:pt>
    <dgm:pt modelId="{F08C506B-73BA-4EEA-91E6-A2F58D80D7F7}" type="pres">
      <dgm:prSet presAssocID="{1DC5DAEA-51A6-4115-9ED7-3F40AE3FF2EB}" presName="outerComposite" presStyleCnt="0">
        <dgm:presLayoutVars>
          <dgm:chMax val="5"/>
          <dgm:dir/>
          <dgm:resizeHandles val="exact"/>
        </dgm:presLayoutVars>
      </dgm:prSet>
      <dgm:spPr/>
    </dgm:pt>
    <dgm:pt modelId="{C2C12049-CC92-42F7-85AE-F4B9A21ABF11}" type="pres">
      <dgm:prSet presAssocID="{1DC5DAEA-51A6-4115-9ED7-3F40AE3FF2EB}" presName="dummyMaxCanvas" presStyleCnt="0">
        <dgm:presLayoutVars/>
      </dgm:prSet>
      <dgm:spPr/>
    </dgm:pt>
    <dgm:pt modelId="{9B4B16BB-08A6-4474-A66B-1576EDA090C5}" type="pres">
      <dgm:prSet presAssocID="{1DC5DAEA-51A6-4115-9ED7-3F40AE3FF2EB}" presName="ThreeNodes_1" presStyleLbl="node1" presStyleIdx="0" presStyleCnt="3">
        <dgm:presLayoutVars>
          <dgm:bulletEnabled val="1"/>
        </dgm:presLayoutVars>
      </dgm:prSet>
      <dgm:spPr/>
    </dgm:pt>
    <dgm:pt modelId="{FF5B921E-180D-48EB-872C-9E1079D4AF4B}" type="pres">
      <dgm:prSet presAssocID="{1DC5DAEA-51A6-4115-9ED7-3F40AE3FF2EB}" presName="ThreeNodes_2" presStyleLbl="node1" presStyleIdx="1" presStyleCnt="3">
        <dgm:presLayoutVars>
          <dgm:bulletEnabled val="1"/>
        </dgm:presLayoutVars>
      </dgm:prSet>
      <dgm:spPr/>
    </dgm:pt>
    <dgm:pt modelId="{2A51A8D6-642F-4F19-AD7C-F6D24C47A13C}" type="pres">
      <dgm:prSet presAssocID="{1DC5DAEA-51A6-4115-9ED7-3F40AE3FF2EB}" presName="ThreeNodes_3" presStyleLbl="node1" presStyleIdx="2" presStyleCnt="3">
        <dgm:presLayoutVars>
          <dgm:bulletEnabled val="1"/>
        </dgm:presLayoutVars>
      </dgm:prSet>
      <dgm:spPr/>
    </dgm:pt>
    <dgm:pt modelId="{7A8CE9F3-F3FB-44E1-8DDA-4A07C13933F1}" type="pres">
      <dgm:prSet presAssocID="{1DC5DAEA-51A6-4115-9ED7-3F40AE3FF2EB}" presName="ThreeConn_1-2" presStyleLbl="fgAccFollowNode1" presStyleIdx="0" presStyleCnt="2">
        <dgm:presLayoutVars>
          <dgm:bulletEnabled val="1"/>
        </dgm:presLayoutVars>
      </dgm:prSet>
      <dgm:spPr/>
    </dgm:pt>
    <dgm:pt modelId="{A614C962-2BEF-4ADF-B8F3-B33CF613C37D}" type="pres">
      <dgm:prSet presAssocID="{1DC5DAEA-51A6-4115-9ED7-3F40AE3FF2EB}" presName="ThreeConn_2-3" presStyleLbl="fgAccFollowNode1" presStyleIdx="1" presStyleCnt="2">
        <dgm:presLayoutVars>
          <dgm:bulletEnabled val="1"/>
        </dgm:presLayoutVars>
      </dgm:prSet>
      <dgm:spPr/>
    </dgm:pt>
    <dgm:pt modelId="{8AB558DA-06AA-4034-8DF0-367AC7AE5B4A}" type="pres">
      <dgm:prSet presAssocID="{1DC5DAEA-51A6-4115-9ED7-3F40AE3FF2EB}" presName="ThreeNodes_1_text" presStyleLbl="node1" presStyleIdx="2" presStyleCnt="3">
        <dgm:presLayoutVars>
          <dgm:bulletEnabled val="1"/>
        </dgm:presLayoutVars>
      </dgm:prSet>
      <dgm:spPr/>
    </dgm:pt>
    <dgm:pt modelId="{2217237C-3AF1-4756-B710-117D23DC5903}" type="pres">
      <dgm:prSet presAssocID="{1DC5DAEA-51A6-4115-9ED7-3F40AE3FF2EB}" presName="ThreeNodes_2_text" presStyleLbl="node1" presStyleIdx="2" presStyleCnt="3">
        <dgm:presLayoutVars>
          <dgm:bulletEnabled val="1"/>
        </dgm:presLayoutVars>
      </dgm:prSet>
      <dgm:spPr/>
    </dgm:pt>
    <dgm:pt modelId="{EAAA267F-E11A-48D7-BDCB-7B08E722E558}" type="pres">
      <dgm:prSet presAssocID="{1DC5DAEA-51A6-4115-9ED7-3F40AE3FF2E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410D905-320E-4FB0-9BA6-2160658BFBAA}" type="presOf" srcId="{2572D0C4-013D-40B4-BBC2-BE7B09DE499B}" destId="{EAAA267F-E11A-48D7-BDCB-7B08E722E558}" srcOrd="1" destOrd="0" presId="urn:microsoft.com/office/officeart/2005/8/layout/vProcess5"/>
    <dgm:cxn modelId="{C9A6C906-34F6-49E9-84F3-EB072CD22796}" type="presOf" srcId="{B92DE849-5B69-4EEE-AAC0-D851CDA1C804}" destId="{FF5B921E-180D-48EB-872C-9E1079D4AF4B}" srcOrd="0" destOrd="0" presId="urn:microsoft.com/office/officeart/2005/8/layout/vProcess5"/>
    <dgm:cxn modelId="{50015110-770B-412C-92ED-6A51F57C8507}" type="presOf" srcId="{2572D0C4-013D-40B4-BBC2-BE7B09DE499B}" destId="{2A51A8D6-642F-4F19-AD7C-F6D24C47A13C}" srcOrd="0" destOrd="0" presId="urn:microsoft.com/office/officeart/2005/8/layout/vProcess5"/>
    <dgm:cxn modelId="{5D1F631D-C0D5-49AB-BF9B-3F995C160B3D}" srcId="{1DC5DAEA-51A6-4115-9ED7-3F40AE3FF2EB}" destId="{B92DE849-5B69-4EEE-AAC0-D851CDA1C804}" srcOrd="1" destOrd="0" parTransId="{F1EBE062-258A-4793-B658-4DEF2C81DBAF}" sibTransId="{9CCF0EDC-E372-4A97-A559-6AEF4C1ADBFF}"/>
    <dgm:cxn modelId="{D805EF3D-CEDE-4177-A48E-C8CF24BC30D8}" srcId="{1DC5DAEA-51A6-4115-9ED7-3F40AE3FF2EB}" destId="{D38CC18D-6DCD-42B8-9839-D87AFCF959CE}" srcOrd="0" destOrd="0" parTransId="{6A0781BA-7F35-4D7E-81D1-0655B52E27E1}" sibTransId="{5D31FB5F-A3AB-443C-B746-395CA8122643}"/>
    <dgm:cxn modelId="{6D17785D-1EC9-474E-A7EA-D0EFB6A408BA}" type="presOf" srcId="{5D31FB5F-A3AB-443C-B746-395CA8122643}" destId="{7A8CE9F3-F3FB-44E1-8DDA-4A07C13933F1}" srcOrd="0" destOrd="0" presId="urn:microsoft.com/office/officeart/2005/8/layout/vProcess5"/>
    <dgm:cxn modelId="{7BDA5C42-416A-4B07-8F17-B4A897CBEC96}" srcId="{1DC5DAEA-51A6-4115-9ED7-3F40AE3FF2EB}" destId="{2572D0C4-013D-40B4-BBC2-BE7B09DE499B}" srcOrd="2" destOrd="0" parTransId="{22CD730F-2A96-48FB-8651-944CE1BCE1A8}" sibTransId="{2B486908-AB5B-4EF1-894D-70EA6230EAE0}"/>
    <dgm:cxn modelId="{2F06787C-18F6-4459-BED0-A0708EAED708}" type="presOf" srcId="{1DC5DAEA-51A6-4115-9ED7-3F40AE3FF2EB}" destId="{F08C506B-73BA-4EEA-91E6-A2F58D80D7F7}" srcOrd="0" destOrd="0" presId="urn:microsoft.com/office/officeart/2005/8/layout/vProcess5"/>
    <dgm:cxn modelId="{6DA2D7B0-D59F-4D32-95F2-2BBB617E4C9E}" type="presOf" srcId="{D38CC18D-6DCD-42B8-9839-D87AFCF959CE}" destId="{9B4B16BB-08A6-4474-A66B-1576EDA090C5}" srcOrd="0" destOrd="0" presId="urn:microsoft.com/office/officeart/2005/8/layout/vProcess5"/>
    <dgm:cxn modelId="{D287C3B9-D486-42AF-959A-B589550ED4B8}" type="presOf" srcId="{D38CC18D-6DCD-42B8-9839-D87AFCF959CE}" destId="{8AB558DA-06AA-4034-8DF0-367AC7AE5B4A}" srcOrd="1" destOrd="0" presId="urn:microsoft.com/office/officeart/2005/8/layout/vProcess5"/>
    <dgm:cxn modelId="{0CA37BDC-3D96-46FC-B62A-7FF7A689BDDE}" type="presOf" srcId="{B92DE849-5B69-4EEE-AAC0-D851CDA1C804}" destId="{2217237C-3AF1-4756-B710-117D23DC5903}" srcOrd="1" destOrd="0" presId="urn:microsoft.com/office/officeart/2005/8/layout/vProcess5"/>
    <dgm:cxn modelId="{CB91E7E0-9E63-49CB-AE1B-0D88747856B1}" type="presOf" srcId="{9CCF0EDC-E372-4A97-A559-6AEF4C1ADBFF}" destId="{A614C962-2BEF-4ADF-B8F3-B33CF613C37D}" srcOrd="0" destOrd="0" presId="urn:microsoft.com/office/officeart/2005/8/layout/vProcess5"/>
    <dgm:cxn modelId="{E0666804-EC5A-437E-8406-1A12943D0FD7}" type="presParOf" srcId="{F08C506B-73BA-4EEA-91E6-A2F58D80D7F7}" destId="{C2C12049-CC92-42F7-85AE-F4B9A21ABF11}" srcOrd="0" destOrd="0" presId="urn:microsoft.com/office/officeart/2005/8/layout/vProcess5"/>
    <dgm:cxn modelId="{35DD7730-9B1B-4047-A7EB-F8C127A719D3}" type="presParOf" srcId="{F08C506B-73BA-4EEA-91E6-A2F58D80D7F7}" destId="{9B4B16BB-08A6-4474-A66B-1576EDA090C5}" srcOrd="1" destOrd="0" presId="urn:microsoft.com/office/officeart/2005/8/layout/vProcess5"/>
    <dgm:cxn modelId="{4A18CB9B-3762-4F50-8789-EAB5CF612D3E}" type="presParOf" srcId="{F08C506B-73BA-4EEA-91E6-A2F58D80D7F7}" destId="{FF5B921E-180D-48EB-872C-9E1079D4AF4B}" srcOrd="2" destOrd="0" presId="urn:microsoft.com/office/officeart/2005/8/layout/vProcess5"/>
    <dgm:cxn modelId="{8122C3E8-EB62-4021-BD9F-2C0F4BC4B7F7}" type="presParOf" srcId="{F08C506B-73BA-4EEA-91E6-A2F58D80D7F7}" destId="{2A51A8D6-642F-4F19-AD7C-F6D24C47A13C}" srcOrd="3" destOrd="0" presId="urn:microsoft.com/office/officeart/2005/8/layout/vProcess5"/>
    <dgm:cxn modelId="{13DFCDBA-1DD6-4E66-B8EA-888A9C5AE92F}" type="presParOf" srcId="{F08C506B-73BA-4EEA-91E6-A2F58D80D7F7}" destId="{7A8CE9F3-F3FB-44E1-8DDA-4A07C13933F1}" srcOrd="4" destOrd="0" presId="urn:microsoft.com/office/officeart/2005/8/layout/vProcess5"/>
    <dgm:cxn modelId="{70408A2D-6A47-4783-AA0E-FE1861421E62}" type="presParOf" srcId="{F08C506B-73BA-4EEA-91E6-A2F58D80D7F7}" destId="{A614C962-2BEF-4ADF-B8F3-B33CF613C37D}" srcOrd="5" destOrd="0" presId="urn:microsoft.com/office/officeart/2005/8/layout/vProcess5"/>
    <dgm:cxn modelId="{35069EEE-8AB3-44DF-A5ED-2089C66A20E7}" type="presParOf" srcId="{F08C506B-73BA-4EEA-91E6-A2F58D80D7F7}" destId="{8AB558DA-06AA-4034-8DF0-367AC7AE5B4A}" srcOrd="6" destOrd="0" presId="urn:microsoft.com/office/officeart/2005/8/layout/vProcess5"/>
    <dgm:cxn modelId="{100E93E2-AAE7-475A-9BCE-D50EEF7D2285}" type="presParOf" srcId="{F08C506B-73BA-4EEA-91E6-A2F58D80D7F7}" destId="{2217237C-3AF1-4756-B710-117D23DC5903}" srcOrd="7" destOrd="0" presId="urn:microsoft.com/office/officeart/2005/8/layout/vProcess5"/>
    <dgm:cxn modelId="{4161DBC8-E16D-4E49-8636-81812FB91745}" type="presParOf" srcId="{F08C506B-73BA-4EEA-91E6-A2F58D80D7F7}" destId="{EAAA267F-E11A-48D7-BDCB-7B08E722E55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298E31-1A45-413B-A6C5-680F7EA63F58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3F064C-242D-47FF-95D2-533C579DC2FC}">
      <dgm:prSet/>
      <dgm:spPr/>
      <dgm:t>
        <a:bodyPr/>
        <a:lstStyle/>
        <a:p>
          <a:r>
            <a:rPr lang="en-US"/>
            <a:t>653 total cities in Washington, Oregon, and Idaho states</a:t>
          </a:r>
        </a:p>
      </dgm:t>
    </dgm:pt>
    <dgm:pt modelId="{954D36A9-A7DB-412C-8125-A4963C9F8950}" type="parTrans" cxnId="{46626F59-0ED9-412E-8FEC-EF16C9CE61E2}">
      <dgm:prSet/>
      <dgm:spPr/>
      <dgm:t>
        <a:bodyPr/>
        <a:lstStyle/>
        <a:p>
          <a:endParaRPr lang="en-US"/>
        </a:p>
      </dgm:t>
    </dgm:pt>
    <dgm:pt modelId="{5276E8C2-41C5-4FD2-A3FD-6A528E49DBEF}" type="sibTrans" cxnId="{46626F59-0ED9-412E-8FEC-EF16C9CE61E2}">
      <dgm:prSet/>
      <dgm:spPr/>
      <dgm:t>
        <a:bodyPr/>
        <a:lstStyle/>
        <a:p>
          <a:endParaRPr lang="en-US"/>
        </a:p>
      </dgm:t>
    </dgm:pt>
    <dgm:pt modelId="{7B617A9A-327D-4B72-8756-92AE738D60B2}">
      <dgm:prSet/>
      <dgm:spPr/>
      <dgm:t>
        <a:bodyPr/>
        <a:lstStyle/>
        <a:p>
          <a:r>
            <a:rPr lang="en-US"/>
            <a:t>593 cities with Foursquare API data representing  5935 venues</a:t>
          </a:r>
        </a:p>
      </dgm:t>
    </dgm:pt>
    <dgm:pt modelId="{67DD6C75-9453-4033-8282-7B8EFE220E89}" type="parTrans" cxnId="{5D8004F7-EB55-43B4-A4B5-F99662E7BBAA}">
      <dgm:prSet/>
      <dgm:spPr/>
      <dgm:t>
        <a:bodyPr/>
        <a:lstStyle/>
        <a:p>
          <a:endParaRPr lang="en-US"/>
        </a:p>
      </dgm:t>
    </dgm:pt>
    <dgm:pt modelId="{093FDC6F-F04E-4AC9-922C-11C96D0C6B47}" type="sibTrans" cxnId="{5D8004F7-EB55-43B4-A4B5-F99662E7BBAA}">
      <dgm:prSet/>
      <dgm:spPr/>
      <dgm:t>
        <a:bodyPr/>
        <a:lstStyle/>
        <a:p>
          <a:endParaRPr lang="en-US"/>
        </a:p>
      </dgm:t>
    </dgm:pt>
    <dgm:pt modelId="{DCED0846-5116-4FC9-921F-5BFB760BE418}">
      <dgm:prSet/>
      <dgm:spPr/>
      <dgm:t>
        <a:bodyPr/>
        <a:lstStyle/>
        <a:p>
          <a:r>
            <a:rPr lang="en-US"/>
            <a:t>180 cities with &gt; 10 venues in Foursquare representing 4272 venues and 309 unique categories</a:t>
          </a:r>
        </a:p>
      </dgm:t>
    </dgm:pt>
    <dgm:pt modelId="{3F2F8B4F-87BC-4661-B669-C7003C0CBCA8}" type="parTrans" cxnId="{25ED035A-565A-484D-98B0-60886CD74E71}">
      <dgm:prSet/>
      <dgm:spPr/>
      <dgm:t>
        <a:bodyPr/>
        <a:lstStyle/>
        <a:p>
          <a:endParaRPr lang="en-US"/>
        </a:p>
      </dgm:t>
    </dgm:pt>
    <dgm:pt modelId="{C163C8E8-1A6A-426F-B21D-CE83AF7E7720}" type="sibTrans" cxnId="{25ED035A-565A-484D-98B0-60886CD74E71}">
      <dgm:prSet/>
      <dgm:spPr/>
      <dgm:t>
        <a:bodyPr/>
        <a:lstStyle/>
        <a:p>
          <a:endParaRPr lang="en-US"/>
        </a:p>
      </dgm:t>
    </dgm:pt>
    <dgm:pt modelId="{E1BD3446-F389-48E3-B1DD-5BC8492B6CAE}" type="pres">
      <dgm:prSet presAssocID="{F6298E31-1A45-413B-A6C5-680F7EA63F58}" presName="Name0" presStyleCnt="0">
        <dgm:presLayoutVars>
          <dgm:dir/>
          <dgm:animLvl val="lvl"/>
          <dgm:resizeHandles val="exact"/>
        </dgm:presLayoutVars>
      </dgm:prSet>
      <dgm:spPr/>
    </dgm:pt>
    <dgm:pt modelId="{EB8B5275-2FDF-4783-B5E7-2D07C7CBFEF2}" type="pres">
      <dgm:prSet presAssocID="{DCED0846-5116-4FC9-921F-5BFB760BE418}" presName="boxAndChildren" presStyleCnt="0"/>
      <dgm:spPr/>
    </dgm:pt>
    <dgm:pt modelId="{A5AC2A21-F12D-49BC-A119-F18B38CC924C}" type="pres">
      <dgm:prSet presAssocID="{DCED0846-5116-4FC9-921F-5BFB760BE418}" presName="parentTextBox" presStyleLbl="node1" presStyleIdx="0" presStyleCnt="3"/>
      <dgm:spPr/>
    </dgm:pt>
    <dgm:pt modelId="{76268C2D-7D14-4129-A6C1-2D246D3D6CB1}" type="pres">
      <dgm:prSet presAssocID="{093FDC6F-F04E-4AC9-922C-11C96D0C6B47}" presName="sp" presStyleCnt="0"/>
      <dgm:spPr/>
    </dgm:pt>
    <dgm:pt modelId="{865A1161-8CE6-425F-9BA7-906E910A87D2}" type="pres">
      <dgm:prSet presAssocID="{7B617A9A-327D-4B72-8756-92AE738D60B2}" presName="arrowAndChildren" presStyleCnt="0"/>
      <dgm:spPr/>
    </dgm:pt>
    <dgm:pt modelId="{116CCEE8-5765-4B0E-B542-372DC904EEE9}" type="pres">
      <dgm:prSet presAssocID="{7B617A9A-327D-4B72-8756-92AE738D60B2}" presName="parentTextArrow" presStyleLbl="node1" presStyleIdx="1" presStyleCnt="3"/>
      <dgm:spPr/>
    </dgm:pt>
    <dgm:pt modelId="{B960BB96-8351-494D-8040-93EBC661944D}" type="pres">
      <dgm:prSet presAssocID="{5276E8C2-41C5-4FD2-A3FD-6A528E49DBEF}" presName="sp" presStyleCnt="0"/>
      <dgm:spPr/>
    </dgm:pt>
    <dgm:pt modelId="{5B3A6BDC-72F2-4664-908F-213C3A21813C}" type="pres">
      <dgm:prSet presAssocID="{733F064C-242D-47FF-95D2-533C579DC2FC}" presName="arrowAndChildren" presStyleCnt="0"/>
      <dgm:spPr/>
    </dgm:pt>
    <dgm:pt modelId="{84CD20BA-C6CA-478A-8C90-6924647F67A4}" type="pres">
      <dgm:prSet presAssocID="{733F064C-242D-47FF-95D2-533C579DC2FC}" presName="parentTextArrow" presStyleLbl="node1" presStyleIdx="2" presStyleCnt="3"/>
      <dgm:spPr/>
    </dgm:pt>
  </dgm:ptLst>
  <dgm:cxnLst>
    <dgm:cxn modelId="{65D9DE04-4C90-4DF3-BCE1-2BE8D3F6BF5D}" type="presOf" srcId="{733F064C-242D-47FF-95D2-533C579DC2FC}" destId="{84CD20BA-C6CA-478A-8C90-6924647F67A4}" srcOrd="0" destOrd="0" presId="urn:microsoft.com/office/officeart/2005/8/layout/process4"/>
    <dgm:cxn modelId="{DE29062F-809F-48A1-9F4D-13C98AA84FDF}" type="presOf" srcId="{DCED0846-5116-4FC9-921F-5BFB760BE418}" destId="{A5AC2A21-F12D-49BC-A119-F18B38CC924C}" srcOrd="0" destOrd="0" presId="urn:microsoft.com/office/officeart/2005/8/layout/process4"/>
    <dgm:cxn modelId="{C4ABEB34-FB0E-4993-AD8F-22BCA5FE2D59}" type="presOf" srcId="{F6298E31-1A45-413B-A6C5-680F7EA63F58}" destId="{E1BD3446-F389-48E3-B1DD-5BC8492B6CAE}" srcOrd="0" destOrd="0" presId="urn:microsoft.com/office/officeart/2005/8/layout/process4"/>
    <dgm:cxn modelId="{46626F59-0ED9-412E-8FEC-EF16C9CE61E2}" srcId="{F6298E31-1A45-413B-A6C5-680F7EA63F58}" destId="{733F064C-242D-47FF-95D2-533C579DC2FC}" srcOrd="0" destOrd="0" parTransId="{954D36A9-A7DB-412C-8125-A4963C9F8950}" sibTransId="{5276E8C2-41C5-4FD2-A3FD-6A528E49DBEF}"/>
    <dgm:cxn modelId="{25ED035A-565A-484D-98B0-60886CD74E71}" srcId="{F6298E31-1A45-413B-A6C5-680F7EA63F58}" destId="{DCED0846-5116-4FC9-921F-5BFB760BE418}" srcOrd="2" destOrd="0" parTransId="{3F2F8B4F-87BC-4661-B669-C7003C0CBCA8}" sibTransId="{C163C8E8-1A6A-426F-B21D-CE83AF7E7720}"/>
    <dgm:cxn modelId="{CE748098-B751-4899-93B1-73A157808A11}" type="presOf" srcId="{7B617A9A-327D-4B72-8756-92AE738D60B2}" destId="{116CCEE8-5765-4B0E-B542-372DC904EEE9}" srcOrd="0" destOrd="0" presId="urn:microsoft.com/office/officeart/2005/8/layout/process4"/>
    <dgm:cxn modelId="{5D8004F7-EB55-43B4-A4B5-F99662E7BBAA}" srcId="{F6298E31-1A45-413B-A6C5-680F7EA63F58}" destId="{7B617A9A-327D-4B72-8756-92AE738D60B2}" srcOrd="1" destOrd="0" parTransId="{67DD6C75-9453-4033-8282-7B8EFE220E89}" sibTransId="{093FDC6F-F04E-4AC9-922C-11C96D0C6B47}"/>
    <dgm:cxn modelId="{2D2DAC4B-A161-4173-89CB-8E3636BB8DDC}" type="presParOf" srcId="{E1BD3446-F389-48E3-B1DD-5BC8492B6CAE}" destId="{EB8B5275-2FDF-4783-B5E7-2D07C7CBFEF2}" srcOrd="0" destOrd="0" presId="urn:microsoft.com/office/officeart/2005/8/layout/process4"/>
    <dgm:cxn modelId="{7413706B-8E08-419A-9FD3-3B747358D449}" type="presParOf" srcId="{EB8B5275-2FDF-4783-B5E7-2D07C7CBFEF2}" destId="{A5AC2A21-F12D-49BC-A119-F18B38CC924C}" srcOrd="0" destOrd="0" presId="urn:microsoft.com/office/officeart/2005/8/layout/process4"/>
    <dgm:cxn modelId="{9C9D8C9F-F73E-45C7-8B57-F79EE8F4D7AF}" type="presParOf" srcId="{E1BD3446-F389-48E3-B1DD-5BC8492B6CAE}" destId="{76268C2D-7D14-4129-A6C1-2D246D3D6CB1}" srcOrd="1" destOrd="0" presId="urn:microsoft.com/office/officeart/2005/8/layout/process4"/>
    <dgm:cxn modelId="{E0E05EAC-391F-450A-98E6-F335FC5089A8}" type="presParOf" srcId="{E1BD3446-F389-48E3-B1DD-5BC8492B6CAE}" destId="{865A1161-8CE6-425F-9BA7-906E910A87D2}" srcOrd="2" destOrd="0" presId="urn:microsoft.com/office/officeart/2005/8/layout/process4"/>
    <dgm:cxn modelId="{95F3E630-FFAD-43FF-BD0A-F14FA8079EE9}" type="presParOf" srcId="{865A1161-8CE6-425F-9BA7-906E910A87D2}" destId="{116CCEE8-5765-4B0E-B542-372DC904EEE9}" srcOrd="0" destOrd="0" presId="urn:microsoft.com/office/officeart/2005/8/layout/process4"/>
    <dgm:cxn modelId="{B3F195AC-0762-4B31-A861-1FE50F157BBB}" type="presParOf" srcId="{E1BD3446-F389-48E3-B1DD-5BC8492B6CAE}" destId="{B960BB96-8351-494D-8040-93EBC661944D}" srcOrd="3" destOrd="0" presId="urn:microsoft.com/office/officeart/2005/8/layout/process4"/>
    <dgm:cxn modelId="{AB693D62-F66C-4BBC-8BF0-DC2183787C9F}" type="presParOf" srcId="{E1BD3446-F389-48E3-B1DD-5BC8492B6CAE}" destId="{5B3A6BDC-72F2-4664-908F-213C3A21813C}" srcOrd="4" destOrd="0" presId="urn:microsoft.com/office/officeart/2005/8/layout/process4"/>
    <dgm:cxn modelId="{0851FFFF-9BC6-44C0-81AD-E36160A76F3D}" type="presParOf" srcId="{5B3A6BDC-72F2-4664-908F-213C3A21813C}" destId="{84CD20BA-C6CA-478A-8C90-6924647F67A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21B67-1DB3-44A8-BCF2-51BCB4F4AFC7}">
      <dsp:nvSpPr>
        <dsp:cNvPr id="0" name=""/>
        <dsp:cNvSpPr/>
      </dsp:nvSpPr>
      <dsp:spPr>
        <a:xfrm>
          <a:off x="0" y="621"/>
          <a:ext cx="7728267" cy="14531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F4B6F-8607-4A9F-95BF-2ADE37B8170C}">
      <dsp:nvSpPr>
        <dsp:cNvPr id="0" name=""/>
        <dsp:cNvSpPr/>
      </dsp:nvSpPr>
      <dsp:spPr>
        <a:xfrm>
          <a:off x="439582" y="327583"/>
          <a:ext cx="799241" cy="799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99C72-B8A8-48C7-B35C-6623744573EF}">
      <dsp:nvSpPr>
        <dsp:cNvPr id="0" name=""/>
        <dsp:cNvSpPr/>
      </dsp:nvSpPr>
      <dsp:spPr>
        <a:xfrm>
          <a:off x="1678407" y="621"/>
          <a:ext cx="6049859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75000"/>
                  <a:lumOff val="25000"/>
                </a:schemeClr>
              </a:solidFill>
            </a:rPr>
            <a:t>Wikipedia. </a:t>
          </a:r>
          <a:r>
            <a:rPr lang="en-US" sz="2500" i="1" kern="1200" dirty="0"/>
            <a:t>List of cities in Washington, Oregon, Idaho state</a:t>
          </a:r>
          <a:endParaRPr lang="en-US" sz="2500" kern="1200" dirty="0"/>
        </a:p>
      </dsp:txBody>
      <dsp:txXfrm>
        <a:off x="1678407" y="621"/>
        <a:ext cx="6049859" cy="1453166"/>
      </dsp:txXfrm>
    </dsp:sp>
    <dsp:sp modelId="{886C394B-5CDB-412D-A44C-069E75153A83}">
      <dsp:nvSpPr>
        <dsp:cNvPr id="0" name=""/>
        <dsp:cNvSpPr/>
      </dsp:nvSpPr>
      <dsp:spPr>
        <a:xfrm>
          <a:off x="0" y="1817078"/>
          <a:ext cx="7728267" cy="14531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87AE2-D3A1-4764-9182-FFA2999C6B81}">
      <dsp:nvSpPr>
        <dsp:cNvPr id="0" name=""/>
        <dsp:cNvSpPr/>
      </dsp:nvSpPr>
      <dsp:spPr>
        <a:xfrm>
          <a:off x="439582" y="2144041"/>
          <a:ext cx="799241" cy="7992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9DB16-BD2E-4D19-8CF5-A301D484FAC5}">
      <dsp:nvSpPr>
        <dsp:cNvPr id="0" name=""/>
        <dsp:cNvSpPr/>
      </dsp:nvSpPr>
      <dsp:spPr>
        <a:xfrm>
          <a:off x="1678407" y="1817078"/>
          <a:ext cx="6049859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Mapquest</a:t>
          </a:r>
          <a:r>
            <a:rPr lang="en-US" sz="2500" kern="1200" dirty="0">
              <a:solidFill>
                <a:schemeClr val="tx1">
                  <a:lumMod val="75000"/>
                  <a:lumOff val="25000"/>
                </a:schemeClr>
              </a:solidFill>
            </a:rPr>
            <a:t> API. </a:t>
          </a:r>
          <a:r>
            <a:rPr lang="en-US" sz="2500" i="1" kern="1200" dirty="0"/>
            <a:t>City location data</a:t>
          </a:r>
          <a:endParaRPr lang="en-US" sz="2500" kern="1200" dirty="0"/>
        </a:p>
      </dsp:txBody>
      <dsp:txXfrm>
        <a:off x="1678407" y="1817078"/>
        <a:ext cx="6049859" cy="1453166"/>
      </dsp:txXfrm>
    </dsp:sp>
    <dsp:sp modelId="{52CB693E-E162-40B1-9DF3-14B3F80112C8}">
      <dsp:nvSpPr>
        <dsp:cNvPr id="0" name=""/>
        <dsp:cNvSpPr/>
      </dsp:nvSpPr>
      <dsp:spPr>
        <a:xfrm>
          <a:off x="0" y="3633536"/>
          <a:ext cx="7728267" cy="14531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E9BEC-8CDE-465D-9B4A-D3B18B0383C9}">
      <dsp:nvSpPr>
        <dsp:cNvPr id="0" name=""/>
        <dsp:cNvSpPr/>
      </dsp:nvSpPr>
      <dsp:spPr>
        <a:xfrm>
          <a:off x="439582" y="3960499"/>
          <a:ext cx="799241" cy="7992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75350-E709-4508-A3CB-86C0A2B1684F}">
      <dsp:nvSpPr>
        <dsp:cNvPr id="0" name=""/>
        <dsp:cNvSpPr/>
      </dsp:nvSpPr>
      <dsp:spPr>
        <a:xfrm>
          <a:off x="1678407" y="3633536"/>
          <a:ext cx="6049859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75000"/>
                  <a:lumOff val="25000"/>
                </a:schemeClr>
              </a:solidFill>
            </a:rPr>
            <a:t>Foursquare API.</a:t>
          </a:r>
          <a:r>
            <a:rPr lang="en-US" sz="2500" i="1" kern="1200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sz="2500" i="1" kern="1200" dirty="0"/>
            <a:t>Top venues and their categories for each city</a:t>
          </a:r>
          <a:endParaRPr lang="en-US" sz="2500" kern="1200" dirty="0"/>
        </a:p>
      </dsp:txBody>
      <dsp:txXfrm>
        <a:off x="1678407" y="3633536"/>
        <a:ext cx="6049859" cy="1453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B16BB-08A6-4474-A66B-1576EDA090C5}">
      <dsp:nvSpPr>
        <dsp:cNvPr id="0" name=""/>
        <dsp:cNvSpPr/>
      </dsp:nvSpPr>
      <dsp:spPr>
        <a:xfrm>
          <a:off x="0" y="0"/>
          <a:ext cx="6199568" cy="15125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k-means clustering algorithm to identify patterns in the data </a:t>
          </a:r>
        </a:p>
      </dsp:txBody>
      <dsp:txXfrm>
        <a:off x="44301" y="44301"/>
        <a:ext cx="4567410" cy="1423946"/>
      </dsp:txXfrm>
    </dsp:sp>
    <dsp:sp modelId="{FF5B921E-180D-48EB-872C-9E1079D4AF4B}">
      <dsp:nvSpPr>
        <dsp:cNvPr id="0" name=""/>
        <dsp:cNvSpPr/>
      </dsp:nvSpPr>
      <dsp:spPr>
        <a:xfrm>
          <a:off x="547020" y="1764640"/>
          <a:ext cx="6199568" cy="15125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top 5 venue categories for each city’s vector profile for clustering</a:t>
          </a:r>
        </a:p>
      </dsp:txBody>
      <dsp:txXfrm>
        <a:off x="591321" y="1808941"/>
        <a:ext cx="4580789" cy="1423946"/>
      </dsp:txXfrm>
    </dsp:sp>
    <dsp:sp modelId="{2A51A8D6-642F-4F19-AD7C-F6D24C47A13C}">
      <dsp:nvSpPr>
        <dsp:cNvPr id="0" name=""/>
        <dsp:cNvSpPr/>
      </dsp:nvSpPr>
      <dsp:spPr>
        <a:xfrm>
          <a:off x="1094041" y="3529280"/>
          <a:ext cx="6199568" cy="15125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clusters most meaningful and interesting with k=6</a:t>
          </a:r>
        </a:p>
      </dsp:txBody>
      <dsp:txXfrm>
        <a:off x="1138342" y="3573581"/>
        <a:ext cx="4580789" cy="1423946"/>
      </dsp:txXfrm>
    </dsp:sp>
    <dsp:sp modelId="{7A8CE9F3-F3FB-44E1-8DDA-4A07C13933F1}">
      <dsp:nvSpPr>
        <dsp:cNvPr id="0" name=""/>
        <dsp:cNvSpPr/>
      </dsp:nvSpPr>
      <dsp:spPr>
        <a:xfrm>
          <a:off x="5216411" y="1147016"/>
          <a:ext cx="983156" cy="98315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37621" y="1147016"/>
        <a:ext cx="540736" cy="739825"/>
      </dsp:txXfrm>
    </dsp:sp>
    <dsp:sp modelId="{A614C962-2BEF-4ADF-B8F3-B33CF613C37D}">
      <dsp:nvSpPr>
        <dsp:cNvPr id="0" name=""/>
        <dsp:cNvSpPr/>
      </dsp:nvSpPr>
      <dsp:spPr>
        <a:xfrm>
          <a:off x="5763432" y="2901572"/>
          <a:ext cx="983156" cy="98315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984642" y="2901572"/>
        <a:ext cx="540736" cy="739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C2A21-F12D-49BC-A119-F18B38CC924C}">
      <dsp:nvSpPr>
        <dsp:cNvPr id="0" name=""/>
        <dsp:cNvSpPr/>
      </dsp:nvSpPr>
      <dsp:spPr>
        <a:xfrm>
          <a:off x="0" y="3026923"/>
          <a:ext cx="6711950" cy="993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180 cities with &gt; 10 venues in Foursquare representing 4272 venues and 309 unique categories</a:t>
          </a:r>
        </a:p>
      </dsp:txBody>
      <dsp:txXfrm>
        <a:off x="0" y="3026923"/>
        <a:ext cx="6711950" cy="993503"/>
      </dsp:txXfrm>
    </dsp:sp>
    <dsp:sp modelId="{116CCEE8-5765-4B0E-B542-372DC904EEE9}">
      <dsp:nvSpPr>
        <dsp:cNvPr id="0" name=""/>
        <dsp:cNvSpPr/>
      </dsp:nvSpPr>
      <dsp:spPr>
        <a:xfrm rot="10800000">
          <a:off x="0" y="1513817"/>
          <a:ext cx="6711950" cy="1528008"/>
        </a:xfrm>
        <a:prstGeom prst="upArrowCallou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593 cities with Foursquare API data representing  5935 venues</a:t>
          </a:r>
        </a:p>
      </dsp:txBody>
      <dsp:txXfrm rot="10800000">
        <a:off x="0" y="1513817"/>
        <a:ext cx="6711950" cy="992854"/>
      </dsp:txXfrm>
    </dsp:sp>
    <dsp:sp modelId="{84CD20BA-C6CA-478A-8C90-6924647F67A4}">
      <dsp:nvSpPr>
        <dsp:cNvPr id="0" name=""/>
        <dsp:cNvSpPr/>
      </dsp:nvSpPr>
      <dsp:spPr>
        <a:xfrm rot="10800000">
          <a:off x="0" y="710"/>
          <a:ext cx="6711950" cy="1528008"/>
        </a:xfrm>
        <a:prstGeom prst="upArrowCallou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653 total cities in Washington, Oregon, and Idaho states</a:t>
          </a:r>
        </a:p>
      </dsp:txBody>
      <dsp:txXfrm rot="10800000">
        <a:off x="0" y="710"/>
        <a:ext cx="6711950" cy="992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0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4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6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2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8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4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7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8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9654-64C4-4349-940C-97F786126E3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3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589654-64C4-4349-940C-97F786126E3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D3EA707-3709-46AD-AFFB-08224CBF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19C1-B23F-4F95-8E61-5C2163485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alternative cities to live in the Northwest US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9AAD4-D0A6-40DB-B474-F8B3F11D5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IBM Applied Data Science Capstone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7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4F65-9130-4400-B3AA-A2FE194B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Business Problem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56E466A-4E7A-42E6-91D5-FD6E76E15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Seattle is the fastest growing city in the US, causing sense of crowding and displacement for existing residents, compelling some to seek alternative places to live in the Northwest 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Washington State alone has 211 cities and there are over 650 cities in the Northwest. With so many cities to choose from,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0" name="Graphic 9" descr="Marker">
            <a:extLst>
              <a:ext uri="{FF2B5EF4-FFF2-40B4-BE49-F238E27FC236}">
                <a16:creationId xmlns:a16="http://schemas.microsoft.com/office/drawing/2014/main" id="{4D82821B-2BB5-4CB4-922B-D2734703C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8120" y="1691640"/>
            <a:ext cx="3474720" cy="3474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5543D-11B0-4832-80C3-BD276B908FA4}"/>
              </a:ext>
            </a:extLst>
          </p:cNvPr>
          <p:cNvSpPr txBox="1"/>
          <p:nvPr/>
        </p:nvSpPr>
        <p:spPr>
          <a:xfrm>
            <a:off x="3934496" y="4918606"/>
            <a:ext cx="7177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  <a:t>How can prospective Northwest home buyers find similar cities to live in?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4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45DB188-4006-4207-A473-B4B569C5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B4522D-D095-4687-BFB3-976E665AD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C0B66-35C3-4512-8765-3769A861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</a:t>
            </a:r>
          </a:p>
        </p:txBody>
      </p:sp>
      <p:graphicFrame>
        <p:nvGraphicFramePr>
          <p:cNvPr id="27" name="TextBox 2">
            <a:extLst>
              <a:ext uri="{FF2B5EF4-FFF2-40B4-BE49-F238E27FC236}">
                <a16:creationId xmlns:a16="http://schemas.microsoft.com/office/drawing/2014/main" id="{B4FA9427-2F5D-4FAD-B534-716F98BB0C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81994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974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62">
            <a:extLst>
              <a:ext uri="{FF2B5EF4-FFF2-40B4-BE49-F238E27FC236}">
                <a16:creationId xmlns:a16="http://schemas.microsoft.com/office/drawing/2014/main" id="{845DB188-4006-4207-A473-B4B569C5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Rectangle 64">
            <a:extLst>
              <a:ext uri="{FF2B5EF4-FFF2-40B4-BE49-F238E27FC236}">
                <a16:creationId xmlns:a16="http://schemas.microsoft.com/office/drawing/2014/main" id="{BAB4522D-D095-4687-BFB3-976E665AD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7" name="Rectangle 66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68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E4C58-9133-4AE0-9839-32E6FE75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Methodology</a:t>
            </a:r>
          </a:p>
        </p:txBody>
      </p:sp>
      <p:sp>
        <p:nvSpPr>
          <p:cNvPr id="129" name="Rectangle 70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30" name="Content Placeholder 2">
            <a:extLst>
              <a:ext uri="{FF2B5EF4-FFF2-40B4-BE49-F238E27FC236}">
                <a16:creationId xmlns:a16="http://schemas.microsoft.com/office/drawing/2014/main" id="{E388045A-042C-4C22-9A97-109FFD858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789574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6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38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40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8" name="Rectangle 42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44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374D9-E554-4846-ADA4-4A3897BF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Results/Discussion</a:t>
            </a:r>
          </a:p>
        </p:txBody>
      </p:sp>
      <p:sp>
        <p:nvSpPr>
          <p:cNvPr id="80" name="Rectangle 46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ED423-BC40-42A1-907E-6A52A2456C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515" y="1179152"/>
            <a:ext cx="6500974" cy="448567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5CD60-F1EC-456A-B9BB-B6465DDAB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93631" y="2388073"/>
            <a:ext cx="3654857" cy="315790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Clusters</a:t>
            </a:r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outliers. </a:t>
            </a:r>
            <a:r>
              <a:rPr lang="en-US" sz="1500" i="1" dirty="0"/>
              <a:t>Due to unique venue types and combinations.</a:t>
            </a:r>
            <a:endParaRPr lang="en-US" sz="1500" dirty="0"/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Coffee cities. </a:t>
            </a:r>
            <a:r>
              <a:rPr lang="en-US" sz="1500" i="1" dirty="0"/>
              <a:t>Coffee + diverse venue offerings typical of large urban centers.</a:t>
            </a:r>
            <a:endParaRPr lang="en-US" sz="1500" dirty="0"/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Restaurant cities. </a:t>
            </a:r>
            <a:r>
              <a:rPr lang="en-US" sz="1500" i="1" dirty="0"/>
              <a:t>Pizza places reign supreme.</a:t>
            </a:r>
            <a:endParaRPr lang="en-US" sz="1500" dirty="0"/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Fast food cities. </a:t>
            </a:r>
            <a:r>
              <a:rPr lang="en-US" sz="1500" i="1" dirty="0"/>
              <a:t>Bedroom communities situated between larger cities.</a:t>
            </a:r>
            <a:endParaRPr lang="en-US" sz="1500" dirty="0"/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Vacation destinations. </a:t>
            </a:r>
            <a:r>
              <a:rPr lang="en-US" sz="1500" i="1" dirty="0"/>
              <a:t>Accommodations, restaurants and night life.</a:t>
            </a:r>
            <a:endParaRPr lang="en-US" sz="1500" dirty="0"/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 sz="1500" dirty="0"/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4915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92F9E5-5B28-4104-9CDF-100EE9D85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A3EBA2-184A-4C53-80BF-FB3A6AC35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008542" cy="5330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38EFCD-B361-4EDD-A82E-EF6FE99C1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696E02-933F-4E82-B903-1F5ECC9F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5DB082-BCCB-4994-AEE1-EF25FDAC8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87ADF3EF-359E-4F69-9330-0CF18C499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334901"/>
              </p:ext>
            </p:extLst>
          </p:nvPr>
        </p:nvGraphicFramePr>
        <p:xfrm>
          <a:off x="650875" y="1425575"/>
          <a:ext cx="6711950" cy="402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631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Finding alternative cities to live in the Northwest US </vt:lpstr>
      <vt:lpstr>Business Problem</vt:lpstr>
      <vt:lpstr>Data</vt:lpstr>
      <vt:lpstr>Methodology</vt:lpstr>
      <vt:lpstr>Results/Discussion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alternative cities to live in the Northwest US</dc:title>
  <dc:creator>Erika Doyle Navara</dc:creator>
  <cp:lastModifiedBy>Steve Shakadya</cp:lastModifiedBy>
  <cp:revision>2</cp:revision>
  <dcterms:created xsi:type="dcterms:W3CDTF">2019-03-27T05:40:05Z</dcterms:created>
  <dcterms:modified xsi:type="dcterms:W3CDTF">2020-04-22T20:42:25Z</dcterms:modified>
</cp:coreProperties>
</file>