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4" r:id="rId5"/>
    <p:sldMasterId id="2147483664" r:id="rId6"/>
    <p:sldMasterId id="2147483674" r:id="rId7"/>
    <p:sldMasterId id="2147483686" r:id="rId8"/>
    <p:sldMasterId id="2147483696" r:id="rId9"/>
    <p:sldMasterId id="2147483705"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Lst>
  <p:sldSz cy="5143500" cx="9144000"/>
  <p:notesSz cx="6669075" cy="9926625"/>
  <p:embeddedFontLst>
    <p:embeddedFont>
      <p:font typeface="Nunito"/>
      <p:bold r:id="rId21"/>
      <p:boldItalic r:id="rId22"/>
    </p:embeddedFont>
    <p:embeddedFont>
      <p:font typeface="Helvetica Neue"/>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9">
          <p15:clr>
            <a:srgbClr val="A4A3A4"/>
          </p15:clr>
        </p15:guide>
        <p15:guide id="2" pos="2880">
          <p15:clr>
            <a:srgbClr val="A4A3A4"/>
          </p15:clr>
        </p15:guide>
        <p15:guide id="3" pos="198">
          <p15:clr>
            <a:srgbClr val="A4A3A4"/>
          </p15:clr>
        </p15:guide>
        <p15:guide id="4" pos="5562">
          <p15:clr>
            <a:srgbClr val="A4A3A4"/>
          </p15:clr>
        </p15:guide>
        <p15:guide id="5" orient="horz" pos="637">
          <p15:clr>
            <a:srgbClr val="A4A3A4"/>
          </p15:clr>
        </p15:guide>
        <p15:guide id="6" orient="horz" pos="746">
          <p15:clr>
            <a:srgbClr val="A4A3A4"/>
          </p15:clr>
        </p15:guide>
        <p15:guide id="7" orient="horz" pos="1619">
          <p15:clr>
            <a:srgbClr val="A4A3A4"/>
          </p15:clr>
        </p15:guide>
        <p15:guide id="8" orient="horz" pos="2866">
          <p15:clr>
            <a:srgbClr val="A4A3A4"/>
          </p15:clr>
        </p15:guide>
      </p15:sldGuideLst>
    </p:ext>
    <p:ext uri="GoogleSlidesCustomDataVersion2">
      <go:slidesCustomData xmlns:go="http://customooxmlschemas.google.com/" r:id="rId27" roundtripDataSignature="AMtx7mj+xjVTmxmfXYmZnvAhPMu3jzQX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9" orient="horz"/>
        <p:guide pos="2880"/>
        <p:guide pos="198"/>
        <p:guide pos="5562"/>
        <p:guide pos="637" orient="horz"/>
        <p:guide pos="746" orient="horz"/>
        <p:guide pos="1619" orient="horz"/>
        <p:guide pos="286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9.xml"/><Relationship Id="rId22" Type="http://schemas.openxmlformats.org/officeDocument/2006/relationships/font" Target="fonts/Nunito-boldItalic.fntdata"/><Relationship Id="rId21" Type="http://schemas.openxmlformats.org/officeDocument/2006/relationships/font" Target="fonts/Nunito-bold.fntdata"/><Relationship Id="rId24" Type="http://schemas.openxmlformats.org/officeDocument/2006/relationships/font" Target="fonts/HelveticaNeue-bold.fntdata"/><Relationship Id="rId23" Type="http://schemas.openxmlformats.org/officeDocument/2006/relationships/font" Target="fonts/HelveticaNeue-regular.fntdata"/><Relationship Id="rId1" Type="http://schemas.openxmlformats.org/officeDocument/2006/relationships/theme" Target="theme/theme6.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font" Target="fonts/HelveticaNeue-boldItalic.fntdata"/><Relationship Id="rId25" Type="http://schemas.openxmlformats.org/officeDocument/2006/relationships/font" Target="fonts/HelveticaNeue-italic.fntdata"/><Relationship Id="rId27" Type="http://customschemas.google.com/relationships/presentationmetadata" Target="meta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11" Type="http://schemas.openxmlformats.org/officeDocument/2006/relationships/notesMaster" Target="notesMasters/notesMaster1.xml"/><Relationship Id="rId10" Type="http://schemas.openxmlformats.org/officeDocument/2006/relationships/slideMaster" Target="slideMasters/slideMaster7.xml"/><Relationship Id="rId13" Type="http://schemas.openxmlformats.org/officeDocument/2006/relationships/slide" Target="slides/slide2.xml"/><Relationship Id="rId12" Type="http://schemas.openxmlformats.org/officeDocument/2006/relationships/slide" Target="slides/slide1.xml"/><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889938" cy="49633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777607" y="0"/>
            <a:ext cx="2889938" cy="496332"/>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6988" y="744538"/>
            <a:ext cx="6615112"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1" type="ftr"/>
          </p:nvPr>
        </p:nvSpPr>
        <p:spPr>
          <a:xfrm>
            <a:off x="0" y="9428583"/>
            <a:ext cx="2889938" cy="49633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777607" y="9428583"/>
            <a:ext cx="2889938" cy="496332"/>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
        <p:nvSpPr>
          <p:cNvPr id="8" name="Google Shape;8;n"/>
          <p:cNvSpPr txBox="1"/>
          <p:nvPr>
            <p:ph idx="1" type="body"/>
          </p:nvPr>
        </p:nvSpPr>
        <p:spPr>
          <a:xfrm>
            <a:off x="370505" y="4715153"/>
            <a:ext cx="5928078" cy="4466987"/>
          </a:xfrm>
          <a:prstGeom prst="rect">
            <a:avLst/>
          </a:prstGeom>
          <a:noFill/>
          <a:ln>
            <a:noFill/>
          </a:ln>
        </p:spPr>
        <p:txBody>
          <a:bodyPr anchorCtr="0" anchor="t" bIns="45700" lIns="91425" spcFirstLastPara="1" rIns="180000" wrap="square" tIns="45700">
            <a:noAutofit/>
          </a:bodyPr>
          <a:lstStyle>
            <a:lvl1pPr indent="-228600" lvl="0" marL="457200" marR="0" rtl="0" algn="l">
              <a:lnSpc>
                <a:spcPct val="100000"/>
              </a:lnSpc>
              <a:spcBef>
                <a:spcPts val="0"/>
              </a:spcBef>
              <a:spcAft>
                <a:spcPts val="0"/>
              </a:spcAft>
              <a:buClr>
                <a:schemeClr val="dk1"/>
              </a:buClr>
              <a:buSzPts val="1000"/>
              <a:buFont typeface="Helvetica Neue"/>
              <a:buNone/>
              <a:defRPr b="1" i="0" sz="1000" u="none" cap="none" strike="noStrike">
                <a:solidFill>
                  <a:schemeClr val="dk1"/>
                </a:solidFill>
                <a:latin typeface="Helvetica Neue"/>
                <a:ea typeface="Helvetica Neue"/>
                <a:cs typeface="Helvetica Neue"/>
                <a:sym typeface="Helvetica Neue"/>
              </a:defRPr>
            </a:lvl1pPr>
            <a:lvl2pPr indent="-292100" lvl="1" marL="914400" marR="0" rtl="0" algn="l">
              <a:lnSpc>
                <a:spcPct val="100000"/>
              </a:lnSpc>
              <a:spcBef>
                <a:spcPts val="0"/>
              </a:spcBef>
              <a:spcAft>
                <a:spcPts val="0"/>
              </a:spcAft>
              <a:buClr>
                <a:schemeClr val="dk1"/>
              </a:buClr>
              <a:buSzPts val="1000"/>
              <a:buFont typeface="Noto Sans Symbols"/>
              <a:buChar char="▪"/>
              <a:defRPr b="1" i="0" sz="1000" u="none" cap="none" strike="noStrike">
                <a:solidFill>
                  <a:schemeClr val="dk1"/>
                </a:solidFill>
                <a:latin typeface="Helvetica Neue"/>
                <a:ea typeface="Helvetica Neue"/>
                <a:cs typeface="Helvetica Neue"/>
                <a:sym typeface="Helvetica Neue"/>
              </a:defRPr>
            </a:lvl2pPr>
            <a:lvl3pPr indent="-292100" lvl="2" marL="1371600" marR="0" rtl="0" algn="l">
              <a:lnSpc>
                <a:spcPct val="100000"/>
              </a:lnSpc>
              <a:spcBef>
                <a:spcPts val="0"/>
              </a:spcBef>
              <a:spcAft>
                <a:spcPts val="0"/>
              </a:spcAft>
              <a:buClr>
                <a:schemeClr val="dk1"/>
              </a:buClr>
              <a:buSzPts val="1000"/>
              <a:buFont typeface="Helvetica Neue"/>
              <a:buChar char="–"/>
              <a:defRPr b="1" i="0" sz="1000" u="none" cap="none" strike="noStrike">
                <a:solidFill>
                  <a:schemeClr val="dk1"/>
                </a:solidFill>
                <a:latin typeface="Helvetica Neue"/>
                <a:ea typeface="Helvetica Neue"/>
                <a:cs typeface="Helvetica Neue"/>
                <a:sym typeface="Helvetica Neue"/>
              </a:defRPr>
            </a:lvl3pPr>
            <a:lvl4pPr indent="-292100" lvl="3" marL="1828800" marR="0" rtl="0" algn="l">
              <a:lnSpc>
                <a:spcPct val="100000"/>
              </a:lnSpc>
              <a:spcBef>
                <a:spcPts val="0"/>
              </a:spcBef>
              <a:spcAft>
                <a:spcPts val="0"/>
              </a:spcAft>
              <a:buClr>
                <a:schemeClr val="dk1"/>
              </a:buClr>
              <a:buSzPts val="1000"/>
              <a:buFont typeface="Helvetica Neue"/>
              <a:buChar char="–"/>
              <a:defRPr b="1" i="0" sz="1000" u="none" cap="none" strike="noStrike">
                <a:solidFill>
                  <a:schemeClr val="dk1"/>
                </a:solidFill>
                <a:latin typeface="Helvetica Neue"/>
                <a:ea typeface="Helvetica Neue"/>
                <a:cs typeface="Helvetica Neue"/>
                <a:sym typeface="Helvetica Neue"/>
              </a:defRPr>
            </a:lvl4pPr>
            <a:lvl5pPr indent="-292100" lvl="4" marL="2286000" marR="0" rtl="0" algn="l">
              <a:lnSpc>
                <a:spcPct val="100000"/>
              </a:lnSpc>
              <a:spcBef>
                <a:spcPts val="0"/>
              </a:spcBef>
              <a:spcAft>
                <a:spcPts val="0"/>
              </a:spcAft>
              <a:buClr>
                <a:schemeClr val="dk1"/>
              </a:buClr>
              <a:buSzPts val="1000"/>
              <a:buFont typeface="Helvetica Neue"/>
              <a:buChar char="–"/>
              <a:defRPr b="1" i="0" sz="1000" u="none" cap="none" strike="noStrike">
                <a:solidFill>
                  <a:schemeClr val="dk1"/>
                </a:solidFill>
                <a:latin typeface="Helvetica Neue"/>
                <a:ea typeface="Helvetica Neue"/>
                <a:cs typeface="Helvetica Neue"/>
                <a:sym typeface="Helvetica Neue"/>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notes"/>
          <p:cNvSpPr txBox="1"/>
          <p:nvPr>
            <p:ph idx="1" type="body"/>
          </p:nvPr>
        </p:nvSpPr>
        <p:spPr>
          <a:xfrm>
            <a:off x="370505" y="4715153"/>
            <a:ext cx="5928078" cy="4466987"/>
          </a:xfrm>
          <a:prstGeom prst="rect">
            <a:avLst/>
          </a:prstGeom>
        </p:spPr>
        <p:txBody>
          <a:bodyPr anchorCtr="0" anchor="t" bIns="45700" lIns="91425" spcFirstLastPara="1" rIns="180000" wrap="square" tIns="45700">
            <a:noAutofit/>
          </a:bodyPr>
          <a:lstStyle/>
          <a:p>
            <a:pPr indent="0" lvl="0" marL="0" rtl="0" algn="l">
              <a:spcBef>
                <a:spcPts val="0"/>
              </a:spcBef>
              <a:spcAft>
                <a:spcPts val="0"/>
              </a:spcAft>
              <a:buNone/>
            </a:pPr>
            <a:r>
              <a:t/>
            </a:r>
            <a:endParaRPr/>
          </a:p>
        </p:txBody>
      </p:sp>
      <p:sp>
        <p:nvSpPr>
          <p:cNvPr id="329" name="Google Shape;329;p1:notes"/>
          <p:cNvSpPr/>
          <p:nvPr>
            <p:ph idx="2" type="sldImg"/>
          </p:nvPr>
        </p:nvSpPr>
        <p:spPr>
          <a:xfrm>
            <a:off x="26988" y="744538"/>
            <a:ext cx="6615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notes"/>
          <p:cNvSpPr txBox="1"/>
          <p:nvPr>
            <p:ph idx="1" type="body"/>
          </p:nvPr>
        </p:nvSpPr>
        <p:spPr>
          <a:xfrm>
            <a:off x="370505" y="4715153"/>
            <a:ext cx="5928078" cy="4466987"/>
          </a:xfrm>
          <a:prstGeom prst="rect">
            <a:avLst/>
          </a:prstGeom>
        </p:spPr>
        <p:txBody>
          <a:bodyPr anchorCtr="0" anchor="t" bIns="45700" lIns="91425" spcFirstLastPara="1" rIns="180000" wrap="square" tIns="45700">
            <a:noAutofit/>
          </a:bodyPr>
          <a:lstStyle/>
          <a:p>
            <a:pPr indent="0" lvl="0" marL="0" rtl="0" algn="l">
              <a:spcBef>
                <a:spcPts val="0"/>
              </a:spcBef>
              <a:spcAft>
                <a:spcPts val="0"/>
              </a:spcAft>
              <a:buNone/>
            </a:pPr>
            <a:r>
              <a:t/>
            </a:r>
            <a:endParaRPr/>
          </a:p>
        </p:txBody>
      </p:sp>
      <p:sp>
        <p:nvSpPr>
          <p:cNvPr id="347" name="Google Shape;347;p2:notes"/>
          <p:cNvSpPr/>
          <p:nvPr>
            <p:ph idx="2" type="sldImg"/>
          </p:nvPr>
        </p:nvSpPr>
        <p:spPr>
          <a:xfrm>
            <a:off x="26988" y="744538"/>
            <a:ext cx="6615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notes"/>
          <p:cNvSpPr txBox="1"/>
          <p:nvPr>
            <p:ph idx="1" type="body"/>
          </p:nvPr>
        </p:nvSpPr>
        <p:spPr>
          <a:xfrm>
            <a:off x="370505" y="4715153"/>
            <a:ext cx="5928078" cy="4466987"/>
          </a:xfrm>
          <a:prstGeom prst="rect">
            <a:avLst/>
          </a:prstGeom>
        </p:spPr>
        <p:txBody>
          <a:bodyPr anchorCtr="0" anchor="t" bIns="45700" lIns="91425" spcFirstLastPara="1" rIns="180000" wrap="square" tIns="45700">
            <a:noAutofit/>
          </a:bodyPr>
          <a:lstStyle/>
          <a:p>
            <a:pPr indent="0" lvl="0" marL="0" rtl="0" algn="l">
              <a:spcBef>
                <a:spcPts val="0"/>
              </a:spcBef>
              <a:spcAft>
                <a:spcPts val="0"/>
              </a:spcAft>
              <a:buNone/>
            </a:pPr>
            <a:r>
              <a:t/>
            </a:r>
            <a:endParaRPr/>
          </a:p>
        </p:txBody>
      </p:sp>
      <p:sp>
        <p:nvSpPr>
          <p:cNvPr id="355" name="Google Shape;355;p3:notes"/>
          <p:cNvSpPr/>
          <p:nvPr>
            <p:ph idx="2" type="sldImg"/>
          </p:nvPr>
        </p:nvSpPr>
        <p:spPr>
          <a:xfrm>
            <a:off x="26988" y="744538"/>
            <a:ext cx="6615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notes"/>
          <p:cNvSpPr txBox="1"/>
          <p:nvPr>
            <p:ph idx="1" type="body"/>
          </p:nvPr>
        </p:nvSpPr>
        <p:spPr>
          <a:xfrm>
            <a:off x="370505" y="4715153"/>
            <a:ext cx="5928078" cy="4466987"/>
          </a:xfrm>
          <a:prstGeom prst="rect">
            <a:avLst/>
          </a:prstGeom>
        </p:spPr>
        <p:txBody>
          <a:bodyPr anchorCtr="0" anchor="t" bIns="45700" lIns="91425" spcFirstLastPara="1" rIns="180000" wrap="square" tIns="45700">
            <a:noAutofit/>
          </a:bodyPr>
          <a:lstStyle/>
          <a:p>
            <a:pPr indent="0" lvl="0" marL="0" rtl="0" algn="l">
              <a:spcBef>
                <a:spcPts val="0"/>
              </a:spcBef>
              <a:spcAft>
                <a:spcPts val="0"/>
              </a:spcAft>
              <a:buNone/>
            </a:pPr>
            <a:r>
              <a:t/>
            </a:r>
            <a:endParaRPr/>
          </a:p>
        </p:txBody>
      </p:sp>
      <p:sp>
        <p:nvSpPr>
          <p:cNvPr id="362" name="Google Shape;362;p4:notes"/>
          <p:cNvSpPr/>
          <p:nvPr>
            <p:ph idx="2" type="sldImg"/>
          </p:nvPr>
        </p:nvSpPr>
        <p:spPr>
          <a:xfrm>
            <a:off x="26988" y="744538"/>
            <a:ext cx="6615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5:notes"/>
          <p:cNvSpPr txBox="1"/>
          <p:nvPr>
            <p:ph idx="1" type="body"/>
          </p:nvPr>
        </p:nvSpPr>
        <p:spPr>
          <a:xfrm>
            <a:off x="370505" y="4715153"/>
            <a:ext cx="5928078" cy="4466987"/>
          </a:xfrm>
          <a:prstGeom prst="rect">
            <a:avLst/>
          </a:prstGeom>
        </p:spPr>
        <p:txBody>
          <a:bodyPr anchorCtr="0" anchor="t" bIns="45700" lIns="91425" spcFirstLastPara="1" rIns="180000" wrap="square" tIns="45700">
            <a:noAutofit/>
          </a:bodyPr>
          <a:lstStyle/>
          <a:p>
            <a:pPr indent="0" lvl="0" marL="0" rtl="0" algn="l">
              <a:spcBef>
                <a:spcPts val="0"/>
              </a:spcBef>
              <a:spcAft>
                <a:spcPts val="0"/>
              </a:spcAft>
              <a:buNone/>
            </a:pPr>
            <a:r>
              <a:t/>
            </a:r>
            <a:endParaRPr/>
          </a:p>
        </p:txBody>
      </p:sp>
      <p:sp>
        <p:nvSpPr>
          <p:cNvPr id="369" name="Google Shape;369;p5:notes"/>
          <p:cNvSpPr/>
          <p:nvPr>
            <p:ph idx="2" type="sldImg"/>
          </p:nvPr>
        </p:nvSpPr>
        <p:spPr>
          <a:xfrm>
            <a:off x="26988" y="744538"/>
            <a:ext cx="6615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6:notes"/>
          <p:cNvSpPr/>
          <p:nvPr>
            <p:ph idx="2" type="sldImg"/>
          </p:nvPr>
        </p:nvSpPr>
        <p:spPr>
          <a:xfrm>
            <a:off x="26988" y="744538"/>
            <a:ext cx="6615112"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6:notes"/>
          <p:cNvSpPr txBox="1"/>
          <p:nvPr>
            <p:ph idx="1" type="body"/>
          </p:nvPr>
        </p:nvSpPr>
        <p:spPr>
          <a:xfrm>
            <a:off x="370505" y="4715153"/>
            <a:ext cx="5928078" cy="4466987"/>
          </a:xfrm>
          <a:prstGeom prst="rect">
            <a:avLst/>
          </a:prstGeom>
          <a:noFill/>
          <a:ln>
            <a:noFill/>
          </a:ln>
        </p:spPr>
        <p:txBody>
          <a:bodyPr anchorCtr="0" anchor="t" bIns="45700" lIns="91425" spcFirstLastPara="1" rIns="180000" wrap="square" tIns="45700">
            <a:noAutofit/>
          </a:bodyPr>
          <a:lstStyle/>
          <a:p>
            <a:pPr indent="0" lvl="0" marL="92075" rtl="0" algn="l">
              <a:lnSpc>
                <a:spcPct val="100000"/>
              </a:lnSpc>
              <a:spcBef>
                <a:spcPts val="0"/>
              </a:spcBef>
              <a:spcAft>
                <a:spcPts val="0"/>
              </a:spcAft>
              <a:buClr>
                <a:schemeClr val="dk1"/>
              </a:buClr>
              <a:buSzPts val="1000"/>
              <a:buFont typeface="Helvetica Neue"/>
              <a:buNone/>
            </a:pPr>
            <a:r>
              <a:t/>
            </a:r>
            <a:endParaRPr/>
          </a:p>
        </p:txBody>
      </p:sp>
      <p:sp>
        <p:nvSpPr>
          <p:cNvPr id="407" name="Google Shape;407;p6:notes"/>
          <p:cNvSpPr txBox="1"/>
          <p:nvPr>
            <p:ph idx="12" type="sldNum"/>
          </p:nvPr>
        </p:nvSpPr>
        <p:spPr>
          <a:xfrm>
            <a:off x="3777607" y="9428583"/>
            <a:ext cx="2889938" cy="49633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7:notes"/>
          <p:cNvSpPr/>
          <p:nvPr>
            <p:ph idx="2" type="sldImg"/>
          </p:nvPr>
        </p:nvSpPr>
        <p:spPr>
          <a:xfrm>
            <a:off x="26988" y="744538"/>
            <a:ext cx="6615112"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7:notes"/>
          <p:cNvSpPr txBox="1"/>
          <p:nvPr>
            <p:ph idx="1" type="body"/>
          </p:nvPr>
        </p:nvSpPr>
        <p:spPr>
          <a:xfrm>
            <a:off x="370505" y="4715153"/>
            <a:ext cx="5928078" cy="4466987"/>
          </a:xfrm>
          <a:prstGeom prst="rect">
            <a:avLst/>
          </a:prstGeom>
          <a:noFill/>
          <a:ln>
            <a:noFill/>
          </a:ln>
        </p:spPr>
        <p:txBody>
          <a:bodyPr anchorCtr="0" anchor="t" bIns="45700" lIns="91425" spcFirstLastPara="1" rIns="180000" wrap="square" tIns="45700">
            <a:noAutofit/>
          </a:bodyPr>
          <a:lstStyle/>
          <a:p>
            <a:pPr indent="0" lvl="0" marL="92075" rtl="0" algn="l">
              <a:lnSpc>
                <a:spcPct val="100000"/>
              </a:lnSpc>
              <a:spcBef>
                <a:spcPts val="0"/>
              </a:spcBef>
              <a:spcAft>
                <a:spcPts val="0"/>
              </a:spcAft>
              <a:buClr>
                <a:schemeClr val="dk1"/>
              </a:buClr>
              <a:buSzPts val="1000"/>
              <a:buFont typeface="Helvetica Neue"/>
              <a:buNone/>
            </a:pPr>
            <a:r>
              <a:t/>
            </a:r>
            <a:endParaRPr/>
          </a:p>
        </p:txBody>
      </p:sp>
      <p:sp>
        <p:nvSpPr>
          <p:cNvPr id="416" name="Google Shape;416;p7:notes"/>
          <p:cNvSpPr txBox="1"/>
          <p:nvPr>
            <p:ph idx="12" type="sldNum"/>
          </p:nvPr>
        </p:nvSpPr>
        <p:spPr>
          <a:xfrm>
            <a:off x="3777607" y="9428583"/>
            <a:ext cx="2889938"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8:notes"/>
          <p:cNvSpPr/>
          <p:nvPr>
            <p:ph idx="2" type="sldImg"/>
          </p:nvPr>
        </p:nvSpPr>
        <p:spPr>
          <a:xfrm>
            <a:off x="26988" y="744538"/>
            <a:ext cx="6615112"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8:notes"/>
          <p:cNvSpPr txBox="1"/>
          <p:nvPr>
            <p:ph idx="1" type="body"/>
          </p:nvPr>
        </p:nvSpPr>
        <p:spPr>
          <a:xfrm>
            <a:off x="370505" y="4715153"/>
            <a:ext cx="5928078" cy="4466987"/>
          </a:xfrm>
          <a:prstGeom prst="rect">
            <a:avLst/>
          </a:prstGeom>
          <a:noFill/>
          <a:ln>
            <a:noFill/>
          </a:ln>
        </p:spPr>
        <p:txBody>
          <a:bodyPr anchorCtr="0" anchor="t" bIns="45700" lIns="91425" spcFirstLastPara="1" rIns="180000" wrap="square" tIns="45700">
            <a:noAutofit/>
          </a:bodyPr>
          <a:lstStyle/>
          <a:p>
            <a:pPr indent="0" lvl="0" marL="92075" rtl="0" algn="l">
              <a:lnSpc>
                <a:spcPct val="100000"/>
              </a:lnSpc>
              <a:spcBef>
                <a:spcPts val="0"/>
              </a:spcBef>
              <a:spcAft>
                <a:spcPts val="0"/>
              </a:spcAft>
              <a:buClr>
                <a:schemeClr val="dk1"/>
              </a:buClr>
              <a:buSzPts val="1000"/>
              <a:buFont typeface="Helvetica Neue"/>
              <a:buNone/>
            </a:pPr>
            <a:r>
              <a:t/>
            </a:r>
            <a:endParaRPr/>
          </a:p>
        </p:txBody>
      </p:sp>
      <p:sp>
        <p:nvSpPr>
          <p:cNvPr id="446" name="Google Shape;446;p8:notes"/>
          <p:cNvSpPr txBox="1"/>
          <p:nvPr>
            <p:ph idx="12" type="sldNum"/>
          </p:nvPr>
        </p:nvSpPr>
        <p:spPr>
          <a:xfrm>
            <a:off x="3777607" y="9428583"/>
            <a:ext cx="2889938" cy="49633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9:notes"/>
          <p:cNvSpPr txBox="1"/>
          <p:nvPr>
            <p:ph idx="1" type="body"/>
          </p:nvPr>
        </p:nvSpPr>
        <p:spPr>
          <a:xfrm>
            <a:off x="370505" y="4715153"/>
            <a:ext cx="5928078" cy="4466987"/>
          </a:xfrm>
          <a:prstGeom prst="rect">
            <a:avLst/>
          </a:prstGeom>
        </p:spPr>
        <p:txBody>
          <a:bodyPr anchorCtr="0" anchor="t" bIns="45700" lIns="91425" spcFirstLastPara="1" rIns="180000" wrap="square" tIns="45700">
            <a:noAutofit/>
          </a:bodyPr>
          <a:lstStyle/>
          <a:p>
            <a:pPr indent="0" lvl="0" marL="0" rtl="0" algn="l">
              <a:spcBef>
                <a:spcPts val="0"/>
              </a:spcBef>
              <a:spcAft>
                <a:spcPts val="0"/>
              </a:spcAft>
              <a:buNone/>
            </a:pPr>
            <a:r>
              <a:t/>
            </a:r>
            <a:endParaRPr/>
          </a:p>
        </p:txBody>
      </p:sp>
      <p:sp>
        <p:nvSpPr>
          <p:cNvPr id="469" name="Google Shape;469;p9:notes"/>
          <p:cNvSpPr/>
          <p:nvPr>
            <p:ph idx="2" type="sldImg"/>
          </p:nvPr>
        </p:nvSpPr>
        <p:spPr>
          <a:xfrm>
            <a:off x="26988" y="744538"/>
            <a:ext cx="6615112" cy="37226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5" name="Shape 15"/>
        <p:cNvGrpSpPr/>
        <p:nvPr/>
      </p:nvGrpSpPr>
      <p:grpSpPr>
        <a:xfrm>
          <a:off x="0" y="0"/>
          <a:ext cx="0" cy="0"/>
          <a:chOff x="0" y="0"/>
          <a:chExt cx="0" cy="0"/>
        </a:xfrm>
      </p:grpSpPr>
      <p:sp>
        <p:nvSpPr>
          <p:cNvPr id="16" name="Google Shape;16;p11"/>
          <p:cNvSpPr txBox="1"/>
          <p:nvPr>
            <p:ph type="title"/>
          </p:nvPr>
        </p:nvSpPr>
        <p:spPr>
          <a:xfrm>
            <a:off x="114706" y="14986"/>
            <a:ext cx="8914587" cy="5137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500">
                <a:solidFill>
                  <a:srgbClr val="FF79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b="0" i="0" sz="1800" u="none" cap="none" strike="noStrike">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showMasterSp="0">
  <p:cSld name="Titre de section">
    <p:spTree>
      <p:nvGrpSpPr>
        <p:cNvPr id="70" name="Shape 70"/>
        <p:cNvGrpSpPr/>
        <p:nvPr/>
      </p:nvGrpSpPr>
      <p:grpSpPr>
        <a:xfrm>
          <a:off x="0" y="0"/>
          <a:ext cx="0" cy="0"/>
          <a:chOff x="0" y="0"/>
          <a:chExt cx="0" cy="0"/>
        </a:xfrm>
      </p:grpSpPr>
      <p:sp>
        <p:nvSpPr>
          <p:cNvPr id="71" name="Google Shape;71;p23"/>
          <p:cNvSpPr txBox="1"/>
          <p:nvPr>
            <p:ph idx="1" type="body"/>
          </p:nvPr>
        </p:nvSpPr>
        <p:spPr>
          <a:xfrm>
            <a:off x="313769" y="268287"/>
            <a:ext cx="6096839" cy="4281487"/>
          </a:xfrm>
          <a:prstGeom prst="rect">
            <a:avLst/>
          </a:prstGeom>
          <a:noFill/>
          <a:ln>
            <a:noFill/>
          </a:ln>
        </p:spPr>
        <p:txBody>
          <a:bodyPr anchorCtr="0" anchor="t" bIns="0" lIns="0" spcFirstLastPara="1" rIns="0" wrap="square" tIns="0">
            <a:normAutofit/>
          </a:bodyPr>
          <a:lstStyle>
            <a:lvl1pPr indent="-228600" lvl="0" marL="457200" algn="l">
              <a:lnSpc>
                <a:spcPct val="85000"/>
              </a:lnSpc>
              <a:spcBef>
                <a:spcPts val="0"/>
              </a:spcBef>
              <a:spcAft>
                <a:spcPts val="0"/>
              </a:spcAft>
              <a:buSzPts val="1375"/>
              <a:buNone/>
              <a:defRPr sz="5500"/>
            </a:lvl1pPr>
            <a:lvl2pPr indent="-228600" lvl="1" marL="914400" algn="l">
              <a:lnSpc>
                <a:spcPct val="85000"/>
              </a:lnSpc>
              <a:spcBef>
                <a:spcPts val="0"/>
              </a:spcBef>
              <a:spcAft>
                <a:spcPts val="0"/>
              </a:spcAft>
              <a:buSzPts val="1375"/>
              <a:buNone/>
              <a:defRPr sz="5500"/>
            </a:lvl2pPr>
            <a:lvl3pPr indent="-577850" lvl="2" marL="1371600" algn="l">
              <a:lnSpc>
                <a:spcPct val="90000"/>
              </a:lnSpc>
              <a:spcBef>
                <a:spcPts val="600"/>
              </a:spcBef>
              <a:spcAft>
                <a:spcPts val="0"/>
              </a:spcAft>
              <a:buSzPts val="5500"/>
              <a:buChar char="▪"/>
              <a:defRPr sz="5500"/>
            </a:lvl3pPr>
            <a:lvl4pPr indent="-577850" lvl="3" marL="1828800" algn="l">
              <a:lnSpc>
                <a:spcPct val="90000"/>
              </a:lnSpc>
              <a:spcBef>
                <a:spcPts val="1100"/>
              </a:spcBef>
              <a:spcAft>
                <a:spcPts val="0"/>
              </a:spcAft>
              <a:buClr>
                <a:schemeClr val="dk1"/>
              </a:buClr>
              <a:buSzPts val="5500"/>
              <a:buChar char="–"/>
              <a:defRPr sz="5500"/>
            </a:lvl4pPr>
            <a:lvl5pPr indent="-577850" lvl="4" marL="2286000" algn="l">
              <a:lnSpc>
                <a:spcPct val="90000"/>
              </a:lnSpc>
              <a:spcBef>
                <a:spcPts val="1100"/>
              </a:spcBef>
              <a:spcAft>
                <a:spcPts val="0"/>
              </a:spcAft>
              <a:buSzPts val="5500"/>
              <a:buChar char="–"/>
              <a:defRPr sz="55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showMasterSp="0">
  <p:cSld name="Deux contenus">
    <p:spTree>
      <p:nvGrpSpPr>
        <p:cNvPr id="72" name="Shape 72"/>
        <p:cNvGrpSpPr/>
        <p:nvPr/>
      </p:nvGrpSpPr>
      <p:grpSpPr>
        <a:xfrm>
          <a:off x="0" y="0"/>
          <a:ext cx="0" cy="0"/>
          <a:chOff x="0" y="0"/>
          <a:chExt cx="0" cy="0"/>
        </a:xfrm>
      </p:grpSpPr>
      <p:sp>
        <p:nvSpPr>
          <p:cNvPr id="73" name="Google Shape;73;p24"/>
          <p:cNvSpPr txBox="1"/>
          <p:nvPr>
            <p:ph idx="1" type="body"/>
          </p:nvPr>
        </p:nvSpPr>
        <p:spPr>
          <a:xfrm>
            <a:off x="314326" y="1184275"/>
            <a:ext cx="3966930" cy="33654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350"/>
              <a:buNone/>
              <a:defRPr sz="1400"/>
            </a:lvl1pPr>
            <a:lvl2pPr indent="-228600" lvl="1" marL="914400" algn="l">
              <a:lnSpc>
                <a:spcPct val="90000"/>
              </a:lnSpc>
              <a:spcBef>
                <a:spcPts val="600"/>
              </a:spcBef>
              <a:spcAft>
                <a:spcPts val="0"/>
              </a:spcAft>
              <a:buSzPts val="350"/>
              <a:buNone/>
              <a:defRPr sz="1400">
                <a:solidFill>
                  <a:schemeClr val="dk1"/>
                </a:solidFill>
              </a:defRPr>
            </a:lvl2pPr>
            <a:lvl3pPr indent="-317500" lvl="2" marL="1371600" algn="l">
              <a:lnSpc>
                <a:spcPct val="90000"/>
              </a:lnSpc>
              <a:spcBef>
                <a:spcPts val="600"/>
              </a:spcBef>
              <a:spcAft>
                <a:spcPts val="0"/>
              </a:spcAft>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24"/>
          <p:cNvSpPr txBox="1"/>
          <p:nvPr>
            <p:ph idx="2" type="body"/>
          </p:nvPr>
        </p:nvSpPr>
        <p:spPr>
          <a:xfrm>
            <a:off x="4864795" y="1183698"/>
            <a:ext cx="3964880" cy="3364418"/>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350"/>
              <a:buNone/>
              <a:defRPr sz="1400"/>
            </a:lvl1pPr>
            <a:lvl2pPr indent="-228600" lvl="1" marL="914400" algn="l">
              <a:lnSpc>
                <a:spcPct val="90000"/>
              </a:lnSpc>
              <a:spcBef>
                <a:spcPts val="600"/>
              </a:spcBef>
              <a:spcAft>
                <a:spcPts val="0"/>
              </a:spcAft>
              <a:buSzPts val="350"/>
              <a:buNone/>
              <a:defRPr sz="1400">
                <a:solidFill>
                  <a:schemeClr val="dk1"/>
                </a:solidFill>
              </a:defRPr>
            </a:lvl2pPr>
            <a:lvl3pPr indent="-317500" lvl="2" marL="1371600" algn="l">
              <a:lnSpc>
                <a:spcPct val="90000"/>
              </a:lnSpc>
              <a:spcBef>
                <a:spcPts val="600"/>
              </a:spcBef>
              <a:spcAft>
                <a:spcPts val="0"/>
              </a:spcAft>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24"/>
          <p:cNvSpPr txBox="1"/>
          <p:nvPr>
            <p:ph type="title"/>
          </p:nvPr>
        </p:nvSpPr>
        <p:spPr>
          <a:xfrm>
            <a:off x="314325" y="267494"/>
            <a:ext cx="8515350" cy="7437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showMasterSp="0">
  <p:cSld name="Titre seul">
    <p:spTree>
      <p:nvGrpSpPr>
        <p:cNvPr id="76" name="Shape 76"/>
        <p:cNvGrpSpPr/>
        <p:nvPr/>
      </p:nvGrpSpPr>
      <p:grpSpPr>
        <a:xfrm>
          <a:off x="0" y="0"/>
          <a:ext cx="0" cy="0"/>
          <a:chOff x="0" y="0"/>
          <a:chExt cx="0" cy="0"/>
        </a:xfrm>
      </p:grpSpPr>
      <p:sp>
        <p:nvSpPr>
          <p:cNvPr id="77" name="Google Shape;77;p25"/>
          <p:cNvSpPr txBox="1"/>
          <p:nvPr>
            <p:ph type="title"/>
          </p:nvPr>
        </p:nvSpPr>
        <p:spPr>
          <a:xfrm>
            <a:off x="314325" y="267494"/>
            <a:ext cx="8515350" cy="7437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leine page" showMasterSp="0">
  <p:cSld name="Image pleine page">
    <p:spTree>
      <p:nvGrpSpPr>
        <p:cNvPr id="78" name="Shape 78"/>
        <p:cNvGrpSpPr/>
        <p:nvPr/>
      </p:nvGrpSpPr>
      <p:grpSpPr>
        <a:xfrm>
          <a:off x="0" y="0"/>
          <a:ext cx="0" cy="0"/>
          <a:chOff x="0" y="0"/>
          <a:chExt cx="0" cy="0"/>
        </a:xfrm>
      </p:grpSpPr>
      <p:sp>
        <p:nvSpPr>
          <p:cNvPr id="79" name="Google Shape;79;p26"/>
          <p:cNvSpPr/>
          <p:nvPr>
            <p:ph idx="2" type="pic"/>
          </p:nvPr>
        </p:nvSpPr>
        <p:spPr>
          <a:xfrm>
            <a:off x="0" y="0"/>
            <a:ext cx="9144000" cy="5143500"/>
          </a:xfrm>
          <a:prstGeom prst="rect">
            <a:avLst/>
          </a:prstGeom>
          <a:noFill/>
          <a:ln>
            <a:noFill/>
          </a:ln>
        </p:spPr>
      </p:sp>
      <p:sp>
        <p:nvSpPr>
          <p:cNvPr id="80" name="Google Shape;80;p26"/>
          <p:cNvSpPr txBox="1"/>
          <p:nvPr>
            <p:ph type="title"/>
          </p:nvPr>
        </p:nvSpPr>
        <p:spPr>
          <a:xfrm>
            <a:off x="314325" y="267494"/>
            <a:ext cx="8515350" cy="7437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000"/>
              <a:buFont typeface="Helvetica Neue"/>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p:cSld name="Vide">
    <p:spTree>
      <p:nvGrpSpPr>
        <p:cNvPr id="81" name="Shape 81"/>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p1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9pPr>
          </a:lstStyle>
          <a:p/>
        </p:txBody>
      </p:sp>
      <p:sp>
        <p:nvSpPr>
          <p:cNvPr id="88" name="Google Shape;88;p1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9pPr>
          </a:lstStyle>
          <a:p/>
        </p:txBody>
      </p:sp>
      <p:sp>
        <p:nvSpPr>
          <p:cNvPr id="89" name="Google Shape;89;p1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1" i="0" sz="1800" u="none" cap="none" strike="noStrike">
                <a:solidFill>
                  <a:schemeClr val="dk1"/>
                </a:solidFill>
                <a:latin typeface="Helvetica Neue"/>
                <a:ea typeface="Helvetica Neue"/>
                <a:cs typeface="Helvetica Neue"/>
                <a:sym typeface="Helvetica Neue"/>
              </a:defRPr>
            </a:lvl1pPr>
            <a:lvl2pPr indent="0" lvl="1" marL="0" marR="0" rtl="0" algn="l">
              <a:spcBef>
                <a:spcPts val="0"/>
              </a:spcBef>
              <a:buNone/>
              <a:defRPr b="1" i="0" sz="1800" u="none" cap="none" strike="noStrike">
                <a:solidFill>
                  <a:schemeClr val="dk1"/>
                </a:solidFill>
                <a:latin typeface="Helvetica Neue"/>
                <a:ea typeface="Helvetica Neue"/>
                <a:cs typeface="Helvetica Neue"/>
                <a:sym typeface="Helvetica Neue"/>
              </a:defRPr>
            </a:lvl2pPr>
            <a:lvl3pPr indent="0" lvl="2" marL="0" marR="0" rtl="0" algn="l">
              <a:spcBef>
                <a:spcPts val="0"/>
              </a:spcBef>
              <a:buNone/>
              <a:defRPr b="1" i="0" sz="1800" u="none" cap="none" strike="noStrike">
                <a:solidFill>
                  <a:schemeClr val="dk1"/>
                </a:solidFill>
                <a:latin typeface="Helvetica Neue"/>
                <a:ea typeface="Helvetica Neue"/>
                <a:cs typeface="Helvetica Neue"/>
                <a:sym typeface="Helvetica Neue"/>
              </a:defRPr>
            </a:lvl3pPr>
            <a:lvl4pPr indent="0" lvl="3" marL="0" marR="0" rtl="0" algn="l">
              <a:spcBef>
                <a:spcPts val="0"/>
              </a:spcBef>
              <a:buNone/>
              <a:defRPr b="1" i="0" sz="1800" u="none" cap="none" strike="noStrike">
                <a:solidFill>
                  <a:schemeClr val="dk1"/>
                </a:solidFill>
                <a:latin typeface="Helvetica Neue"/>
                <a:ea typeface="Helvetica Neue"/>
                <a:cs typeface="Helvetica Neue"/>
                <a:sym typeface="Helvetica Neue"/>
              </a:defRPr>
            </a:lvl4pPr>
            <a:lvl5pPr indent="0" lvl="4" marL="0" marR="0" rtl="0" algn="l">
              <a:spcBef>
                <a:spcPts val="0"/>
              </a:spcBef>
              <a:buNone/>
              <a:defRPr b="1" i="0" sz="1800" u="none" cap="none" strike="noStrike">
                <a:solidFill>
                  <a:schemeClr val="dk1"/>
                </a:solidFill>
                <a:latin typeface="Helvetica Neue"/>
                <a:ea typeface="Helvetica Neue"/>
                <a:cs typeface="Helvetica Neue"/>
                <a:sym typeface="Helvetica Neue"/>
              </a:defRPr>
            </a:lvl5pPr>
            <a:lvl6pPr indent="0" lvl="5" marL="0" marR="0" rtl="0" algn="l">
              <a:spcBef>
                <a:spcPts val="0"/>
              </a:spcBef>
              <a:buNone/>
              <a:defRPr b="1" i="0" sz="1800" u="none" cap="none" strike="noStrike">
                <a:solidFill>
                  <a:schemeClr val="dk1"/>
                </a:solidFill>
                <a:latin typeface="Helvetica Neue"/>
                <a:ea typeface="Helvetica Neue"/>
                <a:cs typeface="Helvetica Neue"/>
                <a:sym typeface="Helvetica Neue"/>
              </a:defRPr>
            </a:lvl6pPr>
            <a:lvl7pPr indent="0" lvl="6" marL="0" marR="0" rtl="0" algn="l">
              <a:spcBef>
                <a:spcPts val="0"/>
              </a:spcBef>
              <a:buNone/>
              <a:defRPr b="1" i="0" sz="1800" u="none" cap="none" strike="noStrike">
                <a:solidFill>
                  <a:schemeClr val="dk1"/>
                </a:solidFill>
                <a:latin typeface="Helvetica Neue"/>
                <a:ea typeface="Helvetica Neue"/>
                <a:cs typeface="Helvetica Neue"/>
                <a:sym typeface="Helvetica Neue"/>
              </a:defRPr>
            </a:lvl7pPr>
            <a:lvl8pPr indent="0" lvl="7" marL="0" marR="0" rtl="0" algn="l">
              <a:spcBef>
                <a:spcPts val="0"/>
              </a:spcBef>
              <a:buNone/>
              <a:defRPr b="1" i="0" sz="1800" u="none" cap="none" strike="noStrike">
                <a:solidFill>
                  <a:schemeClr val="dk1"/>
                </a:solidFill>
                <a:latin typeface="Helvetica Neue"/>
                <a:ea typeface="Helvetica Neue"/>
                <a:cs typeface="Helvetica Neue"/>
                <a:sym typeface="Helvetica Neue"/>
              </a:defRPr>
            </a:lvl8pPr>
            <a:lvl9pPr indent="0" lvl="8" marL="0" marR="0" rtl="0" algn="l">
              <a:spcBef>
                <a:spcPts val="0"/>
              </a:spcBef>
              <a:buNone/>
              <a:defRPr b="1" i="0" sz="18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showMasterSp="0">
  <p:cSld name="Titre et contenu">
    <p:spTree>
      <p:nvGrpSpPr>
        <p:cNvPr id="90" name="Shape 90"/>
        <p:cNvGrpSpPr/>
        <p:nvPr/>
      </p:nvGrpSpPr>
      <p:grpSpPr>
        <a:xfrm>
          <a:off x="0" y="0"/>
          <a:ext cx="0" cy="0"/>
          <a:chOff x="0" y="0"/>
          <a:chExt cx="0" cy="0"/>
        </a:xfrm>
      </p:grpSpPr>
      <p:sp>
        <p:nvSpPr>
          <p:cNvPr id="91" name="Google Shape;91;p36"/>
          <p:cNvSpPr txBox="1"/>
          <p:nvPr>
            <p:ph idx="1" type="body"/>
          </p:nvPr>
        </p:nvSpPr>
        <p:spPr>
          <a:xfrm>
            <a:off x="314326" y="1181101"/>
            <a:ext cx="8515350" cy="337026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350"/>
              <a:buNone/>
              <a:defRPr/>
            </a:lvl1pPr>
            <a:lvl2pPr indent="-228600" lvl="1" marL="914400" algn="l">
              <a:lnSpc>
                <a:spcPct val="90000"/>
              </a:lnSpc>
              <a:spcBef>
                <a:spcPts val="600"/>
              </a:spcBef>
              <a:spcAft>
                <a:spcPts val="0"/>
              </a:spcAft>
              <a:buSzPts val="350"/>
              <a:buNone/>
              <a:defRPr>
                <a:solidFill>
                  <a:schemeClr val="dk1"/>
                </a:solidFill>
              </a:defRPr>
            </a:lvl2pPr>
            <a:lvl3pPr indent="-317500" lvl="2" marL="1371600" algn="l">
              <a:lnSpc>
                <a:spcPct val="90000"/>
              </a:lnSpc>
              <a:spcBef>
                <a:spcPts val="600"/>
              </a:spcBef>
              <a:spcAft>
                <a:spcPts val="0"/>
              </a:spcAft>
              <a:buSzPts val="1400"/>
              <a:buChar char="▪"/>
              <a:defRPr>
                <a:solidFill>
                  <a:schemeClr val="dk1"/>
                </a:solidFill>
              </a:defRPr>
            </a:lvl3pPr>
            <a:lvl4pPr indent="-317500" lvl="3" marL="1828800" algn="l">
              <a:lnSpc>
                <a:spcPct val="90000"/>
              </a:lnSpc>
              <a:spcBef>
                <a:spcPts val="280"/>
              </a:spcBef>
              <a:spcAft>
                <a:spcPts val="0"/>
              </a:spcAft>
              <a:buClr>
                <a:schemeClr val="dk1"/>
              </a:buClr>
              <a:buSzPts val="1400"/>
              <a:buChar char="–"/>
              <a:defRPr>
                <a:solidFill>
                  <a:schemeClr val="dk1"/>
                </a:solidFill>
              </a:defRPr>
            </a:lvl4pPr>
            <a:lvl5pPr indent="-317500" lvl="4" marL="2286000" algn="l">
              <a:lnSpc>
                <a:spcPct val="90000"/>
              </a:lnSpc>
              <a:spcBef>
                <a:spcPts val="280"/>
              </a:spcBef>
              <a:spcAft>
                <a:spcPts val="0"/>
              </a:spcAft>
              <a:buSzPts val="1400"/>
              <a:buChar char="–"/>
              <a:defRPr>
                <a:solidFill>
                  <a:schemeClr val="dk1"/>
                </a:solidFill>
              </a:defRPr>
            </a:lvl5pPr>
            <a:lvl6pPr indent="-317500" lvl="5" marL="2743200" algn="l">
              <a:spcBef>
                <a:spcPts val="280"/>
              </a:spcBef>
              <a:spcAft>
                <a:spcPts val="0"/>
              </a:spcAft>
              <a:buClr>
                <a:schemeClr val="dk1"/>
              </a:buClr>
              <a:buSzPts val="14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36"/>
          <p:cNvSpPr txBox="1"/>
          <p:nvPr>
            <p:ph type="title"/>
          </p:nvPr>
        </p:nvSpPr>
        <p:spPr>
          <a:xfrm>
            <a:off x="313200"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6"/>
          <p:cNvSpPr txBox="1"/>
          <p:nvPr/>
        </p:nvSpPr>
        <p:spPr>
          <a:xfrm>
            <a:off x="619545" y="4749146"/>
            <a:ext cx="738985"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800" u="none" cap="none" strike="noStrike">
                <a:solidFill>
                  <a:schemeClr val="lt2"/>
                </a:solidFill>
                <a:latin typeface="Helvetica Neue"/>
                <a:ea typeface="Helvetica Neue"/>
                <a:cs typeface="Helvetica Neue"/>
                <a:sym typeface="Helvetica Neue"/>
              </a:rPr>
              <a:t>Interne Orange</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p:cSld name="Diapositive de titre">
    <p:spTree>
      <p:nvGrpSpPr>
        <p:cNvPr id="94" name="Shape 94"/>
        <p:cNvGrpSpPr/>
        <p:nvPr/>
      </p:nvGrpSpPr>
      <p:grpSpPr>
        <a:xfrm>
          <a:off x="0" y="0"/>
          <a:ext cx="0" cy="0"/>
          <a:chOff x="0" y="0"/>
          <a:chExt cx="0" cy="0"/>
        </a:xfrm>
      </p:grpSpPr>
      <p:sp>
        <p:nvSpPr>
          <p:cNvPr id="95" name="Google Shape;95;p37"/>
          <p:cNvSpPr txBox="1"/>
          <p:nvPr>
            <p:ph type="ctrTitle"/>
          </p:nvPr>
        </p:nvSpPr>
        <p:spPr>
          <a:xfrm>
            <a:off x="313535" y="267618"/>
            <a:ext cx="4829289" cy="2304131"/>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5500"/>
              <a:buFont typeface="Helvetica Neue"/>
              <a:buNone/>
              <a:defRPr sz="5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7"/>
          <p:cNvSpPr txBox="1"/>
          <p:nvPr>
            <p:ph idx="1" type="body"/>
          </p:nvPr>
        </p:nvSpPr>
        <p:spPr>
          <a:xfrm>
            <a:off x="5800726" y="266701"/>
            <a:ext cx="3028950" cy="340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350"/>
              <a:buNone/>
              <a:defRPr/>
            </a:lvl1pPr>
            <a:lvl2pPr indent="-228600" lvl="1" marL="914400" algn="l">
              <a:lnSpc>
                <a:spcPct val="90000"/>
              </a:lnSpc>
              <a:spcBef>
                <a:spcPts val="600"/>
              </a:spcBef>
              <a:spcAft>
                <a:spcPts val="0"/>
              </a:spcAft>
              <a:buSzPts val="450"/>
              <a:buNone/>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7" name="Google Shape;97;p37"/>
          <p:cNvSpPr txBox="1"/>
          <p:nvPr>
            <p:ph idx="2" type="subTitle"/>
          </p:nvPr>
        </p:nvSpPr>
        <p:spPr>
          <a:xfrm>
            <a:off x="314325" y="2704144"/>
            <a:ext cx="4827547" cy="966156"/>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SzPts val="350"/>
              <a:buNone/>
              <a:defRPr>
                <a:solidFill>
                  <a:schemeClr val="dk1"/>
                </a:solidFill>
              </a:defRPr>
            </a:lvl1pPr>
            <a:lvl2pPr lvl="1" algn="l">
              <a:lnSpc>
                <a:spcPct val="90000"/>
              </a:lnSpc>
              <a:spcBef>
                <a:spcPts val="600"/>
              </a:spcBef>
              <a:spcAft>
                <a:spcPts val="0"/>
              </a:spcAft>
              <a:buClr>
                <a:schemeClr val="lt2"/>
              </a:buClr>
              <a:buSzPts val="1400"/>
              <a:buFont typeface="Noto Sans Symbols"/>
              <a:buChar char="▪"/>
              <a:defRPr>
                <a:solidFill>
                  <a:schemeClr val="dk1"/>
                </a:solidFill>
              </a:defRPr>
            </a:lvl2pPr>
            <a:lvl3pPr lvl="2" algn="l">
              <a:lnSpc>
                <a:spcPct val="90000"/>
              </a:lnSpc>
              <a:spcBef>
                <a:spcPts val="336"/>
              </a:spcBef>
              <a:spcAft>
                <a:spcPts val="0"/>
              </a:spcAft>
              <a:buClr>
                <a:schemeClr val="dk1"/>
              </a:buClr>
              <a:buSzPts val="1400"/>
              <a:buFont typeface="Helvetica Neue"/>
              <a:buChar char="–"/>
              <a:defRPr>
                <a:solidFill>
                  <a:schemeClr val="dk1"/>
                </a:solidFill>
                <a:latin typeface="Helvetica Neue"/>
                <a:ea typeface="Helvetica Neue"/>
                <a:cs typeface="Helvetica Neue"/>
                <a:sym typeface="Helvetica Neue"/>
              </a:defRPr>
            </a:lvl3pPr>
            <a:lvl4pPr lvl="3" algn="l">
              <a:lnSpc>
                <a:spcPct val="90000"/>
              </a:lnSpc>
              <a:spcBef>
                <a:spcPts val="24"/>
              </a:spcBef>
              <a:spcAft>
                <a:spcPts val="0"/>
              </a:spcAft>
              <a:buClr>
                <a:schemeClr val="dk1"/>
              </a:buClr>
              <a:buSzPts val="1400"/>
              <a:buFont typeface="Helvetica Neue"/>
              <a:buChar char="–"/>
              <a:defRPr>
                <a:solidFill>
                  <a:schemeClr val="dk1"/>
                </a:solidFill>
              </a:defRPr>
            </a:lvl4pPr>
            <a:lvl5pPr lvl="4" algn="l">
              <a:lnSpc>
                <a:spcPct val="90000"/>
              </a:lnSpc>
              <a:spcBef>
                <a:spcPts val="280"/>
              </a:spcBef>
              <a:spcAft>
                <a:spcPts val="0"/>
              </a:spcAft>
              <a:buSzPts val="1400"/>
              <a:buFont typeface="Helvetica Neue"/>
              <a:buChar char="–"/>
              <a:defRPr>
                <a:solidFill>
                  <a:schemeClr val="dk1"/>
                </a:solidFill>
              </a:defRPr>
            </a:lvl5pPr>
            <a:lvl6pPr lvl="5" algn="ctr">
              <a:spcBef>
                <a:spcPts val="280"/>
              </a:spcBef>
              <a:spcAft>
                <a:spcPts val="0"/>
              </a:spcAft>
              <a:buClr>
                <a:srgbClr val="888888"/>
              </a:buClr>
              <a:buSzPts val="14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grpSp>
        <p:nvGrpSpPr>
          <p:cNvPr id="98" name="Google Shape;98;p37"/>
          <p:cNvGrpSpPr/>
          <p:nvPr/>
        </p:nvGrpSpPr>
        <p:grpSpPr>
          <a:xfrm>
            <a:off x="313535" y="4233863"/>
            <a:ext cx="612775" cy="612775"/>
            <a:chOff x="313535" y="4233863"/>
            <a:chExt cx="612775" cy="612775"/>
          </a:xfrm>
        </p:grpSpPr>
        <p:sp>
          <p:nvSpPr>
            <p:cNvPr id="99" name="Google Shape;99;p37"/>
            <p:cNvSpPr/>
            <p:nvPr/>
          </p:nvSpPr>
          <p:spPr>
            <a:xfrm>
              <a:off x="313535" y="4233863"/>
              <a:ext cx="612775" cy="612775"/>
            </a:xfrm>
            <a:prstGeom prst="rect">
              <a:avLst/>
            </a:prstGeom>
            <a:solidFill>
              <a:srgbClr val="FF79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p:txBody>
        </p:sp>
        <p:sp>
          <p:nvSpPr>
            <p:cNvPr id="100" name="Google Shape;100;p37"/>
            <p:cNvSpPr/>
            <p:nvPr/>
          </p:nvSpPr>
          <p:spPr>
            <a:xfrm>
              <a:off x="500860" y="4708526"/>
              <a:ext cx="74613" cy="87313"/>
            </a:xfrm>
            <a:custGeom>
              <a:rect b="b" l="l" r="r" t="t"/>
              <a:pathLst>
                <a:path extrusionOk="0" h="109" w="93">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p:txBody>
        </p:sp>
        <p:sp>
          <p:nvSpPr>
            <p:cNvPr id="101" name="Google Shape;101;p37"/>
            <p:cNvSpPr/>
            <p:nvPr/>
          </p:nvSpPr>
          <p:spPr>
            <a:xfrm>
              <a:off x="592935" y="4708526"/>
              <a:ext cx="76200" cy="87313"/>
            </a:xfrm>
            <a:custGeom>
              <a:rect b="b" l="l" r="r" t="t"/>
              <a:pathLst>
                <a:path extrusionOk="0" h="108" w="94">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p:txBody>
        </p:sp>
        <p:sp>
          <p:nvSpPr>
            <p:cNvPr id="102" name="Google Shape;102;p37"/>
            <p:cNvSpPr/>
            <p:nvPr/>
          </p:nvSpPr>
          <p:spPr>
            <a:xfrm>
              <a:off x="778673" y="4708526"/>
              <a:ext cx="79375" cy="88900"/>
            </a:xfrm>
            <a:custGeom>
              <a:rect b="b" l="l" r="r" t="t"/>
              <a:pathLst>
                <a:path extrusionOk="0" h="110" w="98">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p:txBody>
        </p:sp>
        <p:sp>
          <p:nvSpPr>
            <p:cNvPr id="103" name="Google Shape;103;p37"/>
            <p:cNvSpPr/>
            <p:nvPr/>
          </p:nvSpPr>
          <p:spPr>
            <a:xfrm>
              <a:off x="346873" y="4708526"/>
              <a:ext cx="84138" cy="88900"/>
            </a:xfrm>
            <a:custGeom>
              <a:rect b="b" l="l" r="r" t="t"/>
              <a:pathLst>
                <a:path extrusionOk="0" h="111" w="104">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p:txBody>
        </p:sp>
        <p:sp>
          <p:nvSpPr>
            <p:cNvPr id="104" name="Google Shape;104;p37"/>
            <p:cNvSpPr/>
            <p:nvPr/>
          </p:nvSpPr>
          <p:spPr>
            <a:xfrm>
              <a:off x="446885" y="4708526"/>
              <a:ext cx="47625" cy="87313"/>
            </a:xfrm>
            <a:custGeom>
              <a:rect b="b" l="l" r="r" t="t"/>
              <a:pathLst>
                <a:path extrusionOk="0" h="108" w="59">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p:txBody>
        </p:sp>
        <p:sp>
          <p:nvSpPr>
            <p:cNvPr id="105" name="Google Shape;105;p37"/>
            <p:cNvSpPr/>
            <p:nvPr/>
          </p:nvSpPr>
          <p:spPr>
            <a:xfrm>
              <a:off x="685010" y="4708526"/>
              <a:ext cx="79375" cy="120650"/>
            </a:xfrm>
            <a:custGeom>
              <a:rect b="b" l="l" r="r" t="t"/>
              <a:pathLst>
                <a:path extrusionOk="0" h="149" w="98">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p:txBody>
        </p:sp>
        <p:sp>
          <p:nvSpPr>
            <p:cNvPr id="106" name="Google Shape;106;p37"/>
            <p:cNvSpPr/>
            <p:nvPr/>
          </p:nvSpPr>
          <p:spPr>
            <a:xfrm>
              <a:off x="843760" y="4678363"/>
              <a:ext cx="58738" cy="26988"/>
            </a:xfrm>
            <a:custGeom>
              <a:rect b="b" l="l" r="r" t="t"/>
              <a:pathLst>
                <a:path extrusionOk="0" h="17" w="3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Helvetica Neue"/>
                <a:ea typeface="Helvetica Neue"/>
                <a:cs typeface="Helvetica Neue"/>
                <a:sym typeface="Helvetica Neue"/>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maire" showMasterSp="0">
  <p:cSld name="Sommaire">
    <p:spTree>
      <p:nvGrpSpPr>
        <p:cNvPr id="107" name="Shape 107"/>
        <p:cNvGrpSpPr/>
        <p:nvPr/>
      </p:nvGrpSpPr>
      <p:grpSpPr>
        <a:xfrm>
          <a:off x="0" y="0"/>
          <a:ext cx="0" cy="0"/>
          <a:chOff x="0" y="0"/>
          <a:chExt cx="0" cy="0"/>
        </a:xfrm>
      </p:grpSpPr>
      <p:sp>
        <p:nvSpPr>
          <p:cNvPr id="108" name="Google Shape;108;p38"/>
          <p:cNvSpPr txBox="1"/>
          <p:nvPr>
            <p:ph idx="1" type="body"/>
          </p:nvPr>
        </p:nvSpPr>
        <p:spPr>
          <a:xfrm>
            <a:off x="314325" y="267494"/>
            <a:ext cx="8515349" cy="428386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750"/>
              <a:buNone/>
              <a:defRPr sz="3000"/>
            </a:lvl1pPr>
            <a:lvl2pPr indent="-419100" lvl="1" marL="914400" algn="l">
              <a:lnSpc>
                <a:spcPct val="90000"/>
              </a:lnSpc>
              <a:spcBef>
                <a:spcPts val="0"/>
              </a:spcBef>
              <a:spcAft>
                <a:spcPts val="0"/>
              </a:spcAft>
              <a:buClr>
                <a:schemeClr val="dk1"/>
              </a:buClr>
              <a:buSzPts val="3000"/>
              <a:buFont typeface="Helvetica Neue"/>
              <a:buAutoNum type="arabicPeriod"/>
              <a:defRPr sz="3000"/>
            </a:lvl2pPr>
            <a:lvl3pPr indent="-342900" lvl="2" marL="1371600" algn="l">
              <a:lnSpc>
                <a:spcPct val="90000"/>
              </a:lnSpc>
              <a:spcBef>
                <a:spcPts val="600"/>
              </a:spcBef>
              <a:spcAft>
                <a:spcPts val="0"/>
              </a:spcAft>
              <a:buSzPts val="1800"/>
              <a:buChar char="▪"/>
              <a:defRPr sz="1800"/>
            </a:lvl3pPr>
            <a:lvl4pPr indent="-342900" lvl="3" marL="1828800" algn="l">
              <a:lnSpc>
                <a:spcPct val="90000"/>
              </a:lnSpc>
              <a:spcBef>
                <a:spcPts val="360"/>
              </a:spcBef>
              <a:spcAft>
                <a:spcPts val="0"/>
              </a:spcAft>
              <a:buClr>
                <a:schemeClr val="dk1"/>
              </a:buClr>
              <a:buSzPts val="1800"/>
              <a:buChar char="–"/>
              <a:defRPr sz="1800"/>
            </a:lvl4pPr>
            <a:lvl5pPr indent="-342900" lvl="4" marL="2286000" algn="l">
              <a:lnSpc>
                <a:spcPct val="90000"/>
              </a:lnSpc>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38"/>
          <p:cNvSpPr txBox="1"/>
          <p:nvPr/>
        </p:nvSpPr>
        <p:spPr>
          <a:xfrm>
            <a:off x="619545" y="4749146"/>
            <a:ext cx="738985"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800" u="none" cap="none" strike="noStrike">
                <a:solidFill>
                  <a:schemeClr val="lt2"/>
                </a:solidFill>
                <a:latin typeface="Helvetica Neue"/>
                <a:ea typeface="Helvetica Neue"/>
                <a:cs typeface="Helvetica Neue"/>
                <a:sym typeface="Helvetica Neue"/>
              </a:rPr>
              <a:t>Interne Orange</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showMasterSp="0">
  <p:cSld name="Titre de section">
    <p:spTree>
      <p:nvGrpSpPr>
        <p:cNvPr id="110" name="Shape 110"/>
        <p:cNvGrpSpPr/>
        <p:nvPr/>
      </p:nvGrpSpPr>
      <p:grpSpPr>
        <a:xfrm>
          <a:off x="0" y="0"/>
          <a:ext cx="0" cy="0"/>
          <a:chOff x="0" y="0"/>
          <a:chExt cx="0" cy="0"/>
        </a:xfrm>
      </p:grpSpPr>
      <p:sp>
        <p:nvSpPr>
          <p:cNvPr id="111" name="Google Shape;111;p39"/>
          <p:cNvSpPr txBox="1"/>
          <p:nvPr>
            <p:ph idx="1" type="body"/>
          </p:nvPr>
        </p:nvSpPr>
        <p:spPr>
          <a:xfrm>
            <a:off x="313769" y="268288"/>
            <a:ext cx="6096839" cy="4283075"/>
          </a:xfrm>
          <a:prstGeom prst="rect">
            <a:avLst/>
          </a:prstGeom>
          <a:noFill/>
          <a:ln>
            <a:noFill/>
          </a:ln>
        </p:spPr>
        <p:txBody>
          <a:bodyPr anchorCtr="0" anchor="t" bIns="0" lIns="0" spcFirstLastPara="1" rIns="0" wrap="square" tIns="0">
            <a:normAutofit/>
          </a:bodyPr>
          <a:lstStyle>
            <a:lvl1pPr indent="-228600" lvl="0" marL="457200" algn="l">
              <a:lnSpc>
                <a:spcPct val="85000"/>
              </a:lnSpc>
              <a:spcBef>
                <a:spcPts val="0"/>
              </a:spcBef>
              <a:spcAft>
                <a:spcPts val="0"/>
              </a:spcAft>
              <a:buSzPts val="1375"/>
              <a:buNone/>
              <a:defRPr sz="5500"/>
            </a:lvl1pPr>
            <a:lvl2pPr indent="-228600" lvl="1" marL="914400" algn="l">
              <a:lnSpc>
                <a:spcPct val="85000"/>
              </a:lnSpc>
              <a:spcBef>
                <a:spcPts val="0"/>
              </a:spcBef>
              <a:spcAft>
                <a:spcPts val="0"/>
              </a:spcAft>
              <a:buSzPts val="1375"/>
              <a:buNone/>
              <a:defRPr sz="5500"/>
            </a:lvl2pPr>
            <a:lvl3pPr indent="-577850" lvl="2" marL="1371600" algn="l">
              <a:lnSpc>
                <a:spcPct val="90000"/>
              </a:lnSpc>
              <a:spcBef>
                <a:spcPts val="600"/>
              </a:spcBef>
              <a:spcAft>
                <a:spcPts val="0"/>
              </a:spcAft>
              <a:buSzPts val="5500"/>
              <a:buChar char="▪"/>
              <a:defRPr sz="5500"/>
            </a:lvl3pPr>
            <a:lvl4pPr indent="-577850" lvl="3" marL="1828800" algn="l">
              <a:lnSpc>
                <a:spcPct val="90000"/>
              </a:lnSpc>
              <a:spcBef>
                <a:spcPts val="1100"/>
              </a:spcBef>
              <a:spcAft>
                <a:spcPts val="0"/>
              </a:spcAft>
              <a:buClr>
                <a:schemeClr val="dk1"/>
              </a:buClr>
              <a:buSzPts val="5500"/>
              <a:buChar char="–"/>
              <a:defRPr sz="5500"/>
            </a:lvl4pPr>
            <a:lvl5pPr indent="-577850" lvl="4" marL="2286000" algn="l">
              <a:lnSpc>
                <a:spcPct val="90000"/>
              </a:lnSpc>
              <a:spcBef>
                <a:spcPts val="1100"/>
              </a:spcBef>
              <a:spcAft>
                <a:spcPts val="0"/>
              </a:spcAft>
              <a:buSzPts val="5500"/>
              <a:buChar char="–"/>
              <a:defRPr sz="55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2" name="Google Shape;112;p39"/>
          <p:cNvSpPr txBox="1"/>
          <p:nvPr/>
        </p:nvSpPr>
        <p:spPr>
          <a:xfrm>
            <a:off x="619545" y="4749146"/>
            <a:ext cx="738985"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800" u="none" cap="none" strike="noStrike">
                <a:solidFill>
                  <a:schemeClr val="lt2"/>
                </a:solidFill>
                <a:latin typeface="Helvetica Neue"/>
                <a:ea typeface="Helvetica Neue"/>
                <a:cs typeface="Helvetica Neue"/>
                <a:sym typeface="Helvetica Neue"/>
              </a:rPr>
              <a:t>Interne Orange</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44"/>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500">
                <a:solidFill>
                  <a:srgbClr val="FF79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showMasterSp="0">
  <p:cSld name="Deux contenus">
    <p:spTree>
      <p:nvGrpSpPr>
        <p:cNvPr id="113" name="Shape 113"/>
        <p:cNvGrpSpPr/>
        <p:nvPr/>
      </p:nvGrpSpPr>
      <p:grpSpPr>
        <a:xfrm>
          <a:off x="0" y="0"/>
          <a:ext cx="0" cy="0"/>
          <a:chOff x="0" y="0"/>
          <a:chExt cx="0" cy="0"/>
        </a:xfrm>
      </p:grpSpPr>
      <p:sp>
        <p:nvSpPr>
          <p:cNvPr id="114" name="Google Shape;114;p40"/>
          <p:cNvSpPr txBox="1"/>
          <p:nvPr>
            <p:ph idx="1" type="body"/>
          </p:nvPr>
        </p:nvSpPr>
        <p:spPr>
          <a:xfrm>
            <a:off x="313200" y="1181100"/>
            <a:ext cx="3968055" cy="3370262"/>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350"/>
              <a:buNone/>
              <a:defRPr sz="1400"/>
            </a:lvl1pPr>
            <a:lvl2pPr indent="-228600" lvl="1" marL="914400" algn="l">
              <a:lnSpc>
                <a:spcPct val="90000"/>
              </a:lnSpc>
              <a:spcBef>
                <a:spcPts val="600"/>
              </a:spcBef>
              <a:spcAft>
                <a:spcPts val="0"/>
              </a:spcAft>
              <a:buSzPts val="350"/>
              <a:buNone/>
              <a:defRPr sz="1400">
                <a:solidFill>
                  <a:schemeClr val="dk1"/>
                </a:solidFill>
              </a:defRPr>
            </a:lvl2pPr>
            <a:lvl3pPr indent="-317500" lvl="2" marL="1371600" algn="l">
              <a:lnSpc>
                <a:spcPct val="90000"/>
              </a:lnSpc>
              <a:spcBef>
                <a:spcPts val="600"/>
              </a:spcBef>
              <a:spcAft>
                <a:spcPts val="0"/>
              </a:spcAft>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5" name="Google Shape;115;p40"/>
          <p:cNvSpPr txBox="1"/>
          <p:nvPr>
            <p:ph idx="2" type="body"/>
          </p:nvPr>
        </p:nvSpPr>
        <p:spPr>
          <a:xfrm>
            <a:off x="4864795" y="1181100"/>
            <a:ext cx="3964880" cy="3370262"/>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350"/>
              <a:buNone/>
              <a:defRPr sz="1400"/>
            </a:lvl1pPr>
            <a:lvl2pPr indent="-228600" lvl="1" marL="914400" algn="l">
              <a:lnSpc>
                <a:spcPct val="90000"/>
              </a:lnSpc>
              <a:spcBef>
                <a:spcPts val="600"/>
              </a:spcBef>
              <a:spcAft>
                <a:spcPts val="0"/>
              </a:spcAft>
              <a:buSzPts val="350"/>
              <a:buNone/>
              <a:defRPr sz="1400">
                <a:solidFill>
                  <a:schemeClr val="dk1"/>
                </a:solidFill>
              </a:defRPr>
            </a:lvl2pPr>
            <a:lvl3pPr indent="-317500" lvl="2" marL="1371600" algn="l">
              <a:lnSpc>
                <a:spcPct val="90000"/>
              </a:lnSpc>
              <a:spcBef>
                <a:spcPts val="600"/>
              </a:spcBef>
              <a:spcAft>
                <a:spcPts val="0"/>
              </a:spcAft>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6" name="Google Shape;116;p40"/>
          <p:cNvSpPr txBox="1"/>
          <p:nvPr>
            <p:ph type="title"/>
          </p:nvPr>
        </p:nvSpPr>
        <p:spPr>
          <a:xfrm>
            <a:off x="313199"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40"/>
          <p:cNvSpPr txBox="1"/>
          <p:nvPr/>
        </p:nvSpPr>
        <p:spPr>
          <a:xfrm>
            <a:off x="619545" y="4749146"/>
            <a:ext cx="738985"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800" u="none" cap="none" strike="noStrike">
                <a:solidFill>
                  <a:schemeClr val="lt2"/>
                </a:solidFill>
                <a:latin typeface="Helvetica Neue"/>
                <a:ea typeface="Helvetica Neue"/>
                <a:cs typeface="Helvetica Neue"/>
                <a:sym typeface="Helvetica Neue"/>
              </a:rPr>
              <a:t>Interne Orange</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showMasterSp="0">
  <p:cSld name="Titre seul">
    <p:spTree>
      <p:nvGrpSpPr>
        <p:cNvPr id="118" name="Shape 118"/>
        <p:cNvGrpSpPr/>
        <p:nvPr/>
      </p:nvGrpSpPr>
      <p:grpSpPr>
        <a:xfrm>
          <a:off x="0" y="0"/>
          <a:ext cx="0" cy="0"/>
          <a:chOff x="0" y="0"/>
          <a:chExt cx="0" cy="0"/>
        </a:xfrm>
      </p:grpSpPr>
      <p:sp>
        <p:nvSpPr>
          <p:cNvPr id="119" name="Google Shape;119;p41"/>
          <p:cNvSpPr txBox="1"/>
          <p:nvPr>
            <p:ph type="title"/>
          </p:nvPr>
        </p:nvSpPr>
        <p:spPr>
          <a:xfrm>
            <a:off x="313200"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41"/>
          <p:cNvSpPr txBox="1"/>
          <p:nvPr/>
        </p:nvSpPr>
        <p:spPr>
          <a:xfrm>
            <a:off x="619545" y="4749146"/>
            <a:ext cx="738985"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800" u="none" cap="none" strike="noStrike">
                <a:solidFill>
                  <a:schemeClr val="lt2"/>
                </a:solidFill>
                <a:latin typeface="Helvetica Neue"/>
                <a:ea typeface="Helvetica Neue"/>
                <a:cs typeface="Helvetica Neue"/>
                <a:sym typeface="Helvetica Neue"/>
              </a:rPr>
              <a:t>Interne Orange</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leine page" showMasterSp="0">
  <p:cSld name="Image pleine page">
    <p:spTree>
      <p:nvGrpSpPr>
        <p:cNvPr id="121" name="Shape 121"/>
        <p:cNvGrpSpPr/>
        <p:nvPr/>
      </p:nvGrpSpPr>
      <p:grpSpPr>
        <a:xfrm>
          <a:off x="0" y="0"/>
          <a:ext cx="0" cy="0"/>
          <a:chOff x="0" y="0"/>
          <a:chExt cx="0" cy="0"/>
        </a:xfrm>
      </p:grpSpPr>
      <p:sp>
        <p:nvSpPr>
          <p:cNvPr id="122" name="Google Shape;122;p42"/>
          <p:cNvSpPr/>
          <p:nvPr>
            <p:ph idx="2" type="pic"/>
          </p:nvPr>
        </p:nvSpPr>
        <p:spPr>
          <a:xfrm>
            <a:off x="0" y="0"/>
            <a:ext cx="9144000" cy="5143500"/>
          </a:xfrm>
          <a:prstGeom prst="rect">
            <a:avLst/>
          </a:prstGeom>
          <a:noFill/>
          <a:ln>
            <a:noFill/>
          </a:ln>
        </p:spPr>
      </p:sp>
      <p:sp>
        <p:nvSpPr>
          <p:cNvPr id="123" name="Google Shape;123;p42"/>
          <p:cNvSpPr txBox="1"/>
          <p:nvPr>
            <p:ph type="title"/>
          </p:nvPr>
        </p:nvSpPr>
        <p:spPr>
          <a:xfrm>
            <a:off x="313200"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2000"/>
              <a:buFont typeface="Helvetica Neue"/>
              <a:buNone/>
              <a:defRPr>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p:cSld name="Vide">
    <p:spTree>
      <p:nvGrpSpPr>
        <p:cNvPr id="124" name="Shape 124"/>
        <p:cNvGrpSpPr/>
        <p:nvPr/>
      </p:nvGrpSpPr>
      <p:grpSpPr>
        <a:xfrm>
          <a:off x="0" y="0"/>
          <a:ext cx="0" cy="0"/>
          <a:chOff x="0" y="0"/>
          <a:chExt cx="0" cy="0"/>
        </a:xfrm>
      </p:grpSpPr>
      <p:sp>
        <p:nvSpPr>
          <p:cNvPr id="125" name="Google Shape;125;p43"/>
          <p:cNvSpPr txBox="1"/>
          <p:nvPr/>
        </p:nvSpPr>
        <p:spPr>
          <a:xfrm>
            <a:off x="619545" y="4749146"/>
            <a:ext cx="738985" cy="12311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800" u="none" cap="none" strike="noStrike">
                <a:solidFill>
                  <a:schemeClr val="lt2"/>
                </a:solidFill>
                <a:latin typeface="Helvetica Neue"/>
                <a:ea typeface="Helvetica Neue"/>
                <a:cs typeface="Helvetica Neue"/>
                <a:sym typeface="Helvetica Neue"/>
              </a:rPr>
              <a:t>Interne Orange</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32" name="Shape 132"/>
        <p:cNvGrpSpPr/>
        <p:nvPr/>
      </p:nvGrpSpPr>
      <p:grpSpPr>
        <a:xfrm>
          <a:off x="0" y="0"/>
          <a:ext cx="0" cy="0"/>
          <a:chOff x="0" y="0"/>
          <a:chExt cx="0" cy="0"/>
        </a:xfrm>
      </p:grpSpPr>
      <p:sp>
        <p:nvSpPr>
          <p:cNvPr id="133" name="Google Shape;133;p17"/>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7"/>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5" name="Google Shape;135;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38" name="Shape 138"/>
        <p:cNvGrpSpPr/>
        <p:nvPr/>
      </p:nvGrpSpPr>
      <p:grpSpPr>
        <a:xfrm>
          <a:off x="0" y="0"/>
          <a:ext cx="0" cy="0"/>
          <a:chOff x="0" y="0"/>
          <a:chExt cx="0" cy="0"/>
        </a:xfrm>
      </p:grpSpPr>
      <p:sp>
        <p:nvSpPr>
          <p:cNvPr id="139" name="Google Shape;139;p48"/>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48"/>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480"/>
              </a:spcBef>
              <a:spcAft>
                <a:spcPts val="0"/>
              </a:spcAft>
              <a:buClr>
                <a:srgbClr val="888888"/>
              </a:buClr>
              <a:buSzPts val="2400"/>
              <a:buNone/>
              <a:defRPr>
                <a:solidFill>
                  <a:srgbClr val="888888"/>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141" name="Google Shape;141;p4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144" name="Shape 144"/>
        <p:cNvGrpSpPr/>
        <p:nvPr/>
      </p:nvGrpSpPr>
      <p:grpSpPr>
        <a:xfrm>
          <a:off x="0" y="0"/>
          <a:ext cx="0" cy="0"/>
          <a:chOff x="0" y="0"/>
          <a:chExt cx="0" cy="0"/>
        </a:xfrm>
      </p:grpSpPr>
      <p:sp>
        <p:nvSpPr>
          <p:cNvPr id="145" name="Google Shape;145;p49"/>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3000"/>
              <a:buFont typeface="Calibri"/>
              <a:buNone/>
              <a:defRPr b="1" sz="3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4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300"/>
              </a:spcBef>
              <a:spcAft>
                <a:spcPts val="0"/>
              </a:spcAft>
              <a:buClr>
                <a:srgbClr val="888888"/>
              </a:buClr>
              <a:buSzPts val="1500"/>
              <a:buNone/>
              <a:defRPr sz="1500">
                <a:solidFill>
                  <a:srgbClr val="888888"/>
                </a:solidFill>
              </a:defRPr>
            </a:lvl1pPr>
            <a:lvl2pPr indent="-228600" lvl="1" marL="914400" algn="l">
              <a:spcBef>
                <a:spcPts val="270"/>
              </a:spcBef>
              <a:spcAft>
                <a:spcPts val="0"/>
              </a:spcAft>
              <a:buClr>
                <a:srgbClr val="888888"/>
              </a:buClr>
              <a:buSzPts val="1350"/>
              <a:buNone/>
              <a:defRPr sz="1350">
                <a:solidFill>
                  <a:srgbClr val="888888"/>
                </a:solidFill>
              </a:defRPr>
            </a:lvl2pPr>
            <a:lvl3pPr indent="-228600" lvl="2" marL="1371600" algn="l">
              <a:spcBef>
                <a:spcPts val="240"/>
              </a:spcBef>
              <a:spcAft>
                <a:spcPts val="0"/>
              </a:spcAft>
              <a:buClr>
                <a:srgbClr val="888888"/>
              </a:buClr>
              <a:buSzPts val="1200"/>
              <a:buNone/>
              <a:defRPr sz="1200">
                <a:solidFill>
                  <a:srgbClr val="888888"/>
                </a:solidFill>
              </a:defRPr>
            </a:lvl3pPr>
            <a:lvl4pPr indent="-228600" lvl="3" marL="1828800" algn="l">
              <a:spcBef>
                <a:spcPts val="210"/>
              </a:spcBef>
              <a:spcAft>
                <a:spcPts val="0"/>
              </a:spcAft>
              <a:buClr>
                <a:srgbClr val="888888"/>
              </a:buClr>
              <a:buSzPts val="1050"/>
              <a:buNone/>
              <a:defRPr sz="1050">
                <a:solidFill>
                  <a:srgbClr val="888888"/>
                </a:solidFill>
              </a:defRPr>
            </a:lvl4pPr>
            <a:lvl5pPr indent="-228600" lvl="4" marL="2286000" algn="l">
              <a:spcBef>
                <a:spcPts val="210"/>
              </a:spcBef>
              <a:spcAft>
                <a:spcPts val="0"/>
              </a:spcAft>
              <a:buClr>
                <a:srgbClr val="888888"/>
              </a:buClr>
              <a:buSzPts val="1050"/>
              <a:buNone/>
              <a:defRPr sz="1050">
                <a:solidFill>
                  <a:srgbClr val="888888"/>
                </a:solidFill>
              </a:defRPr>
            </a:lvl5pPr>
            <a:lvl6pPr indent="-228600" lvl="5" marL="2743200" algn="l">
              <a:spcBef>
                <a:spcPts val="210"/>
              </a:spcBef>
              <a:spcAft>
                <a:spcPts val="0"/>
              </a:spcAft>
              <a:buClr>
                <a:srgbClr val="888888"/>
              </a:buClr>
              <a:buSzPts val="1050"/>
              <a:buNone/>
              <a:defRPr sz="1050">
                <a:solidFill>
                  <a:srgbClr val="888888"/>
                </a:solidFill>
              </a:defRPr>
            </a:lvl6pPr>
            <a:lvl7pPr indent="-228600" lvl="6" marL="3200400" algn="l">
              <a:spcBef>
                <a:spcPts val="210"/>
              </a:spcBef>
              <a:spcAft>
                <a:spcPts val="0"/>
              </a:spcAft>
              <a:buClr>
                <a:srgbClr val="888888"/>
              </a:buClr>
              <a:buSzPts val="1050"/>
              <a:buNone/>
              <a:defRPr sz="1050">
                <a:solidFill>
                  <a:srgbClr val="888888"/>
                </a:solidFill>
              </a:defRPr>
            </a:lvl7pPr>
            <a:lvl8pPr indent="-228600" lvl="7" marL="3657600" algn="l">
              <a:spcBef>
                <a:spcPts val="210"/>
              </a:spcBef>
              <a:spcAft>
                <a:spcPts val="0"/>
              </a:spcAft>
              <a:buClr>
                <a:srgbClr val="888888"/>
              </a:buClr>
              <a:buSzPts val="1050"/>
              <a:buNone/>
              <a:defRPr sz="1050">
                <a:solidFill>
                  <a:srgbClr val="888888"/>
                </a:solidFill>
              </a:defRPr>
            </a:lvl8pPr>
            <a:lvl9pPr indent="-228600" lvl="8" marL="4114800" algn="l">
              <a:spcBef>
                <a:spcPts val="210"/>
              </a:spcBef>
              <a:spcAft>
                <a:spcPts val="0"/>
              </a:spcAft>
              <a:buClr>
                <a:srgbClr val="888888"/>
              </a:buClr>
              <a:buSzPts val="1050"/>
              <a:buNone/>
              <a:defRPr sz="1050">
                <a:solidFill>
                  <a:srgbClr val="888888"/>
                </a:solidFill>
              </a:defRPr>
            </a:lvl9pPr>
          </a:lstStyle>
          <a:p/>
        </p:txBody>
      </p:sp>
      <p:sp>
        <p:nvSpPr>
          <p:cNvPr id="147" name="Google Shape;147;p4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150" name="Shape 150"/>
        <p:cNvGrpSpPr/>
        <p:nvPr/>
      </p:nvGrpSpPr>
      <p:grpSpPr>
        <a:xfrm>
          <a:off x="0" y="0"/>
          <a:ext cx="0" cy="0"/>
          <a:chOff x="0" y="0"/>
          <a:chExt cx="0" cy="0"/>
        </a:xfrm>
      </p:grpSpPr>
      <p:sp>
        <p:nvSpPr>
          <p:cNvPr id="151" name="Google Shape;151;p5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50"/>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361950" lvl="0" marL="457200" algn="l">
              <a:spcBef>
                <a:spcPts val="420"/>
              </a:spcBef>
              <a:spcAft>
                <a:spcPts val="0"/>
              </a:spcAft>
              <a:buClr>
                <a:schemeClr val="dk1"/>
              </a:buClr>
              <a:buSzPts val="2100"/>
              <a:buChar char="•"/>
              <a:defRPr sz="2100"/>
            </a:lvl1pPr>
            <a:lvl2pPr indent="-342900" lvl="1" marL="914400" algn="l">
              <a:spcBef>
                <a:spcPts val="36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4325" lvl="3" marL="1828800" algn="l">
              <a:spcBef>
                <a:spcPts val="270"/>
              </a:spcBef>
              <a:spcAft>
                <a:spcPts val="0"/>
              </a:spcAft>
              <a:buClr>
                <a:schemeClr val="dk1"/>
              </a:buClr>
              <a:buSzPts val="1350"/>
              <a:buChar char="–"/>
              <a:defRPr sz="1350"/>
            </a:lvl4pPr>
            <a:lvl5pPr indent="-314325" lvl="4" marL="2286000" algn="l">
              <a:spcBef>
                <a:spcPts val="270"/>
              </a:spcBef>
              <a:spcAft>
                <a:spcPts val="0"/>
              </a:spcAft>
              <a:buClr>
                <a:schemeClr val="dk1"/>
              </a:buClr>
              <a:buSzPts val="1350"/>
              <a:buChar char="»"/>
              <a:defRPr sz="1350"/>
            </a:lvl5pPr>
            <a:lvl6pPr indent="-314325" lvl="5" marL="2743200" algn="l">
              <a:spcBef>
                <a:spcPts val="270"/>
              </a:spcBef>
              <a:spcAft>
                <a:spcPts val="0"/>
              </a:spcAft>
              <a:buClr>
                <a:schemeClr val="dk1"/>
              </a:buClr>
              <a:buSzPts val="1350"/>
              <a:buChar char="•"/>
              <a:defRPr sz="1350"/>
            </a:lvl6pPr>
            <a:lvl7pPr indent="-314325" lvl="6" marL="3200400" algn="l">
              <a:spcBef>
                <a:spcPts val="270"/>
              </a:spcBef>
              <a:spcAft>
                <a:spcPts val="0"/>
              </a:spcAft>
              <a:buClr>
                <a:schemeClr val="dk1"/>
              </a:buClr>
              <a:buSzPts val="1350"/>
              <a:buChar char="•"/>
              <a:defRPr sz="1350"/>
            </a:lvl7pPr>
            <a:lvl8pPr indent="-314325" lvl="7" marL="3657600" algn="l">
              <a:spcBef>
                <a:spcPts val="270"/>
              </a:spcBef>
              <a:spcAft>
                <a:spcPts val="0"/>
              </a:spcAft>
              <a:buClr>
                <a:schemeClr val="dk1"/>
              </a:buClr>
              <a:buSzPts val="1350"/>
              <a:buChar char="•"/>
              <a:defRPr sz="1350"/>
            </a:lvl8pPr>
            <a:lvl9pPr indent="-314325" lvl="8" marL="4114800" algn="l">
              <a:spcBef>
                <a:spcPts val="270"/>
              </a:spcBef>
              <a:spcAft>
                <a:spcPts val="0"/>
              </a:spcAft>
              <a:buClr>
                <a:schemeClr val="dk1"/>
              </a:buClr>
              <a:buSzPts val="1350"/>
              <a:buChar char="•"/>
              <a:defRPr sz="1350"/>
            </a:lvl9pPr>
          </a:lstStyle>
          <a:p/>
        </p:txBody>
      </p:sp>
      <p:sp>
        <p:nvSpPr>
          <p:cNvPr id="153" name="Google Shape;153;p50"/>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361950" lvl="0" marL="457200" algn="l">
              <a:spcBef>
                <a:spcPts val="420"/>
              </a:spcBef>
              <a:spcAft>
                <a:spcPts val="0"/>
              </a:spcAft>
              <a:buClr>
                <a:schemeClr val="dk1"/>
              </a:buClr>
              <a:buSzPts val="2100"/>
              <a:buChar char="•"/>
              <a:defRPr sz="2100"/>
            </a:lvl1pPr>
            <a:lvl2pPr indent="-342900" lvl="1" marL="914400" algn="l">
              <a:spcBef>
                <a:spcPts val="36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4325" lvl="3" marL="1828800" algn="l">
              <a:spcBef>
                <a:spcPts val="270"/>
              </a:spcBef>
              <a:spcAft>
                <a:spcPts val="0"/>
              </a:spcAft>
              <a:buClr>
                <a:schemeClr val="dk1"/>
              </a:buClr>
              <a:buSzPts val="1350"/>
              <a:buChar char="–"/>
              <a:defRPr sz="1350"/>
            </a:lvl4pPr>
            <a:lvl5pPr indent="-314325" lvl="4" marL="2286000" algn="l">
              <a:spcBef>
                <a:spcPts val="270"/>
              </a:spcBef>
              <a:spcAft>
                <a:spcPts val="0"/>
              </a:spcAft>
              <a:buClr>
                <a:schemeClr val="dk1"/>
              </a:buClr>
              <a:buSzPts val="1350"/>
              <a:buChar char="»"/>
              <a:defRPr sz="1350"/>
            </a:lvl5pPr>
            <a:lvl6pPr indent="-314325" lvl="5" marL="2743200" algn="l">
              <a:spcBef>
                <a:spcPts val="270"/>
              </a:spcBef>
              <a:spcAft>
                <a:spcPts val="0"/>
              </a:spcAft>
              <a:buClr>
                <a:schemeClr val="dk1"/>
              </a:buClr>
              <a:buSzPts val="1350"/>
              <a:buChar char="•"/>
              <a:defRPr sz="1350"/>
            </a:lvl6pPr>
            <a:lvl7pPr indent="-314325" lvl="6" marL="3200400" algn="l">
              <a:spcBef>
                <a:spcPts val="270"/>
              </a:spcBef>
              <a:spcAft>
                <a:spcPts val="0"/>
              </a:spcAft>
              <a:buClr>
                <a:schemeClr val="dk1"/>
              </a:buClr>
              <a:buSzPts val="1350"/>
              <a:buChar char="•"/>
              <a:defRPr sz="1350"/>
            </a:lvl7pPr>
            <a:lvl8pPr indent="-314325" lvl="7" marL="3657600" algn="l">
              <a:spcBef>
                <a:spcPts val="270"/>
              </a:spcBef>
              <a:spcAft>
                <a:spcPts val="0"/>
              </a:spcAft>
              <a:buClr>
                <a:schemeClr val="dk1"/>
              </a:buClr>
              <a:buSzPts val="1350"/>
              <a:buChar char="•"/>
              <a:defRPr sz="1350"/>
            </a:lvl8pPr>
            <a:lvl9pPr indent="-314325" lvl="8" marL="4114800" algn="l">
              <a:spcBef>
                <a:spcPts val="270"/>
              </a:spcBef>
              <a:spcAft>
                <a:spcPts val="0"/>
              </a:spcAft>
              <a:buClr>
                <a:schemeClr val="dk1"/>
              </a:buClr>
              <a:buSzPts val="1350"/>
              <a:buChar char="•"/>
              <a:defRPr sz="1350"/>
            </a:lvl9pPr>
          </a:lstStyle>
          <a:p/>
        </p:txBody>
      </p:sp>
      <p:sp>
        <p:nvSpPr>
          <p:cNvPr id="154" name="Google Shape;154;p5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5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5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157" name="Shape 157"/>
        <p:cNvGrpSpPr/>
        <p:nvPr/>
      </p:nvGrpSpPr>
      <p:grpSpPr>
        <a:xfrm>
          <a:off x="0" y="0"/>
          <a:ext cx="0" cy="0"/>
          <a:chOff x="0" y="0"/>
          <a:chExt cx="0" cy="0"/>
        </a:xfrm>
      </p:grpSpPr>
      <p:sp>
        <p:nvSpPr>
          <p:cNvPr id="158" name="Google Shape;158;p5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5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36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270"/>
              </a:spcBef>
              <a:spcAft>
                <a:spcPts val="0"/>
              </a:spcAft>
              <a:buClr>
                <a:schemeClr val="dk1"/>
              </a:buClr>
              <a:buSzPts val="1350"/>
              <a:buNone/>
              <a:defRPr b="1" sz="1350"/>
            </a:lvl3pPr>
            <a:lvl4pPr indent="-228600" lvl="3" marL="1828800" algn="l">
              <a:spcBef>
                <a:spcPts val="240"/>
              </a:spcBef>
              <a:spcAft>
                <a:spcPts val="0"/>
              </a:spcAft>
              <a:buClr>
                <a:schemeClr val="dk1"/>
              </a:buClr>
              <a:buSzPts val="1200"/>
              <a:buNone/>
              <a:defRPr b="1" sz="1200"/>
            </a:lvl4pPr>
            <a:lvl5pPr indent="-228600" lvl="4" marL="2286000" algn="l">
              <a:spcBef>
                <a:spcPts val="240"/>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160" name="Google Shape;160;p5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4325" lvl="2" marL="1371600" algn="l">
              <a:spcBef>
                <a:spcPts val="270"/>
              </a:spcBef>
              <a:spcAft>
                <a:spcPts val="0"/>
              </a:spcAft>
              <a:buClr>
                <a:schemeClr val="dk1"/>
              </a:buClr>
              <a:buSzPts val="1350"/>
              <a:buChar char="•"/>
              <a:defRPr sz="1350"/>
            </a:lvl3pPr>
            <a:lvl4pPr indent="-304800" lvl="3" marL="1828800" algn="l">
              <a:spcBef>
                <a:spcPts val="240"/>
              </a:spcBef>
              <a:spcAft>
                <a:spcPts val="0"/>
              </a:spcAft>
              <a:buClr>
                <a:schemeClr val="dk1"/>
              </a:buClr>
              <a:buSzPts val="1200"/>
              <a:buChar char="–"/>
              <a:defRPr sz="1200"/>
            </a:lvl4pPr>
            <a:lvl5pPr indent="-304800" lvl="4" marL="2286000" algn="l">
              <a:spcBef>
                <a:spcPts val="240"/>
              </a:spcBef>
              <a:spcAft>
                <a:spcPts val="0"/>
              </a:spcAft>
              <a:buClr>
                <a:schemeClr val="dk1"/>
              </a:buClr>
              <a:buSzPts val="1200"/>
              <a:buChar char="»"/>
              <a:defRPr sz="1200"/>
            </a:lvl5pPr>
            <a:lvl6pPr indent="-304800" lvl="5" marL="2743200" algn="l">
              <a:spcBef>
                <a:spcPts val="240"/>
              </a:spcBef>
              <a:spcAft>
                <a:spcPts val="0"/>
              </a:spcAft>
              <a:buClr>
                <a:schemeClr val="dk1"/>
              </a:buClr>
              <a:buSzPts val="1200"/>
              <a:buChar char="•"/>
              <a:defRPr sz="1200"/>
            </a:lvl6pPr>
            <a:lvl7pPr indent="-304800" lvl="6" marL="3200400" algn="l">
              <a:spcBef>
                <a:spcPts val="240"/>
              </a:spcBef>
              <a:spcAft>
                <a:spcPts val="0"/>
              </a:spcAft>
              <a:buClr>
                <a:schemeClr val="dk1"/>
              </a:buClr>
              <a:buSzPts val="1200"/>
              <a:buChar char="•"/>
              <a:defRPr sz="1200"/>
            </a:lvl7pPr>
            <a:lvl8pPr indent="-304800" lvl="7" marL="3657600" algn="l">
              <a:spcBef>
                <a:spcPts val="240"/>
              </a:spcBef>
              <a:spcAft>
                <a:spcPts val="0"/>
              </a:spcAft>
              <a:buClr>
                <a:schemeClr val="dk1"/>
              </a:buClr>
              <a:buSzPts val="1200"/>
              <a:buChar char="•"/>
              <a:defRPr sz="1200"/>
            </a:lvl8pPr>
            <a:lvl9pPr indent="-304800" lvl="8" marL="4114800" algn="l">
              <a:spcBef>
                <a:spcPts val="240"/>
              </a:spcBef>
              <a:spcAft>
                <a:spcPts val="0"/>
              </a:spcAft>
              <a:buClr>
                <a:schemeClr val="dk1"/>
              </a:buClr>
              <a:buSzPts val="1200"/>
              <a:buChar char="•"/>
              <a:defRPr sz="1200"/>
            </a:lvl9pPr>
          </a:lstStyle>
          <a:p/>
        </p:txBody>
      </p:sp>
      <p:sp>
        <p:nvSpPr>
          <p:cNvPr id="161" name="Google Shape;161;p51"/>
          <p:cNvSpPr txBox="1"/>
          <p:nvPr>
            <p:ph idx="3" type="body"/>
          </p:nvPr>
        </p:nvSpPr>
        <p:spPr>
          <a:xfrm>
            <a:off x="4645026"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36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270"/>
              </a:spcBef>
              <a:spcAft>
                <a:spcPts val="0"/>
              </a:spcAft>
              <a:buClr>
                <a:schemeClr val="dk1"/>
              </a:buClr>
              <a:buSzPts val="1350"/>
              <a:buNone/>
              <a:defRPr b="1" sz="1350"/>
            </a:lvl3pPr>
            <a:lvl4pPr indent="-228600" lvl="3" marL="1828800" algn="l">
              <a:spcBef>
                <a:spcPts val="240"/>
              </a:spcBef>
              <a:spcAft>
                <a:spcPts val="0"/>
              </a:spcAft>
              <a:buClr>
                <a:schemeClr val="dk1"/>
              </a:buClr>
              <a:buSzPts val="1200"/>
              <a:buNone/>
              <a:defRPr b="1" sz="1200"/>
            </a:lvl4pPr>
            <a:lvl5pPr indent="-228600" lvl="4" marL="2286000" algn="l">
              <a:spcBef>
                <a:spcPts val="240"/>
              </a:spcBef>
              <a:spcAft>
                <a:spcPts val="0"/>
              </a:spcAft>
              <a:buClr>
                <a:schemeClr val="dk1"/>
              </a:buClr>
              <a:buSzPts val="1200"/>
              <a:buNone/>
              <a:defRPr b="1" sz="1200"/>
            </a:lvl5pPr>
            <a:lvl6pPr indent="-228600" lvl="5" marL="2743200" algn="l">
              <a:spcBef>
                <a:spcPts val="240"/>
              </a:spcBef>
              <a:spcAft>
                <a:spcPts val="0"/>
              </a:spcAft>
              <a:buClr>
                <a:schemeClr val="dk1"/>
              </a:buClr>
              <a:buSzPts val="1200"/>
              <a:buNone/>
              <a:defRPr b="1" sz="1200"/>
            </a:lvl6pPr>
            <a:lvl7pPr indent="-228600" lvl="6" marL="3200400" algn="l">
              <a:spcBef>
                <a:spcPts val="240"/>
              </a:spcBef>
              <a:spcAft>
                <a:spcPts val="0"/>
              </a:spcAft>
              <a:buClr>
                <a:schemeClr val="dk1"/>
              </a:buClr>
              <a:buSzPts val="1200"/>
              <a:buNone/>
              <a:defRPr b="1" sz="1200"/>
            </a:lvl7pPr>
            <a:lvl8pPr indent="-228600" lvl="7" marL="3657600" algn="l">
              <a:spcBef>
                <a:spcPts val="240"/>
              </a:spcBef>
              <a:spcAft>
                <a:spcPts val="0"/>
              </a:spcAft>
              <a:buClr>
                <a:schemeClr val="dk1"/>
              </a:buClr>
              <a:buSzPts val="1200"/>
              <a:buNone/>
              <a:defRPr b="1" sz="1200"/>
            </a:lvl8pPr>
            <a:lvl9pPr indent="-228600" lvl="8" marL="4114800" algn="l">
              <a:spcBef>
                <a:spcPts val="240"/>
              </a:spcBef>
              <a:spcAft>
                <a:spcPts val="0"/>
              </a:spcAft>
              <a:buClr>
                <a:schemeClr val="dk1"/>
              </a:buClr>
              <a:buSzPts val="1200"/>
              <a:buNone/>
              <a:defRPr b="1" sz="1200"/>
            </a:lvl9pPr>
          </a:lstStyle>
          <a:p/>
        </p:txBody>
      </p:sp>
      <p:sp>
        <p:nvSpPr>
          <p:cNvPr id="162" name="Google Shape;162;p51"/>
          <p:cNvSpPr txBox="1"/>
          <p:nvPr>
            <p:ph idx="4" type="body"/>
          </p:nvPr>
        </p:nvSpPr>
        <p:spPr>
          <a:xfrm>
            <a:off x="4645026" y="1631156"/>
            <a:ext cx="4041775" cy="2963466"/>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4325" lvl="2" marL="1371600" algn="l">
              <a:spcBef>
                <a:spcPts val="270"/>
              </a:spcBef>
              <a:spcAft>
                <a:spcPts val="0"/>
              </a:spcAft>
              <a:buClr>
                <a:schemeClr val="dk1"/>
              </a:buClr>
              <a:buSzPts val="1350"/>
              <a:buChar char="•"/>
              <a:defRPr sz="1350"/>
            </a:lvl3pPr>
            <a:lvl4pPr indent="-304800" lvl="3" marL="1828800" algn="l">
              <a:spcBef>
                <a:spcPts val="240"/>
              </a:spcBef>
              <a:spcAft>
                <a:spcPts val="0"/>
              </a:spcAft>
              <a:buClr>
                <a:schemeClr val="dk1"/>
              </a:buClr>
              <a:buSzPts val="1200"/>
              <a:buChar char="–"/>
              <a:defRPr sz="1200"/>
            </a:lvl4pPr>
            <a:lvl5pPr indent="-304800" lvl="4" marL="2286000" algn="l">
              <a:spcBef>
                <a:spcPts val="240"/>
              </a:spcBef>
              <a:spcAft>
                <a:spcPts val="0"/>
              </a:spcAft>
              <a:buClr>
                <a:schemeClr val="dk1"/>
              </a:buClr>
              <a:buSzPts val="1200"/>
              <a:buChar char="»"/>
              <a:defRPr sz="1200"/>
            </a:lvl5pPr>
            <a:lvl6pPr indent="-304800" lvl="5" marL="2743200" algn="l">
              <a:spcBef>
                <a:spcPts val="240"/>
              </a:spcBef>
              <a:spcAft>
                <a:spcPts val="0"/>
              </a:spcAft>
              <a:buClr>
                <a:schemeClr val="dk1"/>
              </a:buClr>
              <a:buSzPts val="1200"/>
              <a:buChar char="•"/>
              <a:defRPr sz="1200"/>
            </a:lvl6pPr>
            <a:lvl7pPr indent="-304800" lvl="6" marL="3200400" algn="l">
              <a:spcBef>
                <a:spcPts val="240"/>
              </a:spcBef>
              <a:spcAft>
                <a:spcPts val="0"/>
              </a:spcAft>
              <a:buClr>
                <a:schemeClr val="dk1"/>
              </a:buClr>
              <a:buSzPts val="1200"/>
              <a:buChar char="•"/>
              <a:defRPr sz="1200"/>
            </a:lvl7pPr>
            <a:lvl8pPr indent="-304800" lvl="7" marL="3657600" algn="l">
              <a:spcBef>
                <a:spcPts val="240"/>
              </a:spcBef>
              <a:spcAft>
                <a:spcPts val="0"/>
              </a:spcAft>
              <a:buClr>
                <a:schemeClr val="dk1"/>
              </a:buClr>
              <a:buSzPts val="1200"/>
              <a:buChar char="•"/>
              <a:defRPr sz="1200"/>
            </a:lvl8pPr>
            <a:lvl9pPr indent="-304800" lvl="8" marL="4114800" algn="l">
              <a:spcBef>
                <a:spcPts val="240"/>
              </a:spcBef>
              <a:spcAft>
                <a:spcPts val="0"/>
              </a:spcAft>
              <a:buClr>
                <a:schemeClr val="dk1"/>
              </a:buClr>
              <a:buSzPts val="1200"/>
              <a:buChar char="•"/>
              <a:defRPr sz="1200"/>
            </a:lvl9pPr>
          </a:lstStyle>
          <a:p/>
        </p:txBody>
      </p:sp>
      <p:sp>
        <p:nvSpPr>
          <p:cNvPr id="163" name="Google Shape;163;p5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5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5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166" name="Shape 166"/>
        <p:cNvGrpSpPr/>
        <p:nvPr/>
      </p:nvGrpSpPr>
      <p:grpSpPr>
        <a:xfrm>
          <a:off x="0" y="0"/>
          <a:ext cx="0" cy="0"/>
          <a:chOff x="0" y="0"/>
          <a:chExt cx="0" cy="0"/>
        </a:xfrm>
      </p:grpSpPr>
      <p:sp>
        <p:nvSpPr>
          <p:cNvPr id="167" name="Google Shape;167;p5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5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5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5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45"/>
          <p:cNvSpPr txBox="1"/>
          <p:nvPr>
            <p:ph type="title"/>
          </p:nvPr>
        </p:nvSpPr>
        <p:spPr>
          <a:xfrm>
            <a:off x="114706" y="14986"/>
            <a:ext cx="8914587" cy="5137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500">
                <a:solidFill>
                  <a:srgbClr val="FF79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5"/>
          <p:cNvSpPr txBox="1"/>
          <p:nvPr>
            <p:ph idx="1" type="body"/>
          </p:nvPr>
        </p:nvSpPr>
        <p:spPr>
          <a:xfrm>
            <a:off x="639114" y="1341247"/>
            <a:ext cx="7793990" cy="298196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4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171" name="Shape 171"/>
        <p:cNvGrpSpPr/>
        <p:nvPr/>
      </p:nvGrpSpPr>
      <p:grpSpPr>
        <a:xfrm>
          <a:off x="0" y="0"/>
          <a:ext cx="0" cy="0"/>
          <a:chOff x="0" y="0"/>
          <a:chExt cx="0" cy="0"/>
        </a:xfrm>
      </p:grpSpPr>
      <p:sp>
        <p:nvSpPr>
          <p:cNvPr id="172" name="Google Shape;172;p5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5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5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175" name="Shape 175"/>
        <p:cNvGrpSpPr/>
        <p:nvPr/>
      </p:nvGrpSpPr>
      <p:grpSpPr>
        <a:xfrm>
          <a:off x="0" y="0"/>
          <a:ext cx="0" cy="0"/>
          <a:chOff x="0" y="0"/>
          <a:chExt cx="0" cy="0"/>
        </a:xfrm>
      </p:grpSpPr>
      <p:sp>
        <p:nvSpPr>
          <p:cNvPr id="176" name="Google Shape;176;p54"/>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500"/>
              <a:buFont typeface="Calibri"/>
              <a:buNone/>
              <a:defRPr b="1"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5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61950" lvl="1" marL="914400" algn="l">
              <a:spcBef>
                <a:spcPts val="420"/>
              </a:spcBef>
              <a:spcAft>
                <a:spcPts val="0"/>
              </a:spcAft>
              <a:buClr>
                <a:schemeClr val="dk1"/>
              </a:buClr>
              <a:buSzPts val="2100"/>
              <a:buChar char="–"/>
              <a:defRPr sz="2100"/>
            </a:lvl2pPr>
            <a:lvl3pPr indent="-342900" lvl="2" marL="1371600" algn="l">
              <a:spcBef>
                <a:spcPts val="360"/>
              </a:spcBef>
              <a:spcAft>
                <a:spcPts val="0"/>
              </a:spcAft>
              <a:buClr>
                <a:schemeClr val="dk1"/>
              </a:buClr>
              <a:buSzPts val="1800"/>
              <a:buChar char="•"/>
              <a:defRPr sz="18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78" name="Google Shape;178;p54"/>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10"/>
              </a:spcBef>
              <a:spcAft>
                <a:spcPts val="0"/>
              </a:spcAft>
              <a:buClr>
                <a:schemeClr val="dk1"/>
              </a:buClr>
              <a:buSzPts val="1050"/>
              <a:buNone/>
              <a:defRPr sz="1050"/>
            </a:lvl1pPr>
            <a:lvl2pPr indent="-228600" lvl="1" marL="914400" algn="l">
              <a:spcBef>
                <a:spcPts val="180"/>
              </a:spcBef>
              <a:spcAft>
                <a:spcPts val="0"/>
              </a:spcAft>
              <a:buClr>
                <a:schemeClr val="dk1"/>
              </a:buClr>
              <a:buSzPts val="900"/>
              <a:buNone/>
              <a:defRPr sz="900"/>
            </a:lvl2pPr>
            <a:lvl3pPr indent="-228600" lvl="2" marL="1371600" algn="l">
              <a:spcBef>
                <a:spcPts val="150"/>
              </a:spcBef>
              <a:spcAft>
                <a:spcPts val="0"/>
              </a:spcAft>
              <a:buClr>
                <a:schemeClr val="dk1"/>
              </a:buClr>
              <a:buSzPts val="750"/>
              <a:buNone/>
              <a:defRPr sz="750"/>
            </a:lvl3pPr>
            <a:lvl4pPr indent="-228600" lvl="3" marL="1828800" algn="l">
              <a:spcBef>
                <a:spcPts val="135"/>
              </a:spcBef>
              <a:spcAft>
                <a:spcPts val="0"/>
              </a:spcAft>
              <a:buClr>
                <a:schemeClr val="dk1"/>
              </a:buClr>
              <a:buSzPts val="675"/>
              <a:buNone/>
              <a:defRPr sz="675"/>
            </a:lvl4pPr>
            <a:lvl5pPr indent="-228600" lvl="4" marL="2286000" algn="l">
              <a:spcBef>
                <a:spcPts val="13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79" name="Google Shape;179;p5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5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182" name="Shape 182"/>
        <p:cNvGrpSpPr/>
        <p:nvPr/>
      </p:nvGrpSpPr>
      <p:grpSpPr>
        <a:xfrm>
          <a:off x="0" y="0"/>
          <a:ext cx="0" cy="0"/>
          <a:chOff x="0" y="0"/>
          <a:chExt cx="0" cy="0"/>
        </a:xfrm>
      </p:grpSpPr>
      <p:sp>
        <p:nvSpPr>
          <p:cNvPr id="183" name="Google Shape;183;p5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1500"/>
              <a:buFont typeface="Calibri"/>
              <a:buNone/>
              <a:defRPr b="1"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p55"/>
          <p:cNvSpPr/>
          <p:nvPr>
            <p:ph idx="2" type="pic"/>
          </p:nvPr>
        </p:nvSpPr>
        <p:spPr>
          <a:xfrm>
            <a:off x="1792288" y="459581"/>
            <a:ext cx="5486400" cy="3086100"/>
          </a:xfrm>
          <a:prstGeom prst="rect">
            <a:avLst/>
          </a:prstGeom>
          <a:noFill/>
          <a:ln>
            <a:noFill/>
          </a:ln>
        </p:spPr>
      </p:sp>
      <p:sp>
        <p:nvSpPr>
          <p:cNvPr id="185" name="Google Shape;185;p5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10"/>
              </a:spcBef>
              <a:spcAft>
                <a:spcPts val="0"/>
              </a:spcAft>
              <a:buClr>
                <a:schemeClr val="dk1"/>
              </a:buClr>
              <a:buSzPts val="1050"/>
              <a:buNone/>
              <a:defRPr sz="1050"/>
            </a:lvl1pPr>
            <a:lvl2pPr indent="-228600" lvl="1" marL="914400" algn="l">
              <a:spcBef>
                <a:spcPts val="180"/>
              </a:spcBef>
              <a:spcAft>
                <a:spcPts val="0"/>
              </a:spcAft>
              <a:buClr>
                <a:schemeClr val="dk1"/>
              </a:buClr>
              <a:buSzPts val="900"/>
              <a:buNone/>
              <a:defRPr sz="900"/>
            </a:lvl2pPr>
            <a:lvl3pPr indent="-228600" lvl="2" marL="1371600" algn="l">
              <a:spcBef>
                <a:spcPts val="150"/>
              </a:spcBef>
              <a:spcAft>
                <a:spcPts val="0"/>
              </a:spcAft>
              <a:buClr>
                <a:schemeClr val="dk1"/>
              </a:buClr>
              <a:buSzPts val="750"/>
              <a:buNone/>
              <a:defRPr sz="750"/>
            </a:lvl3pPr>
            <a:lvl4pPr indent="-228600" lvl="3" marL="1828800" algn="l">
              <a:spcBef>
                <a:spcPts val="135"/>
              </a:spcBef>
              <a:spcAft>
                <a:spcPts val="0"/>
              </a:spcAft>
              <a:buClr>
                <a:schemeClr val="dk1"/>
              </a:buClr>
              <a:buSzPts val="675"/>
              <a:buNone/>
              <a:defRPr sz="675"/>
            </a:lvl4pPr>
            <a:lvl5pPr indent="-228600" lvl="4" marL="2286000" algn="l">
              <a:spcBef>
                <a:spcPts val="135"/>
              </a:spcBef>
              <a:spcAft>
                <a:spcPts val="0"/>
              </a:spcAft>
              <a:buClr>
                <a:schemeClr val="dk1"/>
              </a:buClr>
              <a:buSzPts val="675"/>
              <a:buNone/>
              <a:defRPr sz="675"/>
            </a:lvl5pPr>
            <a:lvl6pPr indent="-228600" lvl="5" marL="2743200" algn="l">
              <a:spcBef>
                <a:spcPts val="135"/>
              </a:spcBef>
              <a:spcAft>
                <a:spcPts val="0"/>
              </a:spcAft>
              <a:buClr>
                <a:schemeClr val="dk1"/>
              </a:buClr>
              <a:buSzPts val="675"/>
              <a:buNone/>
              <a:defRPr sz="675"/>
            </a:lvl6pPr>
            <a:lvl7pPr indent="-228600" lvl="6" marL="3200400" algn="l">
              <a:spcBef>
                <a:spcPts val="135"/>
              </a:spcBef>
              <a:spcAft>
                <a:spcPts val="0"/>
              </a:spcAft>
              <a:buClr>
                <a:schemeClr val="dk1"/>
              </a:buClr>
              <a:buSzPts val="675"/>
              <a:buNone/>
              <a:defRPr sz="675"/>
            </a:lvl7pPr>
            <a:lvl8pPr indent="-228600" lvl="7" marL="3657600" algn="l">
              <a:spcBef>
                <a:spcPts val="135"/>
              </a:spcBef>
              <a:spcAft>
                <a:spcPts val="0"/>
              </a:spcAft>
              <a:buClr>
                <a:schemeClr val="dk1"/>
              </a:buClr>
              <a:buSzPts val="675"/>
              <a:buNone/>
              <a:defRPr sz="675"/>
            </a:lvl8pPr>
            <a:lvl9pPr indent="-228600" lvl="8" marL="4114800" algn="l">
              <a:spcBef>
                <a:spcPts val="135"/>
              </a:spcBef>
              <a:spcAft>
                <a:spcPts val="0"/>
              </a:spcAft>
              <a:buClr>
                <a:schemeClr val="dk1"/>
              </a:buClr>
              <a:buSzPts val="675"/>
              <a:buNone/>
              <a:defRPr sz="675"/>
            </a:lvl9pPr>
          </a:lstStyle>
          <a:p/>
        </p:txBody>
      </p:sp>
      <p:sp>
        <p:nvSpPr>
          <p:cNvPr id="186" name="Google Shape;186;p5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5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5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189" name="Shape 189"/>
        <p:cNvGrpSpPr/>
        <p:nvPr/>
      </p:nvGrpSpPr>
      <p:grpSpPr>
        <a:xfrm>
          <a:off x="0" y="0"/>
          <a:ext cx="0" cy="0"/>
          <a:chOff x="0" y="0"/>
          <a:chExt cx="0" cy="0"/>
        </a:xfrm>
      </p:grpSpPr>
      <p:sp>
        <p:nvSpPr>
          <p:cNvPr id="190" name="Google Shape;190;p5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56"/>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2" name="Google Shape;192;p5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5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5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195" name="Shape 195"/>
        <p:cNvGrpSpPr/>
        <p:nvPr/>
      </p:nvGrpSpPr>
      <p:grpSpPr>
        <a:xfrm>
          <a:off x="0" y="0"/>
          <a:ext cx="0" cy="0"/>
          <a:chOff x="0" y="0"/>
          <a:chExt cx="0" cy="0"/>
        </a:xfrm>
      </p:grpSpPr>
      <p:sp>
        <p:nvSpPr>
          <p:cNvPr id="196" name="Google Shape;196;p57"/>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57"/>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5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5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5" name="Shape 205"/>
        <p:cNvGrpSpPr/>
        <p:nvPr/>
      </p:nvGrpSpPr>
      <p:grpSpPr>
        <a:xfrm>
          <a:off x="0" y="0"/>
          <a:ext cx="0" cy="0"/>
          <a:chOff x="0" y="0"/>
          <a:chExt cx="0" cy="0"/>
        </a:xfrm>
      </p:grpSpPr>
      <p:sp>
        <p:nvSpPr>
          <p:cNvPr id="206" name="Google Shape;206;p19"/>
          <p:cNvSpPr txBox="1"/>
          <p:nvPr>
            <p:ph type="title"/>
          </p:nvPr>
        </p:nvSpPr>
        <p:spPr>
          <a:xfrm>
            <a:off x="314325" y="267495"/>
            <a:ext cx="8515350" cy="7437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FF7900"/>
              </a:buClr>
              <a:buSzPts val="2500"/>
              <a:buFont typeface="Arial"/>
              <a:buNone/>
              <a:defRPr b="1" i="0" sz="2500">
                <a:solidFill>
                  <a:srgbClr val="FF79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 name="Google Shape;207;p19"/>
          <p:cNvSpPr txBox="1"/>
          <p:nvPr>
            <p:ph idx="1" type="body"/>
          </p:nvPr>
        </p:nvSpPr>
        <p:spPr>
          <a:xfrm>
            <a:off x="314325" y="1184276"/>
            <a:ext cx="8515350" cy="33655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350"/>
              <a:buNone/>
              <a:defRPr b="0" i="0">
                <a:solidFill>
                  <a:schemeClr val="dk1"/>
                </a:solidFill>
              </a:defRPr>
            </a:lvl1pPr>
            <a:lvl2pPr indent="-228600" lvl="1" marL="914400" algn="l">
              <a:lnSpc>
                <a:spcPct val="90000"/>
              </a:lnSpc>
              <a:spcBef>
                <a:spcPts val="600"/>
              </a:spcBef>
              <a:spcAft>
                <a:spcPts val="0"/>
              </a:spcAft>
              <a:buSzPts val="450"/>
              <a:buNone/>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8" name="Google Shape;208;p19"/>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spcBef>
                <a:spcPts val="0"/>
              </a:spcBef>
              <a:spcAft>
                <a:spcPts val="0"/>
              </a:spcAft>
              <a:buSzPts val="1400"/>
              <a:buNone/>
              <a:defRPr b="1" sz="1800">
                <a:solidFill>
                  <a:srgbClr val="888888"/>
                </a:solidFill>
                <a:latin typeface="Helvetica Neue"/>
                <a:ea typeface="Helvetica Neue"/>
                <a:cs typeface="Helvetica Neue"/>
                <a:sym typeface="Helvetica Neue"/>
              </a:defRPr>
            </a:lvl1pPr>
            <a:lvl2pPr lvl="1"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9pPr>
          </a:lstStyle>
          <a:p/>
        </p:txBody>
      </p:sp>
      <p:sp>
        <p:nvSpPr>
          <p:cNvPr id="209" name="Google Shape;209;p19"/>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1" sz="1800">
                <a:solidFill>
                  <a:srgbClr val="888888"/>
                </a:solidFill>
                <a:latin typeface="Helvetica Neue"/>
                <a:ea typeface="Helvetica Neue"/>
                <a:cs typeface="Helvetica Neue"/>
                <a:sym typeface="Helvetica Neue"/>
              </a:defRPr>
            </a:lvl1pPr>
            <a:lvl2pPr lvl="1"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1" i="0" sz="1800" u="none" cap="none" strike="noStrike">
                <a:solidFill>
                  <a:schemeClr val="dk1"/>
                </a:solidFill>
                <a:latin typeface="Helvetica Neue"/>
                <a:ea typeface="Helvetica Neue"/>
                <a:cs typeface="Helvetica Neue"/>
                <a:sym typeface="Helvetica Neue"/>
              </a:defRPr>
            </a:lvl9pPr>
          </a:lstStyle>
          <a:p/>
        </p:txBody>
      </p:sp>
      <p:sp>
        <p:nvSpPr>
          <p:cNvPr id="210" name="Google Shape;210;p19"/>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1" sz="1800">
                <a:solidFill>
                  <a:srgbClr val="888888"/>
                </a:solidFill>
                <a:latin typeface="Helvetica Neue"/>
                <a:ea typeface="Helvetica Neue"/>
                <a:cs typeface="Helvetica Neue"/>
                <a:sym typeface="Helvetica Neue"/>
              </a:defRPr>
            </a:lvl1pPr>
            <a:lvl2pPr indent="0" lvl="1" marL="0" marR="0" rtl="0" algn="r">
              <a:spcBef>
                <a:spcPts val="0"/>
              </a:spcBef>
              <a:buNone/>
              <a:defRPr b="1" sz="1800">
                <a:solidFill>
                  <a:srgbClr val="888888"/>
                </a:solidFill>
                <a:latin typeface="Helvetica Neue"/>
                <a:ea typeface="Helvetica Neue"/>
                <a:cs typeface="Helvetica Neue"/>
                <a:sym typeface="Helvetica Neue"/>
              </a:defRPr>
            </a:lvl2pPr>
            <a:lvl3pPr indent="0" lvl="2" marL="0" marR="0" rtl="0" algn="r">
              <a:spcBef>
                <a:spcPts val="0"/>
              </a:spcBef>
              <a:buNone/>
              <a:defRPr b="1" sz="1800">
                <a:solidFill>
                  <a:srgbClr val="888888"/>
                </a:solidFill>
                <a:latin typeface="Helvetica Neue"/>
                <a:ea typeface="Helvetica Neue"/>
                <a:cs typeface="Helvetica Neue"/>
                <a:sym typeface="Helvetica Neue"/>
              </a:defRPr>
            </a:lvl3pPr>
            <a:lvl4pPr indent="0" lvl="3" marL="0" marR="0" rtl="0" algn="r">
              <a:spcBef>
                <a:spcPts val="0"/>
              </a:spcBef>
              <a:buNone/>
              <a:defRPr b="1" sz="1800">
                <a:solidFill>
                  <a:srgbClr val="888888"/>
                </a:solidFill>
                <a:latin typeface="Helvetica Neue"/>
                <a:ea typeface="Helvetica Neue"/>
                <a:cs typeface="Helvetica Neue"/>
                <a:sym typeface="Helvetica Neue"/>
              </a:defRPr>
            </a:lvl4pPr>
            <a:lvl5pPr indent="0" lvl="4" marL="0" marR="0" rtl="0" algn="r">
              <a:spcBef>
                <a:spcPts val="0"/>
              </a:spcBef>
              <a:buNone/>
              <a:defRPr b="1" sz="1800">
                <a:solidFill>
                  <a:srgbClr val="888888"/>
                </a:solidFill>
                <a:latin typeface="Helvetica Neue"/>
                <a:ea typeface="Helvetica Neue"/>
                <a:cs typeface="Helvetica Neue"/>
                <a:sym typeface="Helvetica Neue"/>
              </a:defRPr>
            </a:lvl5pPr>
            <a:lvl6pPr indent="0" lvl="5" marL="0" marR="0" rtl="0" algn="r">
              <a:spcBef>
                <a:spcPts val="0"/>
              </a:spcBef>
              <a:buNone/>
              <a:defRPr b="1" sz="1800">
                <a:solidFill>
                  <a:srgbClr val="888888"/>
                </a:solidFill>
                <a:latin typeface="Helvetica Neue"/>
                <a:ea typeface="Helvetica Neue"/>
                <a:cs typeface="Helvetica Neue"/>
                <a:sym typeface="Helvetica Neue"/>
              </a:defRPr>
            </a:lvl6pPr>
            <a:lvl7pPr indent="0" lvl="6" marL="0" marR="0" rtl="0" algn="r">
              <a:spcBef>
                <a:spcPts val="0"/>
              </a:spcBef>
              <a:buNone/>
              <a:defRPr b="1" sz="1800">
                <a:solidFill>
                  <a:srgbClr val="888888"/>
                </a:solidFill>
                <a:latin typeface="Helvetica Neue"/>
                <a:ea typeface="Helvetica Neue"/>
                <a:cs typeface="Helvetica Neue"/>
                <a:sym typeface="Helvetica Neue"/>
              </a:defRPr>
            </a:lvl7pPr>
            <a:lvl8pPr indent="0" lvl="7" marL="0" marR="0" rtl="0" algn="r">
              <a:spcBef>
                <a:spcPts val="0"/>
              </a:spcBef>
              <a:buNone/>
              <a:defRPr b="1" sz="1800">
                <a:solidFill>
                  <a:srgbClr val="888888"/>
                </a:solidFill>
                <a:latin typeface="Helvetica Neue"/>
                <a:ea typeface="Helvetica Neue"/>
                <a:cs typeface="Helvetica Neue"/>
                <a:sym typeface="Helvetica Neue"/>
              </a:defRPr>
            </a:lvl8pPr>
            <a:lvl9pPr indent="0" lvl="8" marL="0" marR="0" rtl="0" algn="r">
              <a:spcBef>
                <a:spcPts val="0"/>
              </a:spcBef>
              <a:buNone/>
              <a:defRPr b="1" sz="1800">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showMasterSp="0">
  <p:cSld name="Titre et contenu">
    <p:spTree>
      <p:nvGrpSpPr>
        <p:cNvPr id="211" name="Shape 211"/>
        <p:cNvGrpSpPr/>
        <p:nvPr/>
      </p:nvGrpSpPr>
      <p:grpSpPr>
        <a:xfrm>
          <a:off x="0" y="0"/>
          <a:ext cx="0" cy="0"/>
          <a:chOff x="0" y="0"/>
          <a:chExt cx="0" cy="0"/>
        </a:xfrm>
      </p:grpSpPr>
      <p:sp>
        <p:nvSpPr>
          <p:cNvPr id="212" name="Google Shape;212;p28"/>
          <p:cNvSpPr txBox="1"/>
          <p:nvPr>
            <p:ph idx="1" type="body"/>
          </p:nvPr>
        </p:nvSpPr>
        <p:spPr>
          <a:xfrm>
            <a:off x="314325" y="1184276"/>
            <a:ext cx="8515350" cy="33655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350"/>
              <a:buNone/>
              <a:defRPr/>
            </a:lvl1pPr>
            <a:lvl2pPr indent="-228600" lvl="1" marL="914400" algn="l">
              <a:lnSpc>
                <a:spcPct val="90000"/>
              </a:lnSpc>
              <a:spcBef>
                <a:spcPts val="600"/>
              </a:spcBef>
              <a:spcAft>
                <a:spcPts val="0"/>
              </a:spcAft>
              <a:buSzPts val="350"/>
              <a:buNone/>
              <a:defRPr>
                <a:solidFill>
                  <a:schemeClr val="dk1"/>
                </a:solidFill>
              </a:defRPr>
            </a:lvl2pPr>
            <a:lvl3pPr indent="-317500" lvl="2" marL="1371600" algn="l">
              <a:lnSpc>
                <a:spcPct val="90000"/>
              </a:lnSpc>
              <a:spcBef>
                <a:spcPts val="600"/>
              </a:spcBef>
              <a:spcAft>
                <a:spcPts val="0"/>
              </a:spcAft>
              <a:buSzPts val="1400"/>
              <a:buChar char="▪"/>
              <a:defRPr>
                <a:solidFill>
                  <a:schemeClr val="dk1"/>
                </a:solidFill>
              </a:defRPr>
            </a:lvl3pPr>
            <a:lvl4pPr indent="-317500" lvl="3" marL="1828800" algn="l">
              <a:lnSpc>
                <a:spcPct val="90000"/>
              </a:lnSpc>
              <a:spcBef>
                <a:spcPts val="280"/>
              </a:spcBef>
              <a:spcAft>
                <a:spcPts val="0"/>
              </a:spcAft>
              <a:buClr>
                <a:schemeClr val="dk1"/>
              </a:buClr>
              <a:buSzPts val="1400"/>
              <a:buChar char="–"/>
              <a:defRPr>
                <a:solidFill>
                  <a:schemeClr val="dk1"/>
                </a:solidFill>
              </a:defRPr>
            </a:lvl4pPr>
            <a:lvl5pPr indent="-317500" lvl="4" marL="2286000" algn="l">
              <a:lnSpc>
                <a:spcPct val="90000"/>
              </a:lnSpc>
              <a:spcBef>
                <a:spcPts val="280"/>
              </a:spcBef>
              <a:spcAft>
                <a:spcPts val="0"/>
              </a:spcAft>
              <a:buSzPts val="1400"/>
              <a:buChar char="–"/>
              <a:defRPr>
                <a:solidFill>
                  <a:schemeClr val="dk1"/>
                </a:solidFill>
              </a:defRPr>
            </a:lvl5pPr>
            <a:lvl6pPr indent="-317500" lvl="5" marL="2743200" algn="l">
              <a:spcBef>
                <a:spcPts val="280"/>
              </a:spcBef>
              <a:spcAft>
                <a:spcPts val="0"/>
              </a:spcAft>
              <a:buClr>
                <a:schemeClr val="dk1"/>
              </a:buClr>
              <a:buSzPts val="14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3" name="Google Shape;213;p28"/>
          <p:cNvSpPr txBox="1"/>
          <p:nvPr>
            <p:ph type="title"/>
          </p:nvPr>
        </p:nvSpPr>
        <p:spPr>
          <a:xfrm>
            <a:off x="314325" y="267495"/>
            <a:ext cx="8515350" cy="7437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4" name="Google Shape;214;p28"/>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p:cSld name="Diapositive de titre">
    <p:spTree>
      <p:nvGrpSpPr>
        <p:cNvPr id="215" name="Shape 215"/>
        <p:cNvGrpSpPr/>
        <p:nvPr/>
      </p:nvGrpSpPr>
      <p:grpSpPr>
        <a:xfrm>
          <a:off x="0" y="0"/>
          <a:ext cx="0" cy="0"/>
          <a:chOff x="0" y="0"/>
          <a:chExt cx="0" cy="0"/>
        </a:xfrm>
      </p:grpSpPr>
      <p:sp>
        <p:nvSpPr>
          <p:cNvPr id="216" name="Google Shape;216;p29"/>
          <p:cNvSpPr txBox="1"/>
          <p:nvPr>
            <p:ph type="ctrTitle"/>
          </p:nvPr>
        </p:nvSpPr>
        <p:spPr>
          <a:xfrm>
            <a:off x="314327" y="268290"/>
            <a:ext cx="4828498" cy="2301874"/>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5500"/>
              <a:buFont typeface="Helvetica Neue"/>
              <a:buNone/>
              <a:defRPr sz="5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29"/>
          <p:cNvSpPr txBox="1"/>
          <p:nvPr>
            <p:ph idx="1" type="body"/>
          </p:nvPr>
        </p:nvSpPr>
        <p:spPr>
          <a:xfrm>
            <a:off x="5800725" y="266702"/>
            <a:ext cx="3028950" cy="340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350"/>
              <a:buNone/>
              <a:defRPr/>
            </a:lvl1pPr>
            <a:lvl2pPr indent="-228600" lvl="1" marL="914400" algn="l">
              <a:lnSpc>
                <a:spcPct val="90000"/>
              </a:lnSpc>
              <a:spcBef>
                <a:spcPts val="600"/>
              </a:spcBef>
              <a:spcAft>
                <a:spcPts val="0"/>
              </a:spcAft>
              <a:buSzPts val="450"/>
              <a:buNone/>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8" name="Google Shape;218;p29"/>
          <p:cNvSpPr txBox="1"/>
          <p:nvPr>
            <p:ph idx="2" type="subTitle"/>
          </p:nvPr>
        </p:nvSpPr>
        <p:spPr>
          <a:xfrm>
            <a:off x="310688" y="2704144"/>
            <a:ext cx="4831185" cy="966156"/>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SzPts val="350"/>
              <a:buNone/>
              <a:defRPr>
                <a:solidFill>
                  <a:schemeClr val="dk1"/>
                </a:solidFill>
              </a:defRPr>
            </a:lvl1pPr>
            <a:lvl2pPr lvl="1" algn="l">
              <a:lnSpc>
                <a:spcPct val="90000"/>
              </a:lnSpc>
              <a:spcBef>
                <a:spcPts val="600"/>
              </a:spcBef>
              <a:spcAft>
                <a:spcPts val="0"/>
              </a:spcAft>
              <a:buClr>
                <a:schemeClr val="lt2"/>
              </a:buClr>
              <a:buSzPts val="1400"/>
              <a:buFont typeface="Noto Sans Symbols"/>
              <a:buChar char="▪"/>
              <a:defRPr>
                <a:solidFill>
                  <a:schemeClr val="dk1"/>
                </a:solidFill>
              </a:defRPr>
            </a:lvl2pPr>
            <a:lvl3pPr lvl="2" algn="l">
              <a:lnSpc>
                <a:spcPct val="90000"/>
              </a:lnSpc>
              <a:spcBef>
                <a:spcPts val="336"/>
              </a:spcBef>
              <a:spcAft>
                <a:spcPts val="0"/>
              </a:spcAft>
              <a:buClr>
                <a:schemeClr val="dk1"/>
              </a:buClr>
              <a:buSzPts val="1400"/>
              <a:buFont typeface="Helvetica Neue"/>
              <a:buChar char="–"/>
              <a:defRPr>
                <a:solidFill>
                  <a:schemeClr val="dk1"/>
                </a:solidFill>
                <a:latin typeface="Helvetica Neue"/>
                <a:ea typeface="Helvetica Neue"/>
                <a:cs typeface="Helvetica Neue"/>
                <a:sym typeface="Helvetica Neue"/>
              </a:defRPr>
            </a:lvl3pPr>
            <a:lvl4pPr lvl="3" algn="l">
              <a:lnSpc>
                <a:spcPct val="90000"/>
              </a:lnSpc>
              <a:spcBef>
                <a:spcPts val="24"/>
              </a:spcBef>
              <a:spcAft>
                <a:spcPts val="0"/>
              </a:spcAft>
              <a:buClr>
                <a:schemeClr val="dk1"/>
              </a:buClr>
              <a:buSzPts val="1400"/>
              <a:buFont typeface="Helvetica Neue"/>
              <a:buChar char="–"/>
              <a:defRPr>
                <a:solidFill>
                  <a:schemeClr val="dk1"/>
                </a:solidFill>
              </a:defRPr>
            </a:lvl4pPr>
            <a:lvl5pPr lvl="4" algn="l">
              <a:lnSpc>
                <a:spcPct val="90000"/>
              </a:lnSpc>
              <a:spcBef>
                <a:spcPts val="280"/>
              </a:spcBef>
              <a:spcAft>
                <a:spcPts val="0"/>
              </a:spcAft>
              <a:buSzPts val="1400"/>
              <a:buFont typeface="Helvetica Neue"/>
              <a:buChar char="–"/>
              <a:defRPr>
                <a:solidFill>
                  <a:schemeClr val="dk1"/>
                </a:solidFill>
              </a:defRPr>
            </a:lvl5pPr>
            <a:lvl6pPr lvl="5" algn="ctr">
              <a:spcBef>
                <a:spcPts val="280"/>
              </a:spcBef>
              <a:spcAft>
                <a:spcPts val="0"/>
              </a:spcAft>
              <a:buClr>
                <a:srgbClr val="888888"/>
              </a:buClr>
              <a:buSzPts val="14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grpSp>
        <p:nvGrpSpPr>
          <p:cNvPr id="219" name="Google Shape;219;p29"/>
          <p:cNvGrpSpPr/>
          <p:nvPr/>
        </p:nvGrpSpPr>
        <p:grpSpPr>
          <a:xfrm>
            <a:off x="313536" y="4233864"/>
            <a:ext cx="612775" cy="612775"/>
            <a:chOff x="313535" y="4233863"/>
            <a:chExt cx="612775" cy="612775"/>
          </a:xfrm>
        </p:grpSpPr>
        <p:sp>
          <p:nvSpPr>
            <p:cNvPr id="220" name="Google Shape;220;p29"/>
            <p:cNvSpPr/>
            <p:nvPr/>
          </p:nvSpPr>
          <p:spPr>
            <a:xfrm>
              <a:off x="313535" y="4233863"/>
              <a:ext cx="612775" cy="612775"/>
            </a:xfrm>
            <a:prstGeom prst="rect">
              <a:avLst/>
            </a:prstGeom>
            <a:solidFill>
              <a:srgbClr val="FF7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21" name="Google Shape;221;p29"/>
            <p:cNvSpPr/>
            <p:nvPr/>
          </p:nvSpPr>
          <p:spPr>
            <a:xfrm>
              <a:off x="500860" y="4708526"/>
              <a:ext cx="74613" cy="87313"/>
            </a:xfrm>
            <a:custGeom>
              <a:rect b="b" l="l" r="r" t="t"/>
              <a:pathLst>
                <a:path extrusionOk="0" h="109" w="93">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22" name="Google Shape;222;p29"/>
            <p:cNvSpPr/>
            <p:nvPr/>
          </p:nvSpPr>
          <p:spPr>
            <a:xfrm>
              <a:off x="592935" y="4708526"/>
              <a:ext cx="76200" cy="87313"/>
            </a:xfrm>
            <a:custGeom>
              <a:rect b="b" l="l" r="r" t="t"/>
              <a:pathLst>
                <a:path extrusionOk="0" h="108" w="94">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23" name="Google Shape;223;p29"/>
            <p:cNvSpPr/>
            <p:nvPr/>
          </p:nvSpPr>
          <p:spPr>
            <a:xfrm>
              <a:off x="778673" y="4708526"/>
              <a:ext cx="79375" cy="88900"/>
            </a:xfrm>
            <a:custGeom>
              <a:rect b="b" l="l" r="r" t="t"/>
              <a:pathLst>
                <a:path extrusionOk="0" h="110" w="98">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24" name="Google Shape;224;p29"/>
            <p:cNvSpPr/>
            <p:nvPr/>
          </p:nvSpPr>
          <p:spPr>
            <a:xfrm>
              <a:off x="346873" y="4708526"/>
              <a:ext cx="84138" cy="88900"/>
            </a:xfrm>
            <a:custGeom>
              <a:rect b="b" l="l" r="r" t="t"/>
              <a:pathLst>
                <a:path extrusionOk="0" h="111" w="104">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25" name="Google Shape;225;p29"/>
            <p:cNvSpPr/>
            <p:nvPr/>
          </p:nvSpPr>
          <p:spPr>
            <a:xfrm>
              <a:off x="446885" y="4708526"/>
              <a:ext cx="47625" cy="87313"/>
            </a:xfrm>
            <a:custGeom>
              <a:rect b="b" l="l" r="r" t="t"/>
              <a:pathLst>
                <a:path extrusionOk="0" h="108" w="59">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26" name="Google Shape;226;p29"/>
            <p:cNvSpPr/>
            <p:nvPr/>
          </p:nvSpPr>
          <p:spPr>
            <a:xfrm>
              <a:off x="685010" y="4708526"/>
              <a:ext cx="79375" cy="120650"/>
            </a:xfrm>
            <a:custGeom>
              <a:rect b="b" l="l" r="r" t="t"/>
              <a:pathLst>
                <a:path extrusionOk="0" h="149" w="98">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27" name="Google Shape;227;p29"/>
            <p:cNvSpPr/>
            <p:nvPr/>
          </p:nvSpPr>
          <p:spPr>
            <a:xfrm>
              <a:off x="843760" y="4678363"/>
              <a:ext cx="58738" cy="26988"/>
            </a:xfrm>
            <a:custGeom>
              <a:rect b="b" l="l" r="r" t="t"/>
              <a:pathLst>
                <a:path extrusionOk="0" h="17" w="3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maire" showMasterSp="0">
  <p:cSld name="Sommaire">
    <p:spTree>
      <p:nvGrpSpPr>
        <p:cNvPr id="228" name="Shape 228"/>
        <p:cNvGrpSpPr/>
        <p:nvPr/>
      </p:nvGrpSpPr>
      <p:grpSpPr>
        <a:xfrm>
          <a:off x="0" y="0"/>
          <a:ext cx="0" cy="0"/>
          <a:chOff x="0" y="0"/>
          <a:chExt cx="0" cy="0"/>
        </a:xfrm>
      </p:grpSpPr>
      <p:sp>
        <p:nvSpPr>
          <p:cNvPr id="229" name="Google Shape;229;p30"/>
          <p:cNvSpPr txBox="1"/>
          <p:nvPr>
            <p:ph idx="1" type="body"/>
          </p:nvPr>
        </p:nvSpPr>
        <p:spPr>
          <a:xfrm>
            <a:off x="314326" y="268288"/>
            <a:ext cx="8515349" cy="428148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750"/>
              <a:buNone/>
              <a:defRPr sz="3000"/>
            </a:lvl1pPr>
            <a:lvl2pPr indent="-419100" lvl="1" marL="914400" algn="l">
              <a:lnSpc>
                <a:spcPct val="90000"/>
              </a:lnSpc>
              <a:spcBef>
                <a:spcPts val="0"/>
              </a:spcBef>
              <a:spcAft>
                <a:spcPts val="0"/>
              </a:spcAft>
              <a:buClr>
                <a:schemeClr val="dk1"/>
              </a:buClr>
              <a:buSzPts val="3000"/>
              <a:buFont typeface="Helvetica Neue"/>
              <a:buAutoNum type="arabicPeriod"/>
              <a:defRPr sz="3000"/>
            </a:lvl2pPr>
            <a:lvl3pPr indent="-342900" lvl="2" marL="1371600" algn="l">
              <a:lnSpc>
                <a:spcPct val="90000"/>
              </a:lnSpc>
              <a:spcBef>
                <a:spcPts val="600"/>
              </a:spcBef>
              <a:spcAft>
                <a:spcPts val="0"/>
              </a:spcAft>
              <a:buSzPts val="1800"/>
              <a:buChar char="▪"/>
              <a:defRPr sz="1800"/>
            </a:lvl3pPr>
            <a:lvl4pPr indent="-342900" lvl="3" marL="1828800" algn="l">
              <a:lnSpc>
                <a:spcPct val="90000"/>
              </a:lnSpc>
              <a:spcBef>
                <a:spcPts val="360"/>
              </a:spcBef>
              <a:spcAft>
                <a:spcPts val="0"/>
              </a:spcAft>
              <a:buClr>
                <a:schemeClr val="dk1"/>
              </a:buClr>
              <a:buSzPts val="1800"/>
              <a:buChar char="–"/>
              <a:defRPr sz="1800"/>
            </a:lvl4pPr>
            <a:lvl5pPr indent="-342900" lvl="4" marL="2286000" algn="l">
              <a:lnSpc>
                <a:spcPct val="90000"/>
              </a:lnSpc>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0" name="Google Shape;230;p30"/>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showMasterSp="0">
  <p:cSld name="Titre de section">
    <p:spTree>
      <p:nvGrpSpPr>
        <p:cNvPr id="231" name="Shape 231"/>
        <p:cNvGrpSpPr/>
        <p:nvPr/>
      </p:nvGrpSpPr>
      <p:grpSpPr>
        <a:xfrm>
          <a:off x="0" y="0"/>
          <a:ext cx="0" cy="0"/>
          <a:chOff x="0" y="0"/>
          <a:chExt cx="0" cy="0"/>
        </a:xfrm>
      </p:grpSpPr>
      <p:sp>
        <p:nvSpPr>
          <p:cNvPr id="232" name="Google Shape;232;p31"/>
          <p:cNvSpPr txBox="1"/>
          <p:nvPr>
            <p:ph idx="1" type="body"/>
          </p:nvPr>
        </p:nvSpPr>
        <p:spPr>
          <a:xfrm>
            <a:off x="313770" y="268288"/>
            <a:ext cx="6096839" cy="4281487"/>
          </a:xfrm>
          <a:prstGeom prst="rect">
            <a:avLst/>
          </a:prstGeom>
          <a:noFill/>
          <a:ln>
            <a:noFill/>
          </a:ln>
        </p:spPr>
        <p:txBody>
          <a:bodyPr anchorCtr="0" anchor="t" bIns="0" lIns="0" spcFirstLastPara="1" rIns="0" wrap="square" tIns="0">
            <a:normAutofit/>
          </a:bodyPr>
          <a:lstStyle>
            <a:lvl1pPr indent="-228600" lvl="0" marL="457200" algn="l">
              <a:lnSpc>
                <a:spcPct val="85000"/>
              </a:lnSpc>
              <a:spcBef>
                <a:spcPts val="0"/>
              </a:spcBef>
              <a:spcAft>
                <a:spcPts val="0"/>
              </a:spcAft>
              <a:buSzPts val="1375"/>
              <a:buNone/>
              <a:defRPr sz="5500"/>
            </a:lvl1pPr>
            <a:lvl2pPr indent="-228600" lvl="1" marL="914400" algn="l">
              <a:lnSpc>
                <a:spcPct val="85000"/>
              </a:lnSpc>
              <a:spcBef>
                <a:spcPts val="0"/>
              </a:spcBef>
              <a:spcAft>
                <a:spcPts val="0"/>
              </a:spcAft>
              <a:buSzPts val="1375"/>
              <a:buNone/>
              <a:defRPr sz="5500"/>
            </a:lvl2pPr>
            <a:lvl3pPr indent="-577850" lvl="2" marL="1371600" algn="l">
              <a:lnSpc>
                <a:spcPct val="90000"/>
              </a:lnSpc>
              <a:spcBef>
                <a:spcPts val="600"/>
              </a:spcBef>
              <a:spcAft>
                <a:spcPts val="0"/>
              </a:spcAft>
              <a:buSzPts val="5500"/>
              <a:buChar char="▪"/>
              <a:defRPr sz="5500"/>
            </a:lvl3pPr>
            <a:lvl4pPr indent="-577850" lvl="3" marL="1828800" algn="l">
              <a:lnSpc>
                <a:spcPct val="90000"/>
              </a:lnSpc>
              <a:spcBef>
                <a:spcPts val="1100"/>
              </a:spcBef>
              <a:spcAft>
                <a:spcPts val="0"/>
              </a:spcAft>
              <a:buClr>
                <a:schemeClr val="dk1"/>
              </a:buClr>
              <a:buSzPts val="5500"/>
              <a:buChar char="–"/>
              <a:defRPr sz="5500"/>
            </a:lvl4pPr>
            <a:lvl5pPr indent="-577850" lvl="4" marL="2286000" algn="l">
              <a:lnSpc>
                <a:spcPct val="90000"/>
              </a:lnSpc>
              <a:spcBef>
                <a:spcPts val="1100"/>
              </a:spcBef>
              <a:spcAft>
                <a:spcPts val="0"/>
              </a:spcAft>
              <a:buSzPts val="5500"/>
              <a:buChar char="–"/>
              <a:defRPr sz="55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3" name="Google Shape;233;p31"/>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32" name="Shape 32"/>
        <p:cNvGrpSpPr/>
        <p:nvPr/>
      </p:nvGrpSpPr>
      <p:grpSpPr>
        <a:xfrm>
          <a:off x="0" y="0"/>
          <a:ext cx="0" cy="0"/>
          <a:chOff x="0" y="0"/>
          <a:chExt cx="0" cy="0"/>
        </a:xfrm>
      </p:grpSpPr>
      <p:sp>
        <p:nvSpPr>
          <p:cNvPr id="33" name="Google Shape;33;p46"/>
          <p:cNvSpPr/>
          <p:nvPr/>
        </p:nvSpPr>
        <p:spPr>
          <a:xfrm>
            <a:off x="0" y="0"/>
            <a:ext cx="9144000" cy="5143500"/>
          </a:xfrm>
          <a:custGeom>
            <a:rect b="b" l="l" r="r" t="t"/>
            <a:pathLst>
              <a:path extrusionOk="0" h="5143500" w="9144000">
                <a:moveTo>
                  <a:pt x="9144000" y="0"/>
                </a:moveTo>
                <a:lnTo>
                  <a:pt x="0" y="0"/>
                </a:lnTo>
                <a:lnTo>
                  <a:pt x="0" y="5143500"/>
                </a:lnTo>
                <a:lnTo>
                  <a:pt x="9144000" y="5143500"/>
                </a:lnTo>
                <a:lnTo>
                  <a:pt x="91440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46"/>
          <p:cNvSpPr txBox="1"/>
          <p:nvPr>
            <p:ph type="title"/>
          </p:nvPr>
        </p:nvSpPr>
        <p:spPr>
          <a:xfrm>
            <a:off x="114706" y="14986"/>
            <a:ext cx="8914587" cy="51371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500">
                <a:solidFill>
                  <a:srgbClr val="FF79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4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4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showMasterSp="0">
  <p:cSld name="Deux contenus">
    <p:spTree>
      <p:nvGrpSpPr>
        <p:cNvPr id="234" name="Shape 234"/>
        <p:cNvGrpSpPr/>
        <p:nvPr/>
      </p:nvGrpSpPr>
      <p:grpSpPr>
        <a:xfrm>
          <a:off x="0" y="0"/>
          <a:ext cx="0" cy="0"/>
          <a:chOff x="0" y="0"/>
          <a:chExt cx="0" cy="0"/>
        </a:xfrm>
      </p:grpSpPr>
      <p:sp>
        <p:nvSpPr>
          <p:cNvPr id="235" name="Google Shape;235;p32"/>
          <p:cNvSpPr txBox="1"/>
          <p:nvPr>
            <p:ph idx="1" type="body"/>
          </p:nvPr>
        </p:nvSpPr>
        <p:spPr>
          <a:xfrm>
            <a:off x="314326" y="1184276"/>
            <a:ext cx="3966930" cy="33654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350"/>
              <a:buNone/>
              <a:defRPr sz="1400"/>
            </a:lvl1pPr>
            <a:lvl2pPr indent="-228600" lvl="1" marL="914400" algn="l">
              <a:lnSpc>
                <a:spcPct val="90000"/>
              </a:lnSpc>
              <a:spcBef>
                <a:spcPts val="600"/>
              </a:spcBef>
              <a:spcAft>
                <a:spcPts val="0"/>
              </a:spcAft>
              <a:buSzPts val="350"/>
              <a:buNone/>
              <a:defRPr sz="1400">
                <a:solidFill>
                  <a:schemeClr val="dk1"/>
                </a:solidFill>
              </a:defRPr>
            </a:lvl2pPr>
            <a:lvl3pPr indent="-317500" lvl="2" marL="1371600" algn="l">
              <a:lnSpc>
                <a:spcPct val="90000"/>
              </a:lnSpc>
              <a:spcBef>
                <a:spcPts val="600"/>
              </a:spcBef>
              <a:spcAft>
                <a:spcPts val="0"/>
              </a:spcAft>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36" name="Google Shape;236;p32"/>
          <p:cNvSpPr txBox="1"/>
          <p:nvPr>
            <p:ph idx="2" type="body"/>
          </p:nvPr>
        </p:nvSpPr>
        <p:spPr>
          <a:xfrm>
            <a:off x="4864795" y="1183699"/>
            <a:ext cx="3964880" cy="3364418"/>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350"/>
              <a:buNone/>
              <a:defRPr sz="1400"/>
            </a:lvl1pPr>
            <a:lvl2pPr indent="-228600" lvl="1" marL="914400" algn="l">
              <a:lnSpc>
                <a:spcPct val="90000"/>
              </a:lnSpc>
              <a:spcBef>
                <a:spcPts val="600"/>
              </a:spcBef>
              <a:spcAft>
                <a:spcPts val="0"/>
              </a:spcAft>
              <a:buSzPts val="350"/>
              <a:buNone/>
              <a:defRPr sz="1400">
                <a:solidFill>
                  <a:schemeClr val="dk1"/>
                </a:solidFill>
              </a:defRPr>
            </a:lvl2pPr>
            <a:lvl3pPr indent="-317500" lvl="2" marL="1371600" algn="l">
              <a:lnSpc>
                <a:spcPct val="90000"/>
              </a:lnSpc>
              <a:spcBef>
                <a:spcPts val="600"/>
              </a:spcBef>
              <a:spcAft>
                <a:spcPts val="0"/>
              </a:spcAft>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37" name="Google Shape;237;p32"/>
          <p:cNvSpPr txBox="1"/>
          <p:nvPr>
            <p:ph type="title"/>
          </p:nvPr>
        </p:nvSpPr>
        <p:spPr>
          <a:xfrm>
            <a:off x="314325" y="267495"/>
            <a:ext cx="8515350" cy="7437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32"/>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showMasterSp="0">
  <p:cSld name="Titre seul">
    <p:spTree>
      <p:nvGrpSpPr>
        <p:cNvPr id="239" name="Shape 239"/>
        <p:cNvGrpSpPr/>
        <p:nvPr/>
      </p:nvGrpSpPr>
      <p:grpSpPr>
        <a:xfrm>
          <a:off x="0" y="0"/>
          <a:ext cx="0" cy="0"/>
          <a:chOff x="0" y="0"/>
          <a:chExt cx="0" cy="0"/>
        </a:xfrm>
      </p:grpSpPr>
      <p:sp>
        <p:nvSpPr>
          <p:cNvPr id="240" name="Google Shape;240;p33"/>
          <p:cNvSpPr txBox="1"/>
          <p:nvPr>
            <p:ph type="title"/>
          </p:nvPr>
        </p:nvSpPr>
        <p:spPr>
          <a:xfrm>
            <a:off x="314325" y="267495"/>
            <a:ext cx="8515350" cy="7437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1" name="Google Shape;241;p33"/>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leine page" showMasterSp="0">
  <p:cSld name="Image pleine page">
    <p:spTree>
      <p:nvGrpSpPr>
        <p:cNvPr id="242" name="Shape 242"/>
        <p:cNvGrpSpPr/>
        <p:nvPr/>
      </p:nvGrpSpPr>
      <p:grpSpPr>
        <a:xfrm>
          <a:off x="0" y="0"/>
          <a:ext cx="0" cy="0"/>
          <a:chOff x="0" y="0"/>
          <a:chExt cx="0" cy="0"/>
        </a:xfrm>
      </p:grpSpPr>
      <p:sp>
        <p:nvSpPr>
          <p:cNvPr id="243" name="Google Shape;243;p34"/>
          <p:cNvSpPr/>
          <p:nvPr>
            <p:ph idx="2" type="pic"/>
          </p:nvPr>
        </p:nvSpPr>
        <p:spPr>
          <a:xfrm>
            <a:off x="0" y="0"/>
            <a:ext cx="9144000" cy="5143500"/>
          </a:xfrm>
          <a:prstGeom prst="rect">
            <a:avLst/>
          </a:prstGeom>
          <a:noFill/>
          <a:ln>
            <a:noFill/>
          </a:ln>
        </p:spPr>
      </p:sp>
      <p:sp>
        <p:nvSpPr>
          <p:cNvPr id="244" name="Google Shape;244;p34"/>
          <p:cNvSpPr txBox="1"/>
          <p:nvPr>
            <p:ph type="title"/>
          </p:nvPr>
        </p:nvSpPr>
        <p:spPr>
          <a:xfrm>
            <a:off x="314325" y="267495"/>
            <a:ext cx="8515350" cy="7437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000"/>
              <a:buFont typeface="Helvetica Neue"/>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p:cSld name="Vide">
    <p:spTree>
      <p:nvGrpSpPr>
        <p:cNvPr id="245" name="Shape 245"/>
        <p:cNvGrpSpPr/>
        <p:nvPr/>
      </p:nvGrpSpPr>
      <p:grpSpPr>
        <a:xfrm>
          <a:off x="0" y="0"/>
          <a:ext cx="0" cy="0"/>
          <a:chOff x="0" y="0"/>
          <a:chExt cx="0" cy="0"/>
        </a:xfrm>
      </p:grpSpPr>
      <p:sp>
        <p:nvSpPr>
          <p:cNvPr id="246" name="Google Shape;246;p35"/>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showMasterSp="0">
  <p:cSld name="Titre et contenu">
    <p:spTree>
      <p:nvGrpSpPr>
        <p:cNvPr id="251" name="Shape 251"/>
        <p:cNvGrpSpPr/>
        <p:nvPr/>
      </p:nvGrpSpPr>
      <p:grpSpPr>
        <a:xfrm>
          <a:off x="0" y="0"/>
          <a:ext cx="0" cy="0"/>
          <a:chOff x="0" y="0"/>
          <a:chExt cx="0" cy="0"/>
        </a:xfrm>
      </p:grpSpPr>
      <p:sp>
        <p:nvSpPr>
          <p:cNvPr id="252" name="Google Shape;252;p59"/>
          <p:cNvSpPr txBox="1"/>
          <p:nvPr>
            <p:ph idx="1" type="body"/>
          </p:nvPr>
        </p:nvSpPr>
        <p:spPr>
          <a:xfrm>
            <a:off x="314325" y="1184276"/>
            <a:ext cx="8515350" cy="33655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350"/>
              <a:buNone/>
              <a:defRPr/>
            </a:lvl1pPr>
            <a:lvl2pPr indent="-228600" lvl="1" marL="914400" algn="l">
              <a:lnSpc>
                <a:spcPct val="90000"/>
              </a:lnSpc>
              <a:spcBef>
                <a:spcPts val="600"/>
              </a:spcBef>
              <a:spcAft>
                <a:spcPts val="0"/>
              </a:spcAft>
              <a:buSzPts val="350"/>
              <a:buNone/>
              <a:defRPr>
                <a:solidFill>
                  <a:schemeClr val="dk1"/>
                </a:solidFill>
              </a:defRPr>
            </a:lvl2pPr>
            <a:lvl3pPr indent="-317500" lvl="2" marL="1371600" algn="l">
              <a:lnSpc>
                <a:spcPct val="90000"/>
              </a:lnSpc>
              <a:spcBef>
                <a:spcPts val="600"/>
              </a:spcBef>
              <a:spcAft>
                <a:spcPts val="0"/>
              </a:spcAft>
              <a:buSzPts val="1400"/>
              <a:buChar char="▪"/>
              <a:defRPr>
                <a:solidFill>
                  <a:schemeClr val="dk1"/>
                </a:solidFill>
              </a:defRPr>
            </a:lvl3pPr>
            <a:lvl4pPr indent="-317500" lvl="3" marL="1828800" algn="l">
              <a:lnSpc>
                <a:spcPct val="90000"/>
              </a:lnSpc>
              <a:spcBef>
                <a:spcPts val="280"/>
              </a:spcBef>
              <a:spcAft>
                <a:spcPts val="0"/>
              </a:spcAft>
              <a:buClr>
                <a:schemeClr val="dk1"/>
              </a:buClr>
              <a:buSzPts val="1400"/>
              <a:buChar char="–"/>
              <a:defRPr>
                <a:solidFill>
                  <a:schemeClr val="dk1"/>
                </a:solidFill>
              </a:defRPr>
            </a:lvl4pPr>
            <a:lvl5pPr indent="-317500" lvl="4" marL="2286000" algn="l">
              <a:lnSpc>
                <a:spcPct val="90000"/>
              </a:lnSpc>
              <a:spcBef>
                <a:spcPts val="280"/>
              </a:spcBef>
              <a:spcAft>
                <a:spcPts val="0"/>
              </a:spcAft>
              <a:buSzPts val="1400"/>
              <a:buChar char="–"/>
              <a:defRPr>
                <a:solidFill>
                  <a:schemeClr val="dk1"/>
                </a:solidFill>
              </a:defRPr>
            </a:lvl5pPr>
            <a:lvl6pPr indent="-317500" lvl="5" marL="2743200" algn="l">
              <a:spcBef>
                <a:spcPts val="280"/>
              </a:spcBef>
              <a:spcAft>
                <a:spcPts val="0"/>
              </a:spcAft>
              <a:buClr>
                <a:schemeClr val="dk1"/>
              </a:buClr>
              <a:buSzPts val="14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3" name="Google Shape;253;p59"/>
          <p:cNvSpPr txBox="1"/>
          <p:nvPr>
            <p:ph type="title"/>
          </p:nvPr>
        </p:nvSpPr>
        <p:spPr>
          <a:xfrm>
            <a:off x="314325" y="267495"/>
            <a:ext cx="8515350" cy="7437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59"/>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p:cSld name="Diapositive de titre">
    <p:spTree>
      <p:nvGrpSpPr>
        <p:cNvPr id="255" name="Shape 255"/>
        <p:cNvGrpSpPr/>
        <p:nvPr/>
      </p:nvGrpSpPr>
      <p:grpSpPr>
        <a:xfrm>
          <a:off x="0" y="0"/>
          <a:ext cx="0" cy="0"/>
          <a:chOff x="0" y="0"/>
          <a:chExt cx="0" cy="0"/>
        </a:xfrm>
      </p:grpSpPr>
      <p:sp>
        <p:nvSpPr>
          <p:cNvPr id="256" name="Google Shape;256;p60"/>
          <p:cNvSpPr txBox="1"/>
          <p:nvPr>
            <p:ph type="ctrTitle"/>
          </p:nvPr>
        </p:nvSpPr>
        <p:spPr>
          <a:xfrm>
            <a:off x="314327" y="268290"/>
            <a:ext cx="4828498" cy="2301874"/>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5500"/>
              <a:buFont typeface="Helvetica Neue"/>
              <a:buNone/>
              <a:defRPr sz="5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7" name="Google Shape;257;p60"/>
          <p:cNvSpPr txBox="1"/>
          <p:nvPr>
            <p:ph idx="1" type="body"/>
          </p:nvPr>
        </p:nvSpPr>
        <p:spPr>
          <a:xfrm>
            <a:off x="5800725" y="266702"/>
            <a:ext cx="3028950" cy="340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350"/>
              <a:buNone/>
              <a:defRPr/>
            </a:lvl1pPr>
            <a:lvl2pPr indent="-228600" lvl="1" marL="914400" algn="l">
              <a:lnSpc>
                <a:spcPct val="90000"/>
              </a:lnSpc>
              <a:spcBef>
                <a:spcPts val="600"/>
              </a:spcBef>
              <a:spcAft>
                <a:spcPts val="0"/>
              </a:spcAft>
              <a:buSzPts val="450"/>
              <a:buNone/>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8" name="Google Shape;258;p60"/>
          <p:cNvSpPr txBox="1"/>
          <p:nvPr>
            <p:ph idx="2" type="subTitle"/>
          </p:nvPr>
        </p:nvSpPr>
        <p:spPr>
          <a:xfrm>
            <a:off x="310688" y="2704144"/>
            <a:ext cx="4831185" cy="966156"/>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SzPts val="350"/>
              <a:buNone/>
              <a:defRPr>
                <a:solidFill>
                  <a:schemeClr val="dk1"/>
                </a:solidFill>
              </a:defRPr>
            </a:lvl1pPr>
            <a:lvl2pPr lvl="1" algn="l">
              <a:lnSpc>
                <a:spcPct val="90000"/>
              </a:lnSpc>
              <a:spcBef>
                <a:spcPts val="600"/>
              </a:spcBef>
              <a:spcAft>
                <a:spcPts val="0"/>
              </a:spcAft>
              <a:buClr>
                <a:schemeClr val="lt2"/>
              </a:buClr>
              <a:buSzPts val="1400"/>
              <a:buFont typeface="Noto Sans Symbols"/>
              <a:buChar char="▪"/>
              <a:defRPr>
                <a:solidFill>
                  <a:schemeClr val="dk1"/>
                </a:solidFill>
              </a:defRPr>
            </a:lvl2pPr>
            <a:lvl3pPr lvl="2" algn="l">
              <a:lnSpc>
                <a:spcPct val="90000"/>
              </a:lnSpc>
              <a:spcBef>
                <a:spcPts val="336"/>
              </a:spcBef>
              <a:spcAft>
                <a:spcPts val="0"/>
              </a:spcAft>
              <a:buClr>
                <a:schemeClr val="dk1"/>
              </a:buClr>
              <a:buSzPts val="1400"/>
              <a:buFont typeface="Helvetica Neue"/>
              <a:buChar char="–"/>
              <a:defRPr>
                <a:solidFill>
                  <a:schemeClr val="dk1"/>
                </a:solidFill>
                <a:latin typeface="Helvetica Neue"/>
                <a:ea typeface="Helvetica Neue"/>
                <a:cs typeface="Helvetica Neue"/>
                <a:sym typeface="Helvetica Neue"/>
              </a:defRPr>
            </a:lvl3pPr>
            <a:lvl4pPr lvl="3" algn="l">
              <a:lnSpc>
                <a:spcPct val="90000"/>
              </a:lnSpc>
              <a:spcBef>
                <a:spcPts val="24"/>
              </a:spcBef>
              <a:spcAft>
                <a:spcPts val="0"/>
              </a:spcAft>
              <a:buClr>
                <a:schemeClr val="dk1"/>
              </a:buClr>
              <a:buSzPts val="1400"/>
              <a:buFont typeface="Helvetica Neue"/>
              <a:buChar char="–"/>
              <a:defRPr>
                <a:solidFill>
                  <a:schemeClr val="dk1"/>
                </a:solidFill>
              </a:defRPr>
            </a:lvl4pPr>
            <a:lvl5pPr lvl="4" algn="l">
              <a:lnSpc>
                <a:spcPct val="90000"/>
              </a:lnSpc>
              <a:spcBef>
                <a:spcPts val="280"/>
              </a:spcBef>
              <a:spcAft>
                <a:spcPts val="0"/>
              </a:spcAft>
              <a:buSzPts val="1400"/>
              <a:buFont typeface="Helvetica Neue"/>
              <a:buChar char="–"/>
              <a:defRPr>
                <a:solidFill>
                  <a:schemeClr val="dk1"/>
                </a:solidFill>
              </a:defRPr>
            </a:lvl5pPr>
            <a:lvl6pPr lvl="5" algn="ctr">
              <a:spcBef>
                <a:spcPts val="280"/>
              </a:spcBef>
              <a:spcAft>
                <a:spcPts val="0"/>
              </a:spcAft>
              <a:buClr>
                <a:srgbClr val="888888"/>
              </a:buClr>
              <a:buSzPts val="14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grpSp>
        <p:nvGrpSpPr>
          <p:cNvPr id="259" name="Google Shape;259;p60"/>
          <p:cNvGrpSpPr/>
          <p:nvPr/>
        </p:nvGrpSpPr>
        <p:grpSpPr>
          <a:xfrm>
            <a:off x="313536" y="4233864"/>
            <a:ext cx="612775" cy="612775"/>
            <a:chOff x="313535" y="4233863"/>
            <a:chExt cx="612775" cy="612775"/>
          </a:xfrm>
        </p:grpSpPr>
        <p:sp>
          <p:nvSpPr>
            <p:cNvPr id="260" name="Google Shape;260;p60"/>
            <p:cNvSpPr/>
            <p:nvPr/>
          </p:nvSpPr>
          <p:spPr>
            <a:xfrm>
              <a:off x="313535" y="4233863"/>
              <a:ext cx="612775" cy="612775"/>
            </a:xfrm>
            <a:prstGeom prst="rect">
              <a:avLst/>
            </a:prstGeom>
            <a:solidFill>
              <a:srgbClr val="FF7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61" name="Google Shape;261;p60"/>
            <p:cNvSpPr/>
            <p:nvPr/>
          </p:nvSpPr>
          <p:spPr>
            <a:xfrm>
              <a:off x="500860" y="4708526"/>
              <a:ext cx="74613" cy="87313"/>
            </a:xfrm>
            <a:custGeom>
              <a:rect b="b" l="l" r="r" t="t"/>
              <a:pathLst>
                <a:path extrusionOk="0" h="109" w="93">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62" name="Google Shape;262;p60"/>
            <p:cNvSpPr/>
            <p:nvPr/>
          </p:nvSpPr>
          <p:spPr>
            <a:xfrm>
              <a:off x="592935" y="4708526"/>
              <a:ext cx="76200" cy="87313"/>
            </a:xfrm>
            <a:custGeom>
              <a:rect b="b" l="l" r="r" t="t"/>
              <a:pathLst>
                <a:path extrusionOk="0" h="108" w="94">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63" name="Google Shape;263;p60"/>
            <p:cNvSpPr/>
            <p:nvPr/>
          </p:nvSpPr>
          <p:spPr>
            <a:xfrm>
              <a:off x="778673" y="4708526"/>
              <a:ext cx="79375" cy="88900"/>
            </a:xfrm>
            <a:custGeom>
              <a:rect b="b" l="l" r="r" t="t"/>
              <a:pathLst>
                <a:path extrusionOk="0" h="110" w="98">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64" name="Google Shape;264;p60"/>
            <p:cNvSpPr/>
            <p:nvPr/>
          </p:nvSpPr>
          <p:spPr>
            <a:xfrm>
              <a:off x="346873" y="4708526"/>
              <a:ext cx="84138" cy="88900"/>
            </a:xfrm>
            <a:custGeom>
              <a:rect b="b" l="l" r="r" t="t"/>
              <a:pathLst>
                <a:path extrusionOk="0" h="111" w="104">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65" name="Google Shape;265;p60"/>
            <p:cNvSpPr/>
            <p:nvPr/>
          </p:nvSpPr>
          <p:spPr>
            <a:xfrm>
              <a:off x="446885" y="4708526"/>
              <a:ext cx="47625" cy="87313"/>
            </a:xfrm>
            <a:custGeom>
              <a:rect b="b" l="l" r="r" t="t"/>
              <a:pathLst>
                <a:path extrusionOk="0" h="108" w="59">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66" name="Google Shape;266;p60"/>
            <p:cNvSpPr/>
            <p:nvPr/>
          </p:nvSpPr>
          <p:spPr>
            <a:xfrm>
              <a:off x="685010" y="4708526"/>
              <a:ext cx="79375" cy="120650"/>
            </a:xfrm>
            <a:custGeom>
              <a:rect b="b" l="l" r="r" t="t"/>
              <a:pathLst>
                <a:path extrusionOk="0" h="149" w="98">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267" name="Google Shape;267;p60"/>
            <p:cNvSpPr/>
            <p:nvPr/>
          </p:nvSpPr>
          <p:spPr>
            <a:xfrm>
              <a:off x="843760" y="4678363"/>
              <a:ext cx="58738" cy="26988"/>
            </a:xfrm>
            <a:custGeom>
              <a:rect b="b" l="l" r="r" t="t"/>
              <a:pathLst>
                <a:path extrusionOk="0" h="17" w="3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maire" showMasterSp="0">
  <p:cSld name="Sommaire">
    <p:spTree>
      <p:nvGrpSpPr>
        <p:cNvPr id="268" name="Shape 268"/>
        <p:cNvGrpSpPr/>
        <p:nvPr/>
      </p:nvGrpSpPr>
      <p:grpSpPr>
        <a:xfrm>
          <a:off x="0" y="0"/>
          <a:ext cx="0" cy="0"/>
          <a:chOff x="0" y="0"/>
          <a:chExt cx="0" cy="0"/>
        </a:xfrm>
      </p:grpSpPr>
      <p:sp>
        <p:nvSpPr>
          <p:cNvPr id="269" name="Google Shape;269;p61"/>
          <p:cNvSpPr txBox="1"/>
          <p:nvPr>
            <p:ph idx="1" type="body"/>
          </p:nvPr>
        </p:nvSpPr>
        <p:spPr>
          <a:xfrm>
            <a:off x="314326" y="268288"/>
            <a:ext cx="8515349" cy="428148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750"/>
              <a:buNone/>
              <a:defRPr sz="3000"/>
            </a:lvl1pPr>
            <a:lvl2pPr indent="-419100" lvl="1" marL="914400" algn="l">
              <a:lnSpc>
                <a:spcPct val="90000"/>
              </a:lnSpc>
              <a:spcBef>
                <a:spcPts val="0"/>
              </a:spcBef>
              <a:spcAft>
                <a:spcPts val="0"/>
              </a:spcAft>
              <a:buClr>
                <a:schemeClr val="dk1"/>
              </a:buClr>
              <a:buSzPts val="3000"/>
              <a:buFont typeface="Helvetica Neue"/>
              <a:buAutoNum type="arabicPeriod"/>
              <a:defRPr sz="3000"/>
            </a:lvl2pPr>
            <a:lvl3pPr indent="-342900" lvl="2" marL="1371600" algn="l">
              <a:lnSpc>
                <a:spcPct val="90000"/>
              </a:lnSpc>
              <a:spcBef>
                <a:spcPts val="600"/>
              </a:spcBef>
              <a:spcAft>
                <a:spcPts val="0"/>
              </a:spcAft>
              <a:buSzPts val="1800"/>
              <a:buChar char="▪"/>
              <a:defRPr sz="1800"/>
            </a:lvl3pPr>
            <a:lvl4pPr indent="-342900" lvl="3" marL="1828800" algn="l">
              <a:lnSpc>
                <a:spcPct val="90000"/>
              </a:lnSpc>
              <a:spcBef>
                <a:spcPts val="360"/>
              </a:spcBef>
              <a:spcAft>
                <a:spcPts val="0"/>
              </a:spcAft>
              <a:buClr>
                <a:schemeClr val="dk1"/>
              </a:buClr>
              <a:buSzPts val="1800"/>
              <a:buChar char="–"/>
              <a:defRPr sz="1800"/>
            </a:lvl4pPr>
            <a:lvl5pPr indent="-342900" lvl="4" marL="2286000" algn="l">
              <a:lnSpc>
                <a:spcPct val="90000"/>
              </a:lnSpc>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0" name="Google Shape;270;p61"/>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showMasterSp="0">
  <p:cSld name="Titre de section">
    <p:spTree>
      <p:nvGrpSpPr>
        <p:cNvPr id="271" name="Shape 271"/>
        <p:cNvGrpSpPr/>
        <p:nvPr/>
      </p:nvGrpSpPr>
      <p:grpSpPr>
        <a:xfrm>
          <a:off x="0" y="0"/>
          <a:ext cx="0" cy="0"/>
          <a:chOff x="0" y="0"/>
          <a:chExt cx="0" cy="0"/>
        </a:xfrm>
      </p:grpSpPr>
      <p:sp>
        <p:nvSpPr>
          <p:cNvPr id="272" name="Google Shape;272;p62"/>
          <p:cNvSpPr txBox="1"/>
          <p:nvPr>
            <p:ph idx="1" type="body"/>
          </p:nvPr>
        </p:nvSpPr>
        <p:spPr>
          <a:xfrm>
            <a:off x="313770" y="268288"/>
            <a:ext cx="6096839" cy="4281487"/>
          </a:xfrm>
          <a:prstGeom prst="rect">
            <a:avLst/>
          </a:prstGeom>
          <a:noFill/>
          <a:ln>
            <a:noFill/>
          </a:ln>
        </p:spPr>
        <p:txBody>
          <a:bodyPr anchorCtr="0" anchor="t" bIns="0" lIns="0" spcFirstLastPara="1" rIns="0" wrap="square" tIns="0">
            <a:normAutofit/>
          </a:bodyPr>
          <a:lstStyle>
            <a:lvl1pPr indent="-228600" lvl="0" marL="457200" algn="l">
              <a:lnSpc>
                <a:spcPct val="85000"/>
              </a:lnSpc>
              <a:spcBef>
                <a:spcPts val="0"/>
              </a:spcBef>
              <a:spcAft>
                <a:spcPts val="0"/>
              </a:spcAft>
              <a:buSzPts val="1375"/>
              <a:buNone/>
              <a:defRPr sz="5500"/>
            </a:lvl1pPr>
            <a:lvl2pPr indent="-228600" lvl="1" marL="914400" algn="l">
              <a:lnSpc>
                <a:spcPct val="85000"/>
              </a:lnSpc>
              <a:spcBef>
                <a:spcPts val="0"/>
              </a:spcBef>
              <a:spcAft>
                <a:spcPts val="0"/>
              </a:spcAft>
              <a:buSzPts val="1375"/>
              <a:buNone/>
              <a:defRPr sz="5500"/>
            </a:lvl2pPr>
            <a:lvl3pPr indent="-577850" lvl="2" marL="1371600" algn="l">
              <a:lnSpc>
                <a:spcPct val="90000"/>
              </a:lnSpc>
              <a:spcBef>
                <a:spcPts val="600"/>
              </a:spcBef>
              <a:spcAft>
                <a:spcPts val="0"/>
              </a:spcAft>
              <a:buSzPts val="5500"/>
              <a:buChar char="▪"/>
              <a:defRPr sz="5500"/>
            </a:lvl3pPr>
            <a:lvl4pPr indent="-577850" lvl="3" marL="1828800" algn="l">
              <a:lnSpc>
                <a:spcPct val="90000"/>
              </a:lnSpc>
              <a:spcBef>
                <a:spcPts val="1100"/>
              </a:spcBef>
              <a:spcAft>
                <a:spcPts val="0"/>
              </a:spcAft>
              <a:buClr>
                <a:schemeClr val="dk1"/>
              </a:buClr>
              <a:buSzPts val="5500"/>
              <a:buChar char="–"/>
              <a:defRPr sz="5500"/>
            </a:lvl4pPr>
            <a:lvl5pPr indent="-577850" lvl="4" marL="2286000" algn="l">
              <a:lnSpc>
                <a:spcPct val="90000"/>
              </a:lnSpc>
              <a:spcBef>
                <a:spcPts val="1100"/>
              </a:spcBef>
              <a:spcAft>
                <a:spcPts val="0"/>
              </a:spcAft>
              <a:buSzPts val="5500"/>
              <a:buChar char="–"/>
              <a:defRPr sz="55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3" name="Google Shape;273;p62"/>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showMasterSp="0">
  <p:cSld name="Deux contenus">
    <p:spTree>
      <p:nvGrpSpPr>
        <p:cNvPr id="274" name="Shape 274"/>
        <p:cNvGrpSpPr/>
        <p:nvPr/>
      </p:nvGrpSpPr>
      <p:grpSpPr>
        <a:xfrm>
          <a:off x="0" y="0"/>
          <a:ext cx="0" cy="0"/>
          <a:chOff x="0" y="0"/>
          <a:chExt cx="0" cy="0"/>
        </a:xfrm>
      </p:grpSpPr>
      <p:sp>
        <p:nvSpPr>
          <p:cNvPr id="275" name="Google Shape;275;p63"/>
          <p:cNvSpPr txBox="1"/>
          <p:nvPr>
            <p:ph idx="1" type="body"/>
          </p:nvPr>
        </p:nvSpPr>
        <p:spPr>
          <a:xfrm>
            <a:off x="314326" y="1184276"/>
            <a:ext cx="3966930" cy="3365499"/>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350"/>
              <a:buNone/>
              <a:defRPr sz="1400"/>
            </a:lvl1pPr>
            <a:lvl2pPr indent="-228600" lvl="1" marL="914400" algn="l">
              <a:lnSpc>
                <a:spcPct val="90000"/>
              </a:lnSpc>
              <a:spcBef>
                <a:spcPts val="600"/>
              </a:spcBef>
              <a:spcAft>
                <a:spcPts val="0"/>
              </a:spcAft>
              <a:buSzPts val="350"/>
              <a:buNone/>
              <a:defRPr sz="1400">
                <a:solidFill>
                  <a:schemeClr val="dk1"/>
                </a:solidFill>
              </a:defRPr>
            </a:lvl2pPr>
            <a:lvl3pPr indent="-317500" lvl="2" marL="1371600" algn="l">
              <a:lnSpc>
                <a:spcPct val="90000"/>
              </a:lnSpc>
              <a:spcBef>
                <a:spcPts val="600"/>
              </a:spcBef>
              <a:spcAft>
                <a:spcPts val="0"/>
              </a:spcAft>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6" name="Google Shape;276;p63"/>
          <p:cNvSpPr txBox="1"/>
          <p:nvPr>
            <p:ph idx="2" type="body"/>
          </p:nvPr>
        </p:nvSpPr>
        <p:spPr>
          <a:xfrm>
            <a:off x="4864795" y="1183699"/>
            <a:ext cx="3964880" cy="3364418"/>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350"/>
              <a:buNone/>
              <a:defRPr sz="1400"/>
            </a:lvl1pPr>
            <a:lvl2pPr indent="-228600" lvl="1" marL="914400" algn="l">
              <a:lnSpc>
                <a:spcPct val="90000"/>
              </a:lnSpc>
              <a:spcBef>
                <a:spcPts val="600"/>
              </a:spcBef>
              <a:spcAft>
                <a:spcPts val="0"/>
              </a:spcAft>
              <a:buSzPts val="350"/>
              <a:buNone/>
              <a:defRPr sz="1400">
                <a:solidFill>
                  <a:schemeClr val="dk1"/>
                </a:solidFill>
              </a:defRPr>
            </a:lvl2pPr>
            <a:lvl3pPr indent="-317500" lvl="2" marL="1371600" algn="l">
              <a:lnSpc>
                <a:spcPct val="90000"/>
              </a:lnSpc>
              <a:spcBef>
                <a:spcPts val="600"/>
              </a:spcBef>
              <a:spcAft>
                <a:spcPts val="0"/>
              </a:spcAft>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7" name="Google Shape;277;p63"/>
          <p:cNvSpPr txBox="1"/>
          <p:nvPr>
            <p:ph type="title"/>
          </p:nvPr>
        </p:nvSpPr>
        <p:spPr>
          <a:xfrm>
            <a:off x="314325" y="267495"/>
            <a:ext cx="8515350" cy="7437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8" name="Google Shape;278;p63"/>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showMasterSp="0">
  <p:cSld name="Titre seul">
    <p:spTree>
      <p:nvGrpSpPr>
        <p:cNvPr id="279" name="Shape 279"/>
        <p:cNvGrpSpPr/>
        <p:nvPr/>
      </p:nvGrpSpPr>
      <p:grpSpPr>
        <a:xfrm>
          <a:off x="0" y="0"/>
          <a:ext cx="0" cy="0"/>
          <a:chOff x="0" y="0"/>
          <a:chExt cx="0" cy="0"/>
        </a:xfrm>
      </p:grpSpPr>
      <p:sp>
        <p:nvSpPr>
          <p:cNvPr id="280" name="Google Shape;280;p64"/>
          <p:cNvSpPr txBox="1"/>
          <p:nvPr>
            <p:ph type="title"/>
          </p:nvPr>
        </p:nvSpPr>
        <p:spPr>
          <a:xfrm>
            <a:off x="314325" y="267495"/>
            <a:ext cx="8515350" cy="7437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1" name="Google Shape;281;p64"/>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4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leine page" showMasterSp="0">
  <p:cSld name="Image pleine page">
    <p:spTree>
      <p:nvGrpSpPr>
        <p:cNvPr id="282" name="Shape 282"/>
        <p:cNvGrpSpPr/>
        <p:nvPr/>
      </p:nvGrpSpPr>
      <p:grpSpPr>
        <a:xfrm>
          <a:off x="0" y="0"/>
          <a:ext cx="0" cy="0"/>
          <a:chOff x="0" y="0"/>
          <a:chExt cx="0" cy="0"/>
        </a:xfrm>
      </p:grpSpPr>
      <p:sp>
        <p:nvSpPr>
          <p:cNvPr id="283" name="Google Shape;283;p65"/>
          <p:cNvSpPr/>
          <p:nvPr>
            <p:ph idx="2" type="pic"/>
          </p:nvPr>
        </p:nvSpPr>
        <p:spPr>
          <a:xfrm>
            <a:off x="0" y="0"/>
            <a:ext cx="9144000" cy="5143500"/>
          </a:xfrm>
          <a:prstGeom prst="rect">
            <a:avLst/>
          </a:prstGeom>
          <a:noFill/>
          <a:ln>
            <a:noFill/>
          </a:ln>
        </p:spPr>
      </p:sp>
      <p:sp>
        <p:nvSpPr>
          <p:cNvPr id="284" name="Google Shape;284;p65"/>
          <p:cNvSpPr txBox="1"/>
          <p:nvPr>
            <p:ph type="title"/>
          </p:nvPr>
        </p:nvSpPr>
        <p:spPr>
          <a:xfrm>
            <a:off x="314325" y="267495"/>
            <a:ext cx="8515350" cy="7437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2000"/>
              <a:buFont typeface="Helvetica Neue"/>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p:cSld name="Vide">
    <p:spTree>
      <p:nvGrpSpPr>
        <p:cNvPr id="285" name="Shape 285"/>
        <p:cNvGrpSpPr/>
        <p:nvPr/>
      </p:nvGrpSpPr>
      <p:grpSpPr>
        <a:xfrm>
          <a:off x="0" y="0"/>
          <a:ext cx="0" cy="0"/>
          <a:chOff x="0" y="0"/>
          <a:chExt cx="0" cy="0"/>
        </a:xfrm>
      </p:grpSpPr>
      <p:sp>
        <p:nvSpPr>
          <p:cNvPr id="286" name="Google Shape;286;p66"/>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showMasterSp="0">
  <p:cSld name="Titre et contenu">
    <p:spTree>
      <p:nvGrpSpPr>
        <p:cNvPr id="291" name="Shape 291"/>
        <p:cNvGrpSpPr/>
        <p:nvPr/>
      </p:nvGrpSpPr>
      <p:grpSpPr>
        <a:xfrm>
          <a:off x="0" y="0"/>
          <a:ext cx="0" cy="0"/>
          <a:chOff x="0" y="0"/>
          <a:chExt cx="0" cy="0"/>
        </a:xfrm>
      </p:grpSpPr>
      <p:sp>
        <p:nvSpPr>
          <p:cNvPr id="292" name="Google Shape;292;p68"/>
          <p:cNvSpPr txBox="1"/>
          <p:nvPr>
            <p:ph idx="1" type="body"/>
          </p:nvPr>
        </p:nvSpPr>
        <p:spPr>
          <a:xfrm>
            <a:off x="314326" y="1181101"/>
            <a:ext cx="8515350" cy="337026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350"/>
              <a:buNone/>
              <a:defRPr/>
            </a:lvl1pPr>
            <a:lvl2pPr indent="-228600" lvl="1" marL="914400" algn="l">
              <a:lnSpc>
                <a:spcPct val="90000"/>
              </a:lnSpc>
              <a:spcBef>
                <a:spcPts val="600"/>
              </a:spcBef>
              <a:spcAft>
                <a:spcPts val="0"/>
              </a:spcAft>
              <a:buSzPts val="350"/>
              <a:buNone/>
              <a:defRPr>
                <a:solidFill>
                  <a:schemeClr val="dk1"/>
                </a:solidFill>
              </a:defRPr>
            </a:lvl2pPr>
            <a:lvl3pPr indent="-317500" lvl="2" marL="1371600" algn="l">
              <a:lnSpc>
                <a:spcPct val="90000"/>
              </a:lnSpc>
              <a:spcBef>
                <a:spcPts val="600"/>
              </a:spcBef>
              <a:spcAft>
                <a:spcPts val="0"/>
              </a:spcAft>
              <a:buSzPts val="1400"/>
              <a:buChar char="▪"/>
              <a:defRPr>
                <a:solidFill>
                  <a:schemeClr val="dk1"/>
                </a:solidFill>
              </a:defRPr>
            </a:lvl3pPr>
            <a:lvl4pPr indent="-317500" lvl="3" marL="1828800" algn="l">
              <a:lnSpc>
                <a:spcPct val="90000"/>
              </a:lnSpc>
              <a:spcBef>
                <a:spcPts val="280"/>
              </a:spcBef>
              <a:spcAft>
                <a:spcPts val="0"/>
              </a:spcAft>
              <a:buClr>
                <a:schemeClr val="dk1"/>
              </a:buClr>
              <a:buSzPts val="1400"/>
              <a:buChar char="–"/>
              <a:defRPr>
                <a:solidFill>
                  <a:schemeClr val="dk1"/>
                </a:solidFill>
              </a:defRPr>
            </a:lvl4pPr>
            <a:lvl5pPr indent="-317500" lvl="4" marL="2286000" algn="l">
              <a:lnSpc>
                <a:spcPct val="90000"/>
              </a:lnSpc>
              <a:spcBef>
                <a:spcPts val="280"/>
              </a:spcBef>
              <a:spcAft>
                <a:spcPts val="0"/>
              </a:spcAft>
              <a:buSzPts val="1400"/>
              <a:buChar char="–"/>
              <a:defRPr>
                <a:solidFill>
                  <a:schemeClr val="dk1"/>
                </a:solidFill>
              </a:defRPr>
            </a:lvl5pPr>
            <a:lvl6pPr indent="-317500" lvl="5" marL="2743200" algn="l">
              <a:spcBef>
                <a:spcPts val="280"/>
              </a:spcBef>
              <a:spcAft>
                <a:spcPts val="0"/>
              </a:spcAft>
              <a:buClr>
                <a:schemeClr val="dk1"/>
              </a:buClr>
              <a:buSzPts val="14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3" name="Google Shape;293;p68"/>
          <p:cNvSpPr txBox="1"/>
          <p:nvPr>
            <p:ph type="title"/>
          </p:nvPr>
        </p:nvSpPr>
        <p:spPr>
          <a:xfrm>
            <a:off x="313201"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4" name="Google Shape;294;p68"/>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p:cSld name="Diapositive de titre">
    <p:spTree>
      <p:nvGrpSpPr>
        <p:cNvPr id="295" name="Shape 295"/>
        <p:cNvGrpSpPr/>
        <p:nvPr/>
      </p:nvGrpSpPr>
      <p:grpSpPr>
        <a:xfrm>
          <a:off x="0" y="0"/>
          <a:ext cx="0" cy="0"/>
          <a:chOff x="0" y="0"/>
          <a:chExt cx="0" cy="0"/>
        </a:xfrm>
      </p:grpSpPr>
      <p:sp>
        <p:nvSpPr>
          <p:cNvPr id="296" name="Google Shape;296;p69"/>
          <p:cNvSpPr txBox="1"/>
          <p:nvPr>
            <p:ph type="ctrTitle"/>
          </p:nvPr>
        </p:nvSpPr>
        <p:spPr>
          <a:xfrm>
            <a:off x="313535" y="267619"/>
            <a:ext cx="4829289" cy="2304131"/>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5500"/>
              <a:buFont typeface="Helvetica Neue"/>
              <a:buNone/>
              <a:defRPr sz="5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69"/>
          <p:cNvSpPr txBox="1"/>
          <p:nvPr>
            <p:ph idx="1" type="body"/>
          </p:nvPr>
        </p:nvSpPr>
        <p:spPr>
          <a:xfrm>
            <a:off x="5800726" y="266702"/>
            <a:ext cx="3028950" cy="340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350"/>
              <a:buNone/>
              <a:defRPr/>
            </a:lvl1pPr>
            <a:lvl2pPr indent="-228600" lvl="1" marL="914400" algn="l">
              <a:lnSpc>
                <a:spcPct val="90000"/>
              </a:lnSpc>
              <a:spcBef>
                <a:spcPts val="600"/>
              </a:spcBef>
              <a:spcAft>
                <a:spcPts val="0"/>
              </a:spcAft>
              <a:buSzPts val="450"/>
              <a:buNone/>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8" name="Google Shape;298;p69"/>
          <p:cNvSpPr txBox="1"/>
          <p:nvPr>
            <p:ph idx="2" type="subTitle"/>
          </p:nvPr>
        </p:nvSpPr>
        <p:spPr>
          <a:xfrm>
            <a:off x="314326" y="2704144"/>
            <a:ext cx="4827547" cy="966156"/>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SzPts val="350"/>
              <a:buNone/>
              <a:defRPr>
                <a:solidFill>
                  <a:schemeClr val="dk1"/>
                </a:solidFill>
              </a:defRPr>
            </a:lvl1pPr>
            <a:lvl2pPr lvl="1" algn="l">
              <a:lnSpc>
                <a:spcPct val="90000"/>
              </a:lnSpc>
              <a:spcBef>
                <a:spcPts val="600"/>
              </a:spcBef>
              <a:spcAft>
                <a:spcPts val="0"/>
              </a:spcAft>
              <a:buClr>
                <a:schemeClr val="lt2"/>
              </a:buClr>
              <a:buSzPts val="1400"/>
              <a:buFont typeface="Noto Sans Symbols"/>
              <a:buChar char="▪"/>
              <a:defRPr>
                <a:solidFill>
                  <a:schemeClr val="dk1"/>
                </a:solidFill>
              </a:defRPr>
            </a:lvl2pPr>
            <a:lvl3pPr lvl="2" algn="l">
              <a:lnSpc>
                <a:spcPct val="90000"/>
              </a:lnSpc>
              <a:spcBef>
                <a:spcPts val="336"/>
              </a:spcBef>
              <a:spcAft>
                <a:spcPts val="0"/>
              </a:spcAft>
              <a:buClr>
                <a:schemeClr val="dk1"/>
              </a:buClr>
              <a:buSzPts val="1400"/>
              <a:buFont typeface="Helvetica Neue"/>
              <a:buChar char="–"/>
              <a:defRPr>
                <a:solidFill>
                  <a:schemeClr val="dk1"/>
                </a:solidFill>
                <a:latin typeface="Helvetica Neue"/>
                <a:ea typeface="Helvetica Neue"/>
                <a:cs typeface="Helvetica Neue"/>
                <a:sym typeface="Helvetica Neue"/>
              </a:defRPr>
            </a:lvl3pPr>
            <a:lvl4pPr lvl="3" algn="l">
              <a:lnSpc>
                <a:spcPct val="90000"/>
              </a:lnSpc>
              <a:spcBef>
                <a:spcPts val="24"/>
              </a:spcBef>
              <a:spcAft>
                <a:spcPts val="0"/>
              </a:spcAft>
              <a:buClr>
                <a:schemeClr val="dk1"/>
              </a:buClr>
              <a:buSzPts val="1400"/>
              <a:buFont typeface="Helvetica Neue"/>
              <a:buChar char="–"/>
              <a:defRPr>
                <a:solidFill>
                  <a:schemeClr val="dk1"/>
                </a:solidFill>
              </a:defRPr>
            </a:lvl4pPr>
            <a:lvl5pPr lvl="4" algn="l">
              <a:lnSpc>
                <a:spcPct val="90000"/>
              </a:lnSpc>
              <a:spcBef>
                <a:spcPts val="280"/>
              </a:spcBef>
              <a:spcAft>
                <a:spcPts val="0"/>
              </a:spcAft>
              <a:buSzPts val="1400"/>
              <a:buFont typeface="Helvetica Neue"/>
              <a:buChar char="–"/>
              <a:defRPr>
                <a:solidFill>
                  <a:schemeClr val="dk1"/>
                </a:solidFill>
              </a:defRPr>
            </a:lvl5pPr>
            <a:lvl6pPr lvl="5" algn="ctr">
              <a:spcBef>
                <a:spcPts val="280"/>
              </a:spcBef>
              <a:spcAft>
                <a:spcPts val="0"/>
              </a:spcAft>
              <a:buClr>
                <a:srgbClr val="888888"/>
              </a:buClr>
              <a:buSzPts val="14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grpSp>
        <p:nvGrpSpPr>
          <p:cNvPr id="299" name="Google Shape;299;p69"/>
          <p:cNvGrpSpPr/>
          <p:nvPr/>
        </p:nvGrpSpPr>
        <p:grpSpPr>
          <a:xfrm>
            <a:off x="313536" y="4233864"/>
            <a:ext cx="612775" cy="612775"/>
            <a:chOff x="313535" y="4233863"/>
            <a:chExt cx="612775" cy="612775"/>
          </a:xfrm>
        </p:grpSpPr>
        <p:sp>
          <p:nvSpPr>
            <p:cNvPr id="300" name="Google Shape;300;p69"/>
            <p:cNvSpPr/>
            <p:nvPr/>
          </p:nvSpPr>
          <p:spPr>
            <a:xfrm>
              <a:off x="313535" y="4233863"/>
              <a:ext cx="612775" cy="612775"/>
            </a:xfrm>
            <a:prstGeom prst="rect">
              <a:avLst/>
            </a:prstGeom>
            <a:solidFill>
              <a:srgbClr val="FF79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301" name="Google Shape;301;p69"/>
            <p:cNvSpPr/>
            <p:nvPr/>
          </p:nvSpPr>
          <p:spPr>
            <a:xfrm>
              <a:off x="500860" y="4708526"/>
              <a:ext cx="74613" cy="87313"/>
            </a:xfrm>
            <a:custGeom>
              <a:rect b="b" l="l" r="r" t="t"/>
              <a:pathLst>
                <a:path extrusionOk="0" h="109" w="93">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302" name="Google Shape;302;p69"/>
            <p:cNvSpPr/>
            <p:nvPr/>
          </p:nvSpPr>
          <p:spPr>
            <a:xfrm>
              <a:off x="592935" y="4708526"/>
              <a:ext cx="76200" cy="87313"/>
            </a:xfrm>
            <a:custGeom>
              <a:rect b="b" l="l" r="r" t="t"/>
              <a:pathLst>
                <a:path extrusionOk="0" h="108" w="94">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303" name="Google Shape;303;p69"/>
            <p:cNvSpPr/>
            <p:nvPr/>
          </p:nvSpPr>
          <p:spPr>
            <a:xfrm>
              <a:off x="778673" y="4708526"/>
              <a:ext cx="79375" cy="88900"/>
            </a:xfrm>
            <a:custGeom>
              <a:rect b="b" l="l" r="r" t="t"/>
              <a:pathLst>
                <a:path extrusionOk="0" h="110" w="98">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304" name="Google Shape;304;p69"/>
            <p:cNvSpPr/>
            <p:nvPr/>
          </p:nvSpPr>
          <p:spPr>
            <a:xfrm>
              <a:off x="346873" y="4708526"/>
              <a:ext cx="84138" cy="88900"/>
            </a:xfrm>
            <a:custGeom>
              <a:rect b="b" l="l" r="r" t="t"/>
              <a:pathLst>
                <a:path extrusionOk="0" h="111" w="104">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305" name="Google Shape;305;p69"/>
            <p:cNvSpPr/>
            <p:nvPr/>
          </p:nvSpPr>
          <p:spPr>
            <a:xfrm>
              <a:off x="446885" y="4708526"/>
              <a:ext cx="47625" cy="87313"/>
            </a:xfrm>
            <a:custGeom>
              <a:rect b="b" l="l" r="r" t="t"/>
              <a:pathLst>
                <a:path extrusionOk="0" h="108" w="59">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306" name="Google Shape;306;p69"/>
            <p:cNvSpPr/>
            <p:nvPr/>
          </p:nvSpPr>
          <p:spPr>
            <a:xfrm>
              <a:off x="685010" y="4708526"/>
              <a:ext cx="79375" cy="120650"/>
            </a:xfrm>
            <a:custGeom>
              <a:rect b="b" l="l" r="r" t="t"/>
              <a:pathLst>
                <a:path extrusionOk="0" h="149" w="98">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307" name="Google Shape;307;p69"/>
            <p:cNvSpPr/>
            <p:nvPr/>
          </p:nvSpPr>
          <p:spPr>
            <a:xfrm>
              <a:off x="843760" y="4678363"/>
              <a:ext cx="58738" cy="26988"/>
            </a:xfrm>
            <a:custGeom>
              <a:rect b="b" l="l" r="r" t="t"/>
              <a:pathLst>
                <a:path extrusionOk="0" h="17" w="3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maire" showMasterSp="0">
  <p:cSld name="Sommaire">
    <p:spTree>
      <p:nvGrpSpPr>
        <p:cNvPr id="308" name="Shape 308"/>
        <p:cNvGrpSpPr/>
        <p:nvPr/>
      </p:nvGrpSpPr>
      <p:grpSpPr>
        <a:xfrm>
          <a:off x="0" y="0"/>
          <a:ext cx="0" cy="0"/>
          <a:chOff x="0" y="0"/>
          <a:chExt cx="0" cy="0"/>
        </a:xfrm>
      </p:grpSpPr>
      <p:sp>
        <p:nvSpPr>
          <p:cNvPr id="309" name="Google Shape;309;p70"/>
          <p:cNvSpPr txBox="1"/>
          <p:nvPr>
            <p:ph idx="1" type="body"/>
          </p:nvPr>
        </p:nvSpPr>
        <p:spPr>
          <a:xfrm>
            <a:off x="314326" y="267495"/>
            <a:ext cx="8515349" cy="428386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750"/>
              <a:buNone/>
              <a:defRPr sz="3000"/>
            </a:lvl1pPr>
            <a:lvl2pPr indent="-419100" lvl="1" marL="914400" algn="l">
              <a:lnSpc>
                <a:spcPct val="90000"/>
              </a:lnSpc>
              <a:spcBef>
                <a:spcPts val="0"/>
              </a:spcBef>
              <a:spcAft>
                <a:spcPts val="0"/>
              </a:spcAft>
              <a:buClr>
                <a:schemeClr val="dk1"/>
              </a:buClr>
              <a:buSzPts val="3000"/>
              <a:buFont typeface="Helvetica Neue"/>
              <a:buAutoNum type="arabicPeriod"/>
              <a:defRPr sz="3000"/>
            </a:lvl2pPr>
            <a:lvl3pPr indent="-342900" lvl="2" marL="1371600" algn="l">
              <a:lnSpc>
                <a:spcPct val="90000"/>
              </a:lnSpc>
              <a:spcBef>
                <a:spcPts val="600"/>
              </a:spcBef>
              <a:spcAft>
                <a:spcPts val="0"/>
              </a:spcAft>
              <a:buSzPts val="1800"/>
              <a:buChar char="▪"/>
              <a:defRPr sz="1800"/>
            </a:lvl3pPr>
            <a:lvl4pPr indent="-342900" lvl="3" marL="1828800" algn="l">
              <a:lnSpc>
                <a:spcPct val="90000"/>
              </a:lnSpc>
              <a:spcBef>
                <a:spcPts val="360"/>
              </a:spcBef>
              <a:spcAft>
                <a:spcPts val="0"/>
              </a:spcAft>
              <a:buClr>
                <a:schemeClr val="dk1"/>
              </a:buClr>
              <a:buSzPts val="1800"/>
              <a:buChar char="–"/>
              <a:defRPr sz="1800"/>
            </a:lvl4pPr>
            <a:lvl5pPr indent="-342900" lvl="4" marL="2286000" algn="l">
              <a:lnSpc>
                <a:spcPct val="90000"/>
              </a:lnSpc>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0" name="Google Shape;310;p70"/>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showMasterSp="0">
  <p:cSld name="Titre de section">
    <p:spTree>
      <p:nvGrpSpPr>
        <p:cNvPr id="311" name="Shape 311"/>
        <p:cNvGrpSpPr/>
        <p:nvPr/>
      </p:nvGrpSpPr>
      <p:grpSpPr>
        <a:xfrm>
          <a:off x="0" y="0"/>
          <a:ext cx="0" cy="0"/>
          <a:chOff x="0" y="0"/>
          <a:chExt cx="0" cy="0"/>
        </a:xfrm>
      </p:grpSpPr>
      <p:sp>
        <p:nvSpPr>
          <p:cNvPr id="312" name="Google Shape;312;p71"/>
          <p:cNvSpPr txBox="1"/>
          <p:nvPr>
            <p:ph idx="1" type="body"/>
          </p:nvPr>
        </p:nvSpPr>
        <p:spPr>
          <a:xfrm>
            <a:off x="313770" y="268289"/>
            <a:ext cx="6096839" cy="4283075"/>
          </a:xfrm>
          <a:prstGeom prst="rect">
            <a:avLst/>
          </a:prstGeom>
          <a:noFill/>
          <a:ln>
            <a:noFill/>
          </a:ln>
        </p:spPr>
        <p:txBody>
          <a:bodyPr anchorCtr="0" anchor="t" bIns="0" lIns="0" spcFirstLastPara="1" rIns="0" wrap="square" tIns="0">
            <a:normAutofit/>
          </a:bodyPr>
          <a:lstStyle>
            <a:lvl1pPr indent="-228600" lvl="0" marL="457200" algn="l">
              <a:lnSpc>
                <a:spcPct val="85000"/>
              </a:lnSpc>
              <a:spcBef>
                <a:spcPts val="0"/>
              </a:spcBef>
              <a:spcAft>
                <a:spcPts val="0"/>
              </a:spcAft>
              <a:buSzPts val="1375"/>
              <a:buNone/>
              <a:defRPr sz="5500"/>
            </a:lvl1pPr>
            <a:lvl2pPr indent="-228600" lvl="1" marL="914400" algn="l">
              <a:lnSpc>
                <a:spcPct val="85000"/>
              </a:lnSpc>
              <a:spcBef>
                <a:spcPts val="0"/>
              </a:spcBef>
              <a:spcAft>
                <a:spcPts val="0"/>
              </a:spcAft>
              <a:buSzPts val="1375"/>
              <a:buNone/>
              <a:defRPr sz="5500"/>
            </a:lvl2pPr>
            <a:lvl3pPr indent="-577850" lvl="2" marL="1371600" algn="l">
              <a:lnSpc>
                <a:spcPct val="90000"/>
              </a:lnSpc>
              <a:spcBef>
                <a:spcPts val="600"/>
              </a:spcBef>
              <a:spcAft>
                <a:spcPts val="0"/>
              </a:spcAft>
              <a:buSzPts val="5500"/>
              <a:buChar char="▪"/>
              <a:defRPr sz="5500"/>
            </a:lvl3pPr>
            <a:lvl4pPr indent="-577850" lvl="3" marL="1828800" algn="l">
              <a:lnSpc>
                <a:spcPct val="90000"/>
              </a:lnSpc>
              <a:spcBef>
                <a:spcPts val="1100"/>
              </a:spcBef>
              <a:spcAft>
                <a:spcPts val="0"/>
              </a:spcAft>
              <a:buClr>
                <a:schemeClr val="dk1"/>
              </a:buClr>
              <a:buSzPts val="5500"/>
              <a:buChar char="–"/>
              <a:defRPr sz="5500"/>
            </a:lvl4pPr>
            <a:lvl5pPr indent="-577850" lvl="4" marL="2286000" algn="l">
              <a:lnSpc>
                <a:spcPct val="90000"/>
              </a:lnSpc>
              <a:spcBef>
                <a:spcPts val="1100"/>
              </a:spcBef>
              <a:spcAft>
                <a:spcPts val="0"/>
              </a:spcAft>
              <a:buSzPts val="5500"/>
              <a:buChar char="–"/>
              <a:defRPr sz="55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3" name="Google Shape;313;p71"/>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showMasterSp="0">
  <p:cSld name="Deux contenus">
    <p:spTree>
      <p:nvGrpSpPr>
        <p:cNvPr id="314" name="Shape 314"/>
        <p:cNvGrpSpPr/>
        <p:nvPr/>
      </p:nvGrpSpPr>
      <p:grpSpPr>
        <a:xfrm>
          <a:off x="0" y="0"/>
          <a:ext cx="0" cy="0"/>
          <a:chOff x="0" y="0"/>
          <a:chExt cx="0" cy="0"/>
        </a:xfrm>
      </p:grpSpPr>
      <p:sp>
        <p:nvSpPr>
          <p:cNvPr id="315" name="Google Shape;315;p72"/>
          <p:cNvSpPr txBox="1"/>
          <p:nvPr>
            <p:ph idx="1" type="body"/>
          </p:nvPr>
        </p:nvSpPr>
        <p:spPr>
          <a:xfrm>
            <a:off x="313201" y="1181101"/>
            <a:ext cx="3968055" cy="3370262"/>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350"/>
              <a:buNone/>
              <a:defRPr sz="1400"/>
            </a:lvl1pPr>
            <a:lvl2pPr indent="-228600" lvl="1" marL="914400" algn="l">
              <a:lnSpc>
                <a:spcPct val="90000"/>
              </a:lnSpc>
              <a:spcBef>
                <a:spcPts val="600"/>
              </a:spcBef>
              <a:spcAft>
                <a:spcPts val="0"/>
              </a:spcAft>
              <a:buSzPts val="350"/>
              <a:buNone/>
              <a:defRPr sz="1400">
                <a:solidFill>
                  <a:schemeClr val="dk1"/>
                </a:solidFill>
              </a:defRPr>
            </a:lvl2pPr>
            <a:lvl3pPr indent="-317500" lvl="2" marL="1371600" algn="l">
              <a:lnSpc>
                <a:spcPct val="90000"/>
              </a:lnSpc>
              <a:spcBef>
                <a:spcPts val="600"/>
              </a:spcBef>
              <a:spcAft>
                <a:spcPts val="0"/>
              </a:spcAft>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6" name="Google Shape;316;p72"/>
          <p:cNvSpPr txBox="1"/>
          <p:nvPr>
            <p:ph idx="2" type="body"/>
          </p:nvPr>
        </p:nvSpPr>
        <p:spPr>
          <a:xfrm>
            <a:off x="4864795" y="1181101"/>
            <a:ext cx="3964880" cy="3370262"/>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600"/>
              </a:spcBef>
              <a:spcAft>
                <a:spcPts val="0"/>
              </a:spcAft>
              <a:buSzPts val="350"/>
              <a:buNone/>
              <a:defRPr sz="1400"/>
            </a:lvl1pPr>
            <a:lvl2pPr indent="-228600" lvl="1" marL="914400" algn="l">
              <a:lnSpc>
                <a:spcPct val="90000"/>
              </a:lnSpc>
              <a:spcBef>
                <a:spcPts val="600"/>
              </a:spcBef>
              <a:spcAft>
                <a:spcPts val="0"/>
              </a:spcAft>
              <a:buSzPts val="350"/>
              <a:buNone/>
              <a:defRPr sz="1400">
                <a:solidFill>
                  <a:schemeClr val="dk1"/>
                </a:solidFill>
              </a:defRPr>
            </a:lvl2pPr>
            <a:lvl3pPr indent="-317500" lvl="2" marL="1371600" algn="l">
              <a:lnSpc>
                <a:spcPct val="90000"/>
              </a:lnSpc>
              <a:spcBef>
                <a:spcPts val="600"/>
              </a:spcBef>
              <a:spcAft>
                <a:spcPts val="0"/>
              </a:spcAft>
              <a:buSzPts val="1400"/>
              <a:buChar char="▪"/>
              <a:defRPr sz="1400">
                <a:solidFill>
                  <a:schemeClr val="dk1"/>
                </a:solidFill>
              </a:defRPr>
            </a:lvl3pPr>
            <a:lvl4pPr indent="-317500" lvl="3" marL="1828800" algn="l">
              <a:lnSpc>
                <a:spcPct val="90000"/>
              </a:lnSpc>
              <a:spcBef>
                <a:spcPts val="280"/>
              </a:spcBef>
              <a:spcAft>
                <a:spcPts val="0"/>
              </a:spcAft>
              <a:buClr>
                <a:schemeClr val="dk1"/>
              </a:buClr>
              <a:buSzPts val="1400"/>
              <a:buChar char="–"/>
              <a:defRPr sz="1400">
                <a:solidFill>
                  <a:schemeClr val="dk1"/>
                </a:solidFill>
              </a:defRPr>
            </a:lvl4pPr>
            <a:lvl5pPr indent="-317500" lvl="4" marL="2286000" algn="l">
              <a:lnSpc>
                <a:spcPct val="90000"/>
              </a:lnSpc>
              <a:spcBef>
                <a:spcPts val="280"/>
              </a:spcBef>
              <a:spcAft>
                <a:spcPts val="0"/>
              </a:spcAft>
              <a:buSzPts val="1400"/>
              <a:buChar char="–"/>
              <a:defRPr sz="1400">
                <a:solidFill>
                  <a:schemeClr val="dk1"/>
                </a:solidFill>
              </a:defRPr>
            </a:lvl5pPr>
            <a:lvl6pPr indent="-317500" lvl="5" marL="2743200" algn="l">
              <a:spcBef>
                <a:spcPts val="280"/>
              </a:spcBef>
              <a:spcAft>
                <a:spcPts val="0"/>
              </a:spcAft>
              <a:buClr>
                <a:schemeClr val="dk1"/>
              </a:buClr>
              <a:buSzPts val="1400"/>
              <a:buChar char="–"/>
              <a:defRPr sz="14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7" name="Google Shape;317;p72"/>
          <p:cNvSpPr txBox="1"/>
          <p:nvPr>
            <p:ph type="title"/>
          </p:nvPr>
        </p:nvSpPr>
        <p:spPr>
          <a:xfrm>
            <a:off x="313199"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72"/>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showMasterSp="0">
  <p:cSld name="Titre seul">
    <p:spTree>
      <p:nvGrpSpPr>
        <p:cNvPr id="319" name="Shape 319"/>
        <p:cNvGrpSpPr/>
        <p:nvPr/>
      </p:nvGrpSpPr>
      <p:grpSpPr>
        <a:xfrm>
          <a:off x="0" y="0"/>
          <a:ext cx="0" cy="0"/>
          <a:chOff x="0" y="0"/>
          <a:chExt cx="0" cy="0"/>
        </a:xfrm>
      </p:grpSpPr>
      <p:sp>
        <p:nvSpPr>
          <p:cNvPr id="320" name="Google Shape;320;p73"/>
          <p:cNvSpPr txBox="1"/>
          <p:nvPr>
            <p:ph type="title"/>
          </p:nvPr>
        </p:nvSpPr>
        <p:spPr>
          <a:xfrm>
            <a:off x="313201"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2000"/>
              <a:buFont typeface="Helvetica Neu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1" name="Google Shape;321;p73"/>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leine page" showMasterSp="0">
  <p:cSld name="Image pleine page">
    <p:spTree>
      <p:nvGrpSpPr>
        <p:cNvPr id="322" name="Shape 322"/>
        <p:cNvGrpSpPr/>
        <p:nvPr/>
      </p:nvGrpSpPr>
      <p:grpSpPr>
        <a:xfrm>
          <a:off x="0" y="0"/>
          <a:ext cx="0" cy="0"/>
          <a:chOff x="0" y="0"/>
          <a:chExt cx="0" cy="0"/>
        </a:xfrm>
      </p:grpSpPr>
      <p:sp>
        <p:nvSpPr>
          <p:cNvPr id="323" name="Google Shape;323;p74"/>
          <p:cNvSpPr/>
          <p:nvPr>
            <p:ph idx="2" type="pic"/>
          </p:nvPr>
        </p:nvSpPr>
        <p:spPr>
          <a:xfrm>
            <a:off x="0" y="0"/>
            <a:ext cx="9144000" cy="5143500"/>
          </a:xfrm>
          <a:prstGeom prst="rect">
            <a:avLst/>
          </a:prstGeom>
          <a:noFill/>
          <a:ln>
            <a:noFill/>
          </a:ln>
        </p:spPr>
      </p:sp>
      <p:sp>
        <p:nvSpPr>
          <p:cNvPr id="324" name="Google Shape;324;p74"/>
          <p:cNvSpPr txBox="1"/>
          <p:nvPr>
            <p:ph type="title"/>
          </p:nvPr>
        </p:nvSpPr>
        <p:spPr>
          <a:xfrm>
            <a:off x="313201" y="268288"/>
            <a:ext cx="8516475" cy="74136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000000"/>
              </a:buClr>
              <a:buSzPts val="2000"/>
              <a:buFont typeface="Helvetica Neue"/>
              <a:buNone/>
              <a:defRPr>
                <a:solidFill>
                  <a:srgbClr val="0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showMasterSp="0">
  <p:cSld name="Vide">
    <p:spTree>
      <p:nvGrpSpPr>
        <p:cNvPr id="325" name="Shape 325"/>
        <p:cNvGrpSpPr/>
        <p:nvPr/>
      </p:nvGrpSpPr>
      <p:grpSpPr>
        <a:xfrm>
          <a:off x="0" y="0"/>
          <a:ext cx="0" cy="0"/>
          <a:chOff x="0" y="0"/>
          <a:chExt cx="0" cy="0"/>
        </a:xfrm>
      </p:grpSpPr>
      <p:sp>
        <p:nvSpPr>
          <p:cNvPr id="326" name="Google Shape;326;p75"/>
          <p:cNvSpPr txBox="1"/>
          <p:nvPr/>
        </p:nvSpPr>
        <p:spPr>
          <a:xfrm>
            <a:off x="619545" y="4749147"/>
            <a:ext cx="738985" cy="12311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7900"/>
              </a:buClr>
              <a:buSzPts val="800"/>
              <a:buFont typeface="Helvetica Neue"/>
              <a:buNone/>
            </a:pPr>
            <a:r>
              <a:rPr b="1" i="0" lang="en-US" sz="800" u="none" cap="none" strike="noStrike">
                <a:solidFill>
                  <a:srgbClr val="FF7900"/>
                </a:solidFill>
                <a:latin typeface="Helvetica Neue"/>
                <a:ea typeface="Helvetica Neue"/>
                <a:cs typeface="Helvetica Neue"/>
                <a:sym typeface="Helvetica Neue"/>
              </a:rPr>
              <a:t>Interne Orange</a:t>
            </a:r>
            <a:endParaRPr b="1" i="0" sz="800" u="none" cap="none" strike="noStrike">
              <a:solidFill>
                <a:srgbClr val="FF7900"/>
              </a:solidFill>
              <a:latin typeface="Helvetica Neue"/>
              <a:ea typeface="Helvetica Neue"/>
              <a:cs typeface="Helvetica Neue"/>
              <a:sym typeface="Helvetica Neue"/>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9" name="Shape 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showMasterSp="0">
  <p:cSld name="Titre et contenu">
    <p:spTree>
      <p:nvGrpSpPr>
        <p:cNvPr id="50" name="Shape 50"/>
        <p:cNvGrpSpPr/>
        <p:nvPr/>
      </p:nvGrpSpPr>
      <p:grpSpPr>
        <a:xfrm>
          <a:off x="0" y="0"/>
          <a:ext cx="0" cy="0"/>
          <a:chOff x="0" y="0"/>
          <a:chExt cx="0" cy="0"/>
        </a:xfrm>
      </p:grpSpPr>
      <p:sp>
        <p:nvSpPr>
          <p:cNvPr id="51" name="Google Shape;51;p20"/>
          <p:cNvSpPr txBox="1"/>
          <p:nvPr>
            <p:ph idx="1" type="body"/>
          </p:nvPr>
        </p:nvSpPr>
        <p:spPr>
          <a:xfrm>
            <a:off x="314325" y="1184275"/>
            <a:ext cx="8515350" cy="33655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350"/>
              <a:buNone/>
              <a:defRPr/>
            </a:lvl1pPr>
            <a:lvl2pPr indent="-228600" lvl="1" marL="914400" algn="l">
              <a:lnSpc>
                <a:spcPct val="90000"/>
              </a:lnSpc>
              <a:spcBef>
                <a:spcPts val="600"/>
              </a:spcBef>
              <a:spcAft>
                <a:spcPts val="0"/>
              </a:spcAft>
              <a:buSzPts val="350"/>
              <a:buNone/>
              <a:defRPr>
                <a:solidFill>
                  <a:schemeClr val="dk1"/>
                </a:solidFill>
              </a:defRPr>
            </a:lvl2pPr>
            <a:lvl3pPr indent="-317500" lvl="2" marL="1371600" algn="l">
              <a:lnSpc>
                <a:spcPct val="90000"/>
              </a:lnSpc>
              <a:spcBef>
                <a:spcPts val="600"/>
              </a:spcBef>
              <a:spcAft>
                <a:spcPts val="0"/>
              </a:spcAft>
              <a:buSzPts val="1400"/>
              <a:buChar char="▪"/>
              <a:defRPr>
                <a:solidFill>
                  <a:schemeClr val="dk1"/>
                </a:solidFill>
              </a:defRPr>
            </a:lvl3pPr>
            <a:lvl4pPr indent="-317500" lvl="3" marL="1828800" algn="l">
              <a:lnSpc>
                <a:spcPct val="90000"/>
              </a:lnSpc>
              <a:spcBef>
                <a:spcPts val="280"/>
              </a:spcBef>
              <a:spcAft>
                <a:spcPts val="0"/>
              </a:spcAft>
              <a:buClr>
                <a:schemeClr val="dk1"/>
              </a:buClr>
              <a:buSzPts val="1400"/>
              <a:buChar char="–"/>
              <a:defRPr>
                <a:solidFill>
                  <a:schemeClr val="dk1"/>
                </a:solidFill>
              </a:defRPr>
            </a:lvl4pPr>
            <a:lvl5pPr indent="-317500" lvl="4" marL="2286000" algn="l">
              <a:lnSpc>
                <a:spcPct val="90000"/>
              </a:lnSpc>
              <a:spcBef>
                <a:spcPts val="280"/>
              </a:spcBef>
              <a:spcAft>
                <a:spcPts val="0"/>
              </a:spcAft>
              <a:buSzPts val="1400"/>
              <a:buChar char="–"/>
              <a:defRPr>
                <a:solidFill>
                  <a:schemeClr val="dk1"/>
                </a:solidFill>
              </a:defRPr>
            </a:lvl5pPr>
            <a:lvl6pPr indent="-317500" lvl="5" marL="2743200" algn="l">
              <a:spcBef>
                <a:spcPts val="280"/>
              </a:spcBef>
              <a:spcAft>
                <a:spcPts val="0"/>
              </a:spcAft>
              <a:buClr>
                <a:schemeClr val="dk1"/>
              </a:buClr>
              <a:buSzPts val="14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20"/>
          <p:cNvSpPr txBox="1"/>
          <p:nvPr>
            <p:ph type="title"/>
          </p:nvPr>
        </p:nvSpPr>
        <p:spPr>
          <a:xfrm>
            <a:off x="314325" y="267494"/>
            <a:ext cx="8515350" cy="74374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p:cSld name="Diapositive de titre">
    <p:spTree>
      <p:nvGrpSpPr>
        <p:cNvPr id="53" name="Shape 53"/>
        <p:cNvGrpSpPr/>
        <p:nvPr/>
      </p:nvGrpSpPr>
      <p:grpSpPr>
        <a:xfrm>
          <a:off x="0" y="0"/>
          <a:ext cx="0" cy="0"/>
          <a:chOff x="0" y="0"/>
          <a:chExt cx="0" cy="0"/>
        </a:xfrm>
      </p:grpSpPr>
      <p:sp>
        <p:nvSpPr>
          <p:cNvPr id="54" name="Google Shape;54;p21"/>
          <p:cNvSpPr txBox="1"/>
          <p:nvPr>
            <p:ph type="ctrTitle"/>
          </p:nvPr>
        </p:nvSpPr>
        <p:spPr>
          <a:xfrm>
            <a:off x="314326" y="268289"/>
            <a:ext cx="4828498" cy="2301874"/>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dk1"/>
              </a:buClr>
              <a:buSzPts val="5500"/>
              <a:buFont typeface="Helvetica Neue"/>
              <a:buNone/>
              <a:defRPr sz="55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 type="body"/>
          </p:nvPr>
        </p:nvSpPr>
        <p:spPr>
          <a:xfrm>
            <a:off x="5800725" y="266701"/>
            <a:ext cx="3028950" cy="34036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600"/>
              </a:spcBef>
              <a:spcAft>
                <a:spcPts val="0"/>
              </a:spcAft>
              <a:buSzPts val="350"/>
              <a:buNone/>
              <a:defRPr/>
            </a:lvl1pPr>
            <a:lvl2pPr indent="-228600" lvl="1" marL="914400" algn="l">
              <a:lnSpc>
                <a:spcPct val="90000"/>
              </a:lnSpc>
              <a:spcBef>
                <a:spcPts val="600"/>
              </a:spcBef>
              <a:spcAft>
                <a:spcPts val="0"/>
              </a:spcAft>
              <a:buSzPts val="450"/>
              <a:buNone/>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360"/>
              </a:spcBef>
              <a:spcAft>
                <a:spcPts val="0"/>
              </a:spcAft>
              <a:buClr>
                <a:schemeClr val="dk1"/>
              </a:buClr>
              <a:buSzPts val="1800"/>
              <a:buChar char="–"/>
              <a:defRPr/>
            </a:lvl4pPr>
            <a:lvl5pPr indent="-342900" lvl="4" marL="2286000" algn="l">
              <a:lnSpc>
                <a:spcPct val="90000"/>
              </a:lnSpc>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21"/>
          <p:cNvSpPr txBox="1"/>
          <p:nvPr>
            <p:ph idx="2" type="subTitle"/>
          </p:nvPr>
        </p:nvSpPr>
        <p:spPr>
          <a:xfrm>
            <a:off x="310687" y="2704144"/>
            <a:ext cx="4831185" cy="966156"/>
          </a:xfrm>
          <a:prstGeom prst="rect">
            <a:avLst/>
          </a:prstGeom>
          <a:noFill/>
          <a:ln>
            <a:noFill/>
          </a:ln>
        </p:spPr>
        <p:txBody>
          <a:bodyPr anchorCtr="0" anchor="t" bIns="0" lIns="0" spcFirstLastPara="1" rIns="0" wrap="square" tIns="0">
            <a:noAutofit/>
          </a:bodyPr>
          <a:lstStyle>
            <a:lvl1pPr lvl="0" algn="l">
              <a:lnSpc>
                <a:spcPct val="90000"/>
              </a:lnSpc>
              <a:spcBef>
                <a:spcPts val="600"/>
              </a:spcBef>
              <a:spcAft>
                <a:spcPts val="0"/>
              </a:spcAft>
              <a:buSzPts val="350"/>
              <a:buNone/>
              <a:defRPr>
                <a:solidFill>
                  <a:schemeClr val="dk1"/>
                </a:solidFill>
              </a:defRPr>
            </a:lvl1pPr>
            <a:lvl2pPr lvl="1" algn="l">
              <a:lnSpc>
                <a:spcPct val="90000"/>
              </a:lnSpc>
              <a:spcBef>
                <a:spcPts val="600"/>
              </a:spcBef>
              <a:spcAft>
                <a:spcPts val="0"/>
              </a:spcAft>
              <a:buClr>
                <a:schemeClr val="lt2"/>
              </a:buClr>
              <a:buSzPts val="1400"/>
              <a:buFont typeface="Noto Sans Symbols"/>
              <a:buChar char="▪"/>
              <a:defRPr>
                <a:solidFill>
                  <a:schemeClr val="dk1"/>
                </a:solidFill>
              </a:defRPr>
            </a:lvl2pPr>
            <a:lvl3pPr lvl="2" algn="l">
              <a:lnSpc>
                <a:spcPct val="90000"/>
              </a:lnSpc>
              <a:spcBef>
                <a:spcPts val="336"/>
              </a:spcBef>
              <a:spcAft>
                <a:spcPts val="0"/>
              </a:spcAft>
              <a:buClr>
                <a:schemeClr val="dk1"/>
              </a:buClr>
              <a:buSzPts val="1400"/>
              <a:buFont typeface="Helvetica Neue"/>
              <a:buChar char="–"/>
              <a:defRPr>
                <a:solidFill>
                  <a:schemeClr val="dk1"/>
                </a:solidFill>
                <a:latin typeface="Helvetica Neue"/>
                <a:ea typeface="Helvetica Neue"/>
                <a:cs typeface="Helvetica Neue"/>
                <a:sym typeface="Helvetica Neue"/>
              </a:defRPr>
            </a:lvl3pPr>
            <a:lvl4pPr lvl="3" algn="l">
              <a:lnSpc>
                <a:spcPct val="90000"/>
              </a:lnSpc>
              <a:spcBef>
                <a:spcPts val="24"/>
              </a:spcBef>
              <a:spcAft>
                <a:spcPts val="0"/>
              </a:spcAft>
              <a:buClr>
                <a:schemeClr val="dk1"/>
              </a:buClr>
              <a:buSzPts val="1400"/>
              <a:buFont typeface="Helvetica Neue"/>
              <a:buChar char="–"/>
              <a:defRPr>
                <a:solidFill>
                  <a:schemeClr val="dk1"/>
                </a:solidFill>
              </a:defRPr>
            </a:lvl4pPr>
            <a:lvl5pPr lvl="4" algn="l">
              <a:lnSpc>
                <a:spcPct val="90000"/>
              </a:lnSpc>
              <a:spcBef>
                <a:spcPts val="280"/>
              </a:spcBef>
              <a:spcAft>
                <a:spcPts val="0"/>
              </a:spcAft>
              <a:buSzPts val="1400"/>
              <a:buFont typeface="Helvetica Neue"/>
              <a:buChar char="–"/>
              <a:defRPr>
                <a:solidFill>
                  <a:schemeClr val="dk1"/>
                </a:solidFill>
              </a:defRPr>
            </a:lvl5pPr>
            <a:lvl6pPr lvl="5" algn="ctr">
              <a:spcBef>
                <a:spcPts val="280"/>
              </a:spcBef>
              <a:spcAft>
                <a:spcPts val="0"/>
              </a:spcAft>
              <a:buClr>
                <a:srgbClr val="888888"/>
              </a:buClr>
              <a:buSzPts val="14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grpSp>
        <p:nvGrpSpPr>
          <p:cNvPr id="57" name="Google Shape;57;p21"/>
          <p:cNvGrpSpPr/>
          <p:nvPr/>
        </p:nvGrpSpPr>
        <p:grpSpPr>
          <a:xfrm>
            <a:off x="323528" y="4233862"/>
            <a:ext cx="2115006" cy="614749"/>
            <a:chOff x="333234" y="4130673"/>
            <a:chExt cx="2252788" cy="676804"/>
          </a:xfrm>
        </p:grpSpPr>
        <p:sp>
          <p:nvSpPr>
            <p:cNvPr id="58" name="Google Shape;58;p21"/>
            <p:cNvSpPr/>
            <p:nvPr/>
          </p:nvSpPr>
          <p:spPr>
            <a:xfrm>
              <a:off x="333234" y="4130673"/>
              <a:ext cx="2252788" cy="676803"/>
            </a:xfrm>
            <a:prstGeom prst="rect">
              <a:avLst/>
            </a:prstGeom>
            <a:noFill/>
            <a:ln>
              <a:noFill/>
            </a:ln>
          </p:spPr>
        </p:sp>
        <p:grpSp>
          <p:nvGrpSpPr>
            <p:cNvPr id="59" name="Google Shape;59;p21"/>
            <p:cNvGrpSpPr/>
            <p:nvPr/>
          </p:nvGrpSpPr>
          <p:grpSpPr>
            <a:xfrm>
              <a:off x="339725" y="4130674"/>
              <a:ext cx="676803" cy="676803"/>
              <a:chOff x="360362" y="1781889"/>
              <a:chExt cx="1144765" cy="1144191"/>
            </a:xfrm>
          </p:grpSpPr>
          <p:sp>
            <p:nvSpPr>
              <p:cNvPr id="60" name="Google Shape;60;p21"/>
              <p:cNvSpPr/>
              <p:nvPr/>
            </p:nvSpPr>
            <p:spPr>
              <a:xfrm>
                <a:off x="360362" y="1781889"/>
                <a:ext cx="1144765" cy="1144191"/>
              </a:xfrm>
              <a:prstGeom prst="rect">
                <a:avLst/>
              </a:prstGeom>
              <a:solidFill>
                <a:srgbClr val="FF6600"/>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Helvetica Neue"/>
                  <a:buNone/>
                </a:pPr>
                <a:r>
                  <a:t/>
                </a:r>
                <a:endParaRPr b="1" i="0" sz="1800" u="none" cap="none" strike="noStrike">
                  <a:solidFill>
                    <a:srgbClr val="FF6600"/>
                  </a:solidFill>
                  <a:latin typeface="Helvetica Neue"/>
                  <a:ea typeface="Helvetica Neue"/>
                  <a:cs typeface="Helvetica Neue"/>
                  <a:sym typeface="Helvetica Neue"/>
                </a:endParaRPr>
              </a:p>
            </p:txBody>
          </p:sp>
          <p:sp>
            <p:nvSpPr>
              <p:cNvPr id="61" name="Google Shape;61;p21"/>
              <p:cNvSpPr/>
              <p:nvPr/>
            </p:nvSpPr>
            <p:spPr>
              <a:xfrm>
                <a:off x="702813" y="2650392"/>
                <a:ext cx="142160" cy="166334"/>
              </a:xfrm>
              <a:custGeom>
                <a:rect b="b" l="l" r="r" t="t"/>
                <a:pathLst>
                  <a:path extrusionOk="0" h="122" w="104">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62" name="Google Shape;62;p21"/>
              <p:cNvSpPr/>
              <p:nvPr/>
            </p:nvSpPr>
            <p:spPr>
              <a:xfrm>
                <a:off x="878931" y="2650392"/>
                <a:ext cx="143311" cy="164031"/>
              </a:xfrm>
              <a:custGeom>
                <a:rect b="b" l="l" r="r" t="t"/>
                <a:pathLst>
                  <a:path extrusionOk="0" h="120" w="105">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63" name="Google Shape;63;p21"/>
              <p:cNvSpPr/>
              <p:nvPr/>
            </p:nvSpPr>
            <p:spPr>
              <a:xfrm>
                <a:off x="1225411" y="2650392"/>
                <a:ext cx="149067" cy="166334"/>
              </a:xfrm>
              <a:custGeom>
                <a:rect b="b" l="l" r="r" t="t"/>
                <a:pathLst>
                  <a:path extrusionOk="0" h="122" w="109">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64" name="Google Shape;64;p21"/>
              <p:cNvSpPr/>
              <p:nvPr/>
            </p:nvSpPr>
            <p:spPr>
              <a:xfrm>
                <a:off x="415039" y="2650392"/>
                <a:ext cx="158276" cy="169211"/>
              </a:xfrm>
              <a:custGeom>
                <a:rect b="b" l="l" r="r" t="t"/>
                <a:pathLst>
                  <a:path extrusionOk="0" h="124" w="116">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65" name="Google Shape;65;p21"/>
              <p:cNvSpPr/>
              <p:nvPr/>
            </p:nvSpPr>
            <p:spPr>
              <a:xfrm>
                <a:off x="602092" y="2650392"/>
                <a:ext cx="89785" cy="164031"/>
              </a:xfrm>
              <a:custGeom>
                <a:rect b="b" l="l" r="r" t="t"/>
                <a:pathLst>
                  <a:path extrusionOk="0" h="120" w="66">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66" name="Google Shape;66;p21"/>
              <p:cNvSpPr/>
              <p:nvPr/>
            </p:nvSpPr>
            <p:spPr>
              <a:xfrm>
                <a:off x="1051020" y="2650392"/>
                <a:ext cx="149642" cy="226766"/>
              </a:xfrm>
              <a:custGeom>
                <a:rect b="b" l="l" r="r" t="t"/>
                <a:pathLst>
                  <a:path extrusionOk="0" h="166" w="110">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sp>
            <p:nvSpPr>
              <p:cNvPr id="67" name="Google Shape;67;p21"/>
              <p:cNvSpPr/>
              <p:nvPr/>
            </p:nvSpPr>
            <p:spPr>
              <a:xfrm>
                <a:off x="1348002" y="2593413"/>
                <a:ext cx="112232" cy="52950"/>
              </a:xfrm>
              <a:custGeom>
                <a:rect b="b" l="l" r="r" t="t"/>
                <a:pathLst>
                  <a:path extrusionOk="0" h="92" w="195">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800"/>
                  <a:buFont typeface="Helvetica Neue"/>
                  <a:buNone/>
                </a:pPr>
                <a:r>
                  <a:t/>
                </a:r>
                <a:endParaRPr b="1" i="0" sz="1800" u="none" cap="none" strike="noStrike">
                  <a:solidFill>
                    <a:srgbClr val="000000"/>
                  </a:solidFill>
                  <a:latin typeface="Helvetica Neue"/>
                  <a:ea typeface="Helvetica Neue"/>
                  <a:cs typeface="Helvetica Neue"/>
                  <a:sym typeface="Helvetica Neue"/>
                </a:endParaRPr>
              </a:p>
            </p:txBody>
          </p:sp>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maire" showMasterSp="0">
  <p:cSld name="Sommaire">
    <p:spTree>
      <p:nvGrpSpPr>
        <p:cNvPr id="68" name="Shape 68"/>
        <p:cNvGrpSpPr/>
        <p:nvPr/>
      </p:nvGrpSpPr>
      <p:grpSpPr>
        <a:xfrm>
          <a:off x="0" y="0"/>
          <a:ext cx="0" cy="0"/>
          <a:chOff x="0" y="0"/>
          <a:chExt cx="0" cy="0"/>
        </a:xfrm>
      </p:grpSpPr>
      <p:sp>
        <p:nvSpPr>
          <p:cNvPr id="69" name="Google Shape;69;p22"/>
          <p:cNvSpPr txBox="1"/>
          <p:nvPr>
            <p:ph idx="1" type="body"/>
          </p:nvPr>
        </p:nvSpPr>
        <p:spPr>
          <a:xfrm>
            <a:off x="314325" y="268287"/>
            <a:ext cx="8515349" cy="428148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750"/>
              <a:buNone/>
              <a:defRPr sz="3000"/>
            </a:lvl1pPr>
            <a:lvl2pPr indent="-419100" lvl="1" marL="914400" algn="l">
              <a:lnSpc>
                <a:spcPct val="90000"/>
              </a:lnSpc>
              <a:spcBef>
                <a:spcPts val="0"/>
              </a:spcBef>
              <a:spcAft>
                <a:spcPts val="0"/>
              </a:spcAft>
              <a:buClr>
                <a:schemeClr val="dk1"/>
              </a:buClr>
              <a:buSzPts val="3000"/>
              <a:buFont typeface="Helvetica Neue"/>
              <a:buAutoNum type="arabicPeriod"/>
              <a:defRPr sz="3000"/>
            </a:lvl2pPr>
            <a:lvl3pPr indent="-342900" lvl="2" marL="1371600" algn="l">
              <a:lnSpc>
                <a:spcPct val="90000"/>
              </a:lnSpc>
              <a:spcBef>
                <a:spcPts val="600"/>
              </a:spcBef>
              <a:spcAft>
                <a:spcPts val="0"/>
              </a:spcAft>
              <a:buSzPts val="1800"/>
              <a:buChar char="▪"/>
              <a:defRPr sz="1800"/>
            </a:lvl3pPr>
            <a:lvl4pPr indent="-342900" lvl="3" marL="1828800" algn="l">
              <a:lnSpc>
                <a:spcPct val="90000"/>
              </a:lnSpc>
              <a:spcBef>
                <a:spcPts val="360"/>
              </a:spcBef>
              <a:spcAft>
                <a:spcPts val="0"/>
              </a:spcAft>
              <a:buClr>
                <a:schemeClr val="dk1"/>
              </a:buClr>
              <a:buSzPts val="1800"/>
              <a:buChar char="–"/>
              <a:defRPr sz="1800"/>
            </a:lvl4pPr>
            <a:lvl5pPr indent="-342900" lvl="4" marL="2286000" algn="l">
              <a:lnSpc>
                <a:spcPct val="90000"/>
              </a:lnSpc>
              <a:spcBef>
                <a:spcPts val="360"/>
              </a:spcBef>
              <a:spcAft>
                <a:spcPts val="0"/>
              </a:spcAft>
              <a:buSzPts val="1800"/>
              <a:buChar char="–"/>
              <a:defRPr sz="18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10" Type="http://schemas.openxmlformats.org/officeDocument/2006/relationships/theme" Target="../theme/theme4.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10" Type="http://schemas.openxmlformats.org/officeDocument/2006/relationships/theme" Target="../theme/theme7.xml"/><Relationship Id="rId9" Type="http://schemas.openxmlformats.org/officeDocument/2006/relationships/slideLayout" Target="../slideLayouts/slideLayout23.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1.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10" Type="http://schemas.openxmlformats.org/officeDocument/2006/relationships/theme" Target="../theme/theme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theme" Target="../theme/theme3.xml"/><Relationship Id="rId5" Type="http://schemas.openxmlformats.org/officeDocument/2006/relationships/slideLayout" Target="../slideLayouts/slideLayout48.xml"/><Relationship Id="rId6" Type="http://schemas.openxmlformats.org/officeDocument/2006/relationships/slideLayout" Target="../slideLayouts/slideLayout49.xml"/><Relationship Id="rId7" Type="http://schemas.openxmlformats.org/officeDocument/2006/relationships/slideLayout" Target="../slideLayouts/slideLayout50.xml"/><Relationship Id="rId8" Type="http://schemas.openxmlformats.org/officeDocument/2006/relationships/slideLayout" Target="../slideLayouts/slideLayout51.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slideLayout" Target="../slideLayouts/slideLayout53.xml"/><Relationship Id="rId3" Type="http://schemas.openxmlformats.org/officeDocument/2006/relationships/slideLayout" Target="../slideLayouts/slideLayout54.xml"/><Relationship Id="rId4" Type="http://schemas.openxmlformats.org/officeDocument/2006/relationships/slideLayout" Target="../slideLayouts/slideLayout55.xml"/><Relationship Id="rId9" Type="http://schemas.openxmlformats.org/officeDocument/2006/relationships/theme" Target="../theme/theme2.xml"/><Relationship Id="rId5" Type="http://schemas.openxmlformats.org/officeDocument/2006/relationships/slideLayout" Target="../slideLayouts/slideLayout56.xml"/><Relationship Id="rId6" Type="http://schemas.openxmlformats.org/officeDocument/2006/relationships/slideLayout" Target="../slideLayouts/slideLayout57.xml"/><Relationship Id="rId7" Type="http://schemas.openxmlformats.org/officeDocument/2006/relationships/slideLayout" Target="../slideLayouts/slideLayout58.xml"/><Relationship Id="rId8"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114706" y="14986"/>
            <a:ext cx="8914587" cy="51371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500" u="none" cap="none" strike="noStrike">
                <a:solidFill>
                  <a:srgbClr val="FF79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639114" y="1341247"/>
            <a:ext cx="7793990" cy="298196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0"/>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12"/>
          <p:cNvSpPr txBox="1"/>
          <p:nvPr>
            <p:ph type="title"/>
          </p:nvPr>
        </p:nvSpPr>
        <p:spPr>
          <a:xfrm>
            <a:off x="314325" y="267494"/>
            <a:ext cx="8515350" cy="743744"/>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2000"/>
              <a:buFont typeface="Helvetica Neue"/>
              <a:buNone/>
              <a:defRPr b="1" i="0" sz="2000" u="none" cap="none" strike="noStrike">
                <a:solidFill>
                  <a:schemeClr val="lt2"/>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12"/>
          <p:cNvSpPr txBox="1"/>
          <p:nvPr>
            <p:ph idx="1" type="body"/>
          </p:nvPr>
        </p:nvSpPr>
        <p:spPr>
          <a:xfrm>
            <a:off x="314325" y="1184275"/>
            <a:ext cx="8515350" cy="33655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600"/>
              </a:spcBef>
              <a:spcAft>
                <a:spcPts val="0"/>
              </a:spcAft>
              <a:buClr>
                <a:schemeClr val="lt1"/>
              </a:buClr>
              <a:buSzPts val="350"/>
              <a:buFont typeface="Calibri"/>
              <a:buNone/>
              <a:defRPr b="1" i="0" sz="1400" u="none" cap="none" strike="noStrike">
                <a:solidFill>
                  <a:schemeClr val="lt2"/>
                </a:solidFill>
                <a:latin typeface="Helvetica Neue"/>
                <a:ea typeface="Helvetica Neue"/>
                <a:cs typeface="Helvetica Neue"/>
                <a:sym typeface="Helvetica Neue"/>
              </a:defRPr>
            </a:lvl1pPr>
            <a:lvl2pPr indent="-228600" lvl="1" marL="914400" marR="0" rtl="0" algn="l">
              <a:lnSpc>
                <a:spcPct val="90000"/>
              </a:lnSpc>
              <a:spcBef>
                <a:spcPts val="600"/>
              </a:spcBef>
              <a:spcAft>
                <a:spcPts val="0"/>
              </a:spcAft>
              <a:buClr>
                <a:schemeClr val="lt1"/>
              </a:buClr>
              <a:buSzPts val="350"/>
              <a:buFont typeface="Calibri"/>
              <a:buNone/>
              <a:defRPr b="1" i="0" sz="1400" u="none" cap="none" strike="noStrike">
                <a:solidFill>
                  <a:schemeClr val="dk1"/>
                </a:solidFill>
                <a:latin typeface="Helvetica Neue"/>
                <a:ea typeface="Helvetica Neue"/>
                <a:cs typeface="Helvetica Neue"/>
                <a:sym typeface="Helvetica Neue"/>
              </a:defRPr>
            </a:lvl2pPr>
            <a:lvl3pPr indent="-317500" lvl="2" marL="1371600" marR="0" rtl="0" algn="l">
              <a:lnSpc>
                <a:spcPct val="90000"/>
              </a:lnSpc>
              <a:spcBef>
                <a:spcPts val="600"/>
              </a:spcBef>
              <a:spcAft>
                <a:spcPts val="0"/>
              </a:spcAft>
              <a:buClr>
                <a:schemeClr val="lt2"/>
              </a:buClr>
              <a:buSzPts val="1400"/>
              <a:buFont typeface="Noto Sans Symbols"/>
              <a:buChar char="▪"/>
              <a:defRPr b="1" i="0" sz="1400" u="none" cap="none" strike="noStrike">
                <a:solidFill>
                  <a:schemeClr val="dk1"/>
                </a:solidFill>
                <a:latin typeface="Helvetica Neue"/>
                <a:ea typeface="Helvetica Neue"/>
                <a:cs typeface="Helvetica Neue"/>
                <a:sym typeface="Helvetica Neue"/>
              </a:defRPr>
            </a:lvl3pPr>
            <a:lvl4pPr indent="-317500" lvl="3" marL="18288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4pPr>
            <a:lvl5pPr indent="-317500" lvl="4" marL="22860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6pPr>
            <a:lvl7pPr indent="-355600" lvl="6" marL="32004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7pPr>
            <a:lvl8pPr indent="-355600" lvl="7" marL="36576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8pPr>
            <a:lvl9pPr indent="-355600" lvl="8" marL="41148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9pPr>
          </a:lstStyle>
          <a:p/>
        </p:txBody>
      </p:sp>
      <p:sp>
        <p:nvSpPr>
          <p:cNvPr id="47" name="Google Shape;47;p12"/>
          <p:cNvSpPr txBox="1"/>
          <p:nvPr/>
        </p:nvSpPr>
        <p:spPr>
          <a:xfrm>
            <a:off x="314325" y="4535485"/>
            <a:ext cx="275010" cy="334961"/>
          </a:xfrm>
          <a:prstGeom prst="rect">
            <a:avLst/>
          </a:prstGeom>
          <a:noFill/>
          <a:ln>
            <a:noFill/>
          </a:ln>
        </p:spPr>
        <p:txBody>
          <a:bodyPr anchorCtr="0" anchor="b" bIns="0" lIns="7200" spcFirstLastPara="1" rIns="0" wrap="square" tIns="0">
            <a:normAutofit/>
          </a:bodyPr>
          <a:lstStyle/>
          <a:p>
            <a:pPr indent="0" lvl="0" marL="0" marR="0" rtl="0" algn="l">
              <a:lnSpc>
                <a:spcPct val="85000"/>
              </a:lnSpc>
              <a:spcBef>
                <a:spcPts val="0"/>
              </a:spcBef>
              <a:spcAft>
                <a:spcPts val="0"/>
              </a:spcAft>
              <a:buClr>
                <a:srgbClr val="FFFFFF"/>
              </a:buClr>
              <a:buSzPts val="800"/>
              <a:buFont typeface="Helvetica Neue"/>
              <a:buNone/>
            </a:pPr>
            <a:fld id="{00000000-1234-1234-1234-123412341234}" type="slidenum">
              <a:rPr b="1" i="0" lang="en-US" sz="800" u="none" cap="none" strike="noStrike">
                <a:solidFill>
                  <a:schemeClr val="dk1"/>
                </a:solidFill>
                <a:latin typeface="Helvetica Neue"/>
                <a:ea typeface="Helvetica Neue"/>
                <a:cs typeface="Helvetica Neue"/>
                <a:sym typeface="Helvetica Neue"/>
              </a:rPr>
              <a:t>‹#›</a:t>
            </a:fld>
            <a:endParaRPr b="1" i="0" sz="800" u="none" cap="none" strike="noStrike">
              <a:solidFill>
                <a:schemeClr val="dk1"/>
              </a:solidFill>
              <a:latin typeface="Helvetica Neue"/>
              <a:ea typeface="Helvetica Neue"/>
              <a:cs typeface="Helvetica Neue"/>
              <a:sym typeface="Helvetica Neue"/>
            </a:endParaRPr>
          </a:p>
        </p:txBody>
      </p:sp>
      <p:sp>
        <p:nvSpPr>
          <p:cNvPr descr="{&quot;HashCode&quot;:-309203560,&quot;Placement&quot;:&quot;Footer&quot;,&quot;Top&quot;:388.8,&quot;Left&quot;:315.058655,&quot;SlideWidth&quot;:720,&quot;SlideHeight&quot;:405}" id="48" name="Google Shape;48;p12"/>
          <p:cNvSpPr txBox="1"/>
          <p:nvPr/>
        </p:nvSpPr>
        <p:spPr>
          <a:xfrm>
            <a:off x="4001245" y="4937760"/>
            <a:ext cx="1141510" cy="205740"/>
          </a:xfrm>
          <a:prstGeom prst="rect">
            <a:avLst/>
          </a:prstGeom>
          <a:noFill/>
          <a:ln>
            <a:noFill/>
          </a:ln>
        </p:spPr>
        <p:txBody>
          <a:bodyPr anchorCtr="1" anchor="ctr" bIns="0" lIns="0" spcFirstLastPara="1" rIns="0" wrap="square" tIns="0">
            <a:spAutoFit/>
          </a:bodyPr>
          <a:lstStyle/>
          <a:p>
            <a:pPr indent="0" lvl="0" marL="0" marR="0" rtl="0" algn="ctr">
              <a:spcBef>
                <a:spcPts val="0"/>
              </a:spcBef>
              <a:spcAft>
                <a:spcPts val="0"/>
              </a:spcAft>
              <a:buNone/>
            </a:pPr>
            <a:r>
              <a:rPr b="1" i="0" lang="en-US" sz="800" u="none" cap="none" strike="noStrike">
                <a:solidFill>
                  <a:srgbClr val="ED7D31"/>
                </a:solidFill>
                <a:latin typeface="Helvetica Neue"/>
                <a:ea typeface="Helvetica Neue"/>
                <a:cs typeface="Helvetica Neue"/>
                <a:sym typeface="Helvetica Neue"/>
              </a:rPr>
              <a:t>Orange Restricted</a:t>
            </a:r>
            <a:endParaRPr b="1" i="0" sz="800" u="none" cap="none" strike="noStrike">
              <a:solidFill>
                <a:srgbClr val="ED7D3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4"/>
          <p:cNvSpPr txBox="1"/>
          <p:nvPr>
            <p:ph type="title"/>
          </p:nvPr>
        </p:nvSpPr>
        <p:spPr>
          <a:xfrm>
            <a:off x="313200" y="268288"/>
            <a:ext cx="8516475" cy="741362"/>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2000"/>
              <a:buFont typeface="Helvetica Neue"/>
              <a:buNone/>
              <a:defRPr b="1" i="0" sz="2000" u="none" cap="none" strike="noStrike">
                <a:solidFill>
                  <a:schemeClr val="lt2"/>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4"/>
          <p:cNvSpPr txBox="1"/>
          <p:nvPr>
            <p:ph idx="1" type="body"/>
          </p:nvPr>
        </p:nvSpPr>
        <p:spPr>
          <a:xfrm>
            <a:off x="313200" y="1181100"/>
            <a:ext cx="8516475" cy="337026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600"/>
              </a:spcBef>
              <a:spcAft>
                <a:spcPts val="0"/>
              </a:spcAft>
              <a:buClr>
                <a:schemeClr val="lt1"/>
              </a:buClr>
              <a:buSzPts val="350"/>
              <a:buFont typeface="Calibri"/>
              <a:buNone/>
              <a:defRPr b="1" i="0" sz="1400" u="none" cap="none" strike="noStrike">
                <a:solidFill>
                  <a:schemeClr val="lt2"/>
                </a:solidFill>
                <a:latin typeface="Helvetica Neue"/>
                <a:ea typeface="Helvetica Neue"/>
                <a:cs typeface="Helvetica Neue"/>
                <a:sym typeface="Helvetica Neue"/>
              </a:defRPr>
            </a:lvl1pPr>
            <a:lvl2pPr indent="-228600" lvl="1" marL="914400" marR="0" rtl="0" algn="l">
              <a:lnSpc>
                <a:spcPct val="90000"/>
              </a:lnSpc>
              <a:spcBef>
                <a:spcPts val="600"/>
              </a:spcBef>
              <a:spcAft>
                <a:spcPts val="0"/>
              </a:spcAft>
              <a:buClr>
                <a:schemeClr val="lt1"/>
              </a:buClr>
              <a:buSzPts val="350"/>
              <a:buFont typeface="Calibri"/>
              <a:buNone/>
              <a:defRPr b="1" i="0" sz="1400" u="none" cap="none" strike="noStrike">
                <a:solidFill>
                  <a:schemeClr val="dk1"/>
                </a:solidFill>
                <a:latin typeface="Helvetica Neue"/>
                <a:ea typeface="Helvetica Neue"/>
                <a:cs typeface="Helvetica Neue"/>
                <a:sym typeface="Helvetica Neue"/>
              </a:defRPr>
            </a:lvl2pPr>
            <a:lvl3pPr indent="-317500" lvl="2" marL="1371600" marR="0" rtl="0" algn="l">
              <a:lnSpc>
                <a:spcPct val="90000"/>
              </a:lnSpc>
              <a:spcBef>
                <a:spcPts val="600"/>
              </a:spcBef>
              <a:spcAft>
                <a:spcPts val="0"/>
              </a:spcAft>
              <a:buClr>
                <a:schemeClr val="lt2"/>
              </a:buClr>
              <a:buSzPts val="1400"/>
              <a:buFont typeface="Noto Sans Symbols"/>
              <a:buChar char="▪"/>
              <a:defRPr b="1" i="0" sz="1400" u="none" cap="none" strike="noStrike">
                <a:solidFill>
                  <a:schemeClr val="dk1"/>
                </a:solidFill>
                <a:latin typeface="Helvetica Neue"/>
                <a:ea typeface="Helvetica Neue"/>
                <a:cs typeface="Helvetica Neue"/>
                <a:sym typeface="Helvetica Neue"/>
              </a:defRPr>
            </a:lvl3pPr>
            <a:lvl4pPr indent="-317500" lvl="3" marL="18288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4pPr>
            <a:lvl5pPr indent="-317500" lvl="4" marL="22860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6pPr>
            <a:lvl7pPr indent="-355600" lvl="6" marL="32004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7pPr>
            <a:lvl8pPr indent="-355600" lvl="7" marL="36576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8pPr>
            <a:lvl9pPr indent="-355600" lvl="8" marL="41148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9pPr>
          </a:lstStyle>
          <a:p/>
        </p:txBody>
      </p:sp>
      <p:sp>
        <p:nvSpPr>
          <p:cNvPr id="85" name="Google Shape;85;p14"/>
          <p:cNvSpPr txBox="1"/>
          <p:nvPr/>
        </p:nvSpPr>
        <p:spPr>
          <a:xfrm>
            <a:off x="314325" y="4535485"/>
            <a:ext cx="275010" cy="334961"/>
          </a:xfrm>
          <a:prstGeom prst="rect">
            <a:avLst/>
          </a:prstGeom>
          <a:noFill/>
          <a:ln>
            <a:noFill/>
          </a:ln>
        </p:spPr>
        <p:txBody>
          <a:bodyPr anchorCtr="0" anchor="b" bIns="0" lIns="7200" spcFirstLastPara="1" rIns="0" wrap="square" tIns="0">
            <a:normAutofit/>
          </a:bodyPr>
          <a:lstStyle/>
          <a:p>
            <a:pPr indent="0" lvl="0" marL="0" marR="0" rtl="0" algn="l">
              <a:lnSpc>
                <a:spcPct val="85000"/>
              </a:lnSpc>
              <a:spcBef>
                <a:spcPts val="0"/>
              </a:spcBef>
              <a:spcAft>
                <a:spcPts val="0"/>
              </a:spcAft>
              <a:buClr>
                <a:srgbClr val="FFFFFF"/>
              </a:buClr>
              <a:buSzPts val="800"/>
              <a:buFont typeface="Helvetica Neue"/>
              <a:buNone/>
            </a:pPr>
            <a:fld id="{00000000-1234-1234-1234-123412341234}" type="slidenum">
              <a:rPr b="1" i="0" lang="en-US" sz="800" u="none" cap="none" strike="noStrike">
                <a:solidFill>
                  <a:schemeClr val="dk1"/>
                </a:solidFill>
                <a:latin typeface="Helvetica Neue"/>
                <a:ea typeface="Helvetica Neue"/>
                <a:cs typeface="Helvetica Neue"/>
                <a:sym typeface="Helvetica Neue"/>
              </a:rPr>
              <a:t>‹#›</a:t>
            </a:fld>
            <a:endParaRPr b="1" i="0" sz="8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1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16"/>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61950" lvl="1" marL="914400" marR="0" rtl="0" algn="l">
              <a:spcBef>
                <a:spcPts val="42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29" name="Google Shape;129;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0" name="Google Shape;130;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900">
                <a:solidFill>
                  <a:srgbClr val="888888"/>
                </a:solidFill>
                <a:latin typeface="Calibri"/>
                <a:ea typeface="Calibri"/>
                <a:cs typeface="Calibri"/>
                <a:sym typeface="Calibri"/>
              </a:defRPr>
            </a:lvl1pPr>
            <a:lvl2pPr indent="0" lvl="1" marL="0" marR="0" rtl="0" algn="r">
              <a:spcBef>
                <a:spcPts val="0"/>
              </a:spcBef>
              <a:buNone/>
              <a:defRPr sz="900">
                <a:solidFill>
                  <a:srgbClr val="888888"/>
                </a:solidFill>
                <a:latin typeface="Calibri"/>
                <a:ea typeface="Calibri"/>
                <a:cs typeface="Calibri"/>
                <a:sym typeface="Calibri"/>
              </a:defRPr>
            </a:lvl2pPr>
            <a:lvl3pPr indent="0" lvl="2" marL="0" marR="0" rtl="0" algn="r">
              <a:spcBef>
                <a:spcPts val="0"/>
              </a:spcBef>
              <a:buNone/>
              <a:defRPr sz="900">
                <a:solidFill>
                  <a:srgbClr val="888888"/>
                </a:solidFill>
                <a:latin typeface="Calibri"/>
                <a:ea typeface="Calibri"/>
                <a:cs typeface="Calibri"/>
                <a:sym typeface="Calibri"/>
              </a:defRPr>
            </a:lvl3pPr>
            <a:lvl4pPr indent="0" lvl="3" marL="0" marR="0" rtl="0" algn="r">
              <a:spcBef>
                <a:spcPts val="0"/>
              </a:spcBef>
              <a:buNone/>
              <a:defRPr sz="900">
                <a:solidFill>
                  <a:srgbClr val="888888"/>
                </a:solidFill>
                <a:latin typeface="Calibri"/>
                <a:ea typeface="Calibri"/>
                <a:cs typeface="Calibri"/>
                <a:sym typeface="Calibri"/>
              </a:defRPr>
            </a:lvl4pPr>
            <a:lvl5pPr indent="0" lvl="4" marL="0" marR="0" rtl="0" algn="r">
              <a:spcBef>
                <a:spcPts val="0"/>
              </a:spcBef>
              <a:buNone/>
              <a:defRPr sz="900">
                <a:solidFill>
                  <a:srgbClr val="888888"/>
                </a:solidFill>
                <a:latin typeface="Calibri"/>
                <a:ea typeface="Calibri"/>
                <a:cs typeface="Calibri"/>
                <a:sym typeface="Calibri"/>
              </a:defRPr>
            </a:lvl5pPr>
            <a:lvl6pPr indent="0" lvl="5" marL="0" marR="0" rtl="0" algn="r">
              <a:spcBef>
                <a:spcPts val="0"/>
              </a:spcBef>
              <a:buNone/>
              <a:defRPr sz="900">
                <a:solidFill>
                  <a:srgbClr val="888888"/>
                </a:solidFill>
                <a:latin typeface="Calibri"/>
                <a:ea typeface="Calibri"/>
                <a:cs typeface="Calibri"/>
                <a:sym typeface="Calibri"/>
              </a:defRPr>
            </a:lvl6pPr>
            <a:lvl7pPr indent="0" lvl="6" marL="0" marR="0" rtl="0" algn="r">
              <a:spcBef>
                <a:spcPts val="0"/>
              </a:spcBef>
              <a:buNone/>
              <a:defRPr sz="900">
                <a:solidFill>
                  <a:srgbClr val="888888"/>
                </a:solidFill>
                <a:latin typeface="Calibri"/>
                <a:ea typeface="Calibri"/>
                <a:cs typeface="Calibri"/>
                <a:sym typeface="Calibri"/>
              </a:defRPr>
            </a:lvl7pPr>
            <a:lvl8pPr indent="0" lvl="7" marL="0" marR="0" rtl="0" algn="r">
              <a:spcBef>
                <a:spcPts val="0"/>
              </a:spcBef>
              <a:buNone/>
              <a:defRPr sz="900">
                <a:solidFill>
                  <a:srgbClr val="888888"/>
                </a:solidFill>
                <a:latin typeface="Calibri"/>
                <a:ea typeface="Calibri"/>
                <a:cs typeface="Calibri"/>
                <a:sym typeface="Calibri"/>
              </a:defRPr>
            </a:lvl8pPr>
            <a:lvl9pPr indent="0" lvl="8" marL="0" marR="0" rtl="0" algn="r">
              <a:spcBef>
                <a:spcPts val="0"/>
              </a:spcBef>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18"/>
          <p:cNvSpPr txBox="1"/>
          <p:nvPr>
            <p:ph type="title"/>
          </p:nvPr>
        </p:nvSpPr>
        <p:spPr>
          <a:xfrm>
            <a:off x="314325" y="267495"/>
            <a:ext cx="8515350" cy="743744"/>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2000"/>
              <a:buFont typeface="Helvetica Neue"/>
              <a:buNone/>
              <a:defRPr b="1" i="0" sz="2000" u="none" cap="none" strike="noStrike">
                <a:solidFill>
                  <a:schemeClr val="lt2"/>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3" name="Google Shape;203;p18"/>
          <p:cNvSpPr txBox="1"/>
          <p:nvPr>
            <p:ph idx="1" type="body"/>
          </p:nvPr>
        </p:nvSpPr>
        <p:spPr>
          <a:xfrm>
            <a:off x="314325" y="1184276"/>
            <a:ext cx="8515350" cy="33655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600"/>
              </a:spcBef>
              <a:spcAft>
                <a:spcPts val="0"/>
              </a:spcAft>
              <a:buClr>
                <a:schemeClr val="lt1"/>
              </a:buClr>
              <a:buSzPts val="350"/>
              <a:buFont typeface="Calibri"/>
              <a:buNone/>
              <a:defRPr b="1" i="0" sz="1400" u="none" cap="none" strike="noStrike">
                <a:solidFill>
                  <a:schemeClr val="lt2"/>
                </a:solidFill>
                <a:latin typeface="Helvetica Neue"/>
                <a:ea typeface="Helvetica Neue"/>
                <a:cs typeface="Helvetica Neue"/>
                <a:sym typeface="Helvetica Neue"/>
              </a:defRPr>
            </a:lvl1pPr>
            <a:lvl2pPr indent="-228600" lvl="1" marL="914400" marR="0" rtl="0" algn="l">
              <a:lnSpc>
                <a:spcPct val="90000"/>
              </a:lnSpc>
              <a:spcBef>
                <a:spcPts val="600"/>
              </a:spcBef>
              <a:spcAft>
                <a:spcPts val="0"/>
              </a:spcAft>
              <a:buClr>
                <a:schemeClr val="lt1"/>
              </a:buClr>
              <a:buSzPts val="350"/>
              <a:buFont typeface="Calibri"/>
              <a:buNone/>
              <a:defRPr b="1" i="0" sz="1400" u="none" cap="none" strike="noStrike">
                <a:solidFill>
                  <a:schemeClr val="dk1"/>
                </a:solidFill>
                <a:latin typeface="Helvetica Neue"/>
                <a:ea typeface="Helvetica Neue"/>
                <a:cs typeface="Helvetica Neue"/>
                <a:sym typeface="Helvetica Neue"/>
              </a:defRPr>
            </a:lvl2pPr>
            <a:lvl3pPr indent="-317500" lvl="2" marL="1371600" marR="0" rtl="0" algn="l">
              <a:lnSpc>
                <a:spcPct val="90000"/>
              </a:lnSpc>
              <a:spcBef>
                <a:spcPts val="600"/>
              </a:spcBef>
              <a:spcAft>
                <a:spcPts val="0"/>
              </a:spcAft>
              <a:buClr>
                <a:schemeClr val="lt2"/>
              </a:buClr>
              <a:buSzPts val="1400"/>
              <a:buFont typeface="Noto Sans Symbols"/>
              <a:buChar char="▪"/>
              <a:defRPr b="1" i="0" sz="1400" u="none" cap="none" strike="noStrike">
                <a:solidFill>
                  <a:schemeClr val="dk1"/>
                </a:solidFill>
                <a:latin typeface="Helvetica Neue"/>
                <a:ea typeface="Helvetica Neue"/>
                <a:cs typeface="Helvetica Neue"/>
                <a:sym typeface="Helvetica Neue"/>
              </a:defRPr>
            </a:lvl3pPr>
            <a:lvl4pPr indent="-317500" lvl="3" marL="18288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4pPr>
            <a:lvl5pPr indent="-317500" lvl="4" marL="22860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6pPr>
            <a:lvl7pPr indent="-355600" lvl="6" marL="32004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7pPr>
            <a:lvl8pPr indent="-355600" lvl="7" marL="36576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8pPr>
            <a:lvl9pPr indent="-355600" lvl="8" marL="41148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9pPr>
          </a:lstStyle>
          <a:p/>
        </p:txBody>
      </p:sp>
      <p:sp>
        <p:nvSpPr>
          <p:cNvPr id="204" name="Google Shape;204;p18"/>
          <p:cNvSpPr txBox="1"/>
          <p:nvPr/>
        </p:nvSpPr>
        <p:spPr>
          <a:xfrm>
            <a:off x="314325" y="4535486"/>
            <a:ext cx="275010" cy="334961"/>
          </a:xfrm>
          <a:prstGeom prst="rect">
            <a:avLst/>
          </a:prstGeom>
          <a:noFill/>
          <a:ln>
            <a:noFill/>
          </a:ln>
        </p:spPr>
        <p:txBody>
          <a:bodyPr anchorCtr="0" anchor="b" bIns="0" lIns="7200" spcFirstLastPara="1" rIns="0" wrap="square" tIns="0">
            <a:normAutofit/>
          </a:bodyPr>
          <a:lstStyle/>
          <a:p>
            <a:pPr indent="0" lvl="0" marL="0" marR="0" rtl="0" algn="l">
              <a:lnSpc>
                <a:spcPct val="85000"/>
              </a:lnSpc>
              <a:spcBef>
                <a:spcPts val="0"/>
              </a:spcBef>
              <a:spcAft>
                <a:spcPts val="0"/>
              </a:spcAft>
              <a:buClr>
                <a:srgbClr val="FFFFFF"/>
              </a:buClr>
              <a:buSzPts val="800"/>
              <a:buFont typeface="Helvetica Neue"/>
              <a:buNone/>
            </a:pPr>
            <a:fld id="{00000000-1234-1234-1234-123412341234}" type="slidenum">
              <a:rPr b="1" i="0" lang="en-US" sz="800" u="none" cap="none" strike="noStrike">
                <a:solidFill>
                  <a:srgbClr val="000000"/>
                </a:solidFill>
                <a:latin typeface="Helvetica Neue"/>
                <a:ea typeface="Helvetica Neue"/>
                <a:cs typeface="Helvetica Neue"/>
                <a:sym typeface="Helvetica Neue"/>
              </a:rPr>
              <a:t>‹#›</a:t>
            </a:fld>
            <a:endParaRPr b="1" i="0" sz="800" u="none" cap="none" strike="noStrike">
              <a:solidFill>
                <a:srgbClr val="000000"/>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58"/>
          <p:cNvSpPr txBox="1"/>
          <p:nvPr>
            <p:ph type="title"/>
          </p:nvPr>
        </p:nvSpPr>
        <p:spPr>
          <a:xfrm>
            <a:off x="314325" y="267495"/>
            <a:ext cx="8515350" cy="743744"/>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2000"/>
              <a:buFont typeface="Helvetica Neue"/>
              <a:buNone/>
              <a:defRPr b="1" i="0" sz="2000" u="none" cap="none" strike="noStrike">
                <a:solidFill>
                  <a:schemeClr val="lt2"/>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9" name="Google Shape;249;p58"/>
          <p:cNvSpPr txBox="1"/>
          <p:nvPr>
            <p:ph idx="1" type="body"/>
          </p:nvPr>
        </p:nvSpPr>
        <p:spPr>
          <a:xfrm>
            <a:off x="314325" y="1184276"/>
            <a:ext cx="8515350" cy="3365500"/>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600"/>
              </a:spcBef>
              <a:spcAft>
                <a:spcPts val="0"/>
              </a:spcAft>
              <a:buClr>
                <a:schemeClr val="lt1"/>
              </a:buClr>
              <a:buSzPts val="350"/>
              <a:buFont typeface="Calibri"/>
              <a:buNone/>
              <a:defRPr b="1" i="0" sz="1400" u="none" cap="none" strike="noStrike">
                <a:solidFill>
                  <a:schemeClr val="lt2"/>
                </a:solidFill>
                <a:latin typeface="Helvetica Neue"/>
                <a:ea typeface="Helvetica Neue"/>
                <a:cs typeface="Helvetica Neue"/>
                <a:sym typeface="Helvetica Neue"/>
              </a:defRPr>
            </a:lvl1pPr>
            <a:lvl2pPr indent="-228600" lvl="1" marL="914400" marR="0" rtl="0" algn="l">
              <a:lnSpc>
                <a:spcPct val="90000"/>
              </a:lnSpc>
              <a:spcBef>
                <a:spcPts val="600"/>
              </a:spcBef>
              <a:spcAft>
                <a:spcPts val="0"/>
              </a:spcAft>
              <a:buClr>
                <a:schemeClr val="lt1"/>
              </a:buClr>
              <a:buSzPts val="350"/>
              <a:buFont typeface="Calibri"/>
              <a:buNone/>
              <a:defRPr b="1" i="0" sz="1400" u="none" cap="none" strike="noStrike">
                <a:solidFill>
                  <a:schemeClr val="dk1"/>
                </a:solidFill>
                <a:latin typeface="Helvetica Neue"/>
                <a:ea typeface="Helvetica Neue"/>
                <a:cs typeface="Helvetica Neue"/>
                <a:sym typeface="Helvetica Neue"/>
              </a:defRPr>
            </a:lvl2pPr>
            <a:lvl3pPr indent="-317500" lvl="2" marL="1371600" marR="0" rtl="0" algn="l">
              <a:lnSpc>
                <a:spcPct val="90000"/>
              </a:lnSpc>
              <a:spcBef>
                <a:spcPts val="600"/>
              </a:spcBef>
              <a:spcAft>
                <a:spcPts val="0"/>
              </a:spcAft>
              <a:buClr>
                <a:schemeClr val="lt2"/>
              </a:buClr>
              <a:buSzPts val="1400"/>
              <a:buFont typeface="Noto Sans Symbols"/>
              <a:buChar char="▪"/>
              <a:defRPr b="1" i="0" sz="1400" u="none" cap="none" strike="noStrike">
                <a:solidFill>
                  <a:schemeClr val="dk1"/>
                </a:solidFill>
                <a:latin typeface="Helvetica Neue"/>
                <a:ea typeface="Helvetica Neue"/>
                <a:cs typeface="Helvetica Neue"/>
                <a:sym typeface="Helvetica Neue"/>
              </a:defRPr>
            </a:lvl3pPr>
            <a:lvl4pPr indent="-317500" lvl="3" marL="18288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4pPr>
            <a:lvl5pPr indent="-317500" lvl="4" marL="22860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6pPr>
            <a:lvl7pPr indent="-355600" lvl="6" marL="32004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7pPr>
            <a:lvl8pPr indent="-355600" lvl="7" marL="36576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8pPr>
            <a:lvl9pPr indent="-355600" lvl="8" marL="41148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9pPr>
          </a:lstStyle>
          <a:p/>
        </p:txBody>
      </p:sp>
      <p:sp>
        <p:nvSpPr>
          <p:cNvPr id="250" name="Google Shape;250;p58"/>
          <p:cNvSpPr txBox="1"/>
          <p:nvPr/>
        </p:nvSpPr>
        <p:spPr>
          <a:xfrm>
            <a:off x="314325" y="4535486"/>
            <a:ext cx="275010" cy="334961"/>
          </a:xfrm>
          <a:prstGeom prst="rect">
            <a:avLst/>
          </a:prstGeom>
          <a:noFill/>
          <a:ln>
            <a:noFill/>
          </a:ln>
        </p:spPr>
        <p:txBody>
          <a:bodyPr anchorCtr="0" anchor="b" bIns="0" lIns="7200" spcFirstLastPara="1" rIns="0" wrap="square" tIns="0">
            <a:normAutofit/>
          </a:bodyPr>
          <a:lstStyle/>
          <a:p>
            <a:pPr indent="0" lvl="0" marL="0" marR="0" rtl="0" algn="l">
              <a:lnSpc>
                <a:spcPct val="85000"/>
              </a:lnSpc>
              <a:spcBef>
                <a:spcPts val="0"/>
              </a:spcBef>
              <a:spcAft>
                <a:spcPts val="0"/>
              </a:spcAft>
              <a:buClr>
                <a:srgbClr val="FFFFFF"/>
              </a:buClr>
              <a:buSzPts val="800"/>
              <a:buFont typeface="Helvetica Neue"/>
              <a:buNone/>
            </a:pPr>
            <a:fld id="{00000000-1234-1234-1234-123412341234}" type="slidenum">
              <a:rPr b="1" i="0" lang="en-US" sz="800" u="none" cap="none" strike="noStrike">
                <a:solidFill>
                  <a:srgbClr val="000000"/>
                </a:solidFill>
                <a:latin typeface="Helvetica Neue"/>
                <a:ea typeface="Helvetica Neue"/>
                <a:cs typeface="Helvetica Neue"/>
                <a:sym typeface="Helvetica Neue"/>
              </a:rPr>
              <a:t>‹#›</a:t>
            </a:fld>
            <a:endParaRPr b="1" i="0" sz="800" u="none" cap="none" strike="noStrike">
              <a:solidFill>
                <a:srgbClr val="000000"/>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67"/>
          <p:cNvSpPr txBox="1"/>
          <p:nvPr>
            <p:ph type="title"/>
          </p:nvPr>
        </p:nvSpPr>
        <p:spPr>
          <a:xfrm>
            <a:off x="313201" y="268288"/>
            <a:ext cx="8516475" cy="741362"/>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2000"/>
              <a:buFont typeface="Helvetica Neue"/>
              <a:buNone/>
              <a:defRPr b="1" i="0" sz="2000" u="none" cap="none" strike="noStrike">
                <a:solidFill>
                  <a:schemeClr val="lt2"/>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9" name="Google Shape;289;p67"/>
          <p:cNvSpPr txBox="1"/>
          <p:nvPr>
            <p:ph idx="1" type="body"/>
          </p:nvPr>
        </p:nvSpPr>
        <p:spPr>
          <a:xfrm>
            <a:off x="313201" y="1181101"/>
            <a:ext cx="8516475" cy="3370263"/>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600"/>
              </a:spcBef>
              <a:spcAft>
                <a:spcPts val="0"/>
              </a:spcAft>
              <a:buClr>
                <a:schemeClr val="lt1"/>
              </a:buClr>
              <a:buSzPts val="350"/>
              <a:buFont typeface="Calibri"/>
              <a:buNone/>
              <a:defRPr b="1" i="0" sz="1400" u="none" cap="none" strike="noStrike">
                <a:solidFill>
                  <a:schemeClr val="lt2"/>
                </a:solidFill>
                <a:latin typeface="Helvetica Neue"/>
                <a:ea typeface="Helvetica Neue"/>
                <a:cs typeface="Helvetica Neue"/>
                <a:sym typeface="Helvetica Neue"/>
              </a:defRPr>
            </a:lvl1pPr>
            <a:lvl2pPr indent="-228600" lvl="1" marL="914400" marR="0" rtl="0" algn="l">
              <a:lnSpc>
                <a:spcPct val="90000"/>
              </a:lnSpc>
              <a:spcBef>
                <a:spcPts val="600"/>
              </a:spcBef>
              <a:spcAft>
                <a:spcPts val="0"/>
              </a:spcAft>
              <a:buClr>
                <a:schemeClr val="lt1"/>
              </a:buClr>
              <a:buSzPts val="350"/>
              <a:buFont typeface="Calibri"/>
              <a:buNone/>
              <a:defRPr b="1" i="0" sz="1400" u="none" cap="none" strike="noStrike">
                <a:solidFill>
                  <a:schemeClr val="dk1"/>
                </a:solidFill>
                <a:latin typeface="Helvetica Neue"/>
                <a:ea typeface="Helvetica Neue"/>
                <a:cs typeface="Helvetica Neue"/>
                <a:sym typeface="Helvetica Neue"/>
              </a:defRPr>
            </a:lvl2pPr>
            <a:lvl3pPr indent="-317500" lvl="2" marL="1371600" marR="0" rtl="0" algn="l">
              <a:lnSpc>
                <a:spcPct val="90000"/>
              </a:lnSpc>
              <a:spcBef>
                <a:spcPts val="600"/>
              </a:spcBef>
              <a:spcAft>
                <a:spcPts val="0"/>
              </a:spcAft>
              <a:buClr>
                <a:schemeClr val="lt2"/>
              </a:buClr>
              <a:buSzPts val="1400"/>
              <a:buFont typeface="Noto Sans Symbols"/>
              <a:buChar char="▪"/>
              <a:defRPr b="1" i="0" sz="1400" u="none" cap="none" strike="noStrike">
                <a:solidFill>
                  <a:schemeClr val="dk1"/>
                </a:solidFill>
                <a:latin typeface="Helvetica Neue"/>
                <a:ea typeface="Helvetica Neue"/>
                <a:cs typeface="Helvetica Neue"/>
                <a:sym typeface="Helvetica Neue"/>
              </a:defRPr>
            </a:lvl3pPr>
            <a:lvl4pPr indent="-317500" lvl="3" marL="18288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4pPr>
            <a:lvl5pPr indent="-317500" lvl="4" marL="2286000" marR="0" rtl="0" algn="l">
              <a:lnSpc>
                <a:spcPct val="90000"/>
              </a:lnSpc>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5pPr>
            <a:lvl6pPr indent="-317500" lvl="5" marL="2743200" marR="0" rtl="0" algn="l">
              <a:spcBef>
                <a:spcPts val="28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6pPr>
            <a:lvl7pPr indent="-355600" lvl="6" marL="32004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7pPr>
            <a:lvl8pPr indent="-355600" lvl="7" marL="36576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8pPr>
            <a:lvl9pPr indent="-355600" lvl="8" marL="4114800" marR="0" rtl="0" algn="l">
              <a:spcBef>
                <a:spcPts val="400"/>
              </a:spcBef>
              <a:spcAft>
                <a:spcPts val="0"/>
              </a:spcAft>
              <a:buClr>
                <a:schemeClr val="dk1"/>
              </a:buClr>
              <a:buSzPts val="2000"/>
              <a:buFont typeface="Arial"/>
              <a:buChar char="•"/>
              <a:defRPr b="1" i="0" sz="2000" u="none" cap="none" strike="noStrike">
                <a:solidFill>
                  <a:schemeClr val="dk1"/>
                </a:solidFill>
                <a:latin typeface="Helvetica Neue"/>
                <a:ea typeface="Helvetica Neue"/>
                <a:cs typeface="Helvetica Neue"/>
                <a:sym typeface="Helvetica Neue"/>
              </a:defRPr>
            </a:lvl9pPr>
          </a:lstStyle>
          <a:p/>
        </p:txBody>
      </p:sp>
      <p:sp>
        <p:nvSpPr>
          <p:cNvPr id="290" name="Google Shape;290;p67"/>
          <p:cNvSpPr txBox="1"/>
          <p:nvPr/>
        </p:nvSpPr>
        <p:spPr>
          <a:xfrm>
            <a:off x="314325" y="4535486"/>
            <a:ext cx="275010" cy="334961"/>
          </a:xfrm>
          <a:prstGeom prst="rect">
            <a:avLst/>
          </a:prstGeom>
          <a:noFill/>
          <a:ln>
            <a:noFill/>
          </a:ln>
        </p:spPr>
        <p:txBody>
          <a:bodyPr anchorCtr="0" anchor="b" bIns="0" lIns="7200" spcFirstLastPara="1" rIns="0" wrap="square" tIns="0">
            <a:normAutofit/>
          </a:bodyPr>
          <a:lstStyle/>
          <a:p>
            <a:pPr indent="0" lvl="0" marL="0" marR="0" rtl="0" algn="l">
              <a:lnSpc>
                <a:spcPct val="85000"/>
              </a:lnSpc>
              <a:spcBef>
                <a:spcPts val="0"/>
              </a:spcBef>
              <a:spcAft>
                <a:spcPts val="0"/>
              </a:spcAft>
              <a:buClr>
                <a:srgbClr val="FFFFFF"/>
              </a:buClr>
              <a:buSzPts val="800"/>
              <a:buFont typeface="Helvetica Neue"/>
              <a:buNone/>
            </a:pPr>
            <a:fld id="{00000000-1234-1234-1234-123412341234}" type="slidenum">
              <a:rPr b="1" i="0" lang="en-US" sz="800" u="none" cap="none" strike="noStrike">
                <a:solidFill>
                  <a:srgbClr val="000000"/>
                </a:solidFill>
                <a:latin typeface="Helvetica Neue"/>
                <a:ea typeface="Helvetica Neue"/>
                <a:cs typeface="Helvetica Neue"/>
                <a:sym typeface="Helvetica Neue"/>
              </a:rPr>
              <a:t>‹#›</a:t>
            </a:fld>
            <a:endParaRPr b="1" i="0" sz="800" u="none" cap="none" strike="noStrike">
              <a:solidFill>
                <a:srgbClr val="000000"/>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1.png"/><Relationship Id="rId11" Type="http://schemas.openxmlformats.org/officeDocument/2006/relationships/image" Target="../media/image5.jpg"/><Relationship Id="rId10" Type="http://schemas.openxmlformats.org/officeDocument/2006/relationships/image" Target="../media/image4.png"/><Relationship Id="rId9" Type="http://schemas.openxmlformats.org/officeDocument/2006/relationships/image" Target="../media/image3.png"/><Relationship Id="rId5" Type="http://schemas.openxmlformats.org/officeDocument/2006/relationships/image" Target="../media/image6.jp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25.jpg"/><Relationship Id="rId4" Type="http://schemas.openxmlformats.org/officeDocument/2006/relationships/image" Target="../media/image1.png"/><Relationship Id="rId11" Type="http://schemas.openxmlformats.org/officeDocument/2006/relationships/image" Target="../media/image5.jpg"/><Relationship Id="rId10" Type="http://schemas.openxmlformats.org/officeDocument/2006/relationships/image" Target="../media/image4.png"/><Relationship Id="rId9" Type="http://schemas.openxmlformats.org/officeDocument/2006/relationships/image" Target="../media/image3.png"/><Relationship Id="rId5" Type="http://schemas.openxmlformats.org/officeDocument/2006/relationships/image" Target="../media/image6.jpg"/><Relationship Id="rId6" Type="http://schemas.openxmlformats.org/officeDocument/2006/relationships/image" Target="../media/image8.png"/><Relationship Id="rId7" Type="http://schemas.openxmlformats.org/officeDocument/2006/relationships/image" Target="../media/image7.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p1"/>
          <p:cNvSpPr txBox="1"/>
          <p:nvPr>
            <p:ph type="title"/>
          </p:nvPr>
        </p:nvSpPr>
        <p:spPr>
          <a:xfrm>
            <a:off x="623112" y="483518"/>
            <a:ext cx="3578225" cy="807913"/>
          </a:xfrm>
          <a:prstGeom prst="rect">
            <a:avLst/>
          </a:prstGeom>
          <a:noFill/>
          <a:ln>
            <a:noFill/>
          </a:ln>
        </p:spPr>
        <p:txBody>
          <a:bodyPr anchorCtr="0" anchor="t" bIns="0" lIns="0" spcFirstLastPara="1" rIns="0" wrap="square" tIns="12700">
            <a:spAutoFit/>
          </a:bodyPr>
          <a:lstStyle/>
          <a:p>
            <a:pPr indent="0" lvl="0" marL="0" rtl="0" algn="ctr">
              <a:lnSpc>
                <a:spcPct val="115972"/>
              </a:lnSpc>
              <a:spcBef>
                <a:spcPts val="0"/>
              </a:spcBef>
              <a:spcAft>
                <a:spcPts val="0"/>
              </a:spcAft>
              <a:buNone/>
            </a:pPr>
            <a:r>
              <a:rPr lang="en-US" sz="3600"/>
              <a:t>Makeathon 2025</a:t>
            </a:r>
            <a:endParaRPr sz="3600"/>
          </a:p>
          <a:p>
            <a:pPr indent="0" lvl="0" marL="113029" marR="103504" rtl="0" algn="ctr">
              <a:lnSpc>
                <a:spcPct val="102166"/>
              </a:lnSpc>
              <a:spcBef>
                <a:spcPts val="185"/>
              </a:spcBef>
              <a:spcAft>
                <a:spcPts val="0"/>
              </a:spcAft>
              <a:buNone/>
            </a:pPr>
            <a:r>
              <a:rPr lang="en-US" sz="1800">
                <a:solidFill>
                  <a:srgbClr val="000000"/>
                </a:solidFill>
              </a:rPr>
              <a:t>“IA et Fabrication Numérique“ </a:t>
            </a:r>
            <a:endParaRPr sz="1800"/>
          </a:p>
        </p:txBody>
      </p:sp>
      <p:pic>
        <p:nvPicPr>
          <p:cNvPr id="332" name="Google Shape;332;p1"/>
          <p:cNvPicPr preferRelativeResize="0"/>
          <p:nvPr/>
        </p:nvPicPr>
        <p:blipFill rotWithShape="1">
          <a:blip r:embed="rId3">
            <a:alphaModFix/>
          </a:blip>
          <a:srcRect b="0" l="0" r="0" t="0"/>
          <a:stretch/>
        </p:blipFill>
        <p:spPr>
          <a:xfrm>
            <a:off x="4931664" y="-1"/>
            <a:ext cx="4212336" cy="5143500"/>
          </a:xfrm>
          <a:prstGeom prst="rect">
            <a:avLst/>
          </a:prstGeom>
          <a:noFill/>
          <a:ln>
            <a:noFill/>
          </a:ln>
        </p:spPr>
      </p:pic>
      <p:grpSp>
        <p:nvGrpSpPr>
          <p:cNvPr id="333" name="Google Shape;333;p1"/>
          <p:cNvGrpSpPr/>
          <p:nvPr/>
        </p:nvGrpSpPr>
        <p:grpSpPr>
          <a:xfrm>
            <a:off x="114401" y="3322701"/>
            <a:ext cx="4672483" cy="1759837"/>
            <a:chOff x="114401" y="3322701"/>
            <a:chExt cx="4672483" cy="1759837"/>
          </a:xfrm>
        </p:grpSpPr>
        <p:grpSp>
          <p:nvGrpSpPr>
            <p:cNvPr id="334" name="Google Shape;334;p1"/>
            <p:cNvGrpSpPr/>
            <p:nvPr/>
          </p:nvGrpSpPr>
          <p:grpSpPr>
            <a:xfrm>
              <a:off x="208788" y="3651503"/>
              <a:ext cx="2101343" cy="1280718"/>
              <a:chOff x="208788" y="3651503"/>
              <a:chExt cx="2101343" cy="1280718"/>
            </a:xfrm>
          </p:grpSpPr>
          <p:pic>
            <p:nvPicPr>
              <p:cNvPr id="335" name="Google Shape;335;p1"/>
              <p:cNvPicPr preferRelativeResize="0"/>
              <p:nvPr/>
            </p:nvPicPr>
            <p:blipFill rotWithShape="1">
              <a:blip r:embed="rId4">
                <a:alphaModFix/>
              </a:blip>
              <a:srcRect b="0" l="0" r="0" t="0"/>
              <a:stretch/>
            </p:blipFill>
            <p:spPr>
              <a:xfrm>
                <a:off x="217809" y="4546409"/>
                <a:ext cx="1114320" cy="385812"/>
              </a:xfrm>
              <a:prstGeom prst="rect">
                <a:avLst/>
              </a:prstGeom>
              <a:noFill/>
              <a:ln>
                <a:noFill/>
              </a:ln>
            </p:spPr>
          </p:pic>
          <p:pic>
            <p:nvPicPr>
              <p:cNvPr id="336" name="Google Shape;336;p1"/>
              <p:cNvPicPr preferRelativeResize="0"/>
              <p:nvPr/>
            </p:nvPicPr>
            <p:blipFill rotWithShape="1">
              <a:blip r:embed="rId5">
                <a:alphaModFix/>
              </a:blip>
              <a:srcRect b="0" l="0" r="0" t="0"/>
              <a:stretch/>
            </p:blipFill>
            <p:spPr>
              <a:xfrm>
                <a:off x="842148" y="3807544"/>
                <a:ext cx="1467983" cy="236474"/>
              </a:xfrm>
              <a:prstGeom prst="rect">
                <a:avLst/>
              </a:prstGeom>
              <a:noFill/>
              <a:ln>
                <a:noFill/>
              </a:ln>
            </p:spPr>
          </p:pic>
          <p:pic>
            <p:nvPicPr>
              <p:cNvPr id="337" name="Google Shape;337;p1"/>
              <p:cNvPicPr preferRelativeResize="0"/>
              <p:nvPr/>
            </p:nvPicPr>
            <p:blipFill rotWithShape="1">
              <a:blip r:embed="rId6">
                <a:alphaModFix/>
              </a:blip>
              <a:srcRect b="0" l="0" r="0" t="0"/>
              <a:stretch/>
            </p:blipFill>
            <p:spPr>
              <a:xfrm>
                <a:off x="208788" y="3651503"/>
                <a:ext cx="682752" cy="865632"/>
              </a:xfrm>
              <a:prstGeom prst="rect">
                <a:avLst/>
              </a:prstGeom>
              <a:noFill/>
              <a:ln>
                <a:noFill/>
              </a:ln>
            </p:spPr>
          </p:pic>
        </p:grpSp>
        <p:pic>
          <p:nvPicPr>
            <p:cNvPr id="338" name="Google Shape;338;p1"/>
            <p:cNvPicPr preferRelativeResize="0"/>
            <p:nvPr/>
          </p:nvPicPr>
          <p:blipFill rotWithShape="1">
            <a:blip r:embed="rId7">
              <a:alphaModFix/>
            </a:blip>
            <a:srcRect b="0" l="0" r="0" t="0"/>
            <a:stretch/>
          </p:blipFill>
          <p:spPr>
            <a:xfrm>
              <a:off x="2883407" y="4584191"/>
              <a:ext cx="967740" cy="498346"/>
            </a:xfrm>
            <a:prstGeom prst="rect">
              <a:avLst/>
            </a:prstGeom>
            <a:noFill/>
            <a:ln>
              <a:noFill/>
            </a:ln>
          </p:spPr>
        </p:pic>
        <p:pic>
          <p:nvPicPr>
            <p:cNvPr id="339" name="Google Shape;339;p1"/>
            <p:cNvPicPr preferRelativeResize="0"/>
            <p:nvPr/>
          </p:nvPicPr>
          <p:blipFill rotWithShape="1">
            <a:blip r:embed="rId8">
              <a:alphaModFix/>
            </a:blip>
            <a:srcRect b="0" l="0" r="0" t="0"/>
            <a:stretch/>
          </p:blipFill>
          <p:spPr>
            <a:xfrm>
              <a:off x="1444752" y="4523384"/>
              <a:ext cx="1321308" cy="528064"/>
            </a:xfrm>
            <a:prstGeom prst="rect">
              <a:avLst/>
            </a:prstGeom>
            <a:noFill/>
            <a:ln>
              <a:noFill/>
            </a:ln>
          </p:spPr>
        </p:pic>
        <p:sp>
          <p:nvSpPr>
            <p:cNvPr id="340" name="Google Shape;340;p1"/>
            <p:cNvSpPr txBox="1"/>
            <p:nvPr/>
          </p:nvSpPr>
          <p:spPr>
            <a:xfrm>
              <a:off x="114401" y="3322701"/>
              <a:ext cx="862965" cy="1866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050"/>
                <a:buFont typeface="Arial"/>
                <a:buNone/>
              </a:pPr>
              <a:r>
                <a:rPr b="1" i="0" lang="en-US" sz="1050" u="none" cap="none" strike="noStrike">
                  <a:solidFill>
                    <a:srgbClr val="000000"/>
                  </a:solidFill>
                  <a:latin typeface="Arial"/>
                  <a:ea typeface="Arial"/>
                  <a:cs typeface="Arial"/>
                  <a:sym typeface="Arial"/>
                </a:rPr>
                <a:t>Powered By :</a:t>
              </a:r>
              <a:endParaRPr b="0" i="0" sz="1050" u="none" cap="none" strike="noStrike">
                <a:solidFill>
                  <a:srgbClr val="000000"/>
                </a:solidFill>
                <a:latin typeface="Arial"/>
                <a:ea typeface="Arial"/>
                <a:cs typeface="Arial"/>
                <a:sym typeface="Arial"/>
              </a:endParaRPr>
            </a:p>
          </p:txBody>
        </p:sp>
        <p:pic>
          <p:nvPicPr>
            <p:cNvPr id="341" name="Google Shape;341;p1"/>
            <p:cNvPicPr preferRelativeResize="0"/>
            <p:nvPr/>
          </p:nvPicPr>
          <p:blipFill rotWithShape="1">
            <a:blip r:embed="rId9">
              <a:alphaModFix/>
            </a:blip>
            <a:srcRect b="0" l="0" r="0" t="0"/>
            <a:stretch/>
          </p:blipFill>
          <p:spPr>
            <a:xfrm>
              <a:off x="2436876" y="3771900"/>
              <a:ext cx="1054608" cy="384047"/>
            </a:xfrm>
            <a:prstGeom prst="rect">
              <a:avLst/>
            </a:prstGeom>
            <a:noFill/>
            <a:ln>
              <a:noFill/>
            </a:ln>
          </p:spPr>
        </p:pic>
        <p:pic>
          <p:nvPicPr>
            <p:cNvPr id="342" name="Google Shape;342;p1"/>
            <p:cNvPicPr preferRelativeResize="0"/>
            <p:nvPr/>
          </p:nvPicPr>
          <p:blipFill rotWithShape="1">
            <a:blip r:embed="rId10">
              <a:alphaModFix/>
            </a:blip>
            <a:srcRect b="0" l="0" r="0" t="0"/>
            <a:stretch/>
          </p:blipFill>
          <p:spPr>
            <a:xfrm>
              <a:off x="3657016" y="3761647"/>
              <a:ext cx="942156" cy="386541"/>
            </a:xfrm>
            <a:prstGeom prst="rect">
              <a:avLst/>
            </a:prstGeom>
            <a:noFill/>
            <a:ln>
              <a:noFill/>
            </a:ln>
          </p:spPr>
        </p:pic>
        <p:pic>
          <p:nvPicPr>
            <p:cNvPr id="343" name="Google Shape;343;p1"/>
            <p:cNvPicPr preferRelativeResize="0"/>
            <p:nvPr/>
          </p:nvPicPr>
          <p:blipFill rotWithShape="1">
            <a:blip r:embed="rId11">
              <a:alphaModFix/>
            </a:blip>
            <a:srcRect b="0" l="0" r="0" t="0"/>
            <a:stretch/>
          </p:blipFill>
          <p:spPr>
            <a:xfrm>
              <a:off x="4094988" y="4389120"/>
              <a:ext cx="691896" cy="693418"/>
            </a:xfrm>
            <a:prstGeom prst="rect">
              <a:avLst/>
            </a:prstGeom>
            <a:noFill/>
            <a:ln>
              <a:noFill/>
            </a:ln>
          </p:spPr>
        </p:pic>
      </p:grpSp>
      <p:sp>
        <p:nvSpPr>
          <p:cNvPr id="344" name="Google Shape;344;p1"/>
          <p:cNvSpPr/>
          <p:nvPr/>
        </p:nvSpPr>
        <p:spPr>
          <a:xfrm>
            <a:off x="545883" y="1927129"/>
            <a:ext cx="397459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Helvetica Neue"/>
                <a:ea typeface="Helvetica Neue"/>
                <a:cs typeface="Helvetica Neue"/>
                <a:sym typeface="Helvetica Neue"/>
              </a:rPr>
              <a:t>Scénario d'usage</a:t>
            </a:r>
            <a:endParaRPr b="1" i="0" sz="2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8" name="Shape 348"/>
        <p:cNvGrpSpPr/>
        <p:nvPr/>
      </p:nvGrpSpPr>
      <p:grpSpPr>
        <a:xfrm>
          <a:off x="0" y="0"/>
          <a:ext cx="0" cy="0"/>
          <a:chOff x="0" y="0"/>
          <a:chExt cx="0" cy="0"/>
        </a:xfrm>
      </p:grpSpPr>
      <p:sp>
        <p:nvSpPr>
          <p:cNvPr id="349" name="Google Shape;349;p2"/>
          <p:cNvSpPr txBox="1"/>
          <p:nvPr/>
        </p:nvSpPr>
        <p:spPr>
          <a:xfrm>
            <a:off x="0" y="0"/>
            <a:ext cx="9144000" cy="5143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000"/>
              <a:buFont typeface="Helvetica Neue"/>
              <a:buNone/>
            </a:pPr>
            <a:r>
              <a:t/>
            </a:r>
            <a:endParaRPr b="0" i="0" sz="1000" u="none" cap="none" strike="noStrike">
              <a:solidFill>
                <a:srgbClr val="000000"/>
              </a:solidFill>
              <a:latin typeface="Calibri"/>
              <a:ea typeface="Calibri"/>
              <a:cs typeface="Calibri"/>
              <a:sym typeface="Calibri"/>
            </a:endParaRPr>
          </a:p>
          <a:p>
            <a:pPr indent="0" lvl="0" marL="321524" marR="0" rtl="0" algn="l">
              <a:lnSpc>
                <a:spcPct val="95825"/>
              </a:lnSpc>
              <a:spcBef>
                <a:spcPts val="36388"/>
              </a:spcBef>
              <a:spcAft>
                <a:spcPts val="0"/>
              </a:spcAft>
              <a:buClr>
                <a:srgbClr val="000000"/>
              </a:buClr>
              <a:buSzPts val="800"/>
              <a:buFont typeface="Arial"/>
              <a:buNone/>
            </a:pPr>
            <a:r>
              <a:rPr b="1" i="0" lang="en-US" sz="800" u="none" cap="none" strike="noStrike">
                <a:solidFill>
                  <a:srgbClr val="000000"/>
                </a:solidFill>
                <a:latin typeface="Arial"/>
                <a:ea typeface="Arial"/>
                <a:cs typeface="Arial"/>
                <a:sym typeface="Arial"/>
              </a:rPr>
              <a:t>10</a:t>
            </a:r>
            <a:endParaRPr b="0" i="0" sz="800" u="none" cap="none" strike="noStrike">
              <a:solidFill>
                <a:srgbClr val="000000"/>
              </a:solidFill>
              <a:latin typeface="Arial"/>
              <a:ea typeface="Arial"/>
              <a:cs typeface="Arial"/>
              <a:sym typeface="Arial"/>
            </a:endParaRPr>
          </a:p>
        </p:txBody>
      </p:sp>
      <p:sp>
        <p:nvSpPr>
          <p:cNvPr id="350" name="Google Shape;350;p2"/>
          <p:cNvSpPr/>
          <p:nvPr/>
        </p:nvSpPr>
        <p:spPr>
          <a:xfrm>
            <a:off x="0" y="0"/>
            <a:ext cx="9144000" cy="5143500"/>
          </a:xfrm>
          <a:custGeom>
            <a:rect b="b" l="l" r="r" t="t"/>
            <a:pathLst>
              <a:path extrusionOk="0" h="5143500" w="6228588">
                <a:moveTo>
                  <a:pt x="0" y="5143500"/>
                </a:moveTo>
                <a:lnTo>
                  <a:pt x="6228588" y="5143500"/>
                </a:lnTo>
                <a:lnTo>
                  <a:pt x="6228588" y="0"/>
                </a:lnTo>
                <a:lnTo>
                  <a:pt x="0" y="0"/>
                </a:lnTo>
                <a:lnTo>
                  <a:pt x="0" y="514350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Helvetica Neue"/>
              <a:buNone/>
            </a:pPr>
            <a:r>
              <a:t/>
            </a:r>
            <a:endParaRPr b="0" i="0" sz="1800" u="none" cap="none" strike="noStrike">
              <a:solidFill>
                <a:srgbClr val="000000"/>
              </a:solidFill>
              <a:latin typeface="Calibri"/>
              <a:ea typeface="Calibri"/>
              <a:cs typeface="Calibri"/>
              <a:sym typeface="Calibri"/>
            </a:endParaRPr>
          </a:p>
        </p:txBody>
      </p:sp>
      <p:sp>
        <p:nvSpPr>
          <p:cNvPr id="351" name="Google Shape;351;p2"/>
          <p:cNvSpPr/>
          <p:nvPr/>
        </p:nvSpPr>
        <p:spPr>
          <a:xfrm>
            <a:off x="539552" y="1203598"/>
            <a:ext cx="820891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5400">
                <a:solidFill>
                  <a:srgbClr val="FF7900"/>
                </a:solidFill>
                <a:latin typeface="Helvetica Neue"/>
                <a:ea typeface="Helvetica Neue"/>
                <a:cs typeface="Helvetica Neue"/>
                <a:sym typeface="Helvetica Neue"/>
              </a:rPr>
              <a:t>STOP’INOND</a:t>
            </a:r>
            <a:r>
              <a:rPr b="1" i="0" lang="en-US" sz="5400" u="none" cap="none" strike="noStrike">
                <a:solidFill>
                  <a:srgbClr val="FF7900"/>
                </a:solidFill>
                <a:latin typeface="Helvetica Neue"/>
                <a:ea typeface="Helvetica Neue"/>
                <a:cs typeface="Helvetica Neue"/>
                <a:sym typeface="Helvetica Neue"/>
              </a:rPr>
              <a:t> </a:t>
            </a:r>
            <a:endParaRPr b="1" i="0" sz="5400" u="none" cap="none" strike="noStrike">
              <a:solidFill>
                <a:srgbClr val="FF7900"/>
              </a:solidFill>
              <a:latin typeface="Helvetica Neue"/>
              <a:ea typeface="Helvetica Neue"/>
              <a:cs typeface="Helvetica Neue"/>
              <a:sym typeface="Helvetica Neue"/>
            </a:endParaRPr>
          </a:p>
        </p:txBody>
      </p:sp>
      <p:sp>
        <p:nvSpPr>
          <p:cNvPr id="352" name="Google Shape;352;p2"/>
          <p:cNvSpPr/>
          <p:nvPr/>
        </p:nvSpPr>
        <p:spPr>
          <a:xfrm>
            <a:off x="467544" y="2787774"/>
            <a:ext cx="8208912"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400">
                <a:solidFill>
                  <a:schemeClr val="lt1"/>
                </a:solidFill>
                <a:latin typeface="Helvetica Neue"/>
                <a:ea typeface="Helvetica Neue"/>
                <a:cs typeface="Helvetica Neue"/>
                <a:sym typeface="Helvetica Neue"/>
              </a:rPr>
              <a:t>LE BLED</a:t>
            </a:r>
            <a:r>
              <a:rPr b="0" i="0" lang="en-US" sz="5400" u="none" cap="none" strike="noStrike">
                <a:solidFill>
                  <a:schemeClr val="lt1"/>
                </a:solidFill>
                <a:latin typeface="Helvetica Neue"/>
                <a:ea typeface="Helvetica Neue"/>
                <a:cs typeface="Helvetica Neue"/>
                <a:sym typeface="Helvetica Neue"/>
              </a:rPr>
              <a:t> </a:t>
            </a:r>
            <a:endParaRPr b="0" i="0" sz="5400" u="none" cap="none" strike="noStrike">
              <a:solidFill>
                <a:schemeClr val="lt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6" name="Shape 356"/>
        <p:cNvGrpSpPr/>
        <p:nvPr/>
      </p:nvGrpSpPr>
      <p:grpSpPr>
        <a:xfrm>
          <a:off x="0" y="0"/>
          <a:ext cx="0" cy="0"/>
          <a:chOff x="0" y="0"/>
          <a:chExt cx="0" cy="0"/>
        </a:xfrm>
      </p:grpSpPr>
      <p:sp>
        <p:nvSpPr>
          <p:cNvPr id="357" name="Google Shape;357;p3"/>
          <p:cNvSpPr txBox="1"/>
          <p:nvPr/>
        </p:nvSpPr>
        <p:spPr>
          <a:xfrm>
            <a:off x="346830" y="240882"/>
            <a:ext cx="5305290" cy="432308"/>
          </a:xfrm>
          <a:prstGeom prst="rect">
            <a:avLst/>
          </a:prstGeom>
          <a:noFill/>
          <a:ln>
            <a:noFill/>
          </a:ln>
        </p:spPr>
        <p:txBody>
          <a:bodyPr anchorCtr="0" anchor="t" bIns="0" lIns="0" spcFirstLastPara="1" rIns="0" wrap="square" tIns="0">
            <a:noAutofit/>
          </a:bodyPr>
          <a:lstStyle/>
          <a:p>
            <a:pPr indent="0" lvl="0" marL="12700" marR="0" rtl="0" algn="l">
              <a:lnSpc>
                <a:spcPct val="110666"/>
              </a:lnSpc>
              <a:spcBef>
                <a:spcPts val="0"/>
              </a:spcBef>
              <a:spcAft>
                <a:spcPts val="0"/>
              </a:spcAft>
              <a:buNone/>
            </a:pPr>
            <a:r>
              <a:rPr b="1" i="0" lang="en-US" sz="3000" u="none" cap="none" strike="noStrike">
                <a:solidFill>
                  <a:srgbClr val="FF6600"/>
                </a:solidFill>
                <a:latin typeface="Arial"/>
                <a:ea typeface="Arial"/>
                <a:cs typeface="Arial"/>
                <a:sym typeface="Arial"/>
              </a:rPr>
              <a:t>Votre problématique</a:t>
            </a:r>
            <a:endParaRPr/>
          </a:p>
        </p:txBody>
      </p:sp>
      <p:sp>
        <p:nvSpPr>
          <p:cNvPr id="358" name="Google Shape;358;p3"/>
          <p:cNvSpPr/>
          <p:nvPr/>
        </p:nvSpPr>
        <p:spPr>
          <a:xfrm>
            <a:off x="334918" y="987574"/>
            <a:ext cx="8341538" cy="3563382"/>
          </a:xfrm>
          <a:prstGeom prst="rect">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just">
              <a:spcBef>
                <a:spcPts val="0"/>
              </a:spcBef>
              <a:spcAft>
                <a:spcPts val="0"/>
              </a:spcAft>
              <a:buClr>
                <a:srgbClr val="000000"/>
              </a:buClr>
              <a:buSzPts val="1300"/>
              <a:buFont typeface="Arial"/>
              <a:buChar char="•"/>
            </a:pPr>
            <a:r>
              <a:rPr lang="en-US" sz="1300">
                <a:latin typeface="Helvetica Neue"/>
                <a:ea typeface="Helvetica Neue"/>
                <a:cs typeface="Helvetica Neue"/>
                <a:sym typeface="Helvetica Neue"/>
              </a:rPr>
              <a:t>À Kinshasa, les inondations urbaines sont fréquentes à cause des caniveaux bouchés par les déchets qui empêche </a:t>
            </a:r>
            <a:r>
              <a:rPr lang="en-US" sz="1300">
                <a:latin typeface="Helvetica Neue"/>
                <a:ea typeface="Helvetica Neue"/>
                <a:cs typeface="Helvetica Neue"/>
                <a:sym typeface="Helvetica Neue"/>
              </a:rPr>
              <a:t>l'écoulement</a:t>
            </a:r>
            <a:r>
              <a:rPr lang="en-US" sz="1300">
                <a:latin typeface="Helvetica Neue"/>
                <a:ea typeface="Helvetica Neue"/>
                <a:cs typeface="Helvetica Neue"/>
                <a:sym typeface="Helvetica Neue"/>
              </a:rPr>
              <a:t> de l’eau en cas de pluie. Elles provoquent des pertes matérielles, des maladies, et perturbent la circulation. Actuellement, il n’existe aucun système d’alerte intelligent ni de surveillance des canaux d’évacuation des eaux usées.</a:t>
            </a:r>
            <a:endParaRPr/>
          </a:p>
        </p:txBody>
      </p:sp>
      <p:sp>
        <p:nvSpPr>
          <p:cNvPr id="359" name="Google Shape;359;p3"/>
          <p:cNvSpPr/>
          <p:nvPr/>
        </p:nvSpPr>
        <p:spPr>
          <a:xfrm>
            <a:off x="3923928" y="4876006"/>
            <a:ext cx="1368152" cy="2160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6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3" name="Shape 363"/>
        <p:cNvGrpSpPr/>
        <p:nvPr/>
      </p:nvGrpSpPr>
      <p:grpSpPr>
        <a:xfrm>
          <a:off x="0" y="0"/>
          <a:ext cx="0" cy="0"/>
          <a:chOff x="0" y="0"/>
          <a:chExt cx="0" cy="0"/>
        </a:xfrm>
      </p:grpSpPr>
      <p:sp>
        <p:nvSpPr>
          <p:cNvPr id="364" name="Google Shape;364;p4"/>
          <p:cNvSpPr txBox="1"/>
          <p:nvPr/>
        </p:nvSpPr>
        <p:spPr>
          <a:xfrm>
            <a:off x="346830" y="240882"/>
            <a:ext cx="6817458" cy="432308"/>
          </a:xfrm>
          <a:prstGeom prst="rect">
            <a:avLst/>
          </a:prstGeom>
          <a:noFill/>
          <a:ln>
            <a:noFill/>
          </a:ln>
        </p:spPr>
        <p:txBody>
          <a:bodyPr anchorCtr="0" anchor="t" bIns="0" lIns="0" spcFirstLastPara="1" rIns="0" wrap="square" tIns="0">
            <a:noAutofit/>
          </a:bodyPr>
          <a:lstStyle/>
          <a:p>
            <a:pPr indent="0" lvl="0" marL="12700" marR="0" rtl="0" algn="l">
              <a:lnSpc>
                <a:spcPct val="110666"/>
              </a:lnSpc>
              <a:spcBef>
                <a:spcPts val="0"/>
              </a:spcBef>
              <a:spcAft>
                <a:spcPts val="0"/>
              </a:spcAft>
              <a:buNone/>
            </a:pPr>
            <a:r>
              <a:rPr b="1" i="0" lang="en-US" sz="3000" u="none" cap="none" strike="noStrike">
                <a:solidFill>
                  <a:srgbClr val="FF6600"/>
                </a:solidFill>
                <a:latin typeface="Arial"/>
                <a:ea typeface="Arial"/>
                <a:cs typeface="Arial"/>
                <a:sym typeface="Arial"/>
              </a:rPr>
              <a:t>Courte description de votre solution </a:t>
            </a:r>
            <a:endParaRPr b="1" i="0" sz="3000" u="none" cap="none" strike="noStrike">
              <a:solidFill>
                <a:srgbClr val="FF6600"/>
              </a:solidFill>
              <a:latin typeface="Arial"/>
              <a:ea typeface="Arial"/>
              <a:cs typeface="Arial"/>
              <a:sym typeface="Arial"/>
            </a:endParaRPr>
          </a:p>
        </p:txBody>
      </p:sp>
      <p:sp>
        <p:nvSpPr>
          <p:cNvPr id="365" name="Google Shape;365;p4"/>
          <p:cNvSpPr/>
          <p:nvPr/>
        </p:nvSpPr>
        <p:spPr>
          <a:xfrm>
            <a:off x="334918" y="987574"/>
            <a:ext cx="8341538" cy="3563382"/>
          </a:xfrm>
          <a:prstGeom prst="rect">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just">
              <a:spcBef>
                <a:spcPts val="0"/>
              </a:spcBef>
              <a:spcAft>
                <a:spcPts val="0"/>
              </a:spcAft>
              <a:buClr>
                <a:srgbClr val="000000"/>
              </a:buClr>
              <a:buSzPts val="1300"/>
              <a:buFont typeface="Arial"/>
              <a:buChar char="•"/>
            </a:pPr>
            <a:r>
              <a:rPr b="1" i="1" lang="en-US" sz="1300" u="none" cap="none" strike="noStrike">
                <a:solidFill>
                  <a:srgbClr val="000000"/>
                </a:solidFill>
                <a:latin typeface="Helvetica Neue"/>
                <a:ea typeface="Helvetica Neue"/>
                <a:cs typeface="Helvetica Neue"/>
                <a:sym typeface="Helvetica Neue"/>
              </a:rPr>
              <a:t>Structure possible de votre description courte : </a:t>
            </a:r>
            <a:endParaRPr/>
          </a:p>
          <a:p>
            <a:pPr indent="-203200" lvl="0" marL="285750" marR="0" rtl="0" algn="just">
              <a:spcBef>
                <a:spcPts val="0"/>
              </a:spcBef>
              <a:spcAft>
                <a:spcPts val="0"/>
              </a:spcAft>
              <a:buClr>
                <a:schemeClr val="dk1"/>
              </a:buClr>
              <a:buSzPts val="1300"/>
              <a:buFont typeface="Arial"/>
              <a:buNone/>
            </a:pPr>
            <a:r>
              <a:t/>
            </a:r>
            <a:endParaRPr b="0" i="1" sz="1300" u="none" cap="none" strike="noStrike">
              <a:solidFill>
                <a:srgbClr val="000000"/>
              </a:solidFill>
              <a:latin typeface="Helvetica Neue"/>
              <a:ea typeface="Helvetica Neue"/>
              <a:cs typeface="Helvetica Neue"/>
              <a:sym typeface="Helvetica Neue"/>
            </a:endParaRPr>
          </a:p>
          <a:p>
            <a:pPr indent="0" lvl="0" marL="0" marR="0" rtl="0" algn="just">
              <a:spcBef>
                <a:spcPts val="0"/>
              </a:spcBef>
              <a:spcAft>
                <a:spcPts val="0"/>
              </a:spcAft>
              <a:buNone/>
            </a:pPr>
            <a:r>
              <a:t/>
            </a:r>
            <a:endParaRPr b="0" i="1" sz="1300" u="none" cap="none" strike="noStrike">
              <a:solidFill>
                <a:srgbClr val="000000"/>
              </a:solidFill>
              <a:latin typeface="Helvetica Neue"/>
              <a:ea typeface="Helvetica Neue"/>
              <a:cs typeface="Helvetica Neue"/>
              <a:sym typeface="Helvetica Neue"/>
            </a:endParaRPr>
          </a:p>
          <a:p>
            <a:pPr indent="-285750" lvl="0" marL="285750" marR="0" rtl="0" algn="just">
              <a:spcBef>
                <a:spcPts val="0"/>
              </a:spcBef>
              <a:spcAft>
                <a:spcPts val="0"/>
              </a:spcAft>
              <a:buClr>
                <a:srgbClr val="000000"/>
              </a:buClr>
              <a:buSzPts val="1300"/>
              <a:buFont typeface="Arial"/>
              <a:buChar char="•"/>
            </a:pPr>
            <a:r>
              <a:rPr b="1" lang="en-US" sz="1100">
                <a:solidFill>
                  <a:schemeClr val="dk1"/>
                </a:solidFill>
              </a:rPr>
              <a:t>STOP’INOND</a:t>
            </a:r>
            <a:r>
              <a:rPr lang="en-US" sz="1100">
                <a:solidFill>
                  <a:schemeClr val="dk1"/>
                </a:solidFill>
              </a:rPr>
              <a:t> est une solution de fabrication numérique qui vise à résoudre les problèmes d’inondation et de pollution des eaux urbaines grâce à un système intelligent de capteurs connectés. Son innovation réside dans l’usage combiné de capteurs (niveau, débit, turbidité, gaz) et d’alertes en temps réel (SMS ou Internet), permettant ainsi une prévention rapide des risques d’inondation et une meilleure gestion de l’assainissement.</a:t>
            </a:r>
            <a:endParaRPr b="0" i="1" sz="1300" u="none" cap="none" strike="noStrike">
              <a:solidFill>
                <a:srgbClr val="000000"/>
              </a:solidFill>
              <a:latin typeface="Helvetica Neue"/>
              <a:ea typeface="Helvetica Neue"/>
              <a:cs typeface="Helvetica Neue"/>
              <a:sym typeface="Helvetica Neue"/>
            </a:endParaRPr>
          </a:p>
        </p:txBody>
      </p:sp>
      <p:sp>
        <p:nvSpPr>
          <p:cNvPr id="366" name="Google Shape;366;p4"/>
          <p:cNvSpPr/>
          <p:nvPr/>
        </p:nvSpPr>
        <p:spPr>
          <a:xfrm>
            <a:off x="3923928" y="4876006"/>
            <a:ext cx="1368152" cy="21602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6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5"/>
          <p:cNvPicPr preferRelativeResize="0"/>
          <p:nvPr/>
        </p:nvPicPr>
        <p:blipFill rotWithShape="1">
          <a:blip r:embed="rId3">
            <a:alphaModFix/>
          </a:blip>
          <a:srcRect b="0" l="0" r="0" t="0"/>
          <a:stretch/>
        </p:blipFill>
        <p:spPr>
          <a:xfrm>
            <a:off x="176016" y="1776424"/>
            <a:ext cx="2500594" cy="1875446"/>
          </a:xfrm>
          <a:prstGeom prst="rect">
            <a:avLst/>
          </a:prstGeom>
          <a:noFill/>
          <a:ln>
            <a:noFill/>
          </a:ln>
        </p:spPr>
      </p:pic>
      <p:sp>
        <p:nvSpPr>
          <p:cNvPr id="372" name="Google Shape;372;p5"/>
          <p:cNvSpPr/>
          <p:nvPr/>
        </p:nvSpPr>
        <p:spPr>
          <a:xfrm>
            <a:off x="94570" y="94570"/>
            <a:ext cx="8950505" cy="4953212"/>
          </a:xfrm>
          <a:custGeom>
            <a:rect b="b" l="l" r="r" t="t"/>
            <a:pathLst>
              <a:path extrusionOk="0" h="24002953" w="43373588">
                <a:moveTo>
                  <a:pt x="0" y="0"/>
                </a:moveTo>
                <a:lnTo>
                  <a:pt x="0" y="24002953"/>
                </a:lnTo>
                <a:lnTo>
                  <a:pt x="43373588" y="24002953"/>
                </a:lnTo>
                <a:lnTo>
                  <a:pt x="43373588" y="0"/>
                </a:lnTo>
                <a:lnTo>
                  <a:pt x="0" y="0"/>
                </a:lnTo>
                <a:close/>
                <a:moveTo>
                  <a:pt x="43312628" y="23941993"/>
                </a:moveTo>
                <a:lnTo>
                  <a:pt x="59690" y="23941993"/>
                </a:lnTo>
                <a:lnTo>
                  <a:pt x="59690" y="59690"/>
                </a:lnTo>
                <a:lnTo>
                  <a:pt x="43312628" y="59690"/>
                </a:lnTo>
                <a:lnTo>
                  <a:pt x="43312628" y="23941993"/>
                </a:lnTo>
                <a:close/>
              </a:path>
            </a:pathLst>
          </a:custGeom>
          <a:solidFill>
            <a:srgbClr val="000000"/>
          </a:solidFill>
          <a:ln>
            <a:noFill/>
          </a:ln>
        </p:spPr>
      </p:sp>
      <p:sp>
        <p:nvSpPr>
          <p:cNvPr id="373" name="Google Shape;373;p5"/>
          <p:cNvSpPr txBox="1"/>
          <p:nvPr/>
        </p:nvSpPr>
        <p:spPr>
          <a:xfrm>
            <a:off x="316825" y="3679973"/>
            <a:ext cx="2640600" cy="1539300"/>
          </a:xfrm>
          <a:prstGeom prst="rect">
            <a:avLst/>
          </a:prstGeom>
          <a:solidFill>
            <a:srgbClr val="F2F2F2"/>
          </a:solidFill>
          <a:ln>
            <a:noFill/>
          </a:ln>
        </p:spPr>
        <p:txBody>
          <a:bodyPr anchorCtr="0" anchor="t" bIns="0" lIns="0" spcFirstLastPara="1" rIns="0" wrap="square" tIns="0">
            <a:spAutoFit/>
          </a:bodyPr>
          <a:lstStyle/>
          <a:p>
            <a:pPr indent="0" lvl="0" marL="457200" marR="0" rtl="0" algn="l">
              <a:spcBef>
                <a:spcPts val="0"/>
              </a:spcBef>
              <a:spcAft>
                <a:spcPts val="0"/>
              </a:spcAft>
              <a:buNone/>
            </a:pPr>
            <a:r>
              <a:rPr b="1" lang="en-US" sz="1000">
                <a:solidFill>
                  <a:schemeClr val="dk1"/>
                </a:solidFill>
                <a:latin typeface="Helvetica Neue"/>
                <a:ea typeface="Helvetica Neue"/>
                <a:cs typeface="Helvetica Neue"/>
                <a:sym typeface="Helvetica Neue"/>
              </a:rPr>
              <a:t>avant on découvrait les inondations quand il était déjà trop tard.</a:t>
            </a:r>
            <a:endParaRPr b="1" sz="1000">
              <a:solidFill>
                <a:schemeClr val="dk1"/>
              </a:solidFill>
              <a:latin typeface="Helvetica Neue"/>
              <a:ea typeface="Helvetica Neue"/>
              <a:cs typeface="Helvetica Neue"/>
              <a:sym typeface="Helvetica Neue"/>
            </a:endParaRPr>
          </a:p>
          <a:p>
            <a:pPr indent="0" lvl="0" marL="457200" marR="0" rtl="0" algn="l">
              <a:spcBef>
                <a:spcPts val="0"/>
              </a:spcBef>
              <a:spcAft>
                <a:spcPts val="0"/>
              </a:spcAft>
              <a:buNone/>
            </a:pPr>
            <a:r>
              <a:rPr b="1" lang="en-US" sz="1000">
                <a:solidFill>
                  <a:schemeClr val="dk1"/>
                </a:solidFill>
                <a:latin typeface="Helvetica Neue"/>
                <a:ea typeface="Helvetica Neue"/>
                <a:cs typeface="Helvetica Neue"/>
                <a:sym typeface="Helvetica Neue"/>
              </a:rPr>
              <a:t>ce dispositif m’a permis de curé le caniveau avant que le quartier ne soit sous les eaux.</a:t>
            </a:r>
            <a:r>
              <a:rPr b="1" lang="en-US" sz="1000">
                <a:solidFill>
                  <a:schemeClr val="dk1"/>
                </a:solidFill>
                <a:latin typeface="Helvetica Neue"/>
                <a:ea typeface="Helvetica Neue"/>
                <a:cs typeface="Helvetica Neue"/>
                <a:sym typeface="Helvetica Neue"/>
              </a:rPr>
              <a:t> </a:t>
            </a:r>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n-US" sz="1000">
                <a:solidFill>
                  <a:schemeClr val="dk1"/>
                </a:solidFill>
                <a:latin typeface="Helvetica Neue"/>
                <a:ea typeface="Helvetica Neue"/>
                <a:cs typeface="Helvetica Neue"/>
                <a:sym typeface="Helvetica Neue"/>
              </a:rPr>
              <a:t> </a:t>
            </a:r>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p:txBody>
      </p:sp>
      <p:sp>
        <p:nvSpPr>
          <p:cNvPr id="374" name="Google Shape;374;p5"/>
          <p:cNvSpPr/>
          <p:nvPr/>
        </p:nvSpPr>
        <p:spPr>
          <a:xfrm>
            <a:off x="95931" y="2845"/>
            <a:ext cx="8953215" cy="480671"/>
          </a:xfrm>
          <a:custGeom>
            <a:rect b="b" l="l" r="r" t="t"/>
            <a:pathLst>
              <a:path extrusionOk="0" h="245905" w="6057237">
                <a:moveTo>
                  <a:pt x="0" y="0"/>
                </a:moveTo>
                <a:lnTo>
                  <a:pt x="6057237" y="0"/>
                </a:lnTo>
                <a:lnTo>
                  <a:pt x="6057237" y="245905"/>
                </a:lnTo>
                <a:lnTo>
                  <a:pt x="0" y="245905"/>
                </a:lnTo>
                <a:close/>
              </a:path>
            </a:pathLst>
          </a:custGeom>
          <a:solidFill>
            <a:srgbClr val="FF6600"/>
          </a:solidFill>
          <a:ln>
            <a:noFill/>
          </a:ln>
        </p:spPr>
      </p:sp>
      <p:sp>
        <p:nvSpPr>
          <p:cNvPr id="375" name="Google Shape;375;p5"/>
          <p:cNvSpPr/>
          <p:nvPr/>
        </p:nvSpPr>
        <p:spPr>
          <a:xfrm>
            <a:off x="427090" y="3417627"/>
            <a:ext cx="388670" cy="388670"/>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11344" y="3536006"/>
            <a:ext cx="220162" cy="151912"/>
          </a:xfrm>
          <a:custGeom>
            <a:rect b="b" l="l" r="r" t="t"/>
            <a:pathLst>
              <a:path extrusionOk="0" h="303824" w="440324">
                <a:moveTo>
                  <a:pt x="0" y="0"/>
                </a:moveTo>
                <a:lnTo>
                  <a:pt x="440324" y="0"/>
                </a:lnTo>
                <a:lnTo>
                  <a:pt x="440324" y="303824"/>
                </a:lnTo>
                <a:lnTo>
                  <a:pt x="0" y="303824"/>
                </a:lnTo>
                <a:lnTo>
                  <a:pt x="0" y="0"/>
                </a:lnTo>
                <a:close/>
              </a:path>
            </a:pathLst>
          </a:custGeom>
          <a:blipFill rotWithShape="1">
            <a:blip r:embed="rId4">
              <a:alphaModFix/>
            </a:blip>
            <a:stretch>
              <a:fillRect b="0" l="0" r="0" t="0"/>
            </a:stretch>
          </a:blipFill>
          <a:ln>
            <a:noFill/>
          </a:ln>
        </p:spPr>
      </p:sp>
      <p:sp>
        <p:nvSpPr>
          <p:cNvPr id="377" name="Google Shape;377;p5"/>
          <p:cNvSpPr txBox="1"/>
          <p:nvPr/>
        </p:nvSpPr>
        <p:spPr>
          <a:xfrm>
            <a:off x="237031" y="187210"/>
            <a:ext cx="2728339" cy="256480"/>
          </a:xfrm>
          <a:prstGeom prst="rect">
            <a:avLst/>
          </a:prstGeom>
          <a:noFill/>
          <a:ln>
            <a:noFill/>
          </a:ln>
        </p:spPr>
        <p:txBody>
          <a:bodyPr anchorCtr="0" anchor="t" bIns="0" lIns="0" spcFirstLastPara="1" rIns="0" wrap="square" tIns="0">
            <a:spAutoFit/>
          </a:bodyPr>
          <a:lstStyle/>
          <a:p>
            <a:pPr indent="0" lvl="0" marL="0" marR="0" rtl="0" algn="l">
              <a:lnSpc>
                <a:spcPct val="65333"/>
              </a:lnSpc>
              <a:spcBef>
                <a:spcPts val="0"/>
              </a:spcBef>
              <a:spcAft>
                <a:spcPts val="0"/>
              </a:spcAft>
              <a:buNone/>
            </a:pPr>
            <a:r>
              <a:rPr b="1" lang="en-US" sz="3000">
                <a:solidFill>
                  <a:schemeClr val="lt1"/>
                </a:solidFill>
                <a:latin typeface="Arial"/>
                <a:ea typeface="Arial"/>
                <a:cs typeface="Arial"/>
                <a:sym typeface="Arial"/>
              </a:rPr>
              <a:t>Persona </a:t>
            </a:r>
            <a:endParaRPr/>
          </a:p>
        </p:txBody>
      </p:sp>
      <p:sp>
        <p:nvSpPr>
          <p:cNvPr id="378" name="Google Shape;378;p5"/>
          <p:cNvSpPr txBox="1"/>
          <p:nvPr/>
        </p:nvSpPr>
        <p:spPr>
          <a:xfrm>
            <a:off x="237032" y="532811"/>
            <a:ext cx="1356751" cy="2180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200">
                <a:solidFill>
                  <a:srgbClr val="000000"/>
                </a:solidFill>
                <a:latin typeface="Nunito"/>
                <a:ea typeface="Nunito"/>
                <a:cs typeface="Nunito"/>
                <a:sym typeface="Nunito"/>
              </a:rPr>
              <a:t>PROFILE</a:t>
            </a:r>
            <a:endParaRPr/>
          </a:p>
        </p:txBody>
      </p:sp>
      <p:sp>
        <p:nvSpPr>
          <p:cNvPr id="379" name="Google Shape;379;p5"/>
          <p:cNvSpPr txBox="1"/>
          <p:nvPr/>
        </p:nvSpPr>
        <p:spPr>
          <a:xfrm>
            <a:off x="3136925" y="1619182"/>
            <a:ext cx="1356751" cy="2180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200">
                <a:solidFill>
                  <a:srgbClr val="000000"/>
                </a:solidFill>
                <a:latin typeface="Nunito"/>
                <a:ea typeface="Nunito"/>
                <a:cs typeface="Nunito"/>
                <a:sym typeface="Nunito"/>
              </a:rPr>
              <a:t>MOTIVATIONS</a:t>
            </a:r>
            <a:endParaRPr/>
          </a:p>
        </p:txBody>
      </p:sp>
      <p:sp>
        <p:nvSpPr>
          <p:cNvPr id="380" name="Google Shape;380;p5"/>
          <p:cNvSpPr txBox="1"/>
          <p:nvPr/>
        </p:nvSpPr>
        <p:spPr>
          <a:xfrm>
            <a:off x="237032" y="764997"/>
            <a:ext cx="768786" cy="100027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Nom</a:t>
            </a:r>
            <a:endParaRPr/>
          </a:p>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Genre</a:t>
            </a:r>
            <a:endParaRPr sz="900">
              <a:solidFill>
                <a:srgbClr val="000000"/>
              </a:solidFill>
              <a:latin typeface="Nunito"/>
              <a:ea typeface="Nunito"/>
              <a:cs typeface="Nunito"/>
              <a:sym typeface="Nunito"/>
            </a:endParaRPr>
          </a:p>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Age</a:t>
            </a:r>
            <a:endParaRPr/>
          </a:p>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Education</a:t>
            </a:r>
            <a:endParaRPr/>
          </a:p>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Profession</a:t>
            </a:r>
            <a:endParaRPr sz="900">
              <a:solidFill>
                <a:srgbClr val="000000"/>
              </a:solidFill>
              <a:latin typeface="Nunito"/>
              <a:ea typeface="Nunito"/>
              <a:cs typeface="Nunito"/>
              <a:sym typeface="Nunito"/>
            </a:endParaRPr>
          </a:p>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Addresse</a:t>
            </a:r>
            <a:endParaRPr sz="900">
              <a:solidFill>
                <a:srgbClr val="000000"/>
              </a:solidFill>
              <a:latin typeface="Nunito"/>
              <a:ea typeface="Nunito"/>
              <a:cs typeface="Nunito"/>
              <a:sym typeface="Nunito"/>
            </a:endParaRPr>
          </a:p>
        </p:txBody>
      </p:sp>
      <p:sp>
        <p:nvSpPr>
          <p:cNvPr id="381" name="Google Shape;381;p5"/>
          <p:cNvSpPr txBox="1"/>
          <p:nvPr/>
        </p:nvSpPr>
        <p:spPr>
          <a:xfrm>
            <a:off x="971425" y="764997"/>
            <a:ext cx="195509" cy="100027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900">
                <a:solidFill>
                  <a:srgbClr val="000000"/>
                </a:solidFill>
                <a:latin typeface="Nunito"/>
                <a:ea typeface="Nunito"/>
                <a:cs typeface="Nunito"/>
                <a:sym typeface="Nunito"/>
              </a:rPr>
              <a:t>:</a:t>
            </a:r>
            <a:endParaRPr/>
          </a:p>
          <a:p>
            <a:pPr indent="0" lvl="0" marL="0" marR="0" rtl="0" algn="ctr">
              <a:lnSpc>
                <a:spcPct val="140000"/>
              </a:lnSpc>
              <a:spcBef>
                <a:spcPts val="0"/>
              </a:spcBef>
              <a:spcAft>
                <a:spcPts val="0"/>
              </a:spcAft>
              <a:buNone/>
            </a:pPr>
            <a:r>
              <a:rPr lang="en-US" sz="900">
                <a:solidFill>
                  <a:srgbClr val="000000"/>
                </a:solidFill>
                <a:latin typeface="Nunito"/>
                <a:ea typeface="Nunito"/>
                <a:cs typeface="Nunito"/>
                <a:sym typeface="Nunito"/>
              </a:rPr>
              <a:t>:</a:t>
            </a:r>
            <a:endParaRPr/>
          </a:p>
          <a:p>
            <a:pPr indent="0" lvl="0" marL="0" marR="0" rtl="0" algn="ctr">
              <a:lnSpc>
                <a:spcPct val="140000"/>
              </a:lnSpc>
              <a:spcBef>
                <a:spcPts val="0"/>
              </a:spcBef>
              <a:spcAft>
                <a:spcPts val="0"/>
              </a:spcAft>
              <a:buNone/>
            </a:pPr>
            <a:r>
              <a:rPr lang="en-US" sz="900">
                <a:solidFill>
                  <a:srgbClr val="000000"/>
                </a:solidFill>
                <a:latin typeface="Nunito"/>
                <a:ea typeface="Nunito"/>
                <a:cs typeface="Nunito"/>
                <a:sym typeface="Nunito"/>
              </a:rPr>
              <a:t>:</a:t>
            </a:r>
            <a:endParaRPr/>
          </a:p>
          <a:p>
            <a:pPr indent="0" lvl="0" marL="0" marR="0" rtl="0" algn="ctr">
              <a:lnSpc>
                <a:spcPct val="140000"/>
              </a:lnSpc>
              <a:spcBef>
                <a:spcPts val="0"/>
              </a:spcBef>
              <a:spcAft>
                <a:spcPts val="0"/>
              </a:spcAft>
              <a:buNone/>
            </a:pPr>
            <a:r>
              <a:rPr lang="en-US" sz="900">
                <a:solidFill>
                  <a:srgbClr val="000000"/>
                </a:solidFill>
                <a:latin typeface="Nunito"/>
                <a:ea typeface="Nunito"/>
                <a:cs typeface="Nunito"/>
                <a:sym typeface="Nunito"/>
              </a:rPr>
              <a:t>:</a:t>
            </a:r>
            <a:endParaRPr/>
          </a:p>
          <a:p>
            <a:pPr indent="0" lvl="0" marL="0" marR="0" rtl="0" algn="ctr">
              <a:lnSpc>
                <a:spcPct val="140000"/>
              </a:lnSpc>
              <a:spcBef>
                <a:spcPts val="0"/>
              </a:spcBef>
              <a:spcAft>
                <a:spcPts val="0"/>
              </a:spcAft>
              <a:buNone/>
            </a:pPr>
            <a:r>
              <a:rPr lang="en-US" sz="900">
                <a:solidFill>
                  <a:srgbClr val="000000"/>
                </a:solidFill>
                <a:latin typeface="Nunito"/>
                <a:ea typeface="Nunito"/>
                <a:cs typeface="Nunito"/>
                <a:sym typeface="Nunito"/>
              </a:rPr>
              <a:t>:</a:t>
            </a:r>
            <a:endParaRPr/>
          </a:p>
          <a:p>
            <a:pPr indent="0" lvl="0" marL="0" marR="0" rtl="0" algn="ctr">
              <a:lnSpc>
                <a:spcPct val="140000"/>
              </a:lnSpc>
              <a:spcBef>
                <a:spcPts val="0"/>
              </a:spcBef>
              <a:spcAft>
                <a:spcPts val="0"/>
              </a:spcAft>
              <a:buNone/>
            </a:pPr>
            <a:r>
              <a:rPr lang="en-US" sz="900">
                <a:solidFill>
                  <a:srgbClr val="000000"/>
                </a:solidFill>
                <a:latin typeface="Nunito"/>
                <a:ea typeface="Nunito"/>
                <a:cs typeface="Nunito"/>
                <a:sym typeface="Nunito"/>
              </a:rPr>
              <a:t>:</a:t>
            </a:r>
            <a:endParaRPr/>
          </a:p>
        </p:txBody>
      </p:sp>
      <p:sp>
        <p:nvSpPr>
          <p:cNvPr id="382" name="Google Shape;382;p5"/>
          <p:cNvSpPr txBox="1"/>
          <p:nvPr/>
        </p:nvSpPr>
        <p:spPr>
          <a:xfrm>
            <a:off x="3136925" y="2702855"/>
            <a:ext cx="1356751" cy="19858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200">
                <a:solidFill>
                  <a:srgbClr val="000000"/>
                </a:solidFill>
                <a:latin typeface="Nunito"/>
                <a:ea typeface="Nunito"/>
                <a:cs typeface="Nunito"/>
                <a:sym typeface="Nunito"/>
              </a:rPr>
              <a:t>OBJECTIFS</a:t>
            </a:r>
            <a:endParaRPr b="1" sz="1200">
              <a:solidFill>
                <a:srgbClr val="000000"/>
              </a:solidFill>
              <a:latin typeface="Nunito"/>
              <a:ea typeface="Nunito"/>
              <a:cs typeface="Nunito"/>
              <a:sym typeface="Nunito"/>
            </a:endParaRPr>
          </a:p>
        </p:txBody>
      </p:sp>
      <p:sp>
        <p:nvSpPr>
          <p:cNvPr id="383" name="Google Shape;383;p5"/>
          <p:cNvSpPr txBox="1"/>
          <p:nvPr/>
        </p:nvSpPr>
        <p:spPr>
          <a:xfrm>
            <a:off x="3136925" y="3846686"/>
            <a:ext cx="2659211" cy="2180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200">
                <a:solidFill>
                  <a:srgbClr val="000000"/>
                </a:solidFill>
                <a:latin typeface="Nunito"/>
                <a:ea typeface="Nunito"/>
                <a:cs typeface="Nunito"/>
                <a:sym typeface="Nunito"/>
              </a:rPr>
              <a:t>Pourquoi utilise-t-il.votre solution ? </a:t>
            </a:r>
            <a:endParaRPr/>
          </a:p>
        </p:txBody>
      </p:sp>
      <p:sp>
        <p:nvSpPr>
          <p:cNvPr id="384" name="Google Shape;384;p5"/>
          <p:cNvSpPr txBox="1"/>
          <p:nvPr/>
        </p:nvSpPr>
        <p:spPr>
          <a:xfrm>
            <a:off x="6714924" y="2303787"/>
            <a:ext cx="2234411" cy="19858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200">
                <a:solidFill>
                  <a:srgbClr val="000000"/>
                </a:solidFill>
                <a:latin typeface="Nunito"/>
                <a:ea typeface="Nunito"/>
                <a:cs typeface="Nunito"/>
                <a:sym typeface="Nunito"/>
              </a:rPr>
              <a:t>TECHNOLOGIE UTILISE</a:t>
            </a:r>
            <a:endParaRPr b="1" sz="1200">
              <a:solidFill>
                <a:srgbClr val="000000"/>
              </a:solidFill>
              <a:latin typeface="Nunito"/>
              <a:ea typeface="Nunito"/>
              <a:cs typeface="Nunito"/>
              <a:sym typeface="Nunito"/>
            </a:endParaRPr>
          </a:p>
        </p:txBody>
      </p:sp>
      <p:sp>
        <p:nvSpPr>
          <p:cNvPr id="385" name="Google Shape;385;p5"/>
          <p:cNvSpPr txBox="1"/>
          <p:nvPr/>
        </p:nvSpPr>
        <p:spPr>
          <a:xfrm>
            <a:off x="6714924" y="2567535"/>
            <a:ext cx="868727" cy="16671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Software</a:t>
            </a:r>
            <a:endParaRPr/>
          </a:p>
        </p:txBody>
      </p:sp>
      <p:sp>
        <p:nvSpPr>
          <p:cNvPr id="386" name="Google Shape;386;p5"/>
          <p:cNvSpPr/>
          <p:nvPr/>
        </p:nvSpPr>
        <p:spPr>
          <a:xfrm>
            <a:off x="6714924" y="2739937"/>
            <a:ext cx="2185386" cy="110866"/>
          </a:xfrm>
          <a:custGeom>
            <a:rect b="b" l="l" r="r" t="t"/>
            <a:pathLst>
              <a:path extrusionOk="0" h="304628" w="6004849">
                <a:moveTo>
                  <a:pt x="0" y="0"/>
                </a:moveTo>
                <a:lnTo>
                  <a:pt x="6004849" y="0"/>
                </a:lnTo>
                <a:lnTo>
                  <a:pt x="6004849" y="304628"/>
                </a:lnTo>
                <a:lnTo>
                  <a:pt x="0" y="304628"/>
                </a:lnTo>
                <a:close/>
              </a:path>
            </a:pathLst>
          </a:custGeom>
          <a:solidFill>
            <a:srgbClr val="B6B6B6">
              <a:alpha val="19607"/>
            </a:srgbClr>
          </a:solidFill>
          <a:ln>
            <a:noFill/>
          </a:ln>
        </p:spPr>
      </p:sp>
      <p:sp>
        <p:nvSpPr>
          <p:cNvPr id="387" name="Google Shape;387;p5"/>
          <p:cNvSpPr txBox="1"/>
          <p:nvPr/>
        </p:nvSpPr>
        <p:spPr>
          <a:xfrm>
            <a:off x="6714924" y="2907000"/>
            <a:ext cx="868727" cy="15132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Hardware</a:t>
            </a:r>
            <a:endParaRPr sz="900">
              <a:solidFill>
                <a:srgbClr val="000000"/>
              </a:solidFill>
              <a:latin typeface="Nunito"/>
              <a:ea typeface="Nunito"/>
              <a:cs typeface="Nunito"/>
              <a:sym typeface="Nunito"/>
            </a:endParaRPr>
          </a:p>
        </p:txBody>
      </p:sp>
      <p:sp>
        <p:nvSpPr>
          <p:cNvPr id="388" name="Google Shape;388;p5"/>
          <p:cNvSpPr/>
          <p:nvPr/>
        </p:nvSpPr>
        <p:spPr>
          <a:xfrm>
            <a:off x="6714924" y="3079403"/>
            <a:ext cx="2185386" cy="110866"/>
          </a:xfrm>
          <a:custGeom>
            <a:rect b="b" l="l" r="r" t="t"/>
            <a:pathLst>
              <a:path extrusionOk="0" h="304628" w="6004849">
                <a:moveTo>
                  <a:pt x="0" y="0"/>
                </a:moveTo>
                <a:lnTo>
                  <a:pt x="6004849" y="0"/>
                </a:lnTo>
                <a:lnTo>
                  <a:pt x="6004849" y="304628"/>
                </a:lnTo>
                <a:lnTo>
                  <a:pt x="0" y="304628"/>
                </a:lnTo>
                <a:close/>
              </a:path>
            </a:pathLst>
          </a:custGeom>
          <a:solidFill>
            <a:srgbClr val="B6B6B6">
              <a:alpha val="19607"/>
            </a:srgbClr>
          </a:solidFill>
          <a:ln>
            <a:noFill/>
          </a:ln>
        </p:spPr>
      </p:sp>
      <p:sp>
        <p:nvSpPr>
          <p:cNvPr id="389" name="Google Shape;389;p5"/>
          <p:cNvSpPr txBox="1"/>
          <p:nvPr/>
        </p:nvSpPr>
        <p:spPr>
          <a:xfrm>
            <a:off x="6714924" y="3245225"/>
            <a:ext cx="868727" cy="15132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IA</a:t>
            </a:r>
            <a:endParaRPr sz="900">
              <a:solidFill>
                <a:srgbClr val="000000"/>
              </a:solidFill>
              <a:latin typeface="Nunito"/>
              <a:ea typeface="Nunito"/>
              <a:cs typeface="Nunito"/>
              <a:sym typeface="Nunito"/>
            </a:endParaRPr>
          </a:p>
        </p:txBody>
      </p:sp>
      <p:sp>
        <p:nvSpPr>
          <p:cNvPr id="390" name="Google Shape;390;p5"/>
          <p:cNvSpPr/>
          <p:nvPr/>
        </p:nvSpPr>
        <p:spPr>
          <a:xfrm>
            <a:off x="6714924" y="3417627"/>
            <a:ext cx="2185386" cy="110866"/>
          </a:xfrm>
          <a:custGeom>
            <a:rect b="b" l="l" r="r" t="t"/>
            <a:pathLst>
              <a:path extrusionOk="0" h="304628" w="6004849">
                <a:moveTo>
                  <a:pt x="0" y="0"/>
                </a:moveTo>
                <a:lnTo>
                  <a:pt x="6004849" y="0"/>
                </a:lnTo>
                <a:lnTo>
                  <a:pt x="6004849" y="304628"/>
                </a:lnTo>
                <a:lnTo>
                  <a:pt x="0" y="304628"/>
                </a:lnTo>
                <a:close/>
              </a:path>
            </a:pathLst>
          </a:custGeom>
          <a:solidFill>
            <a:srgbClr val="B6B6B6">
              <a:alpha val="19607"/>
            </a:srgbClr>
          </a:solidFill>
          <a:ln>
            <a:noFill/>
          </a:ln>
        </p:spPr>
      </p:sp>
      <p:sp>
        <p:nvSpPr>
          <p:cNvPr id="391" name="Google Shape;391;p5"/>
          <p:cNvSpPr txBox="1"/>
          <p:nvPr/>
        </p:nvSpPr>
        <p:spPr>
          <a:xfrm>
            <a:off x="3136925" y="532811"/>
            <a:ext cx="1356751" cy="19858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200">
                <a:solidFill>
                  <a:srgbClr val="000000"/>
                </a:solidFill>
                <a:latin typeface="Nunito"/>
                <a:ea typeface="Nunito"/>
                <a:cs typeface="Nunito"/>
                <a:sym typeface="Nunito"/>
              </a:rPr>
              <a:t>BIOGRAPHIE</a:t>
            </a:r>
            <a:endParaRPr b="1" sz="1200">
              <a:solidFill>
                <a:srgbClr val="000000"/>
              </a:solidFill>
              <a:latin typeface="Nunito"/>
              <a:ea typeface="Nunito"/>
              <a:cs typeface="Nunito"/>
              <a:sym typeface="Nunito"/>
            </a:endParaRPr>
          </a:p>
        </p:txBody>
      </p:sp>
      <p:sp>
        <p:nvSpPr>
          <p:cNvPr id="392" name="Google Shape;392;p5"/>
          <p:cNvSpPr txBox="1"/>
          <p:nvPr/>
        </p:nvSpPr>
        <p:spPr>
          <a:xfrm>
            <a:off x="6228184" y="508246"/>
            <a:ext cx="1795115" cy="21800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200">
                <a:solidFill>
                  <a:srgbClr val="000000"/>
                </a:solidFill>
                <a:latin typeface="Nunito"/>
                <a:ea typeface="Nunito"/>
                <a:cs typeface="Nunito"/>
                <a:sym typeface="Nunito"/>
              </a:rPr>
              <a:t>DIFFICULTÉS ET DÉFIS </a:t>
            </a:r>
            <a:endParaRPr b="1" sz="1200">
              <a:solidFill>
                <a:srgbClr val="000000"/>
              </a:solidFill>
              <a:latin typeface="Nunito"/>
              <a:ea typeface="Nunito"/>
              <a:cs typeface="Nunito"/>
              <a:sym typeface="Nunito"/>
            </a:endParaRPr>
          </a:p>
        </p:txBody>
      </p:sp>
      <p:sp>
        <p:nvSpPr>
          <p:cNvPr id="393" name="Google Shape;393;p5"/>
          <p:cNvSpPr txBox="1"/>
          <p:nvPr/>
        </p:nvSpPr>
        <p:spPr>
          <a:xfrm>
            <a:off x="3419872" y="1012175"/>
            <a:ext cx="4969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400">
                <a:solidFill>
                  <a:schemeClr val="dk1"/>
                </a:solidFill>
                <a:latin typeface="Helvetica Neue"/>
                <a:ea typeface="Helvetica Neue"/>
                <a:cs typeface="Helvetica Neue"/>
                <a:sym typeface="Helvetica Neue"/>
              </a:rPr>
              <a:t> </a:t>
            </a:r>
            <a:endParaRPr/>
          </a:p>
        </p:txBody>
      </p:sp>
      <p:sp>
        <p:nvSpPr>
          <p:cNvPr id="394" name="Google Shape;394;p5"/>
          <p:cNvSpPr txBox="1"/>
          <p:nvPr/>
        </p:nvSpPr>
        <p:spPr>
          <a:xfrm>
            <a:off x="3136925" y="758775"/>
            <a:ext cx="2884500" cy="923400"/>
          </a:xfrm>
          <a:prstGeom prst="rect">
            <a:avLst/>
          </a:prstGeom>
          <a:solidFill>
            <a:srgbClr val="F2F2F2"/>
          </a:solid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1000">
                <a:solidFill>
                  <a:schemeClr val="dk1"/>
                </a:solidFill>
                <a:latin typeface="Helvetica Neue"/>
                <a:ea typeface="Helvetica Neue"/>
                <a:cs typeface="Helvetica Neue"/>
                <a:sym typeface="Helvetica Neue"/>
              </a:rPr>
              <a:t>Travaillant depuis 10 ans dans la voirie il  manque d’outils moderne pour anticiper et prévoir les bouchons ainsi que les inondation.</a:t>
            </a:r>
            <a:endParaRPr b="1" sz="1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n-US" sz="1000">
                <a:solidFill>
                  <a:schemeClr val="dk1"/>
                </a:solidFill>
                <a:latin typeface="Helvetica Neue"/>
                <a:ea typeface="Helvetica Neue"/>
                <a:cs typeface="Helvetica Neue"/>
                <a:sym typeface="Helvetica Neue"/>
              </a:rPr>
              <a:t> </a:t>
            </a:r>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p:txBody>
      </p:sp>
      <p:sp>
        <p:nvSpPr>
          <p:cNvPr id="395" name="Google Shape;395;p5"/>
          <p:cNvSpPr txBox="1"/>
          <p:nvPr/>
        </p:nvSpPr>
        <p:spPr>
          <a:xfrm>
            <a:off x="3131434" y="1848825"/>
            <a:ext cx="2947200" cy="923400"/>
          </a:xfrm>
          <a:prstGeom prst="rect">
            <a:avLst/>
          </a:prstGeom>
          <a:solidFill>
            <a:srgbClr val="F2F2F2"/>
          </a:solid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1000">
                <a:solidFill>
                  <a:schemeClr val="dk1"/>
                </a:solidFill>
                <a:latin typeface="Helvetica Neue"/>
                <a:ea typeface="Helvetica Neue"/>
                <a:cs typeface="Helvetica Neue"/>
                <a:sym typeface="Helvetica Neue"/>
              </a:rPr>
              <a:t>m</a:t>
            </a:r>
            <a:r>
              <a:rPr b="1" lang="en-US" sz="1000">
                <a:solidFill>
                  <a:schemeClr val="dk1"/>
                </a:solidFill>
                <a:latin typeface="Helvetica Neue"/>
                <a:ea typeface="Helvetica Neue"/>
                <a:cs typeface="Helvetica Neue"/>
                <a:sym typeface="Helvetica Neue"/>
              </a:rPr>
              <a:t>eilleur travail en anticipant les bouchons et les inondations.</a:t>
            </a:r>
            <a:endParaRPr b="1"/>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n-US" sz="1000">
                <a:solidFill>
                  <a:schemeClr val="dk1"/>
                </a:solidFill>
                <a:latin typeface="Helvetica Neue"/>
                <a:ea typeface="Helvetica Neue"/>
                <a:cs typeface="Helvetica Neue"/>
                <a:sym typeface="Helvetica Neue"/>
              </a:rPr>
              <a:t> </a:t>
            </a:r>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p:txBody>
      </p:sp>
      <p:sp>
        <p:nvSpPr>
          <p:cNvPr id="396" name="Google Shape;396;p5"/>
          <p:cNvSpPr txBox="1"/>
          <p:nvPr/>
        </p:nvSpPr>
        <p:spPr>
          <a:xfrm>
            <a:off x="3149727" y="2976938"/>
            <a:ext cx="2947200" cy="923400"/>
          </a:xfrm>
          <a:prstGeom prst="rect">
            <a:avLst/>
          </a:prstGeom>
          <a:solidFill>
            <a:srgbClr val="F2F2F2"/>
          </a:solidFill>
          <a:ln>
            <a:noFill/>
          </a:ln>
        </p:spPr>
        <p:txBody>
          <a:bodyPr anchorCtr="0" anchor="t" bIns="0" lIns="0" spcFirstLastPara="1" rIns="0" wrap="square" tIns="0">
            <a:spAutoFit/>
          </a:bodyPr>
          <a:lstStyle/>
          <a:p>
            <a:pPr indent="-171450" lvl="0" marL="171450" marR="0" rtl="0" algn="l">
              <a:spcBef>
                <a:spcPts val="0"/>
              </a:spcBef>
              <a:spcAft>
                <a:spcPts val="0"/>
              </a:spcAft>
              <a:buClr>
                <a:schemeClr val="dk1"/>
              </a:buClr>
              <a:buSzPts val="1000"/>
              <a:buFont typeface="Arial"/>
              <a:buChar char="•"/>
            </a:pPr>
            <a:r>
              <a:rPr b="1" lang="en-US" sz="1000">
                <a:solidFill>
                  <a:schemeClr val="dk1"/>
                </a:solidFill>
                <a:latin typeface="Helvetica Neue"/>
                <a:ea typeface="Helvetica Neue"/>
                <a:cs typeface="Helvetica Neue"/>
                <a:sym typeface="Helvetica Neue"/>
              </a:rPr>
              <a:t> </a:t>
            </a:r>
            <a:endParaRPr/>
          </a:p>
          <a:p>
            <a:pPr indent="-107950" lvl="0" marL="171450" marR="0" rtl="0" algn="l">
              <a:spcBef>
                <a:spcPts val="0"/>
              </a:spcBef>
              <a:spcAft>
                <a:spcPts val="0"/>
              </a:spcAft>
              <a:buClr>
                <a:schemeClr val="dk1"/>
              </a:buClr>
              <a:buSzPts val="1000"/>
              <a:buFont typeface="Arial"/>
              <a:buNone/>
            </a:pPr>
            <a:r>
              <a:rPr b="1" lang="en-US" sz="1000">
                <a:solidFill>
                  <a:schemeClr val="dk1"/>
                </a:solidFill>
                <a:latin typeface="Helvetica Neue"/>
                <a:ea typeface="Helvetica Neue"/>
                <a:cs typeface="Helvetica Neue"/>
                <a:sym typeface="Helvetica Neue"/>
              </a:rPr>
              <a:t>sauver des vies et limiter les dégâts des inondation.</a:t>
            </a:r>
            <a:endParaRPr b="1" sz="1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n-US" sz="1000">
                <a:solidFill>
                  <a:schemeClr val="dk1"/>
                </a:solidFill>
                <a:latin typeface="Helvetica Neue"/>
                <a:ea typeface="Helvetica Neue"/>
                <a:cs typeface="Helvetica Neue"/>
                <a:sym typeface="Helvetica Neue"/>
              </a:rPr>
              <a:t> </a:t>
            </a:r>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p:txBody>
      </p:sp>
      <p:sp>
        <p:nvSpPr>
          <p:cNvPr id="397" name="Google Shape;397;p5"/>
          <p:cNvSpPr txBox="1"/>
          <p:nvPr/>
        </p:nvSpPr>
        <p:spPr>
          <a:xfrm>
            <a:off x="3131434" y="4134402"/>
            <a:ext cx="2947200" cy="923400"/>
          </a:xfrm>
          <a:prstGeom prst="rect">
            <a:avLst/>
          </a:prstGeom>
          <a:solidFill>
            <a:srgbClr val="F2F2F2"/>
          </a:solidFill>
          <a:ln>
            <a:noFill/>
          </a:ln>
        </p:spPr>
        <p:txBody>
          <a:bodyPr anchorCtr="0" anchor="t" bIns="0" lIns="0" spcFirstLastPara="1" rIns="0" wrap="square" tIns="0">
            <a:spAutoFit/>
          </a:bodyPr>
          <a:lstStyle/>
          <a:p>
            <a:pPr indent="-171450" lvl="0" marL="171450" marR="0" rtl="0" algn="l">
              <a:spcBef>
                <a:spcPts val="0"/>
              </a:spcBef>
              <a:spcAft>
                <a:spcPts val="0"/>
              </a:spcAft>
              <a:buClr>
                <a:schemeClr val="dk1"/>
              </a:buClr>
              <a:buSzPts val="1000"/>
              <a:buFont typeface="Arial"/>
              <a:buChar char="•"/>
            </a:pPr>
            <a:r>
              <a:rPr b="1" lang="en-US" sz="1000">
                <a:solidFill>
                  <a:schemeClr val="dk1"/>
                </a:solidFill>
                <a:latin typeface="Helvetica Neue"/>
                <a:ea typeface="Helvetica Neue"/>
                <a:cs typeface="Helvetica Neue"/>
                <a:sym typeface="Helvetica Neue"/>
              </a:rPr>
              <a:t>parce que</a:t>
            </a:r>
            <a:r>
              <a:rPr b="1" lang="en-US" sz="1000">
                <a:solidFill>
                  <a:schemeClr val="dk1"/>
                </a:solidFill>
                <a:latin typeface="Helvetica Neue"/>
                <a:ea typeface="Helvetica Neue"/>
                <a:cs typeface="Helvetica Neue"/>
                <a:sym typeface="Helvetica Neue"/>
              </a:rPr>
              <a:t> c’est simple, </a:t>
            </a:r>
            <a:r>
              <a:rPr b="1" lang="en-US" sz="1000">
                <a:solidFill>
                  <a:schemeClr val="dk1"/>
                </a:solidFill>
                <a:latin typeface="Helvetica Neue"/>
                <a:ea typeface="Helvetica Neue"/>
                <a:cs typeface="Helvetica Neue"/>
                <a:sym typeface="Helvetica Neue"/>
              </a:rPr>
              <a:t> </a:t>
            </a:r>
            <a:endParaRPr/>
          </a:p>
          <a:p>
            <a:pPr indent="0" lvl="0" marL="63500" marR="0" rtl="0" algn="l">
              <a:spcBef>
                <a:spcPts val="0"/>
              </a:spcBef>
              <a:spcAft>
                <a:spcPts val="0"/>
              </a:spcAft>
              <a:buClr>
                <a:schemeClr val="dk1"/>
              </a:buClr>
              <a:buSzPts val="1000"/>
              <a:buFont typeface="Arial"/>
              <a:buNone/>
            </a:pPr>
            <a:r>
              <a:rPr b="1" lang="en-US" sz="1000">
                <a:solidFill>
                  <a:schemeClr val="dk1"/>
                </a:solidFill>
                <a:latin typeface="Helvetica Neue"/>
                <a:ea typeface="Helvetica Neue"/>
                <a:cs typeface="Helvetica Neue"/>
                <a:sym typeface="Helvetica Neue"/>
              </a:rPr>
              <a:t>facile à mettre en place et que ça va améliorer les conditions de vie de la population.</a:t>
            </a:r>
            <a:endParaRPr b="1" sz="1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n-US" sz="1000">
                <a:solidFill>
                  <a:schemeClr val="dk1"/>
                </a:solidFill>
                <a:latin typeface="Helvetica Neue"/>
                <a:ea typeface="Helvetica Neue"/>
                <a:cs typeface="Helvetica Neue"/>
                <a:sym typeface="Helvetica Neue"/>
              </a:rPr>
              <a:t> </a:t>
            </a:r>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p:txBody>
      </p:sp>
      <p:sp>
        <p:nvSpPr>
          <p:cNvPr id="398" name="Google Shape;398;p5"/>
          <p:cNvSpPr txBox="1"/>
          <p:nvPr/>
        </p:nvSpPr>
        <p:spPr>
          <a:xfrm>
            <a:off x="6259751" y="779897"/>
            <a:ext cx="2640600" cy="1077600"/>
          </a:xfrm>
          <a:prstGeom prst="rect">
            <a:avLst/>
          </a:prstGeom>
          <a:solidFill>
            <a:srgbClr val="F2F2F2"/>
          </a:solidFill>
          <a:ln>
            <a:noFill/>
          </a:ln>
        </p:spPr>
        <p:txBody>
          <a:bodyPr anchorCtr="0" anchor="t" bIns="0" lIns="0" spcFirstLastPara="1" rIns="0" wrap="square" tIns="0">
            <a:spAutoFit/>
          </a:bodyPr>
          <a:lstStyle/>
          <a:p>
            <a:pPr indent="-171450" lvl="0" marL="171450" marR="0" rtl="0" algn="l">
              <a:spcBef>
                <a:spcPts val="0"/>
              </a:spcBef>
              <a:spcAft>
                <a:spcPts val="0"/>
              </a:spcAft>
              <a:buClr>
                <a:schemeClr val="dk1"/>
              </a:buClr>
              <a:buSzPts val="1000"/>
              <a:buFont typeface="Arial"/>
              <a:buChar char="•"/>
            </a:pPr>
            <a:r>
              <a:rPr b="1" lang="en-US" sz="1000">
                <a:solidFill>
                  <a:schemeClr val="dk1"/>
                </a:solidFill>
                <a:latin typeface="Helvetica Neue"/>
                <a:ea typeface="Helvetica Neue"/>
                <a:cs typeface="Helvetica Neue"/>
                <a:sym typeface="Helvetica Neue"/>
              </a:rPr>
              <a:t>peu connections internet dans certaines zone</a:t>
            </a:r>
            <a:endParaRPr b="1" sz="1000">
              <a:solidFill>
                <a:schemeClr val="dk1"/>
              </a:solidFill>
              <a:latin typeface="Helvetica Neue"/>
              <a:ea typeface="Helvetica Neue"/>
              <a:cs typeface="Helvetica Neue"/>
              <a:sym typeface="Helvetica Neue"/>
            </a:endParaRPr>
          </a:p>
          <a:p>
            <a:pPr indent="-171450" lvl="0" marL="171450" marR="0" rtl="0" algn="l">
              <a:spcBef>
                <a:spcPts val="0"/>
              </a:spcBef>
              <a:spcAft>
                <a:spcPts val="0"/>
              </a:spcAft>
              <a:buClr>
                <a:schemeClr val="dk1"/>
              </a:buClr>
              <a:buSzPts val="1000"/>
              <a:buFont typeface="Arial"/>
              <a:buChar char="•"/>
            </a:pPr>
            <a:r>
              <a:rPr b="1" lang="en-US" sz="1000">
                <a:solidFill>
                  <a:schemeClr val="dk1"/>
                </a:solidFill>
                <a:latin typeface="Helvetica Neue"/>
                <a:ea typeface="Helvetica Neue"/>
                <a:cs typeface="Helvetica Neue"/>
                <a:sym typeface="Helvetica Neue"/>
              </a:rPr>
              <a:t>données météo parfois inexacte</a:t>
            </a:r>
            <a:r>
              <a:rPr b="1" lang="en-US" sz="1000">
                <a:solidFill>
                  <a:schemeClr val="dk1"/>
                </a:solidFill>
                <a:latin typeface="Helvetica Neue"/>
                <a:ea typeface="Helvetica Neue"/>
                <a:cs typeface="Helvetica Neue"/>
                <a:sym typeface="Helvetica Neue"/>
              </a:rPr>
              <a:t> </a:t>
            </a:r>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rPr b="1" lang="en-US" sz="1000">
                <a:solidFill>
                  <a:schemeClr val="dk1"/>
                </a:solidFill>
                <a:latin typeface="Helvetica Neue"/>
                <a:ea typeface="Helvetica Neue"/>
                <a:cs typeface="Helvetica Neue"/>
                <a:sym typeface="Helvetica Neue"/>
              </a:rPr>
              <a:t> </a:t>
            </a:r>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a:p>
            <a:pPr indent="-107950" lvl="0" marL="171450" marR="0" rtl="0" algn="l">
              <a:spcBef>
                <a:spcPts val="0"/>
              </a:spcBef>
              <a:spcAft>
                <a:spcPts val="0"/>
              </a:spcAft>
              <a:buClr>
                <a:schemeClr val="dk1"/>
              </a:buClr>
              <a:buSzPts val="1000"/>
              <a:buFont typeface="Arial"/>
              <a:buNone/>
            </a:pPr>
            <a:r>
              <a:t/>
            </a:r>
            <a:endParaRPr b="1" sz="1000">
              <a:solidFill>
                <a:schemeClr val="dk1"/>
              </a:solidFill>
              <a:latin typeface="Helvetica Neue"/>
              <a:ea typeface="Helvetica Neue"/>
              <a:cs typeface="Helvetica Neue"/>
              <a:sym typeface="Helvetica Neue"/>
            </a:endParaRPr>
          </a:p>
        </p:txBody>
      </p:sp>
      <p:sp>
        <p:nvSpPr>
          <p:cNvPr id="399" name="Google Shape;399;p5"/>
          <p:cNvSpPr txBox="1"/>
          <p:nvPr/>
        </p:nvSpPr>
        <p:spPr>
          <a:xfrm>
            <a:off x="848214" y="3502958"/>
            <a:ext cx="1356751" cy="19858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1200">
                <a:solidFill>
                  <a:srgbClr val="000000"/>
                </a:solidFill>
                <a:latin typeface="Nunito"/>
                <a:ea typeface="Nunito"/>
                <a:cs typeface="Nunito"/>
                <a:sym typeface="Nunito"/>
              </a:rPr>
              <a:t>CITATIONS</a:t>
            </a:r>
            <a:endParaRPr b="1" sz="1200">
              <a:solidFill>
                <a:srgbClr val="000000"/>
              </a:solidFill>
              <a:latin typeface="Nunito"/>
              <a:ea typeface="Nunito"/>
              <a:cs typeface="Nunito"/>
              <a:sym typeface="Nunito"/>
            </a:endParaRPr>
          </a:p>
        </p:txBody>
      </p:sp>
      <p:sp>
        <p:nvSpPr>
          <p:cNvPr id="400" name="Google Shape;400;p5"/>
          <p:cNvSpPr txBox="1"/>
          <p:nvPr/>
        </p:nvSpPr>
        <p:spPr>
          <a:xfrm>
            <a:off x="1181404" y="767412"/>
            <a:ext cx="17343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 </a:t>
            </a:r>
            <a:r>
              <a:rPr lang="en-US" sz="900">
                <a:latin typeface="Nunito"/>
                <a:ea typeface="Nunito"/>
                <a:cs typeface="Nunito"/>
                <a:sym typeface="Nunito"/>
              </a:rPr>
              <a:t>MBUTA MICHEL</a:t>
            </a:r>
            <a:endParaRPr sz="900">
              <a:solidFill>
                <a:srgbClr val="000000"/>
              </a:solidFill>
              <a:latin typeface="Nunito"/>
              <a:ea typeface="Nunito"/>
              <a:cs typeface="Nunito"/>
              <a:sym typeface="Nunito"/>
            </a:endParaRPr>
          </a:p>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 MASCULIN</a:t>
            </a:r>
            <a:endParaRPr/>
          </a:p>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- 33 ANS</a:t>
            </a:r>
            <a:endParaRPr/>
          </a:p>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 LICENCE </a:t>
            </a:r>
            <a:r>
              <a:rPr lang="en-US" sz="900">
                <a:latin typeface="Nunito"/>
                <a:ea typeface="Nunito"/>
                <a:cs typeface="Nunito"/>
                <a:sym typeface="Nunito"/>
              </a:rPr>
              <a:t>EN GENIE CIVILE</a:t>
            </a:r>
            <a:endParaRPr/>
          </a:p>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 </a:t>
            </a:r>
            <a:r>
              <a:rPr lang="en-US" sz="900">
                <a:latin typeface="Nunito"/>
                <a:ea typeface="Nunito"/>
                <a:cs typeface="Nunito"/>
                <a:sym typeface="Nunito"/>
              </a:rPr>
              <a:t>RESPONSABLE DE LA VOIRIE</a:t>
            </a:r>
            <a:endParaRPr sz="900">
              <a:solidFill>
                <a:srgbClr val="000000"/>
              </a:solidFill>
              <a:latin typeface="Nunito"/>
              <a:ea typeface="Nunito"/>
              <a:cs typeface="Nunito"/>
              <a:sym typeface="Nunito"/>
            </a:endParaRPr>
          </a:p>
          <a:p>
            <a:pPr indent="0" lvl="0" marL="0" marR="0" rtl="0" algn="l">
              <a:lnSpc>
                <a:spcPct val="140000"/>
              </a:lnSpc>
              <a:spcBef>
                <a:spcPts val="0"/>
              </a:spcBef>
              <a:spcAft>
                <a:spcPts val="0"/>
              </a:spcAft>
              <a:buNone/>
            </a:pPr>
            <a:r>
              <a:rPr lang="en-US" sz="900">
                <a:solidFill>
                  <a:srgbClr val="000000"/>
                </a:solidFill>
                <a:latin typeface="Nunito"/>
                <a:ea typeface="Nunito"/>
                <a:cs typeface="Nunito"/>
                <a:sym typeface="Nunito"/>
              </a:rPr>
              <a:t>- COMMUNE DE MATETE</a:t>
            </a:r>
            <a:endParaRPr sz="900">
              <a:solidFill>
                <a:srgbClr val="000000"/>
              </a:solidFill>
              <a:latin typeface="Nunito"/>
              <a:ea typeface="Nunito"/>
              <a:cs typeface="Nunito"/>
              <a:sym typeface="Nunito"/>
            </a:endParaRPr>
          </a:p>
        </p:txBody>
      </p:sp>
      <p:sp>
        <p:nvSpPr>
          <p:cNvPr id="401" name="Google Shape;401;p5"/>
          <p:cNvSpPr txBox="1"/>
          <p:nvPr/>
        </p:nvSpPr>
        <p:spPr>
          <a:xfrm>
            <a:off x="6732240" y="2729726"/>
            <a:ext cx="1008000" cy="138600"/>
          </a:xfrm>
          <a:prstGeom prst="rect">
            <a:avLst/>
          </a:prstGeom>
          <a:solidFill>
            <a:schemeClr val="lt2"/>
          </a:solid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b="1" sz="900">
              <a:solidFill>
                <a:schemeClr val="dk1"/>
              </a:solidFill>
              <a:latin typeface="Helvetica Neue"/>
              <a:ea typeface="Helvetica Neue"/>
              <a:cs typeface="Helvetica Neue"/>
              <a:sym typeface="Helvetica Neue"/>
            </a:endParaRPr>
          </a:p>
        </p:txBody>
      </p:sp>
      <p:sp>
        <p:nvSpPr>
          <p:cNvPr id="402" name="Google Shape;402;p5"/>
          <p:cNvSpPr txBox="1"/>
          <p:nvPr/>
        </p:nvSpPr>
        <p:spPr>
          <a:xfrm>
            <a:off x="6732250" y="3078150"/>
            <a:ext cx="1902300" cy="138600"/>
          </a:xfrm>
          <a:prstGeom prst="rect">
            <a:avLst/>
          </a:prstGeom>
          <a:solidFill>
            <a:schemeClr val="lt2"/>
          </a:solid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b="1" sz="900">
              <a:solidFill>
                <a:schemeClr val="dk1"/>
              </a:solidFill>
              <a:latin typeface="Helvetica Neue"/>
              <a:ea typeface="Helvetica Neue"/>
              <a:cs typeface="Helvetica Neue"/>
              <a:sym typeface="Helvetica Neue"/>
            </a:endParaRPr>
          </a:p>
        </p:txBody>
      </p:sp>
      <p:sp>
        <p:nvSpPr>
          <p:cNvPr id="403" name="Google Shape;403;p5"/>
          <p:cNvSpPr txBox="1"/>
          <p:nvPr/>
        </p:nvSpPr>
        <p:spPr>
          <a:xfrm>
            <a:off x="6732245" y="3417625"/>
            <a:ext cx="388800" cy="138600"/>
          </a:xfrm>
          <a:prstGeom prst="rect">
            <a:avLst/>
          </a:prstGeom>
          <a:solidFill>
            <a:schemeClr val="lt2"/>
          </a:solidFill>
          <a:ln>
            <a:noFill/>
          </a:ln>
        </p:spPr>
        <p:txBody>
          <a:bodyPr anchorCtr="0" anchor="t" bIns="0" lIns="0" spcFirstLastPara="1" rIns="0" wrap="square" tIns="0">
            <a:spAutoFit/>
          </a:bodyPr>
          <a:lstStyle/>
          <a:p>
            <a:pPr indent="0" lvl="0" marL="0" marR="0" rtl="0" algn="l">
              <a:spcBef>
                <a:spcPts val="0"/>
              </a:spcBef>
              <a:spcAft>
                <a:spcPts val="0"/>
              </a:spcAft>
              <a:buNone/>
            </a:pPr>
            <a:r>
              <a:t/>
            </a:r>
            <a:endParaRPr b="1" sz="900">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6"/>
          <p:cNvPicPr preferRelativeResize="0"/>
          <p:nvPr/>
        </p:nvPicPr>
        <p:blipFill rotWithShape="1">
          <a:blip r:embed="rId3">
            <a:alphaModFix/>
          </a:blip>
          <a:srcRect b="0" l="0" r="0" t="0"/>
          <a:stretch/>
        </p:blipFill>
        <p:spPr>
          <a:xfrm>
            <a:off x="1979711" y="711660"/>
            <a:ext cx="7093163" cy="3919365"/>
          </a:xfrm>
          <a:prstGeom prst="rect">
            <a:avLst/>
          </a:prstGeom>
          <a:noFill/>
          <a:ln>
            <a:noFill/>
          </a:ln>
        </p:spPr>
      </p:pic>
      <p:sp>
        <p:nvSpPr>
          <p:cNvPr id="410" name="Google Shape;410;p6"/>
          <p:cNvSpPr txBox="1"/>
          <p:nvPr/>
        </p:nvSpPr>
        <p:spPr>
          <a:xfrm>
            <a:off x="35496" y="1016210"/>
            <a:ext cx="2051720" cy="36471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900">
                <a:solidFill>
                  <a:srgbClr val="000000"/>
                </a:solidFill>
                <a:latin typeface="Calibri"/>
                <a:ea typeface="Calibri"/>
                <a:cs typeface="Calibri"/>
                <a:sym typeface="Calibri"/>
              </a:rPr>
              <a:t>L’objectif du scénario est de comprendre votre solution et son fonctionnement dans un contexte précis.</a:t>
            </a:r>
            <a:endParaRPr/>
          </a:p>
          <a:p>
            <a:pPr indent="0" lvl="0" marL="0" marR="0" rtl="0" algn="l">
              <a:spcBef>
                <a:spcPts val="0"/>
              </a:spcBef>
              <a:spcAft>
                <a:spcPts val="0"/>
              </a:spcAft>
              <a:buNone/>
            </a:pPr>
            <a:r>
              <a:t/>
            </a:r>
            <a:endParaRPr i="1" sz="6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900">
                <a:solidFill>
                  <a:srgbClr val="000000"/>
                </a:solidFill>
                <a:latin typeface="Calibri"/>
                <a:ea typeface="Calibri"/>
                <a:cs typeface="Calibri"/>
                <a:sym typeface="Calibri"/>
              </a:rPr>
              <a:t>A l’aide de votre histoire, racontez, sous forme de dessin, comment votre solution fonctionne et comment les utilisateurs mettent en pratique votre solution, du besoin initial aux résultats.</a:t>
            </a:r>
            <a:endParaRPr/>
          </a:p>
          <a:p>
            <a:pPr indent="0" lvl="0" marL="0" marR="0" rtl="0" algn="l">
              <a:spcBef>
                <a:spcPts val="0"/>
              </a:spcBef>
              <a:spcAft>
                <a:spcPts val="0"/>
              </a:spcAft>
              <a:buNone/>
            </a:pPr>
            <a:r>
              <a:t/>
            </a:r>
            <a:endParaRPr i="1" sz="6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900">
                <a:solidFill>
                  <a:srgbClr val="000000"/>
                </a:solidFill>
                <a:latin typeface="Calibri"/>
                <a:ea typeface="Calibri"/>
                <a:cs typeface="Calibri"/>
                <a:sym typeface="Calibri"/>
              </a:rPr>
              <a:t>Donnez nous tous les détails : le contexte d’utilisation, le design de votre solution, les étapes de votre prototype physique….</a:t>
            </a:r>
            <a:endParaRPr/>
          </a:p>
          <a:p>
            <a:pPr indent="0" lvl="0" marL="0" marR="0" rtl="0" algn="l">
              <a:spcBef>
                <a:spcPts val="0"/>
              </a:spcBef>
              <a:spcAft>
                <a:spcPts val="0"/>
              </a:spcAft>
              <a:buNone/>
            </a:pPr>
            <a:r>
              <a:t/>
            </a:r>
            <a:endParaRPr i="1" sz="6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900">
                <a:solidFill>
                  <a:srgbClr val="000000"/>
                </a:solidFill>
                <a:latin typeface="Calibri"/>
                <a:ea typeface="Calibri"/>
                <a:cs typeface="Calibri"/>
                <a:sym typeface="Calibri"/>
              </a:rPr>
              <a:t>Choisissez une étape d’action pour chaque carré de votre scénario d’usage.</a:t>
            </a:r>
            <a:endParaRPr/>
          </a:p>
          <a:p>
            <a:pPr indent="0" lvl="0" marL="0" marR="0" rtl="0" algn="l">
              <a:spcBef>
                <a:spcPts val="0"/>
              </a:spcBef>
              <a:spcAft>
                <a:spcPts val="0"/>
              </a:spcAft>
              <a:buNone/>
            </a:pPr>
            <a:r>
              <a:t/>
            </a:r>
            <a:endParaRPr i="1" sz="600">
              <a:solidFill>
                <a:srgbClr val="000000"/>
              </a:solidFill>
              <a:latin typeface="Calibri"/>
              <a:ea typeface="Calibri"/>
              <a:cs typeface="Calibri"/>
              <a:sym typeface="Calibri"/>
            </a:endParaRPr>
          </a:p>
          <a:p>
            <a:pPr indent="0" lvl="0" marL="0" marR="0" rtl="0" algn="l">
              <a:spcBef>
                <a:spcPts val="0"/>
              </a:spcBef>
              <a:spcAft>
                <a:spcPts val="0"/>
              </a:spcAft>
              <a:buNone/>
            </a:pPr>
            <a:r>
              <a:rPr i="1" lang="en-US" sz="900" u="sng">
                <a:solidFill>
                  <a:srgbClr val="000000"/>
                </a:solidFill>
                <a:latin typeface="Calibri"/>
                <a:ea typeface="Calibri"/>
                <a:cs typeface="Calibri"/>
                <a:sym typeface="Calibri"/>
              </a:rPr>
              <a:t>Tous les carrés ne sont pas obligatoirement à remplir. Cela peut varier en fonction du projet.</a:t>
            </a:r>
            <a:endParaRPr/>
          </a:p>
          <a:p>
            <a:pPr indent="0" lvl="0" marL="0" marR="0" rtl="0" algn="l">
              <a:spcBef>
                <a:spcPts val="0"/>
              </a:spcBef>
              <a:spcAft>
                <a:spcPts val="0"/>
              </a:spcAft>
              <a:buNone/>
            </a:pPr>
            <a:r>
              <a:rPr i="1" lang="en-US" sz="900" u="sng">
                <a:solidFill>
                  <a:srgbClr val="000000"/>
                </a:solidFill>
                <a:latin typeface="Calibri"/>
                <a:ea typeface="Calibri"/>
                <a:cs typeface="Calibri"/>
                <a:sym typeface="Calibri"/>
              </a:rPr>
              <a:t>S’il vous manque des carrés, n’hésitez pas à dupliquer la diapositive 8.</a:t>
            </a:r>
            <a:endParaRPr/>
          </a:p>
          <a:p>
            <a:pPr indent="0" lvl="0" marL="0" marR="0" rtl="0" algn="l">
              <a:spcBef>
                <a:spcPts val="0"/>
              </a:spcBef>
              <a:spcAft>
                <a:spcPts val="0"/>
              </a:spcAft>
              <a:buNone/>
            </a:pPr>
            <a:r>
              <a:t/>
            </a:r>
            <a:endParaRPr i="1" sz="900" u="sng">
              <a:solidFill>
                <a:srgbClr val="000000"/>
              </a:solidFill>
              <a:latin typeface="Calibri"/>
              <a:ea typeface="Calibri"/>
              <a:cs typeface="Calibri"/>
              <a:sym typeface="Calibri"/>
            </a:endParaRPr>
          </a:p>
          <a:p>
            <a:pPr indent="0" lvl="0" marL="0" marR="0" rtl="0" algn="l">
              <a:spcBef>
                <a:spcPts val="0"/>
              </a:spcBef>
              <a:spcAft>
                <a:spcPts val="0"/>
              </a:spcAft>
              <a:buNone/>
            </a:pPr>
            <a:r>
              <a:t/>
            </a:r>
            <a:endParaRPr i="1" sz="900" u="sng">
              <a:solidFill>
                <a:srgbClr val="000000"/>
              </a:solidFill>
              <a:latin typeface="Calibri"/>
              <a:ea typeface="Calibri"/>
              <a:cs typeface="Calibri"/>
              <a:sym typeface="Calibri"/>
            </a:endParaRPr>
          </a:p>
          <a:p>
            <a:pPr indent="0" lvl="0" marL="0" marR="0" rtl="0" algn="l">
              <a:spcBef>
                <a:spcPts val="0"/>
              </a:spcBef>
              <a:spcAft>
                <a:spcPts val="0"/>
              </a:spcAft>
              <a:buNone/>
            </a:pPr>
            <a:r>
              <a:t/>
            </a:r>
            <a:endParaRPr i="1" sz="900" u="sng">
              <a:solidFill>
                <a:srgbClr val="000000"/>
              </a:solidFill>
              <a:latin typeface="Calibri"/>
              <a:ea typeface="Calibri"/>
              <a:cs typeface="Calibri"/>
              <a:sym typeface="Calibri"/>
            </a:endParaRPr>
          </a:p>
          <a:p>
            <a:pPr indent="0" lvl="0" marL="0" marR="0" rtl="0" algn="l">
              <a:spcBef>
                <a:spcPts val="0"/>
              </a:spcBef>
              <a:spcAft>
                <a:spcPts val="0"/>
              </a:spcAft>
              <a:buNone/>
            </a:pPr>
            <a:r>
              <a:rPr i="1" lang="en-US" sz="900">
                <a:solidFill>
                  <a:srgbClr val="000000"/>
                </a:solidFill>
                <a:latin typeface="Calibri"/>
                <a:ea typeface="Calibri"/>
                <a:cs typeface="Calibri"/>
                <a:sym typeface="Calibri"/>
              </a:rPr>
              <a:t>Soyez inventif !</a:t>
            </a:r>
            <a:endParaRPr sz="900">
              <a:solidFill>
                <a:srgbClr val="000000"/>
              </a:solidFill>
              <a:latin typeface="Calibri"/>
              <a:ea typeface="Calibri"/>
              <a:cs typeface="Calibri"/>
              <a:sym typeface="Calibri"/>
            </a:endParaRPr>
          </a:p>
        </p:txBody>
      </p:sp>
      <p:pic>
        <p:nvPicPr>
          <p:cNvPr id="411" name="Google Shape;411;p6"/>
          <p:cNvPicPr preferRelativeResize="0"/>
          <p:nvPr/>
        </p:nvPicPr>
        <p:blipFill rotWithShape="1">
          <a:blip r:embed="rId4">
            <a:alphaModFix/>
          </a:blip>
          <a:srcRect b="0" l="0" r="0" t="0"/>
          <a:stretch/>
        </p:blipFill>
        <p:spPr>
          <a:xfrm rot="5400000">
            <a:off x="8523436" y="4532612"/>
            <a:ext cx="771525" cy="321469"/>
          </a:xfrm>
          <a:prstGeom prst="rect">
            <a:avLst/>
          </a:prstGeom>
          <a:noFill/>
          <a:ln>
            <a:noFill/>
          </a:ln>
        </p:spPr>
      </p:pic>
      <p:sp>
        <p:nvSpPr>
          <p:cNvPr id="412" name="Google Shape;412;p6"/>
          <p:cNvSpPr txBox="1"/>
          <p:nvPr/>
        </p:nvSpPr>
        <p:spPr>
          <a:xfrm>
            <a:off x="346830" y="240882"/>
            <a:ext cx="6817458" cy="432308"/>
          </a:xfrm>
          <a:prstGeom prst="rect">
            <a:avLst/>
          </a:prstGeom>
          <a:noFill/>
          <a:ln>
            <a:noFill/>
          </a:ln>
        </p:spPr>
        <p:txBody>
          <a:bodyPr anchorCtr="0" anchor="t" bIns="0" lIns="0" spcFirstLastPara="1" rIns="0" wrap="square" tIns="0">
            <a:noAutofit/>
          </a:bodyPr>
          <a:lstStyle/>
          <a:p>
            <a:pPr indent="0" lvl="0" marL="12700" marR="0" rtl="0" algn="l">
              <a:lnSpc>
                <a:spcPct val="110666"/>
              </a:lnSpc>
              <a:spcBef>
                <a:spcPts val="0"/>
              </a:spcBef>
              <a:spcAft>
                <a:spcPts val="0"/>
              </a:spcAft>
              <a:buNone/>
            </a:pPr>
            <a:r>
              <a:rPr b="1" lang="en-US" sz="3000">
                <a:solidFill>
                  <a:srgbClr val="FF6600"/>
                </a:solidFill>
                <a:latin typeface="Arial"/>
                <a:ea typeface="Arial"/>
                <a:cs typeface="Arial"/>
                <a:sym typeface="Arial"/>
              </a:rPr>
              <a:t>Exemple de scénario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
          <p:cNvSpPr/>
          <p:nvPr/>
        </p:nvSpPr>
        <p:spPr>
          <a:xfrm>
            <a:off x="623332" y="1292911"/>
            <a:ext cx="1890210" cy="13501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419" name="Google Shape;419;p7"/>
          <p:cNvSpPr txBox="1"/>
          <p:nvPr/>
        </p:nvSpPr>
        <p:spPr>
          <a:xfrm>
            <a:off x="611560" y="1062078"/>
            <a:ext cx="572700" cy="25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il pleut</a:t>
            </a:r>
            <a:endParaRPr/>
          </a:p>
        </p:txBody>
      </p:sp>
      <p:sp>
        <p:nvSpPr>
          <p:cNvPr id="420" name="Google Shape;420;p7"/>
          <p:cNvSpPr txBox="1"/>
          <p:nvPr/>
        </p:nvSpPr>
        <p:spPr>
          <a:xfrm>
            <a:off x="3596618" y="1062075"/>
            <a:ext cx="1729500" cy="25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stop’inod se mets en place </a:t>
            </a:r>
            <a:endParaRPr/>
          </a:p>
        </p:txBody>
      </p:sp>
      <p:sp>
        <p:nvSpPr>
          <p:cNvPr id="421" name="Google Shape;421;p7"/>
          <p:cNvSpPr txBox="1"/>
          <p:nvPr/>
        </p:nvSpPr>
        <p:spPr>
          <a:xfrm>
            <a:off x="6520889" y="1062075"/>
            <a:ext cx="1957200" cy="25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les capteurs </a:t>
            </a:r>
            <a:r>
              <a:rPr lang="en-US" sz="1050">
                <a:solidFill>
                  <a:schemeClr val="dk1"/>
                </a:solidFill>
                <a:latin typeface="Calibri"/>
                <a:ea typeface="Calibri"/>
                <a:cs typeface="Calibri"/>
                <a:sym typeface="Calibri"/>
              </a:rPr>
              <a:t>détecte</a:t>
            </a:r>
            <a:r>
              <a:rPr lang="en-US" sz="1050">
                <a:solidFill>
                  <a:schemeClr val="dk1"/>
                </a:solidFill>
                <a:latin typeface="Calibri"/>
                <a:ea typeface="Calibri"/>
                <a:cs typeface="Calibri"/>
                <a:sym typeface="Calibri"/>
              </a:rPr>
              <a:t> la situation </a:t>
            </a:r>
            <a:endParaRPr/>
          </a:p>
        </p:txBody>
      </p:sp>
      <p:sp>
        <p:nvSpPr>
          <p:cNvPr id="422" name="Google Shape;422;p7"/>
          <p:cNvSpPr txBox="1"/>
          <p:nvPr/>
        </p:nvSpPr>
        <p:spPr>
          <a:xfrm>
            <a:off x="623332" y="2690533"/>
            <a:ext cx="189021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Description</a:t>
            </a:r>
            <a:endParaRPr sz="1350">
              <a:solidFill>
                <a:schemeClr val="dk1"/>
              </a:solidFill>
              <a:latin typeface="Calibri"/>
              <a:ea typeface="Calibri"/>
              <a:cs typeface="Calibri"/>
              <a:sym typeface="Calibri"/>
            </a:endParaRPr>
          </a:p>
        </p:txBody>
      </p:sp>
      <p:sp>
        <p:nvSpPr>
          <p:cNvPr id="423" name="Google Shape;423;p7"/>
          <p:cNvSpPr txBox="1"/>
          <p:nvPr/>
        </p:nvSpPr>
        <p:spPr>
          <a:xfrm>
            <a:off x="3573428" y="2690533"/>
            <a:ext cx="189021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Description</a:t>
            </a:r>
            <a:endParaRPr/>
          </a:p>
        </p:txBody>
      </p:sp>
      <p:sp>
        <p:nvSpPr>
          <p:cNvPr id="424" name="Google Shape;424;p7"/>
          <p:cNvSpPr/>
          <p:nvPr/>
        </p:nvSpPr>
        <p:spPr>
          <a:xfrm>
            <a:off x="3563888" y="1292911"/>
            <a:ext cx="1890210" cy="13501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425" name="Google Shape;425;p7"/>
          <p:cNvSpPr/>
          <p:nvPr/>
        </p:nvSpPr>
        <p:spPr>
          <a:xfrm>
            <a:off x="6527235" y="1292911"/>
            <a:ext cx="1890210" cy="13501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426" name="Google Shape;426;p7"/>
          <p:cNvSpPr txBox="1"/>
          <p:nvPr/>
        </p:nvSpPr>
        <p:spPr>
          <a:xfrm>
            <a:off x="6511329" y="2700958"/>
            <a:ext cx="189021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Description</a:t>
            </a:r>
            <a:endParaRPr/>
          </a:p>
        </p:txBody>
      </p:sp>
      <p:sp>
        <p:nvSpPr>
          <p:cNvPr id="427" name="Google Shape;427;p7"/>
          <p:cNvSpPr txBox="1"/>
          <p:nvPr/>
        </p:nvSpPr>
        <p:spPr>
          <a:xfrm>
            <a:off x="3639568" y="3006300"/>
            <a:ext cx="1879500" cy="25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vérification pour sécurisation</a:t>
            </a:r>
            <a:endParaRPr/>
          </a:p>
        </p:txBody>
      </p:sp>
      <p:sp>
        <p:nvSpPr>
          <p:cNvPr id="428" name="Google Shape;428;p7"/>
          <p:cNvSpPr txBox="1"/>
          <p:nvPr/>
        </p:nvSpPr>
        <p:spPr>
          <a:xfrm>
            <a:off x="6563836" y="3006300"/>
            <a:ext cx="1890300" cy="25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completion de la situation.</a:t>
            </a:r>
            <a:endParaRPr/>
          </a:p>
        </p:txBody>
      </p:sp>
      <p:sp>
        <p:nvSpPr>
          <p:cNvPr id="429" name="Google Shape;429;p7"/>
          <p:cNvSpPr/>
          <p:nvPr/>
        </p:nvSpPr>
        <p:spPr>
          <a:xfrm>
            <a:off x="6570222" y="3237127"/>
            <a:ext cx="1890210" cy="13501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430" name="Google Shape;430;p7"/>
          <p:cNvSpPr txBox="1"/>
          <p:nvPr/>
        </p:nvSpPr>
        <p:spPr>
          <a:xfrm>
            <a:off x="6554316" y="4645174"/>
            <a:ext cx="189021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Description</a:t>
            </a:r>
            <a:endParaRPr/>
          </a:p>
        </p:txBody>
      </p:sp>
      <p:sp>
        <p:nvSpPr>
          <p:cNvPr id="431" name="Google Shape;431;p7"/>
          <p:cNvSpPr/>
          <p:nvPr/>
        </p:nvSpPr>
        <p:spPr>
          <a:xfrm>
            <a:off x="656035" y="3237127"/>
            <a:ext cx="1890210" cy="13501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432" name="Google Shape;432;p7"/>
          <p:cNvSpPr txBox="1"/>
          <p:nvPr/>
        </p:nvSpPr>
        <p:spPr>
          <a:xfrm>
            <a:off x="644305" y="3006300"/>
            <a:ext cx="2006100" cy="25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la situation est signaler </a:t>
            </a:r>
            <a:endParaRPr/>
          </a:p>
        </p:txBody>
      </p:sp>
      <p:sp>
        <p:nvSpPr>
          <p:cNvPr id="433" name="Google Shape;433;p7"/>
          <p:cNvSpPr txBox="1"/>
          <p:nvPr/>
        </p:nvSpPr>
        <p:spPr>
          <a:xfrm>
            <a:off x="656035" y="4634749"/>
            <a:ext cx="189021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Description</a:t>
            </a:r>
            <a:endParaRPr sz="1350">
              <a:solidFill>
                <a:schemeClr val="dk1"/>
              </a:solidFill>
              <a:latin typeface="Calibri"/>
              <a:ea typeface="Calibri"/>
              <a:cs typeface="Calibri"/>
              <a:sym typeface="Calibri"/>
            </a:endParaRPr>
          </a:p>
        </p:txBody>
      </p:sp>
      <p:sp>
        <p:nvSpPr>
          <p:cNvPr id="434" name="Google Shape;434;p7"/>
          <p:cNvSpPr txBox="1"/>
          <p:nvPr/>
        </p:nvSpPr>
        <p:spPr>
          <a:xfrm>
            <a:off x="3606131" y="4634749"/>
            <a:ext cx="189021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Description</a:t>
            </a:r>
            <a:endParaRPr/>
          </a:p>
        </p:txBody>
      </p:sp>
      <p:sp>
        <p:nvSpPr>
          <p:cNvPr id="435" name="Google Shape;435;p7"/>
          <p:cNvSpPr/>
          <p:nvPr/>
        </p:nvSpPr>
        <p:spPr>
          <a:xfrm>
            <a:off x="3596591" y="3237127"/>
            <a:ext cx="1890210" cy="13501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436" name="Google Shape;436;p7"/>
          <p:cNvSpPr txBox="1"/>
          <p:nvPr/>
        </p:nvSpPr>
        <p:spPr>
          <a:xfrm>
            <a:off x="346830" y="240882"/>
            <a:ext cx="6817458" cy="432308"/>
          </a:xfrm>
          <a:prstGeom prst="rect">
            <a:avLst/>
          </a:prstGeom>
          <a:noFill/>
          <a:ln>
            <a:noFill/>
          </a:ln>
        </p:spPr>
        <p:txBody>
          <a:bodyPr anchorCtr="0" anchor="t" bIns="0" lIns="0" spcFirstLastPara="1" rIns="0" wrap="square" tIns="0">
            <a:noAutofit/>
          </a:bodyPr>
          <a:lstStyle/>
          <a:p>
            <a:pPr indent="0" lvl="0" marL="12700" marR="0" rtl="0" algn="l">
              <a:lnSpc>
                <a:spcPct val="110666"/>
              </a:lnSpc>
              <a:spcBef>
                <a:spcPts val="0"/>
              </a:spcBef>
              <a:spcAft>
                <a:spcPts val="0"/>
              </a:spcAft>
              <a:buNone/>
            </a:pPr>
            <a:r>
              <a:rPr b="1" lang="en-US" sz="3000">
                <a:solidFill>
                  <a:srgbClr val="FF6600"/>
                </a:solidFill>
                <a:latin typeface="Arial"/>
                <a:ea typeface="Arial"/>
                <a:cs typeface="Arial"/>
                <a:sym typeface="Arial"/>
              </a:rPr>
              <a:t>Votre scénario</a:t>
            </a:r>
            <a:endParaRPr b="1" sz="3000">
              <a:solidFill>
                <a:srgbClr val="FF6600"/>
              </a:solidFill>
              <a:latin typeface="Arial"/>
              <a:ea typeface="Arial"/>
              <a:cs typeface="Arial"/>
              <a:sym typeface="Arial"/>
            </a:endParaRPr>
          </a:p>
        </p:txBody>
      </p:sp>
      <p:pic>
        <p:nvPicPr>
          <p:cNvPr id="437" name="Google Shape;437;p7"/>
          <p:cNvPicPr preferRelativeResize="0"/>
          <p:nvPr/>
        </p:nvPicPr>
        <p:blipFill>
          <a:blip r:embed="rId3">
            <a:alphaModFix/>
          </a:blip>
          <a:stretch>
            <a:fillRect/>
          </a:stretch>
        </p:blipFill>
        <p:spPr>
          <a:xfrm>
            <a:off x="644275" y="1292900"/>
            <a:ext cx="1957250" cy="1558175"/>
          </a:xfrm>
          <a:prstGeom prst="rect">
            <a:avLst/>
          </a:prstGeom>
          <a:solidFill>
            <a:schemeClr val="lt1"/>
          </a:solidFill>
          <a:ln cap="flat" cmpd="sng" w="25400">
            <a:solidFill>
              <a:schemeClr val="dk1"/>
            </a:solidFill>
            <a:prstDash val="solid"/>
            <a:round/>
            <a:headEnd len="sm" w="sm" type="none"/>
            <a:tailEnd len="sm" w="sm" type="none"/>
          </a:ln>
        </p:spPr>
      </p:pic>
      <p:pic>
        <p:nvPicPr>
          <p:cNvPr id="438" name="Google Shape;438;p7"/>
          <p:cNvPicPr preferRelativeResize="0"/>
          <p:nvPr/>
        </p:nvPicPr>
        <p:blipFill rotWithShape="1">
          <a:blip r:embed="rId4">
            <a:alphaModFix/>
          </a:blip>
          <a:srcRect b="-18329" l="0" r="0" t="0"/>
          <a:stretch/>
        </p:blipFill>
        <p:spPr>
          <a:xfrm>
            <a:off x="3563900" y="1292900"/>
            <a:ext cx="1879600" cy="1597650"/>
          </a:xfrm>
          <a:prstGeom prst="rect">
            <a:avLst/>
          </a:prstGeom>
          <a:solidFill>
            <a:schemeClr val="lt1"/>
          </a:solidFill>
          <a:ln cap="flat" cmpd="sng" w="25400">
            <a:solidFill>
              <a:schemeClr val="dk1"/>
            </a:solidFill>
            <a:prstDash val="solid"/>
            <a:round/>
            <a:headEnd len="sm" w="sm" type="none"/>
            <a:tailEnd len="sm" w="sm" type="none"/>
          </a:ln>
        </p:spPr>
      </p:pic>
      <p:pic>
        <p:nvPicPr>
          <p:cNvPr id="439" name="Google Shape;439;p7"/>
          <p:cNvPicPr preferRelativeResize="0"/>
          <p:nvPr/>
        </p:nvPicPr>
        <p:blipFill rotWithShape="1">
          <a:blip r:embed="rId5">
            <a:alphaModFix/>
          </a:blip>
          <a:srcRect b="-10314" l="0" r="0" t="0"/>
          <a:stretch/>
        </p:blipFill>
        <p:spPr>
          <a:xfrm>
            <a:off x="639950" y="3262750"/>
            <a:ext cx="1879600" cy="1558175"/>
          </a:xfrm>
          <a:prstGeom prst="rect">
            <a:avLst/>
          </a:prstGeom>
          <a:solidFill>
            <a:schemeClr val="lt1"/>
          </a:solidFill>
          <a:ln cap="flat" cmpd="sng" w="25400">
            <a:solidFill>
              <a:schemeClr val="dk1"/>
            </a:solidFill>
            <a:prstDash val="solid"/>
            <a:round/>
            <a:headEnd len="sm" w="sm" type="none"/>
            <a:tailEnd len="sm" w="sm" type="none"/>
          </a:ln>
        </p:spPr>
      </p:pic>
      <p:pic>
        <p:nvPicPr>
          <p:cNvPr id="440" name="Google Shape;440;p7"/>
          <p:cNvPicPr preferRelativeResize="0"/>
          <p:nvPr/>
        </p:nvPicPr>
        <p:blipFill rotWithShape="1">
          <a:blip r:embed="rId6">
            <a:alphaModFix/>
          </a:blip>
          <a:srcRect b="9420" l="0" r="0" t="0"/>
          <a:stretch/>
        </p:blipFill>
        <p:spPr>
          <a:xfrm>
            <a:off x="6523525" y="1292900"/>
            <a:ext cx="1890225" cy="1558175"/>
          </a:xfrm>
          <a:prstGeom prst="rect">
            <a:avLst/>
          </a:prstGeom>
          <a:noFill/>
          <a:ln>
            <a:noFill/>
          </a:ln>
        </p:spPr>
      </p:pic>
      <p:pic>
        <p:nvPicPr>
          <p:cNvPr id="441" name="Google Shape;441;p7"/>
          <p:cNvPicPr preferRelativeResize="0"/>
          <p:nvPr/>
        </p:nvPicPr>
        <p:blipFill>
          <a:blip r:embed="rId7">
            <a:alphaModFix/>
          </a:blip>
          <a:stretch>
            <a:fillRect/>
          </a:stretch>
        </p:blipFill>
        <p:spPr>
          <a:xfrm>
            <a:off x="3536150" y="3205975"/>
            <a:ext cx="1957250" cy="1597650"/>
          </a:xfrm>
          <a:prstGeom prst="rect">
            <a:avLst/>
          </a:prstGeom>
          <a:noFill/>
          <a:ln>
            <a:noFill/>
          </a:ln>
        </p:spPr>
      </p:pic>
      <p:pic>
        <p:nvPicPr>
          <p:cNvPr id="442" name="Google Shape;442;p7"/>
          <p:cNvPicPr preferRelativeResize="0"/>
          <p:nvPr/>
        </p:nvPicPr>
        <p:blipFill rotWithShape="1">
          <a:blip r:embed="rId8">
            <a:alphaModFix/>
          </a:blip>
          <a:srcRect b="-4865" l="0" r="0" t="0"/>
          <a:stretch/>
        </p:blipFill>
        <p:spPr>
          <a:xfrm>
            <a:off x="6564925" y="3205975"/>
            <a:ext cx="1879600" cy="1751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8"/>
          <p:cNvSpPr/>
          <p:nvPr/>
        </p:nvSpPr>
        <p:spPr>
          <a:xfrm>
            <a:off x="623332" y="1146399"/>
            <a:ext cx="1890210" cy="13501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449" name="Google Shape;449;p8"/>
          <p:cNvSpPr txBox="1"/>
          <p:nvPr/>
        </p:nvSpPr>
        <p:spPr>
          <a:xfrm>
            <a:off x="611560" y="915566"/>
            <a:ext cx="572593"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7. Titre</a:t>
            </a:r>
            <a:endParaRPr/>
          </a:p>
        </p:txBody>
      </p:sp>
      <p:sp>
        <p:nvSpPr>
          <p:cNvPr id="450" name="Google Shape;450;p8"/>
          <p:cNvSpPr txBox="1"/>
          <p:nvPr/>
        </p:nvSpPr>
        <p:spPr>
          <a:xfrm>
            <a:off x="3596591" y="915566"/>
            <a:ext cx="572593"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8. Titre</a:t>
            </a:r>
            <a:endParaRPr/>
          </a:p>
        </p:txBody>
      </p:sp>
      <p:sp>
        <p:nvSpPr>
          <p:cNvPr id="451" name="Google Shape;451;p8"/>
          <p:cNvSpPr txBox="1"/>
          <p:nvPr/>
        </p:nvSpPr>
        <p:spPr>
          <a:xfrm>
            <a:off x="6520869" y="915566"/>
            <a:ext cx="572593"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9. Titre</a:t>
            </a:r>
            <a:endParaRPr/>
          </a:p>
        </p:txBody>
      </p:sp>
      <p:sp>
        <p:nvSpPr>
          <p:cNvPr id="452" name="Google Shape;452;p8"/>
          <p:cNvSpPr txBox="1"/>
          <p:nvPr/>
        </p:nvSpPr>
        <p:spPr>
          <a:xfrm>
            <a:off x="623332" y="2544021"/>
            <a:ext cx="189021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Description</a:t>
            </a:r>
            <a:endParaRPr sz="1350">
              <a:solidFill>
                <a:schemeClr val="dk1"/>
              </a:solidFill>
              <a:latin typeface="Calibri"/>
              <a:ea typeface="Calibri"/>
              <a:cs typeface="Calibri"/>
              <a:sym typeface="Calibri"/>
            </a:endParaRPr>
          </a:p>
        </p:txBody>
      </p:sp>
      <p:sp>
        <p:nvSpPr>
          <p:cNvPr id="453" name="Google Shape;453;p8"/>
          <p:cNvSpPr txBox="1"/>
          <p:nvPr/>
        </p:nvSpPr>
        <p:spPr>
          <a:xfrm>
            <a:off x="3573428" y="2544021"/>
            <a:ext cx="189021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Description</a:t>
            </a:r>
            <a:endParaRPr/>
          </a:p>
        </p:txBody>
      </p:sp>
      <p:sp>
        <p:nvSpPr>
          <p:cNvPr id="454" name="Google Shape;454;p8"/>
          <p:cNvSpPr/>
          <p:nvPr/>
        </p:nvSpPr>
        <p:spPr>
          <a:xfrm>
            <a:off x="3563888" y="1146399"/>
            <a:ext cx="1890210" cy="13501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455" name="Google Shape;455;p8"/>
          <p:cNvSpPr/>
          <p:nvPr/>
        </p:nvSpPr>
        <p:spPr>
          <a:xfrm>
            <a:off x="6527235" y="1146399"/>
            <a:ext cx="1890210" cy="13501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456" name="Google Shape;456;p8"/>
          <p:cNvSpPr txBox="1"/>
          <p:nvPr/>
        </p:nvSpPr>
        <p:spPr>
          <a:xfrm>
            <a:off x="6511329" y="2554446"/>
            <a:ext cx="189021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Description</a:t>
            </a:r>
            <a:endParaRPr/>
          </a:p>
        </p:txBody>
      </p:sp>
      <p:sp>
        <p:nvSpPr>
          <p:cNvPr id="457" name="Google Shape;457;p8"/>
          <p:cNvSpPr txBox="1"/>
          <p:nvPr/>
        </p:nvSpPr>
        <p:spPr>
          <a:xfrm>
            <a:off x="3639578" y="2931790"/>
            <a:ext cx="64152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11. Titre</a:t>
            </a:r>
            <a:endParaRPr/>
          </a:p>
        </p:txBody>
      </p:sp>
      <p:sp>
        <p:nvSpPr>
          <p:cNvPr id="458" name="Google Shape;458;p8"/>
          <p:cNvSpPr txBox="1"/>
          <p:nvPr/>
        </p:nvSpPr>
        <p:spPr>
          <a:xfrm>
            <a:off x="6563856" y="2931790"/>
            <a:ext cx="64152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12. Titre</a:t>
            </a:r>
            <a:endParaRPr/>
          </a:p>
        </p:txBody>
      </p:sp>
      <p:sp>
        <p:nvSpPr>
          <p:cNvPr id="459" name="Google Shape;459;p8"/>
          <p:cNvSpPr/>
          <p:nvPr/>
        </p:nvSpPr>
        <p:spPr>
          <a:xfrm>
            <a:off x="6570222" y="3162623"/>
            <a:ext cx="1890210" cy="13501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460" name="Google Shape;460;p8"/>
          <p:cNvSpPr txBox="1"/>
          <p:nvPr/>
        </p:nvSpPr>
        <p:spPr>
          <a:xfrm>
            <a:off x="6554316" y="4570670"/>
            <a:ext cx="189021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Description</a:t>
            </a:r>
            <a:endParaRPr/>
          </a:p>
        </p:txBody>
      </p:sp>
      <p:sp>
        <p:nvSpPr>
          <p:cNvPr id="461" name="Google Shape;461;p8"/>
          <p:cNvSpPr/>
          <p:nvPr/>
        </p:nvSpPr>
        <p:spPr>
          <a:xfrm>
            <a:off x="656035" y="3162623"/>
            <a:ext cx="1890210" cy="13501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462" name="Google Shape;462;p8"/>
          <p:cNvSpPr txBox="1"/>
          <p:nvPr/>
        </p:nvSpPr>
        <p:spPr>
          <a:xfrm>
            <a:off x="644263" y="2931790"/>
            <a:ext cx="64152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50">
                <a:solidFill>
                  <a:schemeClr val="dk1"/>
                </a:solidFill>
                <a:latin typeface="Calibri"/>
                <a:ea typeface="Calibri"/>
                <a:cs typeface="Calibri"/>
                <a:sym typeface="Calibri"/>
              </a:rPr>
              <a:t>10. Titre</a:t>
            </a:r>
            <a:endParaRPr/>
          </a:p>
        </p:txBody>
      </p:sp>
      <p:sp>
        <p:nvSpPr>
          <p:cNvPr id="463" name="Google Shape;463;p8"/>
          <p:cNvSpPr txBox="1"/>
          <p:nvPr/>
        </p:nvSpPr>
        <p:spPr>
          <a:xfrm>
            <a:off x="656035" y="4560245"/>
            <a:ext cx="189021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Description</a:t>
            </a:r>
            <a:endParaRPr sz="1350">
              <a:solidFill>
                <a:schemeClr val="dk1"/>
              </a:solidFill>
              <a:latin typeface="Calibri"/>
              <a:ea typeface="Calibri"/>
              <a:cs typeface="Calibri"/>
              <a:sym typeface="Calibri"/>
            </a:endParaRPr>
          </a:p>
        </p:txBody>
      </p:sp>
      <p:sp>
        <p:nvSpPr>
          <p:cNvPr id="464" name="Google Shape;464;p8"/>
          <p:cNvSpPr txBox="1"/>
          <p:nvPr/>
        </p:nvSpPr>
        <p:spPr>
          <a:xfrm>
            <a:off x="3606131" y="4560245"/>
            <a:ext cx="189021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Description</a:t>
            </a:r>
            <a:endParaRPr/>
          </a:p>
        </p:txBody>
      </p:sp>
      <p:sp>
        <p:nvSpPr>
          <p:cNvPr id="465" name="Google Shape;465;p8"/>
          <p:cNvSpPr/>
          <p:nvPr/>
        </p:nvSpPr>
        <p:spPr>
          <a:xfrm>
            <a:off x="3596591" y="3162623"/>
            <a:ext cx="1890210" cy="135015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466" name="Google Shape;466;p8"/>
          <p:cNvSpPr txBox="1"/>
          <p:nvPr/>
        </p:nvSpPr>
        <p:spPr>
          <a:xfrm>
            <a:off x="346830" y="240882"/>
            <a:ext cx="6817458" cy="432308"/>
          </a:xfrm>
          <a:prstGeom prst="rect">
            <a:avLst/>
          </a:prstGeom>
          <a:noFill/>
          <a:ln>
            <a:noFill/>
          </a:ln>
        </p:spPr>
        <p:txBody>
          <a:bodyPr anchorCtr="0" anchor="t" bIns="0" lIns="0" spcFirstLastPara="1" rIns="0" wrap="square" tIns="0">
            <a:noAutofit/>
          </a:bodyPr>
          <a:lstStyle/>
          <a:p>
            <a:pPr indent="0" lvl="0" marL="12700" marR="0" rtl="0" algn="l">
              <a:lnSpc>
                <a:spcPct val="110666"/>
              </a:lnSpc>
              <a:spcBef>
                <a:spcPts val="0"/>
              </a:spcBef>
              <a:spcAft>
                <a:spcPts val="0"/>
              </a:spcAft>
              <a:buNone/>
            </a:pPr>
            <a:r>
              <a:rPr b="1" lang="en-US" sz="3000">
                <a:solidFill>
                  <a:srgbClr val="FF6600"/>
                </a:solidFill>
                <a:latin typeface="Arial"/>
                <a:ea typeface="Arial"/>
                <a:cs typeface="Arial"/>
                <a:sym typeface="Arial"/>
              </a:rPr>
              <a:t>Votre scénario</a:t>
            </a:r>
            <a:endParaRPr b="1" sz="3000">
              <a:solidFill>
                <a:srgbClr val="FF66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id="471" name="Google Shape;471;p9"/>
          <p:cNvPicPr preferRelativeResize="0"/>
          <p:nvPr/>
        </p:nvPicPr>
        <p:blipFill rotWithShape="1">
          <a:blip r:embed="rId3">
            <a:alphaModFix/>
          </a:blip>
          <a:srcRect b="0" l="0" r="0" t="0"/>
          <a:stretch/>
        </p:blipFill>
        <p:spPr>
          <a:xfrm flipH="1">
            <a:off x="186456" y="-20538"/>
            <a:ext cx="8994056" cy="5143500"/>
          </a:xfrm>
          <a:prstGeom prst="rect">
            <a:avLst/>
          </a:prstGeom>
          <a:noFill/>
          <a:ln>
            <a:noFill/>
          </a:ln>
        </p:spPr>
      </p:pic>
      <p:grpSp>
        <p:nvGrpSpPr>
          <p:cNvPr id="472" name="Google Shape;472;p9"/>
          <p:cNvGrpSpPr/>
          <p:nvPr/>
        </p:nvGrpSpPr>
        <p:grpSpPr>
          <a:xfrm>
            <a:off x="-48468" y="-20538"/>
            <a:ext cx="4824536" cy="5164038"/>
            <a:chOff x="-37652" y="-20538"/>
            <a:chExt cx="4824536" cy="5164038"/>
          </a:xfrm>
        </p:grpSpPr>
        <p:sp>
          <p:nvSpPr>
            <p:cNvPr id="473" name="Google Shape;473;p9"/>
            <p:cNvSpPr/>
            <p:nvPr/>
          </p:nvSpPr>
          <p:spPr>
            <a:xfrm>
              <a:off x="-37652" y="-20538"/>
              <a:ext cx="4824536" cy="51640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600">
                <a:solidFill>
                  <a:srgbClr val="000000"/>
                </a:solidFill>
                <a:latin typeface="Helvetica Neue"/>
                <a:ea typeface="Helvetica Neue"/>
                <a:cs typeface="Helvetica Neue"/>
                <a:sym typeface="Helvetica Neue"/>
              </a:endParaRPr>
            </a:p>
          </p:txBody>
        </p:sp>
        <p:grpSp>
          <p:nvGrpSpPr>
            <p:cNvPr id="474" name="Google Shape;474;p9"/>
            <p:cNvGrpSpPr/>
            <p:nvPr/>
          </p:nvGrpSpPr>
          <p:grpSpPr>
            <a:xfrm>
              <a:off x="114401" y="3322701"/>
              <a:ext cx="4672483" cy="1759837"/>
              <a:chOff x="114401" y="3322701"/>
              <a:chExt cx="4672483" cy="1759837"/>
            </a:xfrm>
          </p:grpSpPr>
          <p:grpSp>
            <p:nvGrpSpPr>
              <p:cNvPr id="475" name="Google Shape;475;p9"/>
              <p:cNvGrpSpPr/>
              <p:nvPr/>
            </p:nvGrpSpPr>
            <p:grpSpPr>
              <a:xfrm>
                <a:off x="208788" y="3651503"/>
                <a:ext cx="2101343" cy="1280718"/>
                <a:chOff x="208788" y="3651503"/>
                <a:chExt cx="2101343" cy="1280718"/>
              </a:xfrm>
            </p:grpSpPr>
            <p:pic>
              <p:nvPicPr>
                <p:cNvPr id="476" name="Google Shape;476;p9"/>
                <p:cNvPicPr preferRelativeResize="0"/>
                <p:nvPr/>
              </p:nvPicPr>
              <p:blipFill rotWithShape="1">
                <a:blip r:embed="rId4">
                  <a:alphaModFix/>
                </a:blip>
                <a:srcRect b="0" l="0" r="0" t="0"/>
                <a:stretch/>
              </p:blipFill>
              <p:spPr>
                <a:xfrm>
                  <a:off x="217809" y="4546409"/>
                  <a:ext cx="1114320" cy="385812"/>
                </a:xfrm>
                <a:prstGeom prst="rect">
                  <a:avLst/>
                </a:prstGeom>
                <a:noFill/>
                <a:ln>
                  <a:noFill/>
                </a:ln>
              </p:spPr>
            </p:pic>
            <p:pic>
              <p:nvPicPr>
                <p:cNvPr id="477" name="Google Shape;477;p9"/>
                <p:cNvPicPr preferRelativeResize="0"/>
                <p:nvPr/>
              </p:nvPicPr>
              <p:blipFill rotWithShape="1">
                <a:blip r:embed="rId5">
                  <a:alphaModFix/>
                </a:blip>
                <a:srcRect b="0" l="0" r="0" t="0"/>
                <a:stretch/>
              </p:blipFill>
              <p:spPr>
                <a:xfrm>
                  <a:off x="842148" y="3807544"/>
                  <a:ext cx="1467983" cy="236474"/>
                </a:xfrm>
                <a:prstGeom prst="rect">
                  <a:avLst/>
                </a:prstGeom>
                <a:noFill/>
                <a:ln>
                  <a:noFill/>
                </a:ln>
              </p:spPr>
            </p:pic>
            <p:pic>
              <p:nvPicPr>
                <p:cNvPr id="478" name="Google Shape;478;p9"/>
                <p:cNvPicPr preferRelativeResize="0"/>
                <p:nvPr/>
              </p:nvPicPr>
              <p:blipFill rotWithShape="1">
                <a:blip r:embed="rId6">
                  <a:alphaModFix/>
                </a:blip>
                <a:srcRect b="0" l="0" r="0" t="0"/>
                <a:stretch/>
              </p:blipFill>
              <p:spPr>
                <a:xfrm>
                  <a:off x="208788" y="3651503"/>
                  <a:ext cx="682752" cy="865632"/>
                </a:xfrm>
                <a:prstGeom prst="rect">
                  <a:avLst/>
                </a:prstGeom>
                <a:noFill/>
                <a:ln>
                  <a:noFill/>
                </a:ln>
              </p:spPr>
            </p:pic>
          </p:grpSp>
          <p:pic>
            <p:nvPicPr>
              <p:cNvPr id="479" name="Google Shape;479;p9"/>
              <p:cNvPicPr preferRelativeResize="0"/>
              <p:nvPr/>
            </p:nvPicPr>
            <p:blipFill rotWithShape="1">
              <a:blip r:embed="rId7">
                <a:alphaModFix/>
              </a:blip>
              <a:srcRect b="0" l="0" r="0" t="0"/>
              <a:stretch/>
            </p:blipFill>
            <p:spPr>
              <a:xfrm>
                <a:off x="2883407" y="4584191"/>
                <a:ext cx="967740" cy="498346"/>
              </a:xfrm>
              <a:prstGeom prst="rect">
                <a:avLst/>
              </a:prstGeom>
              <a:noFill/>
              <a:ln>
                <a:noFill/>
              </a:ln>
            </p:spPr>
          </p:pic>
          <p:pic>
            <p:nvPicPr>
              <p:cNvPr id="480" name="Google Shape;480;p9"/>
              <p:cNvPicPr preferRelativeResize="0"/>
              <p:nvPr/>
            </p:nvPicPr>
            <p:blipFill rotWithShape="1">
              <a:blip r:embed="rId8">
                <a:alphaModFix/>
              </a:blip>
              <a:srcRect b="0" l="0" r="0" t="0"/>
              <a:stretch/>
            </p:blipFill>
            <p:spPr>
              <a:xfrm>
                <a:off x="1444752" y="4523384"/>
                <a:ext cx="1321308" cy="528064"/>
              </a:xfrm>
              <a:prstGeom prst="rect">
                <a:avLst/>
              </a:prstGeom>
              <a:noFill/>
              <a:ln>
                <a:noFill/>
              </a:ln>
            </p:spPr>
          </p:pic>
          <p:pic>
            <p:nvPicPr>
              <p:cNvPr id="481" name="Google Shape;481;p9"/>
              <p:cNvPicPr preferRelativeResize="0"/>
              <p:nvPr/>
            </p:nvPicPr>
            <p:blipFill rotWithShape="1">
              <a:blip r:embed="rId9">
                <a:alphaModFix/>
              </a:blip>
              <a:srcRect b="0" l="0" r="0" t="0"/>
              <a:stretch/>
            </p:blipFill>
            <p:spPr>
              <a:xfrm>
                <a:off x="2436876" y="3771900"/>
                <a:ext cx="1054608" cy="384047"/>
              </a:xfrm>
              <a:prstGeom prst="rect">
                <a:avLst/>
              </a:prstGeom>
              <a:noFill/>
              <a:ln>
                <a:noFill/>
              </a:ln>
            </p:spPr>
          </p:pic>
          <p:pic>
            <p:nvPicPr>
              <p:cNvPr id="482" name="Google Shape;482;p9"/>
              <p:cNvPicPr preferRelativeResize="0"/>
              <p:nvPr/>
            </p:nvPicPr>
            <p:blipFill rotWithShape="1">
              <a:blip r:embed="rId10">
                <a:alphaModFix/>
              </a:blip>
              <a:srcRect b="0" l="0" r="0" t="0"/>
              <a:stretch/>
            </p:blipFill>
            <p:spPr>
              <a:xfrm>
                <a:off x="3657016" y="3761647"/>
                <a:ext cx="942156" cy="386541"/>
              </a:xfrm>
              <a:prstGeom prst="rect">
                <a:avLst/>
              </a:prstGeom>
              <a:noFill/>
              <a:ln>
                <a:noFill/>
              </a:ln>
            </p:spPr>
          </p:pic>
          <p:pic>
            <p:nvPicPr>
              <p:cNvPr id="483" name="Google Shape;483;p9"/>
              <p:cNvPicPr preferRelativeResize="0"/>
              <p:nvPr/>
            </p:nvPicPr>
            <p:blipFill rotWithShape="1">
              <a:blip r:embed="rId11">
                <a:alphaModFix/>
              </a:blip>
              <a:srcRect b="0" l="0" r="0" t="0"/>
              <a:stretch/>
            </p:blipFill>
            <p:spPr>
              <a:xfrm>
                <a:off x="4094988" y="4389120"/>
                <a:ext cx="691896" cy="693418"/>
              </a:xfrm>
              <a:prstGeom prst="rect">
                <a:avLst/>
              </a:prstGeom>
              <a:noFill/>
              <a:ln>
                <a:noFill/>
              </a:ln>
            </p:spPr>
          </p:pic>
          <p:sp>
            <p:nvSpPr>
              <p:cNvPr id="484" name="Google Shape;484;p9"/>
              <p:cNvSpPr txBox="1"/>
              <p:nvPr/>
            </p:nvSpPr>
            <p:spPr>
              <a:xfrm>
                <a:off x="114401" y="3322701"/>
                <a:ext cx="862965" cy="1866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050">
                    <a:solidFill>
                      <a:schemeClr val="dk1"/>
                    </a:solidFill>
                    <a:latin typeface="Arial"/>
                    <a:ea typeface="Arial"/>
                    <a:cs typeface="Arial"/>
                    <a:sym typeface="Arial"/>
                  </a:rPr>
                  <a:t>Powered By :</a:t>
                </a:r>
                <a:endParaRPr sz="1050">
                  <a:solidFill>
                    <a:schemeClr val="dk1"/>
                  </a:solidFill>
                  <a:latin typeface="Arial"/>
                  <a:ea typeface="Arial"/>
                  <a:cs typeface="Arial"/>
                  <a:sym typeface="Arial"/>
                </a:endParaRPr>
              </a:p>
            </p:txBody>
          </p:sp>
        </p:grpSp>
      </p:grpSp>
      <p:sp>
        <p:nvSpPr>
          <p:cNvPr id="485" name="Google Shape;485;p9"/>
          <p:cNvSpPr txBox="1"/>
          <p:nvPr>
            <p:ph type="title"/>
          </p:nvPr>
        </p:nvSpPr>
        <p:spPr>
          <a:xfrm>
            <a:off x="301548" y="116789"/>
            <a:ext cx="1887855" cy="863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Clr>
                <a:srgbClr val="000000"/>
              </a:buClr>
              <a:buSzPts val="5500"/>
              <a:buFont typeface="Arial"/>
              <a:buNone/>
            </a:pPr>
            <a:r>
              <a:rPr lang="en-US" sz="5500">
                <a:solidFill>
                  <a:srgbClr val="000000"/>
                </a:solidFill>
              </a:rPr>
              <a:t>Merci</a:t>
            </a:r>
            <a:endParaRPr sz="5500"/>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Personnalisé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74806"/>
      </a:hlink>
      <a:folHlink>
        <a:srgbClr val="9748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9_OFR Outils et elements utiles">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OFR_template_restricted">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R_template_externe">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OFR Outils et elements utiles">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OFR_template_restricted">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2021-07-26T07:18:22Z</dcterms:created>
  <dc:creator>GOGUILLON Mahe DTRS/UPR SO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c818a6-e1a0-4a6e-a969-20d857c5dc62_Enabled">
    <vt:lpwstr>true</vt:lpwstr>
  </property>
  <property fmtid="{D5CDD505-2E9C-101B-9397-08002B2CF9AE}" pid="3" name="MSIP_Label_e6c818a6-e1a0-4a6e-a969-20d857c5dc62_SetDate">
    <vt:lpwstr>2022-04-04T07:41:00Z</vt:lpwstr>
  </property>
  <property fmtid="{D5CDD505-2E9C-101B-9397-08002B2CF9AE}" pid="4" name="MSIP_Label_e6c818a6-e1a0-4a6e-a969-20d857c5dc62_Method">
    <vt:lpwstr>Standard</vt:lpwstr>
  </property>
  <property fmtid="{D5CDD505-2E9C-101B-9397-08002B2CF9AE}" pid="5" name="MSIP_Label_e6c818a6-e1a0-4a6e-a969-20d857c5dc62_Name">
    <vt:lpwstr>Orange_restricted_internal.2</vt:lpwstr>
  </property>
  <property fmtid="{D5CDD505-2E9C-101B-9397-08002B2CF9AE}" pid="6" name="MSIP_Label_e6c818a6-e1a0-4a6e-a969-20d857c5dc62_SiteId">
    <vt:lpwstr>90c7a20a-f34b-40bf-bc48-b9253b6f5d20</vt:lpwstr>
  </property>
  <property fmtid="{D5CDD505-2E9C-101B-9397-08002B2CF9AE}" pid="7" name="MSIP_Label_e6c818a6-e1a0-4a6e-a969-20d857c5dc62_ActionId">
    <vt:lpwstr>84e42f3b-2680-436d-9074-5f2eede58c36</vt:lpwstr>
  </property>
  <property fmtid="{D5CDD505-2E9C-101B-9397-08002B2CF9AE}" pid="8" name="MSIP_Label_e6c818a6-e1a0-4a6e-a969-20d857c5dc62_ContentBits">
    <vt:lpwstr>2</vt:lpwstr>
  </property>
</Properties>
</file>