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313" r:id="rId3"/>
    <p:sldId id="314" r:id="rId4"/>
    <p:sldId id="315" r:id="rId5"/>
    <p:sldId id="316" r:id="rId6"/>
    <p:sldId id="318" r:id="rId7"/>
    <p:sldId id="311" r:id="rId8"/>
    <p:sldId id="309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3646" autoAdjust="0"/>
  </p:normalViewPr>
  <p:slideViewPr>
    <p:cSldViewPr snapToGrid="0" snapToObjects="1">
      <p:cViewPr>
        <p:scale>
          <a:sx n="120" d="100"/>
          <a:sy n="120" d="100"/>
        </p:scale>
        <p:origin x="18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Solution Accelerator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ary-hamilton/SalesforceDevTrackingEx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Salesforce Metadata Tracking Example for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GaRy</a:t>
            </a:r>
            <a:r>
              <a:rPr lang="en-US" dirty="0" smtClean="0"/>
              <a:t> Hamilton</a:t>
            </a:r>
          </a:p>
          <a:p>
            <a:r>
              <a:rPr lang="en-US" dirty="0" smtClean="0"/>
              <a:t>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289892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sample GitHub project for Salesforce CI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project can be found here:</a:t>
            </a:r>
          </a:p>
          <a:p>
            <a:pPr marL="5175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github.com/gary-hamilton/SalesforceDevTrackingExample</a:t>
            </a:r>
            <a:r>
              <a:rPr lang="en-US" dirty="0" smtClean="0"/>
              <a:t> </a:t>
            </a:r>
          </a:p>
          <a:p>
            <a:pPr marL="225425" lvl="1" indent="-225425"/>
            <a:r>
              <a:rPr lang="en-US" sz="1800" dirty="0"/>
              <a:t>Project contains the following:</a:t>
            </a:r>
          </a:p>
          <a:p>
            <a:pPr lvl="1"/>
            <a:r>
              <a:rPr lang="en-US" sz="1400" dirty="0" err="1" smtClean="0"/>
              <a:t>README.md</a:t>
            </a:r>
            <a:r>
              <a:rPr lang="en-US" sz="1400" dirty="0" smtClean="0"/>
              <a:t> with notes on how to run it</a:t>
            </a:r>
          </a:p>
          <a:p>
            <a:pPr lvl="1"/>
            <a:r>
              <a:rPr lang="en-US" sz="1400" dirty="0" smtClean="0"/>
              <a:t>build.properties with dummy username and password</a:t>
            </a:r>
          </a:p>
          <a:p>
            <a:pPr lvl="1"/>
            <a:r>
              <a:rPr lang="en-US" sz="1400" dirty="0" smtClean="0"/>
              <a:t>build.xml with one task: deployCodeCheckOnly</a:t>
            </a:r>
          </a:p>
          <a:p>
            <a:pPr lvl="1"/>
            <a:r>
              <a:rPr lang="en-US" sz="1400" dirty="0" smtClean="0"/>
              <a:t>unpackaged folder with </a:t>
            </a:r>
            <a:r>
              <a:rPr lang="en-US" sz="1400" dirty="0" err="1" smtClean="0"/>
              <a:t>package.xml</a:t>
            </a:r>
            <a:r>
              <a:rPr lang="en-US" sz="1400" dirty="0" smtClean="0"/>
              <a:t> covering generic metadata</a:t>
            </a:r>
          </a:p>
          <a:p>
            <a:pPr lvl="1"/>
            <a:r>
              <a:rPr lang="en-US" sz="1400" dirty="0" err="1" smtClean="0"/>
              <a:t>SalesforceDevTrackingExample.pptx</a:t>
            </a:r>
            <a:endParaRPr lang="en-US" sz="1400" dirty="0" smtClean="0"/>
          </a:p>
          <a:p>
            <a:r>
              <a:rPr lang="en-US" sz="1800" dirty="0" smtClean="0"/>
              <a:t>Allows quickly creating job to retrieve development metadata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8229600" cy="55399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GitHub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r="8" b="33466"/>
          <a:stretch/>
        </p:blipFill>
        <p:spPr>
          <a:xfrm>
            <a:off x="2069734" y="899697"/>
            <a:ext cx="5298629" cy="5214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6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create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Apache Ant</a:t>
            </a:r>
          </a:p>
          <a:p>
            <a:r>
              <a:rPr lang="en-US" sz="1800" dirty="0" smtClean="0"/>
              <a:t>Download Force.com Migration Tool</a:t>
            </a:r>
          </a:p>
          <a:p>
            <a:pPr lvl="1"/>
            <a:r>
              <a:rPr lang="en-US" sz="1400" dirty="0" smtClean="0"/>
              <a:t>Copy ant-salesforce.jar to </a:t>
            </a:r>
            <a:r>
              <a:rPr lang="en-US" sz="1400" b="1" dirty="0" smtClean="0"/>
              <a:t>/apache-ant-&lt;version&gt;/</a:t>
            </a:r>
            <a:r>
              <a:rPr lang="en-US" sz="1400" dirty="0" smtClean="0"/>
              <a:t>lib directory </a:t>
            </a:r>
          </a:p>
          <a:p>
            <a:pPr lvl="1"/>
            <a:r>
              <a:rPr lang="en-US" sz="1400" dirty="0" smtClean="0"/>
              <a:t>Test sample task from command line: ‘ant retrieveUnpackaged’ will retrieve Apex code and pages</a:t>
            </a:r>
          </a:p>
          <a:p>
            <a:r>
              <a:rPr lang="en-US" sz="1800" dirty="0" smtClean="0"/>
              <a:t>Install Git</a:t>
            </a:r>
          </a:p>
          <a:p>
            <a:r>
              <a:rPr lang="en-US" sz="1800" dirty="0" smtClean="0"/>
              <a:t>Install Jenkins</a:t>
            </a:r>
          </a:p>
          <a:p>
            <a:pPr lvl="1"/>
            <a:r>
              <a:rPr lang="en-US" sz="1400" dirty="0" smtClean="0"/>
              <a:t>Make sure that the Jenkins user has permission to access any files and folders you create </a:t>
            </a:r>
          </a:p>
          <a:p>
            <a:pPr lvl="2"/>
            <a:r>
              <a:rPr lang="en-US" sz="1200" dirty="0" smtClean="0"/>
              <a:t>You may want to run your dev version of Jenkins under your user id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305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8"/>
          <a:stretch/>
        </p:blipFill>
        <p:spPr>
          <a:xfrm>
            <a:off x="1047661" y="2995223"/>
            <a:ext cx="7589520" cy="2091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0"/>
          <a:stretch/>
        </p:blipFill>
        <p:spPr>
          <a:xfrm>
            <a:off x="564943" y="2058322"/>
            <a:ext cx="7223760" cy="693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ular Callout 9"/>
          <p:cNvSpPr/>
          <p:nvPr/>
        </p:nvSpPr>
        <p:spPr>
          <a:xfrm>
            <a:off x="5928005" y="3608060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Point GitHub to sample repository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749563" y="5387144"/>
            <a:ext cx="1860698" cy="512023"/>
          </a:xfrm>
          <a:prstGeom prst="wedgeRoundRectCallout">
            <a:avLst>
              <a:gd name="adj1" fmla="val -49333"/>
              <a:gd name="adj2" fmla="val -1321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credentials required for public repo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99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Click “Build Now to download repo into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417052"/>
            <a:ext cx="8281581" cy="3839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dev.properties</a:t>
            </a:r>
            <a:r>
              <a:rPr lang="en-US" dirty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"/>
          <a:stretch/>
        </p:blipFill>
        <p:spPr>
          <a:xfrm>
            <a:off x="634292" y="1469575"/>
            <a:ext cx="7772400" cy="2740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2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Modify the </a:t>
            </a:r>
            <a:r>
              <a:rPr lang="en-US" dirty="0" smtClean="0"/>
              <a:t>project and </a:t>
            </a:r>
            <a:r>
              <a:rPr lang="en-US" smtClean="0"/>
              <a:t>test build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Shape 87"/>
          <p:cNvPicPr preferRelativeResize="0"/>
          <p:nvPr/>
        </p:nvPicPr>
        <p:blipFill rotWithShape="1">
          <a:blip r:embed="rId2">
            <a:alphaModFix/>
          </a:blip>
          <a:srcRect r="1768" b="37138"/>
          <a:stretch/>
        </p:blipFill>
        <p:spPr>
          <a:xfrm>
            <a:off x="760228" y="1070936"/>
            <a:ext cx="7051731" cy="10244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Shape 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42" y="2119597"/>
            <a:ext cx="6225230" cy="11270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Shape 89"/>
          <p:cNvPicPr preferRelativeResize="0"/>
          <p:nvPr/>
        </p:nvPicPr>
        <p:blipFill rotWithShape="1">
          <a:blip r:embed="rId4">
            <a:alphaModFix/>
          </a:blip>
          <a:srcRect b="31053"/>
          <a:stretch/>
        </p:blipFill>
        <p:spPr>
          <a:xfrm>
            <a:off x="691116" y="4114020"/>
            <a:ext cx="4523706" cy="1132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ular Callout 10"/>
          <p:cNvSpPr/>
          <p:nvPr/>
        </p:nvSpPr>
        <p:spPr>
          <a:xfrm>
            <a:off x="2572926" y="840146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 job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94144" y="3331567"/>
            <a:ext cx="7623544" cy="512023"/>
          </a:xfrm>
          <a:prstGeom prst="wedgeRoundRectCallout">
            <a:avLst>
              <a:gd name="adj1" fmla="val -16515"/>
              <a:gd name="adj2" fmla="val -1030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Leave blank for defaults or set Ant parameters: </a:t>
            </a:r>
          </a:p>
          <a:p>
            <a:pPr algn="ctr"/>
            <a:r>
              <a:rPr lang="en-US" sz="1200" dirty="0"/>
              <a:t>-</a:t>
            </a:r>
            <a:r>
              <a:rPr lang="en-US" sz="1200" dirty="0" err="1"/>
              <a:t>Dsf.serverurl</a:t>
            </a:r>
            <a:r>
              <a:rPr lang="en-US" sz="1200" dirty="0"/>
              <a:t>=</a:t>
            </a:r>
            <a:r>
              <a:rPr lang="en-US" sz="1200" dirty="0" err="1"/>
              <a:t>test.salesforce.com</a:t>
            </a:r>
            <a:r>
              <a:rPr lang="en-US" sz="1200" dirty="0"/>
              <a:t> -</a:t>
            </a:r>
            <a:r>
              <a:rPr lang="en-US" sz="1200" dirty="0" err="1"/>
              <a:t>Dsf.username</a:t>
            </a:r>
            <a:r>
              <a:rPr lang="en-US" sz="1200" dirty="0"/>
              <a:t>=&lt;username&gt; -</a:t>
            </a:r>
            <a:r>
              <a:rPr lang="en-US" sz="1200" dirty="0" err="1"/>
              <a:t>Dsf.password</a:t>
            </a:r>
            <a:r>
              <a:rPr lang="en-US" sz="1200" dirty="0"/>
              <a:t>=&lt;password + security token&gt;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310270" y="4042062"/>
            <a:ext cx="2523460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shell script commits changes to local </a:t>
            </a:r>
            <a:r>
              <a:rPr lang="en-US" sz="1200" dirty="0" err="1" smtClean="0"/>
              <a:t>git</a:t>
            </a:r>
            <a:r>
              <a:rPr lang="en-US" sz="1200" dirty="0" smtClean="0"/>
              <a:t> repo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16" y="5455818"/>
            <a:ext cx="2857500" cy="40640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4999074" y="5318843"/>
            <a:ext cx="1860698" cy="512023"/>
          </a:xfrm>
          <a:prstGeom prst="wedgeRoundRectCallout">
            <a:avLst>
              <a:gd name="adj1" fmla="val -90476"/>
              <a:gd name="adj2" fmla="val 173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job to 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1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Review Console Output and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2" y="1002987"/>
            <a:ext cx="5769935" cy="3572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77" y="3303627"/>
            <a:ext cx="1936603" cy="2758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Words>322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Arial</vt:lpstr>
      <vt:lpstr>Marketing_Presentation_Template_2013-06-12</vt:lpstr>
      <vt:lpstr>Salesforce Metadata Tracking Example for Jenkins</vt:lpstr>
      <vt:lpstr>This is a sample GitHub project for Salesforce CI</vt:lpstr>
      <vt:lpstr>Here is the GitHub project</vt:lpstr>
      <vt:lpstr>Before you create the project</vt:lpstr>
      <vt:lpstr>Create the Jenkins project</vt:lpstr>
      <vt:lpstr>Click “Build Now to download repo into workspace</vt:lpstr>
      <vt:lpstr>Update dev.properties parameters</vt:lpstr>
      <vt:lpstr>Modify the project and test build</vt:lpstr>
      <vt:lpstr>Review Console Output and Workspace</vt:lpstr>
    </vt:vector>
  </TitlesOfParts>
  <Manager/>
  <Company>Acumen Solutions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Gary Hamilton</dc:creator>
  <cp:keywords/>
  <dc:description/>
  <cp:lastModifiedBy>G Hamilton</cp:lastModifiedBy>
  <cp:revision>576</cp:revision>
  <dcterms:created xsi:type="dcterms:W3CDTF">2013-02-11T21:19:08Z</dcterms:created>
  <dcterms:modified xsi:type="dcterms:W3CDTF">2016-07-07T19:41:54Z</dcterms:modified>
  <cp:category/>
</cp:coreProperties>
</file>