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7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76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0D6D-02F7-49EA-8135-3165B0795A9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9CB0D-62C0-4571-9CA1-87FA81E23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sc-phase-1-project-v2-4/student.ipynb#Microsoft-sees-all-the-big-companies-creating-original-video-content-and-they-want-to-get-in-on-the-fun.-They-have-decided-to-create-a-new-movie-studio,-but-they-don%E2%80%99t-know-anything-about-creating-movies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Phase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Stephen Ndirangu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Microsoft sees all the big companies creating original video content and they want to get in on the fun. They have decided to create a new movie studio, but they don’t know anything about creating movies.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  <a:p>
            <a:r>
              <a:rPr lang="en-US" b="1" dirty="0"/>
              <a:t>This analysis is to help reveal insights for Microsoft's new movie </a:t>
            </a:r>
            <a:r>
              <a:rPr lang="en-US" b="1" dirty="0" err="1"/>
              <a:t>studio.The</a:t>
            </a:r>
            <a:r>
              <a:rPr lang="en-US" b="1" dirty="0"/>
              <a:t> point of interest is which movies are doing well currently in the box office.</a:t>
            </a:r>
          </a:p>
          <a:p>
            <a:r>
              <a:rPr lang="en-US" b="1" dirty="0"/>
              <a:t>This analysis will focus on ratings and revenue of the movies as the relevant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office Mojo dataset</a:t>
            </a:r>
          </a:p>
          <a:p>
            <a:r>
              <a:rPr lang="en-US" dirty="0" smtClean="0"/>
              <a:t>IMDB SQL database</a:t>
            </a:r>
          </a:p>
          <a:p>
            <a:r>
              <a:rPr lang="en-US" dirty="0" smtClean="0"/>
              <a:t>The numbers dataset</a:t>
            </a:r>
          </a:p>
          <a:p>
            <a:r>
              <a:rPr lang="en-US" dirty="0" smtClean="0"/>
              <a:t>They are trustworthy as they are legitimate sites for getting reviews for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5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cleaning, choosing to drop Nan columns if many, </a:t>
            </a:r>
            <a:r>
              <a:rPr lang="en-US" dirty="0" err="1"/>
              <a:t>eg</a:t>
            </a:r>
            <a:r>
              <a:rPr lang="en-US" dirty="0"/>
              <a:t> Runtime Minutes had however, kept some and renamed to “Missing” instead for Genres</a:t>
            </a:r>
          </a:p>
          <a:p>
            <a:r>
              <a:rPr lang="en-US" dirty="0"/>
              <a:t>Dropped Entire Column “Foreign gross” in the second dataset, as the 3</a:t>
            </a:r>
            <a:r>
              <a:rPr lang="en-US" baseline="30000" dirty="0"/>
              <a:t>rd</a:t>
            </a:r>
            <a:r>
              <a:rPr lang="en-US" dirty="0"/>
              <a:t> dataset would have worldwide gross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30" y="191589"/>
            <a:ext cx="9511695" cy="1320800"/>
          </a:xfrm>
        </p:spPr>
        <p:txBody>
          <a:bodyPr/>
          <a:lstStyle/>
          <a:p>
            <a:r>
              <a:rPr lang="en-US" dirty="0" smtClean="0"/>
              <a:t>Top and bottom 5 Genres based on Worldwide Gross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3" y="1270000"/>
            <a:ext cx="10636014" cy="5258254"/>
          </a:xfrm>
        </p:spPr>
      </p:pic>
    </p:spTree>
    <p:extLst>
      <p:ext uri="{BB962C8B-B14F-4D97-AF65-F5344CB8AC3E}">
        <p14:creationId xmlns:p14="http://schemas.microsoft.com/office/powerpoint/2010/main" val="155662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gross per month in last 6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1526367"/>
            <a:ext cx="8790676" cy="5266531"/>
          </a:xfrm>
        </p:spPr>
      </p:pic>
    </p:spTree>
    <p:extLst>
      <p:ext uri="{BB962C8B-B14F-4D97-AF65-F5344CB8AC3E}">
        <p14:creationId xmlns:p14="http://schemas.microsoft.com/office/powerpoint/2010/main" val="3683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vs Worldwide Gross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1367754"/>
            <a:ext cx="8468314" cy="5490246"/>
          </a:xfrm>
        </p:spPr>
      </p:pic>
    </p:spTree>
    <p:extLst>
      <p:ext uri="{BB962C8B-B14F-4D97-AF65-F5344CB8AC3E}">
        <p14:creationId xmlns:p14="http://schemas.microsoft.com/office/powerpoint/2010/main" val="402446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79" y="126274"/>
            <a:ext cx="8596668" cy="1320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40524"/>
            <a:ext cx="9548949" cy="5917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endParaRPr lang="en-US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production budget has very strong positive correlation with the domestic and worldwide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grosses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Average 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-movies rated higher did much better in the box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office,both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domestic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worlwide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audiences, and in fact, movies rated lower than 5 did very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-curiously, the rating isn't really affected by increased budget, probably due to the fact that many things go into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-it would seem the average rating has a weak positive correlation with both domestic and worldwide gross, </a:t>
            </a:r>
          </a:p>
          <a:p>
            <a:pPr marL="0" indent="0">
              <a:buNone/>
            </a:pP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endParaRPr lang="en-US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Generally genres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really affect a rating, but the top 5 that make money worldwide are anything of the "adventure genre" involving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scifi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animation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comedy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### Runtime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-Rating has a strong positive correlation with the runtime of the movie, but closer investigation shows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dirstibution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clustered within a value range of 80 to 140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minutes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Month of release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-it would seem from the per-year and mean of 5 years bar plots, that in the middle of the year and in November, these are the best times to release movies</a:t>
            </a:r>
          </a:p>
        </p:txBody>
      </p:sp>
    </p:spTree>
    <p:extLst>
      <p:ext uri="{BB962C8B-B14F-4D97-AF65-F5344CB8AC3E}">
        <p14:creationId xmlns:p14="http://schemas.microsoft.com/office/powerpoint/2010/main" val="38413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Mirosoft</a:t>
            </a:r>
            <a:r>
              <a:rPr lang="en-US" dirty="0"/>
              <a:t> should invest in the Genres of Adventure, with </a:t>
            </a:r>
            <a:r>
              <a:rPr lang="en-US" dirty="0" err="1"/>
              <a:t>scifi,comedy,and</a:t>
            </a:r>
            <a:r>
              <a:rPr lang="en-US" dirty="0"/>
              <a:t>/or animation, with main projects being of the genre "</a:t>
            </a:r>
            <a:r>
              <a:rPr lang="en-US" dirty="0" err="1"/>
              <a:t>Adventure,Drama,Scifi</a:t>
            </a:r>
            <a:r>
              <a:rPr lang="en-US" dirty="0"/>
              <a:t>" as it gets high reviews as well as high grossing worldwide</a:t>
            </a:r>
          </a:p>
          <a:p>
            <a:r>
              <a:rPr lang="en-US" dirty="0"/>
              <a:t>2) A high budget in these genres will give better returns worldwide, somewhere above the 100 million mark</a:t>
            </a:r>
          </a:p>
          <a:p>
            <a:r>
              <a:rPr lang="en-US" dirty="0"/>
              <a:t>3)A runtime of Between 80 minutes and 140 minutes is the most consistent at good ratings</a:t>
            </a:r>
          </a:p>
          <a:p>
            <a:r>
              <a:rPr lang="en-US" dirty="0"/>
              <a:t>4) Releasing between months 4-6, and at the tail end of the year might also give good worldwide grosses...probably because these are the months in which holidays occur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easter</a:t>
            </a:r>
            <a:r>
              <a:rPr lang="en-US" dirty="0"/>
              <a:t>, </a:t>
            </a:r>
            <a:r>
              <a:rPr lang="en-US" dirty="0" err="1"/>
              <a:t>christmas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489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Project Phase 1</vt:lpstr>
      <vt:lpstr>Business understanding</vt:lpstr>
      <vt:lpstr>Data used:</vt:lpstr>
      <vt:lpstr>Methods used</vt:lpstr>
      <vt:lpstr>Top and bottom 5 Genres based on Worldwide Gross</vt:lpstr>
      <vt:lpstr>Monthly gross per month in last 6 years</vt:lpstr>
      <vt:lpstr>Budget vs Worldwide Gross</vt:lpstr>
      <vt:lpstr>Conclusion</vt:lpstr>
      <vt:lpstr>Recommendations to Microsoft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 1</dc:title>
  <dc:creator>Steve</dc:creator>
  <cp:lastModifiedBy>Steve</cp:lastModifiedBy>
  <cp:revision>4</cp:revision>
  <dcterms:created xsi:type="dcterms:W3CDTF">2023-04-16T16:40:48Z</dcterms:created>
  <dcterms:modified xsi:type="dcterms:W3CDTF">2023-04-16T17:57:38Z</dcterms:modified>
</cp:coreProperties>
</file>