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85F49-AAD0-FB82-F015-DE06D8A75A9C}" v="157" dt="2024-08-08T07:58:21.139"/>
    <p1510:client id="{265930A9-4071-D073-18F6-D0A247841E49}" v="888" dt="2024-08-08T09:16:17.633"/>
    <p1510:client id="{425E4251-255D-EFFF-5D42-D3B659C18BC6}" v="726" dt="2024-08-08T14:56:53.320"/>
    <p1510:client id="{4D3BC285-684D-7B6B-1F1A-214C1C93BDE9}" v="13" dt="2024-08-08T14:57:40.443"/>
    <p1510:client id="{4F1C1A0D-9F5D-1916-2F06-8C360D529D62}" v="2" dt="2024-08-08T11:32:2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F0016-27BD-49D4-8F23-059FEA98D175}" type="datetimeFigureOut"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DBD4B-E661-4BA6-9915-2DD424C533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;</a:t>
            </a:r>
            <a:r>
              <a:rPr lang="en-US" err="1">
                <a:cs typeface="Calibri"/>
              </a:rPr>
              <a:t>ςες;ερςερεςρςε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DBD4B-E661-4BA6-9915-2DD424C53362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7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858594"/>
            <a:ext cx="9648264" cy="4236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Team 3 </a:t>
            </a:r>
            <a:br>
              <a:rPr lang="en-US"/>
            </a:br>
            <a:r>
              <a:rPr lang="en-US"/>
              <a:t>Presentation </a:t>
            </a:r>
            <a:br>
              <a:rPr lang="en-US"/>
            </a:br>
            <a:r>
              <a:rPr lang="en-US"/>
              <a:t>"Technikon"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EE901C-8DA1-B0BF-7A53-0BFEC0487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FF288B-0774-35FC-4528-BE279232C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583E92-F88D-CEA6-054C-8F39F2BDD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7774EBC-51C5-2AD7-25D6-B052AA52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3" y="394447"/>
            <a:ext cx="4022692" cy="624840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2506E2-9A46-DC34-E1BB-742D3981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72" y="394446"/>
            <a:ext cx="4802260" cy="6248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F0771-4C90-FBCC-D9DE-685A8E8BA1BA}"/>
              </a:ext>
            </a:extLst>
          </p:cNvPr>
          <p:cNvSpPr txBox="1"/>
          <p:nvPr/>
        </p:nvSpPr>
        <p:spPr>
          <a:xfrm>
            <a:off x="673847" y="13791"/>
            <a:ext cx="15150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Admin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EF59-D635-E0DF-6EC3-7D9D6212EE4C}"/>
              </a:ext>
            </a:extLst>
          </p:cNvPr>
          <p:cNvSpPr txBox="1"/>
          <p:nvPr/>
        </p:nvSpPr>
        <p:spPr>
          <a:xfrm>
            <a:off x="6815704" y="12987"/>
            <a:ext cx="28300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Property Owner UI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3B4001-9823-618C-DD87-C143E5221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53F70-139D-E397-50E3-43D55CB0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E766AC-1BED-B635-19DD-6DE6622F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42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C4922-F0BE-913E-CE6E-00509ADBACEE}"/>
              </a:ext>
            </a:extLst>
          </p:cNvPr>
          <p:cNvSpPr txBox="1"/>
          <p:nvPr/>
        </p:nvSpPr>
        <p:spPr>
          <a:xfrm>
            <a:off x="1182077" y="1436077"/>
            <a:ext cx="608622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err="1"/>
              <a:t>Δυσκολίες</a:t>
            </a:r>
            <a:endParaRPr lang="en-US" sz="4400" b="1"/>
          </a:p>
          <a:p>
            <a:endParaRPr lang="en-US" sz="4400" b="1"/>
          </a:p>
          <a:p>
            <a:pPr marL="285750" indent="-285750">
              <a:buFont typeface="Arial"/>
              <a:buChar char="•"/>
            </a:pPr>
            <a:r>
              <a:rPr lang="en-US" err="1"/>
              <a:t>Δι</a:t>
            </a:r>
            <a:r>
              <a:rPr lang="en-US"/>
              <a:t>α</a:t>
            </a:r>
            <a:r>
              <a:rPr lang="en-US" err="1"/>
              <a:t>χωρισμός</a:t>
            </a:r>
            <a:r>
              <a:rPr lang="en-US"/>
              <a:t> </a:t>
            </a:r>
            <a:r>
              <a:rPr lang="en-US" err="1"/>
              <a:t>εργ</a:t>
            </a:r>
            <a:r>
              <a:rPr lang="en-US"/>
              <a:t>α</a:t>
            </a:r>
            <a:r>
              <a:rPr lang="en-US" err="1"/>
              <a:t>σί</a:t>
            </a:r>
            <a:r>
              <a:rPr lang="en-US"/>
              <a:t>ας /</a:t>
            </a:r>
            <a:r>
              <a:rPr lang="en-US">
                <a:ea typeface="+mn-lt"/>
                <a:cs typeface="+mn-lt"/>
              </a:rPr>
              <a:t> Επ</a:t>
            </a:r>
            <a:r>
              <a:rPr lang="en-US" err="1">
                <a:ea typeface="+mn-lt"/>
                <a:cs typeface="+mn-lt"/>
              </a:rPr>
              <a:t>ικοινωνί</a:t>
            </a:r>
            <a:r>
              <a:rPr lang="en-US">
                <a:ea typeface="+mn-lt"/>
                <a:cs typeface="+mn-lt"/>
              </a:rPr>
              <a:t>α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Μικρά</a:t>
            </a:r>
            <a:r>
              <a:rPr lang="en-US"/>
              <a:t> </a:t>
            </a:r>
            <a:r>
              <a:rPr lang="en-US" err="1"/>
              <a:t>ζητήμ</a:t>
            </a:r>
            <a:r>
              <a:rPr lang="en-US"/>
              <a:t>ατα </a:t>
            </a:r>
            <a:r>
              <a:rPr lang="en-US" err="1"/>
              <a:t>στον</a:t>
            </a:r>
            <a:r>
              <a:rPr lang="en-US"/>
              <a:t> </a:t>
            </a:r>
            <a:r>
              <a:rPr lang="en-US" err="1"/>
              <a:t>κώδικ</a:t>
            </a:r>
            <a:r>
              <a:rPr lang="en-US"/>
              <a:t>α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Υπ</a:t>
            </a:r>
            <a:r>
              <a:rPr lang="en-US" err="1"/>
              <a:t>ερ</a:t>
            </a:r>
            <a:r>
              <a:rPr lang="en-US"/>
              <a:t>α</a:t>
            </a:r>
            <a:r>
              <a:rPr lang="en-US" err="1"/>
              <a:t>νάλυση</a:t>
            </a:r>
            <a:r>
              <a:rPr lang="en-US"/>
              <a:t> </a:t>
            </a:r>
            <a:r>
              <a:rPr lang="en-US" err="1"/>
              <a:t>ζητουμένων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FAF10-DCD4-3AF3-3FA3-6AAA9499B687}"/>
              </a:ext>
            </a:extLst>
          </p:cNvPr>
          <p:cNvSpPr txBox="1"/>
          <p:nvPr/>
        </p:nvSpPr>
        <p:spPr>
          <a:xfrm>
            <a:off x="7346461" y="1436076"/>
            <a:ext cx="608622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/>
              <a:t>Επ</a:t>
            </a:r>
            <a:r>
              <a:rPr lang="en-US" sz="4400" b="1" err="1"/>
              <a:t>ίλυση</a:t>
            </a:r>
            <a:endParaRPr lang="en-US" sz="4400" b="1"/>
          </a:p>
          <a:p>
            <a:endParaRPr lang="en-US" sz="4400" b="1"/>
          </a:p>
          <a:p>
            <a:pPr marL="285750" indent="-285750">
              <a:buFont typeface="Arial"/>
              <a:buChar char="•"/>
            </a:pPr>
            <a:r>
              <a:rPr lang="en-US" err="1"/>
              <a:t>Συχνή</a:t>
            </a:r>
            <a:r>
              <a:rPr lang="en-US"/>
              <a:t> Επ</a:t>
            </a:r>
            <a:r>
              <a:rPr lang="en-US" err="1"/>
              <a:t>ικοινωνί</a:t>
            </a:r>
            <a:r>
              <a:rPr lang="en-US"/>
              <a:t>α / Daily meetings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Brainstorming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Επ</a:t>
            </a:r>
            <a:r>
              <a:rPr lang="en-US" err="1"/>
              <a:t>ικοινωνί</a:t>
            </a:r>
            <a:r>
              <a:rPr lang="en-US"/>
              <a:t>α </a:t>
            </a:r>
            <a:r>
              <a:rPr lang="en-US" err="1"/>
              <a:t>με</a:t>
            </a:r>
            <a:r>
              <a:rPr lang="en-US"/>
              <a:t> Κα</a:t>
            </a:r>
            <a:r>
              <a:rPr lang="en-US" err="1"/>
              <a:t>θηγητές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CCC685-736D-3237-64D6-4CF12C30D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0D1E1F-BBBC-F973-B607-03C44B62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74DCDF-1BEA-03AD-CEE1-A05F1C58D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94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3171-52D3-5B90-E7B0-790F4B0F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84"/>
            <a:ext cx="10515600" cy="1325563"/>
          </a:xfrm>
        </p:spPr>
        <p:txBody>
          <a:bodyPr/>
          <a:lstStyle/>
          <a:p>
            <a:r>
              <a:rPr lang="en-US" b="1" err="1"/>
              <a:t>Τι</a:t>
            </a:r>
            <a:r>
              <a:rPr lang="en-US" b="1"/>
              <a:t> θα α</a:t>
            </a:r>
            <a:r>
              <a:rPr lang="en-US" b="1" err="1"/>
              <a:t>λλάζ</a:t>
            </a:r>
            <a:r>
              <a:rPr lang="en-US" b="1"/>
              <a:t>α</a:t>
            </a:r>
            <a:r>
              <a:rPr lang="en-US" b="1" err="1"/>
              <a:t>με</a:t>
            </a:r>
            <a:r>
              <a:rPr lang="en-US" b="1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E00C-31F0-064F-C998-F7D7A02D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Περισσότερη</a:t>
            </a:r>
            <a:r>
              <a:rPr lang="en-US"/>
              <a:t> επ</a:t>
            </a:r>
            <a:r>
              <a:rPr lang="en-US" err="1"/>
              <a:t>ικοινωνί</a:t>
            </a:r>
            <a:r>
              <a:rPr lang="en-US"/>
              <a:t>α </a:t>
            </a:r>
            <a:r>
              <a:rPr lang="en-US" err="1"/>
              <a:t>με</a:t>
            </a:r>
            <a:r>
              <a:rPr lang="en-US"/>
              <a:t> </a:t>
            </a:r>
            <a:r>
              <a:rPr lang="en-US" err="1"/>
              <a:t>τον</a:t>
            </a:r>
            <a:r>
              <a:rPr lang="en-US"/>
              <a:t> π</a:t>
            </a:r>
            <a:r>
              <a:rPr lang="en-US" err="1"/>
              <a:t>ελάτη</a:t>
            </a:r>
            <a:r>
              <a:rPr lang="en-US"/>
              <a:t> (κα</a:t>
            </a:r>
            <a:r>
              <a:rPr lang="en-US" err="1"/>
              <a:t>θηγητές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/>
              <a:t>Κα</a:t>
            </a:r>
            <a:r>
              <a:rPr lang="en-US" err="1"/>
              <a:t>λύτερη</a:t>
            </a:r>
            <a:r>
              <a:rPr lang="en-US"/>
              <a:t> </a:t>
            </a:r>
            <a:r>
              <a:rPr lang="en-US" err="1"/>
              <a:t>οργάνωση</a:t>
            </a:r>
            <a:r>
              <a:rPr lang="en-US"/>
              <a:t> 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ειδικά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/>
              <a:t>στην</a:t>
            </a:r>
            <a:r>
              <a:rPr lang="en-US"/>
              <a:t> α</a:t>
            </a:r>
            <a:r>
              <a:rPr lang="en-US" err="1"/>
              <a:t>ρχή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Δέσιμο</a:t>
            </a:r>
            <a:r>
              <a:rPr lang="en-US"/>
              <a:t> σαν </a:t>
            </a:r>
            <a:r>
              <a:rPr lang="en-US" err="1"/>
              <a:t>ομάδ</a:t>
            </a:r>
            <a:r>
              <a:rPr lang="en-US"/>
              <a:t>α.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E2C0D9-7241-4FB2-9843-40660E6D7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05F9B-1C65-DCE6-8BE7-170CCA6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CDB0E0-F725-0738-F2B8-689CC761B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71A5-51BE-3A1F-2F67-E6B101C6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Μέλη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6F04-F229-478F-1673-56C7B60E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Σπ</a:t>
            </a:r>
            <a:r>
              <a:rPr lang="en-US" err="1"/>
              <a:t>ύρος</a:t>
            </a:r>
            <a:r>
              <a:rPr lang="en-US"/>
              <a:t> Κα</a:t>
            </a:r>
            <a:r>
              <a:rPr lang="en-US" err="1"/>
              <a:t>τηφόρης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Πανα</a:t>
            </a:r>
            <a:r>
              <a:rPr lang="en-US" err="1"/>
              <a:t>γιώτης</a:t>
            </a:r>
            <a:r>
              <a:rPr lang="en-US"/>
              <a:t> </a:t>
            </a:r>
            <a:r>
              <a:rPr lang="en-US" err="1"/>
              <a:t>Κωστό</a:t>
            </a:r>
            <a:r>
              <a:rPr lang="en-US"/>
              <a:t>π</a:t>
            </a:r>
            <a:r>
              <a:rPr lang="en-US" err="1"/>
              <a:t>ουλος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Στέφ</a:t>
            </a:r>
            <a:r>
              <a:rPr lang="en-US"/>
              <a:t>α</a:t>
            </a:r>
            <a:r>
              <a:rPr lang="en-US" err="1"/>
              <a:t>νος</a:t>
            </a:r>
            <a:r>
              <a:rPr lang="en-US"/>
              <a:t> </a:t>
            </a:r>
            <a:r>
              <a:rPr lang="en-US" err="1"/>
              <a:t>Ουντράκης</a:t>
            </a:r>
            <a:r>
              <a:rPr lang="en-US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4864C-F502-AF78-426D-D6AD58D99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D07A6-39B2-C336-F43C-AFEDEE15C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174027-2930-517A-4824-503AF6A7B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631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7A7DC-A449-2AFB-B64E-D933BE6F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" y="985285"/>
            <a:ext cx="4597746" cy="3447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/>
              <a:t>ERD</a:t>
            </a:r>
            <a:endParaRPr lang="en-US" sz="20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124D6F-FC25-82EC-9CC5-03AECEB0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52" r="3" b="1557"/>
          <a:stretch/>
        </p:blipFill>
        <p:spPr>
          <a:xfrm>
            <a:off x="4608287" y="389372"/>
            <a:ext cx="6770490" cy="548407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3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BA0686-DC94-3DD1-6F2D-71C94E66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26" y="864333"/>
            <a:ext cx="4597746" cy="3447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/>
              <a:t>Project structure</a:t>
            </a:r>
          </a:p>
          <a:p>
            <a:pPr algn="ctr"/>
            <a:endParaRPr lang="en-US" sz="20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1BA10D-F959-9209-DEC7-97AD8377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54" y="213921"/>
            <a:ext cx="5611926" cy="61373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BF4DA-9EFA-80B5-0900-CC9C6A16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" y="1239286"/>
            <a:ext cx="4597746" cy="3447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/>
              <a:t>Model Class Example</a:t>
            </a:r>
          </a:p>
          <a:p>
            <a:endParaRPr lang="en-US" sz="200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90D5FD-6752-C9AC-7049-DB5724DC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723"/>
          <a:stretch/>
        </p:blipFill>
        <p:spPr>
          <a:xfrm>
            <a:off x="4064001" y="183757"/>
            <a:ext cx="7726012" cy="625816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50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64477A4-AC84-3DC5-7056-D3067D982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282" y="897417"/>
            <a:ext cx="4948920" cy="5644185"/>
          </a:xfrm>
        </p:spPr>
      </p:pic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D7EF97B-5C0B-671F-8B3E-4E70F71E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5" y="911886"/>
            <a:ext cx="4958404" cy="56314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26CEAF-C4E9-86E0-0B63-ABE2D3AB107F}"/>
              </a:ext>
            </a:extLst>
          </p:cNvPr>
          <p:cNvSpPr txBox="1"/>
          <p:nvPr/>
        </p:nvSpPr>
        <p:spPr>
          <a:xfrm>
            <a:off x="433673" y="25689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Repository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7DA1A-97B6-F360-8F7E-795578148225}"/>
              </a:ext>
            </a:extLst>
          </p:cNvPr>
          <p:cNvSpPr txBox="1"/>
          <p:nvPr/>
        </p:nvSpPr>
        <p:spPr>
          <a:xfrm>
            <a:off x="6753790" y="256896"/>
            <a:ext cx="34939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Repository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406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BF4DA-9EFA-80B5-0900-CC9C6A16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1403" y="5572"/>
            <a:ext cx="3194699" cy="89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/>
              <a:t>Service Interface</a:t>
            </a:r>
          </a:p>
          <a:p>
            <a:endParaRPr lang="en-US" sz="20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66571E8-C841-A3BD-C5AB-62296EDA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2" y="570443"/>
            <a:ext cx="4710641" cy="5705019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399AA8-7C4E-4A34-46F2-A77CDC02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34" y="568474"/>
            <a:ext cx="4712810" cy="5890381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8E63702-6B54-4C80-2F9E-065812BF8FC0}"/>
              </a:ext>
            </a:extLst>
          </p:cNvPr>
          <p:cNvSpPr txBox="1">
            <a:spLocks/>
          </p:cNvSpPr>
          <p:nvPr/>
        </p:nvSpPr>
        <p:spPr>
          <a:xfrm>
            <a:off x="6653378" y="12829"/>
            <a:ext cx="3194699" cy="8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/>
              <a:t>Service Implementation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3974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40203-F4C1-D062-B50B-34B6D138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89" y="1121534"/>
            <a:ext cx="2748775" cy="3447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/>
              <a:t>Service class example</a:t>
            </a:r>
            <a:endParaRPr lang="en-US"/>
          </a:p>
          <a:p>
            <a:pPr marL="0" indent="0" algn="ctr">
              <a:buNone/>
            </a:pPr>
            <a:endParaRPr lang="en-US" sz="2400" b="1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31A98B-AE26-CBF5-B419-25E4DDB6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5" y="311783"/>
            <a:ext cx="8658413" cy="577835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48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E2C4D-5998-10B4-44DC-81519BFC6C1F}"/>
              </a:ext>
            </a:extLst>
          </p:cNvPr>
          <p:cNvSpPr txBox="1"/>
          <p:nvPr/>
        </p:nvSpPr>
        <p:spPr>
          <a:xfrm>
            <a:off x="1016000" y="1719384"/>
            <a:ext cx="37904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Welcome Screen UI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0ABD98-9BC1-C88C-E934-6C1A592DF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321" y="76932"/>
            <a:ext cx="5182356" cy="6539645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CCF1D-9720-2497-E9D9-20BD27AF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D6C78B-85F4-635B-5731-86D42AAAF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627635-0B31-C48B-A16D-510834DCF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16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Team 3  Presentation  "Technikon"</vt:lpstr>
      <vt:lpstr>Μέλη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Τι θα αλλάζαμε...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2024-08-08T07:44:46Z</dcterms:created>
  <dcterms:modified xsi:type="dcterms:W3CDTF">2024-08-09T05:54:38Z</dcterms:modified>
</cp:coreProperties>
</file>