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git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825659" cy="435914"/>
          </a:xfrm>
        </p:spPr>
        <p:txBody>
          <a:bodyPr/>
          <a:lstStyle/>
          <a:p>
            <a:r>
              <a:rPr lang="en-US" dirty="0" smtClean="0"/>
              <a:t>Once we have a commit, we can push or we can add more commits.</a:t>
            </a:r>
            <a:endParaRPr lang="en-US" dirty="0"/>
          </a:p>
        </p:txBody>
      </p:sp>
    </p:spTree>
    <p:extLst>
      <p:ext uri="{BB962C8B-B14F-4D97-AF65-F5344CB8AC3E}">
        <p14:creationId xmlns:p14="http://schemas.microsoft.com/office/powerpoint/2010/main" val="4637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256" y="1108657"/>
            <a:ext cx="9153296" cy="5678653"/>
          </a:xfrm>
        </p:spPr>
      </p:pic>
    </p:spTree>
    <p:extLst>
      <p:ext uri="{BB962C8B-B14F-4D97-AF65-F5344CB8AC3E}">
        <p14:creationId xmlns:p14="http://schemas.microsoft.com/office/powerpoint/2010/main" val="392512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61" y="772732"/>
            <a:ext cx="9188543" cy="5909849"/>
          </a:xfrm>
        </p:spPr>
      </p:pic>
    </p:spTree>
    <p:extLst>
      <p:ext uri="{BB962C8B-B14F-4D97-AF65-F5344CB8AC3E}">
        <p14:creationId xmlns:p14="http://schemas.microsoft.com/office/powerpoint/2010/main" val="142742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err="1" smtClean="0"/>
              <a:t>git</a:t>
            </a:r>
            <a:r>
              <a:rPr lang="en-US" dirty="0" smtClean="0"/>
              <a:t> pull</a:t>
            </a:r>
          </a:p>
          <a:p>
            <a:pPr lvl="1"/>
            <a:r>
              <a:rPr lang="en-US" dirty="0" smtClean="0"/>
              <a:t>This command brings down any changes to from the remote repository and adds it to the local repository. Be aware of merge conflicts here.</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lnSpcReduction="10000"/>
          </a:bodyPr>
          <a:lstStyle/>
          <a:p>
            <a:r>
              <a:rPr lang="en-US" dirty="0" smtClean="0"/>
              <a:t>Branching:</a:t>
            </a:r>
          </a:p>
          <a:p>
            <a:r>
              <a:rPr lang="en-US" dirty="0" err="1" smtClean="0"/>
              <a:t>git</a:t>
            </a:r>
            <a:r>
              <a:rPr lang="en-US" dirty="0" smtClean="0"/>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dirty="0" err="1"/>
              <a:t>g</a:t>
            </a:r>
            <a:r>
              <a:rPr lang="en-US" dirty="0" err="1" smtClean="0"/>
              <a:t>it</a:t>
            </a:r>
            <a:r>
              <a:rPr lang="en-US" dirty="0" smtClean="0"/>
              <a:t> checkout –b &lt;branch name&gt;</a:t>
            </a:r>
          </a:p>
          <a:p>
            <a:pPr lvl="1"/>
            <a:r>
              <a:rPr lang="en-US" dirty="0" smtClean="0"/>
              <a:t>This command lets you create a new branch on your machine. When you create the new branch, it will automatically jump to the new branch. </a:t>
            </a:r>
            <a:endParaRPr lang="en-US" dirty="0"/>
          </a:p>
          <a:p>
            <a:r>
              <a:rPr lang="en-US" dirty="0" err="1"/>
              <a:t>g</a:t>
            </a:r>
            <a:r>
              <a:rPr lang="en-US" dirty="0" err="1" smtClean="0"/>
              <a:t>it</a:t>
            </a:r>
            <a:r>
              <a:rPr lang="en-US" dirty="0" smtClean="0"/>
              <a:t> push –set-upstream origin &lt;branch you are appending to&gt;</a:t>
            </a:r>
          </a:p>
          <a:p>
            <a:pPr lvl="1"/>
            <a:r>
              <a:rPr lang="en-US" dirty="0" smtClean="0">
                <a:solidFill>
                  <a:schemeClr val="accent2"/>
                </a:solidFill>
              </a:rPr>
              <a:t>When you create your branch, the remote repository doesn’t know about it. So we have to push the new branch to the remote repository. You’ll notice it says master at the end,.</a:t>
            </a:r>
            <a:endParaRPr lang="en-US" dirty="0">
              <a:solidFill>
                <a:schemeClr val="accent2"/>
              </a:solidFill>
            </a:endParaRPr>
          </a:p>
        </p:txBody>
      </p:sp>
    </p:spTree>
    <p:extLst>
      <p:ext uri="{BB962C8B-B14F-4D97-AF65-F5344CB8AC3E}">
        <p14:creationId xmlns:p14="http://schemas.microsoft.com/office/powerpoint/2010/main" val="394776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a:t>G</a:t>
            </a:r>
            <a:r>
              <a:rPr lang="en-US" dirty="0" err="1" smtClean="0"/>
              <a:t>it</a:t>
            </a:r>
            <a:endParaRPr lang="en-US" dirty="0" smtClean="0"/>
          </a:p>
          <a:p>
            <a:r>
              <a:rPr lang="en-US" dirty="0" smtClean="0"/>
              <a:t>Intro to problems solved by source control</a:t>
            </a:r>
          </a:p>
          <a:p>
            <a:r>
              <a:rPr lang="en-US" dirty="0" smtClean="0"/>
              <a:t>Basic </a:t>
            </a:r>
            <a:r>
              <a:rPr lang="en-US" dirty="0" err="1"/>
              <a:t>G</a:t>
            </a:r>
            <a:r>
              <a:rPr lang="en-US" dirty="0" err="1" smtClean="0"/>
              <a:t>it</a:t>
            </a:r>
            <a:r>
              <a:rPr lang="en-US" dirty="0" smtClean="0"/>
              <a:t> </a:t>
            </a:r>
            <a:r>
              <a:rPr lang="en-US" dirty="0" smtClean="0"/>
              <a:t>commands and workflow (add, commit, and push)</a:t>
            </a:r>
          </a:p>
          <a:p>
            <a:r>
              <a:rPr lang="en-US" dirty="0" smtClean="0"/>
              <a:t>Overview of expanded ideas (clone, merging and conflicts, branching)</a:t>
            </a:r>
          </a:p>
          <a:p>
            <a:r>
              <a:rPr lang="en-US" dirty="0" smtClean="0"/>
              <a:t>Practical examples</a:t>
            </a:r>
          </a:p>
          <a:p>
            <a:r>
              <a:rPr lang="en-US" dirty="0" smtClean="0"/>
              <a:t>Setup of </a:t>
            </a:r>
            <a:r>
              <a:rPr lang="en-US" dirty="0" err="1"/>
              <a:t>G</a:t>
            </a:r>
            <a:r>
              <a:rPr lang="en-US" dirty="0" err="1" smtClean="0"/>
              <a:t>it</a:t>
            </a:r>
            <a:r>
              <a:rPr lang="en-US" dirty="0" smtClean="0"/>
              <a:t> </a:t>
            </a:r>
            <a:r>
              <a:rPr lang="en-US" dirty="0" smtClean="0"/>
              <a:t>shell</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Good definition of source control.</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a:t>g</a:t>
            </a:r>
            <a:r>
              <a:rPr lang="en-US" dirty="0" err="1" smtClean="0"/>
              <a:t>it</a:t>
            </a:r>
            <a:r>
              <a:rPr lang="en-US" dirty="0" smtClean="0"/>
              <a:t> </a:t>
            </a:r>
            <a:r>
              <a:rPr lang="en-US" dirty="0" smtClean="0"/>
              <a:t>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a:t>g</a:t>
            </a:r>
            <a:r>
              <a:rPr lang="en-US" dirty="0" err="1" smtClean="0"/>
              <a:t>it</a:t>
            </a:r>
            <a:r>
              <a:rPr lang="en-US" dirty="0" smtClean="0"/>
              <a:t> </a:t>
            </a:r>
            <a:r>
              <a:rPr lang="en-US" dirty="0" smtClean="0"/>
              <a:t>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a:t>
            </a:r>
            <a:r>
              <a:rPr lang="en-US" dirty="0" smtClean="0"/>
              <a:t>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a:t>g</a:t>
            </a:r>
            <a:r>
              <a:rPr lang="en-US" dirty="0" err="1" smtClean="0"/>
              <a:t>it</a:t>
            </a:r>
            <a:r>
              <a:rPr lang="en-US" dirty="0" smtClean="0"/>
              <a:t> </a:t>
            </a:r>
            <a:r>
              <a:rPr lang="en-US" dirty="0"/>
              <a:t>p</a:t>
            </a:r>
            <a:r>
              <a:rPr lang="en-US" dirty="0" smtClean="0"/>
              <a:t>ush</a:t>
            </a:r>
            <a:endParaRPr lang="en-US" dirty="0" smtClean="0"/>
          </a:p>
          <a:p>
            <a:pPr lvl="1"/>
            <a:r>
              <a:rPr lang="en-US" dirty="0" smtClean="0"/>
              <a:t>This is the </a:t>
            </a:r>
            <a:r>
              <a:rPr lang="en-US" dirty="0" smtClean="0"/>
              <a:t>command </a:t>
            </a:r>
            <a:r>
              <a:rPr lang="en-US" dirty="0" smtClean="0"/>
              <a:t>that will add your </a:t>
            </a:r>
            <a:r>
              <a:rPr lang="en-US" dirty="0" smtClean="0"/>
              <a:t>commit(s) </a:t>
            </a:r>
            <a:r>
              <a:rPr lang="en-US" dirty="0" smtClean="0"/>
              <a:t>to </a:t>
            </a:r>
            <a:r>
              <a:rPr lang="en-US" dirty="0" smtClean="0"/>
              <a:t>the repository</a:t>
            </a:r>
            <a:r>
              <a:rPr lang="en-US" dirty="0" smtClean="0"/>
              <a:t>,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18"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TotalTime>
  <Words>739</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lpstr>Examples of basic Git commands</vt:lpstr>
      <vt:lpstr>Examples of basic git commands</vt:lpstr>
      <vt:lpstr>Examples of basic Git commands</vt:lpstr>
      <vt:lpstr>PowerPoint Presentation</vt:lpstr>
      <vt:lpstr>Examples of basic Git commands</vt:lpstr>
      <vt:lpstr>PowerPoint Presentation</vt:lpstr>
      <vt:lpstr>Intermediate Git commands</vt:lpstr>
      <vt:lpstr>Intermediate Git commands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10</cp:revision>
  <dcterms:created xsi:type="dcterms:W3CDTF">2016-03-22T23:52:32Z</dcterms:created>
  <dcterms:modified xsi:type="dcterms:W3CDTF">2016-04-02T23:35:53Z</dcterms:modified>
</cp:coreProperties>
</file>