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git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smtClean="0"/>
              <a:t>git</a:t>
            </a:r>
            <a:endParaRPr lang="en-US" dirty="0" smtClean="0"/>
          </a:p>
          <a:p>
            <a:r>
              <a:rPr lang="en-US" dirty="0" smtClean="0"/>
              <a:t>Intro to problems solved by source control</a:t>
            </a:r>
          </a:p>
          <a:p>
            <a:r>
              <a:rPr lang="en-US" dirty="0" smtClean="0"/>
              <a:t>Basic </a:t>
            </a:r>
            <a:r>
              <a:rPr lang="en-US" dirty="0" err="1" smtClean="0"/>
              <a:t>git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a:t>
            </a:r>
            <a:r>
              <a:rPr lang="en-US" dirty="0" err="1" smtClean="0"/>
              <a:t>git</a:t>
            </a:r>
            <a:r>
              <a:rPr lang="en-US" dirty="0" smtClean="0"/>
              <a:t> shell</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Good definition of source control.</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smtClean="0"/>
              <a:t>Git</a:t>
            </a:r>
            <a:r>
              <a:rPr lang="en-US" dirty="0" smtClean="0"/>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smtClean="0"/>
              <a:t>Git</a:t>
            </a:r>
            <a:r>
              <a:rPr lang="en-US" dirty="0" smtClean="0"/>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smtClean="0"/>
              <a:t>Git</a:t>
            </a:r>
            <a:r>
              <a:rPr lang="en-US" dirty="0" smtClean="0"/>
              <a:t> Push</a:t>
            </a:r>
          </a:p>
          <a:p>
            <a:pPr lvl="1"/>
            <a:r>
              <a:rPr lang="en-US" dirty="0" smtClean="0"/>
              <a:t>This is the commands that will add your commit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403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5</cp:revision>
  <dcterms:created xsi:type="dcterms:W3CDTF">2016-03-22T23:52:32Z</dcterms:created>
  <dcterms:modified xsi:type="dcterms:W3CDTF">2016-03-23T00:33:19Z</dcterms:modified>
</cp:coreProperties>
</file>