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git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825659" cy="435914"/>
          </a:xfrm>
        </p:spPr>
        <p:txBody>
          <a:bodyPr/>
          <a:lstStyle/>
          <a:p>
            <a:r>
              <a:rPr lang="en-US" dirty="0" smtClean="0"/>
              <a:t>Once we have a commit, we can push or we can add more commits.</a:t>
            </a:r>
            <a:endParaRPr lang="en-US" dirty="0"/>
          </a:p>
        </p:txBody>
      </p:sp>
    </p:spTree>
    <p:extLst>
      <p:ext uri="{BB962C8B-B14F-4D97-AF65-F5344CB8AC3E}">
        <p14:creationId xmlns:p14="http://schemas.microsoft.com/office/powerpoint/2010/main" val="4637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256" y="1108657"/>
            <a:ext cx="9153296" cy="5678653"/>
          </a:xfrm>
        </p:spPr>
      </p:pic>
    </p:spTree>
    <p:extLst>
      <p:ext uri="{BB962C8B-B14F-4D97-AF65-F5344CB8AC3E}">
        <p14:creationId xmlns:p14="http://schemas.microsoft.com/office/powerpoint/2010/main" val="392512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61" y="772732"/>
            <a:ext cx="9188543" cy="5909849"/>
          </a:xfrm>
        </p:spPr>
      </p:pic>
    </p:spTree>
    <p:extLst>
      <p:ext uri="{BB962C8B-B14F-4D97-AF65-F5344CB8AC3E}">
        <p14:creationId xmlns:p14="http://schemas.microsoft.com/office/powerpoint/2010/main" val="142742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err="1" smtClean="0"/>
              <a:t>git</a:t>
            </a:r>
            <a:r>
              <a:rPr lang="en-US" dirty="0" smtClean="0"/>
              <a:t> pull</a:t>
            </a:r>
          </a:p>
          <a:p>
            <a:pPr lvl="1"/>
            <a:r>
              <a:rPr lang="en-US" dirty="0" smtClean="0"/>
              <a:t>This command brings down any changes to from the remote repository and adds it to the local repository. Be aware of merge conflicts here.</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lnSpcReduction="10000"/>
          </a:bodyPr>
          <a:lstStyle/>
          <a:p>
            <a:r>
              <a:rPr lang="en-US" dirty="0" smtClean="0"/>
              <a:t>Branching:</a:t>
            </a:r>
          </a:p>
          <a:p>
            <a:r>
              <a:rPr lang="en-US" dirty="0" err="1" smtClean="0"/>
              <a:t>git</a:t>
            </a:r>
            <a:r>
              <a:rPr lang="en-US" dirty="0" smtClean="0"/>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dirty="0" err="1"/>
              <a:t>g</a:t>
            </a:r>
            <a:r>
              <a:rPr lang="en-US" dirty="0" err="1" smtClean="0"/>
              <a:t>it</a:t>
            </a:r>
            <a:r>
              <a:rPr lang="en-US" dirty="0" smtClean="0"/>
              <a:t> checkout –b &lt;branch name&gt;</a:t>
            </a:r>
          </a:p>
          <a:p>
            <a:pPr lvl="1"/>
            <a:r>
              <a:rPr lang="en-US" dirty="0" smtClean="0"/>
              <a:t>This command lets you create a new branch on your machine. When you create the new branch, it will automatically jump to the new branch. </a:t>
            </a:r>
            <a:endParaRPr lang="en-US" dirty="0"/>
          </a:p>
          <a:p>
            <a:r>
              <a:rPr lang="en-US" dirty="0" err="1"/>
              <a:t>g</a:t>
            </a:r>
            <a:r>
              <a:rPr lang="en-US" dirty="0" err="1" smtClean="0"/>
              <a:t>it</a:t>
            </a:r>
            <a:r>
              <a:rPr lang="en-US" dirty="0" smtClean="0"/>
              <a:t> push –set-upstream origin &lt;branch you are appending to&gt;</a:t>
            </a:r>
          </a:p>
          <a:p>
            <a:pPr lvl="1"/>
            <a:r>
              <a:rPr lang="en-US" dirty="0" smtClean="0">
                <a:solidFill>
                  <a:schemeClr val="accent2"/>
                </a:solidFill>
              </a:rPr>
              <a:t>When you create your branch, the remote repository doesn’t know about it. So we have to push the new branch to the remote repository. You’ll notice it says master at the end,.</a:t>
            </a:r>
            <a:endParaRPr lang="en-US" dirty="0">
              <a:solidFill>
                <a:schemeClr val="accent2"/>
              </a:solidFill>
            </a:endParaRPr>
          </a:p>
        </p:txBody>
      </p:sp>
    </p:spTree>
    <p:extLst>
      <p:ext uri="{BB962C8B-B14F-4D97-AF65-F5344CB8AC3E}">
        <p14:creationId xmlns:p14="http://schemas.microsoft.com/office/powerpoint/2010/main" val="394776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dirty="0" err="1" smtClean="0"/>
              <a:t>git</a:t>
            </a:r>
            <a:r>
              <a:rPr lang="en-US" dirty="0" smtClean="0"/>
              <a:t> pull.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dirty="0" err="1" smtClean="0"/>
              <a:t>git</a:t>
            </a:r>
            <a:r>
              <a:rPr lang="en-US" dirty="0" smtClean="0"/>
              <a:t> pull is actually 2 commands in 1. It does the work of both </a:t>
            </a:r>
            <a:r>
              <a:rPr lang="en-US" dirty="0" err="1" smtClean="0"/>
              <a:t>git</a:t>
            </a:r>
            <a:r>
              <a:rPr lang="en-US" dirty="0" smtClean="0"/>
              <a:t> fetch and </a:t>
            </a:r>
            <a:r>
              <a:rPr lang="en-US" dirty="0" err="1" smtClean="0"/>
              <a:t>git</a:t>
            </a:r>
            <a:r>
              <a:rPr lang="en-US" dirty="0" smtClean="0"/>
              <a:t> merge.</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1477328"/>
          </a:xfrm>
          <a:prstGeom prst="rect">
            <a:avLst/>
          </a:prstGeom>
          <a:noFill/>
        </p:spPr>
        <p:txBody>
          <a:bodyPr wrap="square" rtlCol="0">
            <a:spAutoFit/>
          </a:bodyPr>
          <a:lstStyle/>
          <a:p>
            <a:r>
              <a:rPr lang="en-US" dirty="0" smtClean="0"/>
              <a:t>These two images demonstrate that the content of your files physically changes when you switch branches.</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a:t>G</a:t>
            </a:r>
            <a:r>
              <a:rPr lang="en-US" dirty="0" err="1" smtClean="0"/>
              <a:t>it</a:t>
            </a:r>
            <a:endParaRPr lang="en-US" dirty="0" smtClean="0"/>
          </a:p>
          <a:p>
            <a:r>
              <a:rPr lang="en-US" dirty="0" smtClean="0"/>
              <a:t>Intro to problems solved by source control</a:t>
            </a:r>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a:t>
            </a:r>
            <a:r>
              <a:rPr lang="en-US" dirty="0" err="1"/>
              <a:t>G</a:t>
            </a:r>
            <a:r>
              <a:rPr lang="en-US" dirty="0" err="1" smtClean="0"/>
              <a:t>it</a:t>
            </a:r>
            <a:r>
              <a:rPr lang="en-US" dirty="0" smtClean="0"/>
              <a:t> shell</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Good definition of source control.</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a:t>g</a:t>
            </a:r>
            <a:r>
              <a:rPr lang="en-US" dirty="0" err="1" smtClean="0"/>
              <a:t>it</a:t>
            </a:r>
            <a:r>
              <a:rPr lang="en-US" dirty="0" smtClean="0"/>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a:t>g</a:t>
            </a:r>
            <a:r>
              <a:rPr lang="en-US" dirty="0" err="1" smtClean="0"/>
              <a:t>it</a:t>
            </a:r>
            <a:r>
              <a:rPr lang="en-US" dirty="0" smtClean="0"/>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a:t>g</a:t>
            </a:r>
            <a:r>
              <a:rPr lang="en-US" dirty="0" err="1" smtClean="0"/>
              <a:t>it</a:t>
            </a:r>
            <a:r>
              <a:rPr lang="en-US" dirty="0" smtClean="0"/>
              <a:t> </a:t>
            </a:r>
            <a:r>
              <a:rPr lang="en-US" dirty="0"/>
              <a:t>p</a:t>
            </a:r>
            <a:r>
              <a:rPr lang="en-US" dirty="0" smtClean="0"/>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18"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134</TotalTime>
  <Words>896</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lpstr>Examples of basic Git commands</vt:lpstr>
      <vt:lpstr>Examples of basic git commands</vt:lpstr>
      <vt:lpstr>Examples of basic Git commands</vt:lpstr>
      <vt:lpstr>PowerPoint Presentation</vt:lpstr>
      <vt:lpstr>Examples of basic Git commands</vt:lpstr>
      <vt:lpstr>PowerPoint Presentation</vt:lpstr>
      <vt:lpstr>Intermediate Git commands</vt:lpstr>
      <vt:lpstr>Intermediate Git commands</vt:lpstr>
      <vt:lpstr>Intermediate Git commands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13</cp:revision>
  <dcterms:created xsi:type="dcterms:W3CDTF">2016-03-22T23:52:32Z</dcterms:created>
  <dcterms:modified xsi:type="dcterms:W3CDTF">2016-04-03T03:39:35Z</dcterms:modified>
</cp:coreProperties>
</file>