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9" r:id="rId10"/>
    <p:sldId id="263" r:id="rId11"/>
    <p:sldId id="270" r:id="rId12"/>
    <p:sldId id="264" r:id="rId13"/>
    <p:sldId id="271" r:id="rId14"/>
    <p:sldId id="265" r:id="rId15"/>
    <p:sldId id="266" r:id="rId16"/>
    <p:sldId id="267" r:id="rId17"/>
    <p:sldId id="268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11" autoAdjust="0"/>
    <p:restoredTop sz="94660"/>
  </p:normalViewPr>
  <p:slideViewPr>
    <p:cSldViewPr snapToGrid="0">
      <p:cViewPr varScale="1">
        <p:scale>
          <a:sx n="49" d="100"/>
          <a:sy n="49" d="100"/>
        </p:scale>
        <p:origin x="68" y="1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25C8-BB8B-4370-AE89-83F715685FCD}" type="datetimeFigureOut">
              <a:rPr lang="zh-CN" altLang="en-US" smtClean="0"/>
              <a:t>2023-07-08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3819-66CD-4D3C-B498-249409DB5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42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25C8-BB8B-4370-AE89-83F715685FCD}" type="datetimeFigureOut">
              <a:rPr lang="zh-CN" altLang="en-US" smtClean="0"/>
              <a:t>2023-07-08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3819-66CD-4D3C-B498-249409DB5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9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25C8-BB8B-4370-AE89-83F715685FCD}" type="datetimeFigureOut">
              <a:rPr lang="zh-CN" altLang="en-US" smtClean="0"/>
              <a:t>2023-07-08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3819-66CD-4D3C-B498-249409DB5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34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25C8-BB8B-4370-AE89-83F715685FCD}" type="datetimeFigureOut">
              <a:rPr lang="zh-CN" altLang="en-US" smtClean="0"/>
              <a:t>2023-07-08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3819-66CD-4D3C-B498-249409DB5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1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25C8-BB8B-4370-AE89-83F715685FCD}" type="datetimeFigureOut">
              <a:rPr lang="zh-CN" altLang="en-US" smtClean="0"/>
              <a:t>2023-07-08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3819-66CD-4D3C-B498-249409DB5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74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25C8-BB8B-4370-AE89-83F715685FCD}" type="datetimeFigureOut">
              <a:rPr lang="zh-CN" altLang="en-US" smtClean="0"/>
              <a:t>2023-07-08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3819-66CD-4D3C-B498-249409DB5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25C8-BB8B-4370-AE89-83F715685FCD}" type="datetimeFigureOut">
              <a:rPr lang="zh-CN" altLang="en-US" smtClean="0"/>
              <a:t>2023-07-08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3819-66CD-4D3C-B498-249409DB5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15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25C8-BB8B-4370-AE89-83F715685FCD}" type="datetimeFigureOut">
              <a:rPr lang="zh-CN" altLang="en-US" smtClean="0"/>
              <a:t>2023-07-08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3819-66CD-4D3C-B498-249409DB5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5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25C8-BB8B-4370-AE89-83F715685FCD}" type="datetimeFigureOut">
              <a:rPr lang="zh-CN" altLang="en-US" smtClean="0"/>
              <a:t>2023-07-08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3819-66CD-4D3C-B498-249409DB5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67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25C8-BB8B-4370-AE89-83F715685FCD}" type="datetimeFigureOut">
              <a:rPr lang="zh-CN" altLang="en-US" smtClean="0"/>
              <a:t>2023-07-08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3819-66CD-4D3C-B498-249409DB5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95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25C8-BB8B-4370-AE89-83F715685FCD}" type="datetimeFigureOut">
              <a:rPr lang="zh-CN" altLang="en-US" smtClean="0"/>
              <a:t>2023-07-08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3819-66CD-4D3C-B498-249409DB5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6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F25C8-BB8B-4370-AE89-83F715685FCD}" type="datetimeFigureOut">
              <a:rPr lang="zh-CN" altLang="en-US" smtClean="0"/>
              <a:t>2023-07-08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23819-66CD-4D3C-B498-249409DB5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262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08129-FE41-4561-BC36-7EC83458D2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Computer System: </a:t>
            </a:r>
            <a:br>
              <a:rPr lang="en-US" altLang="zh-CN" dirty="0"/>
            </a:br>
            <a:r>
              <a:rPr lang="en-US" altLang="zh-CN" dirty="0"/>
              <a:t>A Programmer's Perspective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CD4091-8B69-4F56-BE34-FFFC3D1DA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Chapter 2 </a:t>
            </a:r>
            <a:r>
              <a:rPr lang="zh-CN" altLang="en-US" dirty="0"/>
              <a:t>信息的表示和处理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61F608-8EFC-411B-A660-8E2ED91BD085}"/>
              </a:ext>
            </a:extLst>
          </p:cNvPr>
          <p:cNvSpPr txBox="1"/>
          <p:nvPr/>
        </p:nvSpPr>
        <p:spPr>
          <a:xfrm>
            <a:off x="9618562" y="5257800"/>
            <a:ext cx="144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陈奕帆</a:t>
            </a:r>
          </a:p>
        </p:txBody>
      </p:sp>
    </p:spTree>
    <p:extLst>
      <p:ext uri="{BB962C8B-B14F-4D97-AF65-F5344CB8AC3E}">
        <p14:creationId xmlns:p14="http://schemas.microsoft.com/office/powerpoint/2010/main" val="250682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84DB8-BD7B-4FD7-8B88-E89DC8B2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0A25C6F-440C-4E62-93EB-F4604B491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956" y="365125"/>
            <a:ext cx="11514494" cy="4173209"/>
          </a:xfrm>
        </p:spPr>
      </p:pic>
    </p:spTree>
    <p:extLst>
      <p:ext uri="{BB962C8B-B14F-4D97-AF65-F5344CB8AC3E}">
        <p14:creationId xmlns:p14="http://schemas.microsoft.com/office/powerpoint/2010/main" val="427339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762FF-3650-4F36-88E6-4EC37A8D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有符号数产生的意外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EAFDE-0D40-49EC-A913-B1933AB6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71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99800-EDBB-454F-BF9C-C080339E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82680F-FD81-4D33-971F-27384CF56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99" y="365124"/>
            <a:ext cx="11640272" cy="3814989"/>
          </a:xfrm>
        </p:spPr>
      </p:pic>
    </p:spTree>
    <p:extLst>
      <p:ext uri="{BB962C8B-B14F-4D97-AF65-F5344CB8AC3E}">
        <p14:creationId xmlns:p14="http://schemas.microsoft.com/office/powerpoint/2010/main" val="25340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B5241-AECF-4279-BF3D-F15171C3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ffectLst/>
              </a:rPr>
              <a:t>binary_search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0A7C4-DDA1-48C2-9177-BA0CDF3AE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596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1D38A-5B3B-40FD-9BD6-0C88CD6E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199862B-DC34-406E-B552-AA7337537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23" y="101327"/>
            <a:ext cx="8236901" cy="6639108"/>
          </a:xfrm>
        </p:spPr>
      </p:pic>
    </p:spTree>
    <p:extLst>
      <p:ext uri="{BB962C8B-B14F-4D97-AF65-F5344CB8AC3E}">
        <p14:creationId xmlns:p14="http://schemas.microsoft.com/office/powerpoint/2010/main" val="870875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8A3EB-F2BC-41F4-A1F4-46C921FC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3FE172F-7352-4E7A-BA18-F8C1714AE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41" y="192768"/>
            <a:ext cx="8110973" cy="6456226"/>
          </a:xfrm>
        </p:spPr>
      </p:pic>
    </p:spTree>
    <p:extLst>
      <p:ext uri="{BB962C8B-B14F-4D97-AF65-F5344CB8AC3E}">
        <p14:creationId xmlns:p14="http://schemas.microsoft.com/office/powerpoint/2010/main" val="1250991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09708-2099-4F68-A71C-7B323554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中指针能解决的信息处理的问题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D99B7-F298-4B50-B7E1-1BD9FF374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删除单向链表中的某个节点</a:t>
            </a:r>
          </a:p>
        </p:txBody>
      </p:sp>
    </p:spTree>
    <p:extLst>
      <p:ext uri="{BB962C8B-B14F-4D97-AF65-F5344CB8AC3E}">
        <p14:creationId xmlns:p14="http://schemas.microsoft.com/office/powerpoint/2010/main" val="974520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C50E8-0585-46C4-810C-91B4CCB7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C3FD2B9-6AB1-42C0-ACBD-87F232B5A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31" y="134124"/>
            <a:ext cx="8656220" cy="6567122"/>
          </a:xfrm>
        </p:spPr>
      </p:pic>
    </p:spTree>
    <p:extLst>
      <p:ext uri="{BB962C8B-B14F-4D97-AF65-F5344CB8AC3E}">
        <p14:creationId xmlns:p14="http://schemas.microsoft.com/office/powerpoint/2010/main" val="997730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E628A-D9D5-4E40-986C-A26027AB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CEB4B-E40C-4CBD-B52B-622B1C0AB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F9EA3D-BE80-49BF-9CEE-70E299F8C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57" y="365125"/>
            <a:ext cx="10509735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7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9934D-FE1D-4BD3-8819-1E1A7C18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639C5-9938-43AF-80D1-DFDC9BF04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缺点：</a:t>
            </a:r>
            <a:r>
              <a:rPr lang="en-US" altLang="zh-CN" dirty="0"/>
              <a:t>0</a:t>
            </a:r>
            <a:r>
              <a:rPr lang="zh-CN" altLang="en-US" dirty="0"/>
              <a:t>不唯一，且运算时需要单独的硬件电路来确定正负</a:t>
            </a:r>
            <a:endParaRPr lang="en-US" altLang="zh-CN" dirty="0"/>
          </a:p>
          <a:p>
            <a:r>
              <a:rPr lang="zh-CN" altLang="en-US" dirty="0"/>
              <a:t>反码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缺点：通过循环进位可以进行算术运算，但</a:t>
            </a:r>
            <a:r>
              <a:rPr lang="en-US" altLang="zh-CN" dirty="0"/>
              <a:t>0</a:t>
            </a:r>
            <a:r>
              <a:rPr lang="zh-CN" altLang="en-US" dirty="0"/>
              <a:t>不唯一</a:t>
            </a:r>
            <a:endParaRPr lang="en-US" altLang="zh-CN" dirty="0"/>
          </a:p>
          <a:p>
            <a:r>
              <a:rPr lang="zh-CN" altLang="en-US" dirty="0"/>
              <a:t>补码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优点：统一表示，方便运算，其中可以将减法运算转化为加法运算，利于简化硬件设计和指令集</a:t>
            </a:r>
          </a:p>
        </p:txBody>
      </p:sp>
    </p:spTree>
    <p:extLst>
      <p:ext uri="{BB962C8B-B14F-4D97-AF65-F5344CB8AC3E}">
        <p14:creationId xmlns:p14="http://schemas.microsoft.com/office/powerpoint/2010/main" val="422255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9177A-64AF-457F-BDF8-3363B348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B6A98E-89FD-436D-9192-4A2E8E81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浮点数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IEEE 754</a:t>
            </a:r>
            <a:r>
              <a:rPr lang="zh-CN" altLang="en-US" dirty="0"/>
              <a:t>标准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符号位 指数 尾数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单精度浮点数（</a:t>
            </a:r>
            <a:r>
              <a:rPr lang="en-US" altLang="zh-CN" dirty="0"/>
              <a:t>32</a:t>
            </a:r>
            <a:r>
              <a:rPr lang="zh-CN" altLang="en-US" dirty="0"/>
              <a:t>位）表示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960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2B57F-741C-4BD1-8894-8491AAFE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代码语言问题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37A0D-11A7-401C-BF7B-3C55EFB80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51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EB97C-EDBA-4C1C-BFE4-27BED9AA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C43E1C-4860-47E7-BEC5-854C394EA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214" y="694706"/>
            <a:ext cx="6466745" cy="5798169"/>
          </a:xfrm>
        </p:spPr>
      </p:pic>
    </p:spTree>
    <p:extLst>
      <p:ext uri="{BB962C8B-B14F-4D97-AF65-F5344CB8AC3E}">
        <p14:creationId xmlns:p14="http://schemas.microsoft.com/office/powerpoint/2010/main" val="417496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76BB5-7D2F-41B6-8068-823DDAEF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0D9C155-0186-432A-AD04-2E1D08EE9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108" y="541779"/>
            <a:ext cx="11141060" cy="3270200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A7C6F11-8828-4821-94FC-E64B13C8181E}"/>
              </a:ext>
            </a:extLst>
          </p:cNvPr>
          <p:cNvSpPr txBox="1"/>
          <p:nvPr/>
        </p:nvSpPr>
        <p:spPr>
          <a:xfrm>
            <a:off x="604158" y="4236945"/>
            <a:ext cx="1140060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effectLst/>
              </a:rPr>
              <a:t>这两个函数定义的目标是一样的，即交换</a:t>
            </a:r>
            <a:r>
              <a:rPr lang="en-US" altLang="zh-CN" sz="2800" b="0" i="0" dirty="0">
                <a:effectLst/>
              </a:rPr>
              <a:t>16</a:t>
            </a:r>
            <a:r>
              <a:rPr lang="zh-CN" altLang="en-US" sz="2800" b="0" i="0" dirty="0">
                <a:effectLst/>
              </a:rPr>
              <a:t>位整数的高字节和低字节。但是，第一个定义在计算时没有正确处理运算符的优先级，</a:t>
            </a:r>
            <a:r>
              <a:rPr lang="en-US" altLang="zh-CN" sz="2800" dirty="0"/>
              <a:t>+</a:t>
            </a:r>
            <a:r>
              <a:rPr lang="zh-CN" altLang="en-US" sz="2800" dirty="0"/>
              <a:t>和</a:t>
            </a:r>
            <a:r>
              <a:rPr lang="en-US" altLang="zh-CN" sz="2800" dirty="0"/>
              <a:t>&gt;&gt;</a:t>
            </a:r>
            <a:r>
              <a:rPr lang="zh-CN" altLang="en-US" sz="2800" dirty="0"/>
              <a:t>运算优先级相同，从左到右依次运算，</a:t>
            </a:r>
            <a:r>
              <a:rPr lang="zh-CN" altLang="en-US" sz="2800" b="0" i="0" dirty="0">
                <a:effectLst/>
              </a:rPr>
              <a:t>导致错误的结果。而第二个定义确保了正确的运算顺序，</a:t>
            </a:r>
            <a:r>
              <a:rPr lang="zh-CN" altLang="en-US" sz="2800" dirty="0"/>
              <a:t>结果正确。</a:t>
            </a:r>
          </a:p>
        </p:txBody>
      </p:sp>
    </p:spTree>
    <p:extLst>
      <p:ext uri="{BB962C8B-B14F-4D97-AF65-F5344CB8AC3E}">
        <p14:creationId xmlns:p14="http://schemas.microsoft.com/office/powerpoint/2010/main" val="156826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32059-B521-4B02-AA5C-4AC4295C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字节序：大小端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75C6E-4E90-4E4E-A7AF-F8F5C1C4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331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EB0C0-69BB-4ED8-B249-CC4EB735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A536037-E788-47AB-98AA-3AD8B0A3C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59" y="365125"/>
            <a:ext cx="9714993" cy="6127750"/>
          </a:xfrm>
        </p:spPr>
      </p:pic>
    </p:spTree>
    <p:extLst>
      <p:ext uri="{BB962C8B-B14F-4D97-AF65-F5344CB8AC3E}">
        <p14:creationId xmlns:p14="http://schemas.microsoft.com/office/powerpoint/2010/main" val="172924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63A23-B5B3-4D06-8294-923B33AE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C81F1-86EC-45D8-BB22-29B59AF14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IEEE 754</a:t>
            </a:r>
          </a:p>
          <a:p>
            <a:endParaRPr lang="en-US" altLang="zh-CN" dirty="0"/>
          </a:p>
          <a:p>
            <a:r>
              <a:rPr lang="zh-CN" altLang="en-US" dirty="0"/>
              <a:t>浮点数运算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0.1 + 0.2 = 0.30000000000000004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E52366-3AEF-4DD8-890F-6CE71443A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09296"/>
            <a:ext cx="11146332" cy="240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7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212</Words>
  <Application>Microsoft Office PowerPoint</Application>
  <PresentationFormat>宽屏</PresentationFormat>
  <Paragraphs>27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Computer System:  A Programmer's Perspective</vt:lpstr>
      <vt:lpstr>数值系统</vt:lpstr>
      <vt:lpstr>PowerPoint 演示文稿</vt:lpstr>
      <vt:lpstr>C代码语言问题</vt:lpstr>
      <vt:lpstr>PowerPoint 演示文稿</vt:lpstr>
      <vt:lpstr>v</vt:lpstr>
      <vt:lpstr>字节序：大小端</vt:lpstr>
      <vt:lpstr>PowerPoint 演示文稿</vt:lpstr>
      <vt:lpstr>浮点数</vt:lpstr>
      <vt:lpstr>PowerPoint 演示文稿</vt:lpstr>
      <vt:lpstr>有符号数产生的意外</vt:lpstr>
      <vt:lpstr>PowerPoint 演示文稿</vt:lpstr>
      <vt:lpstr>binary_search</vt:lpstr>
      <vt:lpstr>PowerPoint 演示文稿</vt:lpstr>
      <vt:lpstr>PowerPoint 演示文稿</vt:lpstr>
      <vt:lpstr>C中指针能解决的信息处理的问题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System:  A Programmer's Perspective</dc:title>
  <dc:creator>陈 奕帆</dc:creator>
  <cp:lastModifiedBy>陈 奕帆</cp:lastModifiedBy>
  <cp:revision>8</cp:revision>
  <dcterms:created xsi:type="dcterms:W3CDTF">2023-07-08T05:14:40Z</dcterms:created>
  <dcterms:modified xsi:type="dcterms:W3CDTF">2023-07-08T06:34:45Z</dcterms:modified>
</cp:coreProperties>
</file>