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6E0A1-5EB5-4A56-BD29-1D24B80706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C27B9B-C250-47DA-8F65-643E31DF2CAB}">
      <dgm:prSet/>
      <dgm:spPr/>
      <dgm:t>
        <a:bodyPr/>
        <a:lstStyle/>
        <a:p>
          <a:r>
            <a:rPr lang="es-ES"/>
            <a:t>Reglas del Problema: </a:t>
          </a:r>
          <a:endParaRPr lang="en-US"/>
        </a:p>
      </dgm:t>
    </dgm:pt>
    <dgm:pt modelId="{C0AEEDA2-F8BF-4EEF-86BC-D5490BDB7DF2}" type="parTrans" cxnId="{533AA4C7-4196-4725-B6EB-AA82EEE29C72}">
      <dgm:prSet/>
      <dgm:spPr/>
      <dgm:t>
        <a:bodyPr/>
        <a:lstStyle/>
        <a:p>
          <a:endParaRPr lang="en-US"/>
        </a:p>
      </dgm:t>
    </dgm:pt>
    <dgm:pt modelId="{7F66E470-D746-4F7F-B6C8-17A632AB91F4}" type="sibTrans" cxnId="{533AA4C7-4196-4725-B6EB-AA82EEE29C72}">
      <dgm:prSet/>
      <dgm:spPr/>
      <dgm:t>
        <a:bodyPr/>
        <a:lstStyle/>
        <a:p>
          <a:endParaRPr lang="en-US"/>
        </a:p>
      </dgm:t>
    </dgm:pt>
    <dgm:pt modelId="{5E118318-BB71-42C0-84A2-21E9976F7637}">
      <dgm:prSet/>
      <dgm:spPr/>
      <dgm:t>
        <a:bodyPr/>
        <a:lstStyle/>
        <a:p>
          <a:r>
            <a:rPr lang="es-ES"/>
            <a:t>Se debe colocar exactamente N reinas en el tablero. </a:t>
          </a:r>
          <a:endParaRPr lang="en-US"/>
        </a:p>
      </dgm:t>
    </dgm:pt>
    <dgm:pt modelId="{A04B1D4C-8C18-4F06-92CF-4B18FA799CC2}" type="parTrans" cxnId="{4EA7B8E0-69E3-4D85-BC94-ABFC49CA26D5}">
      <dgm:prSet/>
      <dgm:spPr/>
      <dgm:t>
        <a:bodyPr/>
        <a:lstStyle/>
        <a:p>
          <a:endParaRPr lang="en-US"/>
        </a:p>
      </dgm:t>
    </dgm:pt>
    <dgm:pt modelId="{2EEF11B8-D41A-47DD-AE87-8907DB28A58D}" type="sibTrans" cxnId="{4EA7B8E0-69E3-4D85-BC94-ABFC49CA26D5}">
      <dgm:prSet/>
      <dgm:spPr/>
      <dgm:t>
        <a:bodyPr/>
        <a:lstStyle/>
        <a:p>
          <a:endParaRPr lang="en-US"/>
        </a:p>
      </dgm:t>
    </dgm:pt>
    <dgm:pt modelId="{FDB49D6B-B2CA-43A0-82AA-CAF41E7EE4FF}">
      <dgm:prSet/>
      <dgm:spPr/>
      <dgm:t>
        <a:bodyPr/>
        <a:lstStyle/>
        <a:p>
          <a:r>
            <a:rPr lang="es-ES"/>
            <a:t>Ninguna reina puede compartir la misma fila, columna o diagonal con otra.</a:t>
          </a:r>
          <a:endParaRPr lang="en-US"/>
        </a:p>
      </dgm:t>
    </dgm:pt>
    <dgm:pt modelId="{BF7EE954-FC9D-4B82-B40C-A392494AB84E}" type="parTrans" cxnId="{455B1151-D7AB-424A-8F52-777F5CA5889C}">
      <dgm:prSet/>
      <dgm:spPr/>
      <dgm:t>
        <a:bodyPr/>
        <a:lstStyle/>
        <a:p>
          <a:endParaRPr lang="en-US"/>
        </a:p>
      </dgm:t>
    </dgm:pt>
    <dgm:pt modelId="{CC57D5AE-2B01-4FAF-85FA-C311C1949ECF}" type="sibTrans" cxnId="{455B1151-D7AB-424A-8F52-777F5CA5889C}">
      <dgm:prSet/>
      <dgm:spPr/>
      <dgm:t>
        <a:bodyPr/>
        <a:lstStyle/>
        <a:p>
          <a:endParaRPr lang="en-US"/>
        </a:p>
      </dgm:t>
    </dgm:pt>
    <dgm:pt modelId="{BDE6867E-5467-48B6-9A4C-74C04FEE8FBB}" type="pres">
      <dgm:prSet presAssocID="{32B6E0A1-5EB5-4A56-BD29-1D24B807061A}" presName="linear" presStyleCnt="0">
        <dgm:presLayoutVars>
          <dgm:animLvl val="lvl"/>
          <dgm:resizeHandles val="exact"/>
        </dgm:presLayoutVars>
      </dgm:prSet>
      <dgm:spPr/>
    </dgm:pt>
    <dgm:pt modelId="{E0DE9091-D75E-4CD0-B5AF-7C11F514A9FB}" type="pres">
      <dgm:prSet presAssocID="{62C27B9B-C250-47DA-8F65-643E31DF2CA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1585676-DE9C-43A3-9DBF-59C1919B533F}" type="pres">
      <dgm:prSet presAssocID="{62C27B9B-C250-47DA-8F65-643E31DF2C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05D85C-9C02-4D09-A88D-571CC1A492E3}" type="presOf" srcId="{FDB49D6B-B2CA-43A0-82AA-CAF41E7EE4FF}" destId="{21585676-DE9C-43A3-9DBF-59C1919B533F}" srcOrd="0" destOrd="1" presId="urn:microsoft.com/office/officeart/2005/8/layout/vList2"/>
    <dgm:cxn modelId="{455B1151-D7AB-424A-8F52-777F5CA5889C}" srcId="{62C27B9B-C250-47DA-8F65-643E31DF2CAB}" destId="{FDB49D6B-B2CA-43A0-82AA-CAF41E7EE4FF}" srcOrd="1" destOrd="0" parTransId="{BF7EE954-FC9D-4B82-B40C-A392494AB84E}" sibTransId="{CC57D5AE-2B01-4FAF-85FA-C311C1949ECF}"/>
    <dgm:cxn modelId="{70BE558E-E5AF-4364-B8D5-BC2669F8756C}" type="presOf" srcId="{62C27B9B-C250-47DA-8F65-643E31DF2CAB}" destId="{E0DE9091-D75E-4CD0-B5AF-7C11F514A9FB}" srcOrd="0" destOrd="0" presId="urn:microsoft.com/office/officeart/2005/8/layout/vList2"/>
    <dgm:cxn modelId="{DD27CE94-B5E9-471F-B6BA-C9552561A629}" type="presOf" srcId="{5E118318-BB71-42C0-84A2-21E9976F7637}" destId="{21585676-DE9C-43A3-9DBF-59C1919B533F}" srcOrd="0" destOrd="0" presId="urn:microsoft.com/office/officeart/2005/8/layout/vList2"/>
    <dgm:cxn modelId="{2DFCF5B7-81D7-4BD3-B20D-135F97C966C9}" type="presOf" srcId="{32B6E0A1-5EB5-4A56-BD29-1D24B807061A}" destId="{BDE6867E-5467-48B6-9A4C-74C04FEE8FBB}" srcOrd="0" destOrd="0" presId="urn:microsoft.com/office/officeart/2005/8/layout/vList2"/>
    <dgm:cxn modelId="{533AA4C7-4196-4725-B6EB-AA82EEE29C72}" srcId="{32B6E0A1-5EB5-4A56-BD29-1D24B807061A}" destId="{62C27B9B-C250-47DA-8F65-643E31DF2CAB}" srcOrd="0" destOrd="0" parTransId="{C0AEEDA2-F8BF-4EEF-86BC-D5490BDB7DF2}" sibTransId="{7F66E470-D746-4F7F-B6C8-17A632AB91F4}"/>
    <dgm:cxn modelId="{4EA7B8E0-69E3-4D85-BC94-ABFC49CA26D5}" srcId="{62C27B9B-C250-47DA-8F65-643E31DF2CAB}" destId="{5E118318-BB71-42C0-84A2-21E9976F7637}" srcOrd="0" destOrd="0" parTransId="{A04B1D4C-8C18-4F06-92CF-4B18FA799CC2}" sibTransId="{2EEF11B8-D41A-47DD-AE87-8907DB28A58D}"/>
    <dgm:cxn modelId="{402A0DBE-D027-4D86-B0B8-D359B09B25C6}" type="presParOf" srcId="{BDE6867E-5467-48B6-9A4C-74C04FEE8FBB}" destId="{E0DE9091-D75E-4CD0-B5AF-7C11F514A9FB}" srcOrd="0" destOrd="0" presId="urn:microsoft.com/office/officeart/2005/8/layout/vList2"/>
    <dgm:cxn modelId="{B9875EA2-067C-463D-9E03-3A6A1BD8C601}" type="presParOf" srcId="{BDE6867E-5467-48B6-9A4C-74C04FEE8FBB}" destId="{21585676-DE9C-43A3-9DBF-59C1919B533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E9091-D75E-4CD0-B5AF-7C11F514A9FB}">
      <dsp:nvSpPr>
        <dsp:cNvPr id="0" name=""/>
        <dsp:cNvSpPr/>
      </dsp:nvSpPr>
      <dsp:spPr>
        <a:xfrm>
          <a:off x="0" y="196505"/>
          <a:ext cx="7216416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/>
            <a:t>Reglas del Problema: </a:t>
          </a:r>
          <a:endParaRPr lang="en-US" sz="5000" kern="1200"/>
        </a:p>
      </dsp:txBody>
      <dsp:txXfrm>
        <a:off x="58543" y="255048"/>
        <a:ext cx="7099330" cy="1082164"/>
      </dsp:txXfrm>
    </dsp:sp>
    <dsp:sp modelId="{21585676-DE9C-43A3-9DBF-59C1919B533F}">
      <dsp:nvSpPr>
        <dsp:cNvPr id="0" name=""/>
        <dsp:cNvSpPr/>
      </dsp:nvSpPr>
      <dsp:spPr>
        <a:xfrm>
          <a:off x="0" y="1395755"/>
          <a:ext cx="7216416" cy="351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Se debe colocar exactamente N reinas en el tablero. </a:t>
          </a:r>
          <a:endParaRPr lang="en-US" sz="3900" kern="120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900" kern="1200"/>
            <a:t>Ninguna reina puede compartir la misma fila, columna o diagonal con otra.</a:t>
          </a:r>
          <a:endParaRPr lang="en-US" sz="3900" kern="1200"/>
        </a:p>
      </dsp:txBody>
      <dsp:txXfrm>
        <a:off x="0" y="1395755"/>
        <a:ext cx="7216416" cy="351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3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2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82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0E7D6D4-D539-E0B9-89F8-BDDFFF96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99" b="403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C54015-850C-0386-3257-3FEA4A8C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s-MX" sz="4800"/>
              <a:t>Problema N Reinas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4729C4-AA43-D141-9E1A-89F4F25A8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s-MX" dirty="0"/>
              <a:t>Portillo Zuñiga Steve Javier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74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ezas de ajedrez en un tablero">
            <a:extLst>
              <a:ext uri="{FF2B5EF4-FFF2-40B4-BE49-F238E27FC236}">
                <a16:creationId xmlns:a16="http://schemas.microsoft.com/office/drawing/2014/main" id="{0EC8063C-026C-55A2-4E1C-9527BFDA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93" r="21723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5854200-F1ED-F2AA-4283-1F3A7C31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5474F-5449-2508-3842-A0CC8347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s-ES" dirty="0"/>
              <a:t>El Problema de las N Reinas es un problema clásico de inteligencia artificial y optimización combinatoria. Su objetivo es colocar N reinas en un tablero de ajedrez de N×N de manera que ninguna de ellas se ataque entre sí.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229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0E256-1387-2BE6-67D3-38BF9480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endParaRPr lang="es-MX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917E7D-2736-4538-98B3-854D34350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91209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16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55918D5F-0BB0-9D4E-D71E-BD64BD69A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66" y="362735"/>
            <a:ext cx="1467059" cy="5839094"/>
          </a:xfrm>
        </p:spPr>
      </p:pic>
    </p:spTree>
    <p:extLst>
      <p:ext uri="{BB962C8B-B14F-4D97-AF65-F5344CB8AC3E}">
        <p14:creationId xmlns:p14="http://schemas.microsoft.com/office/powerpoint/2010/main" val="11844189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Problema N Reinas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Javier Portillo Zuñiga</dc:creator>
  <cp:lastModifiedBy>Steve Javier Portillo Zuñiga</cp:lastModifiedBy>
  <cp:revision>1</cp:revision>
  <dcterms:created xsi:type="dcterms:W3CDTF">2025-03-12T06:08:41Z</dcterms:created>
  <dcterms:modified xsi:type="dcterms:W3CDTF">2025-03-12T06:13:14Z</dcterms:modified>
</cp:coreProperties>
</file>