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Masters/slideMaster19.xml" ContentType="application/vnd.openxmlformats-officedocument.presentationml.slideMaster+xml"/>
  <Override PartName="/ppt/slideMasters/slideMaster20.xml" ContentType="application/vnd.openxmlformats-officedocument.presentationml.slideMaster+xml"/>
  <Override PartName="/ppt/slideMasters/slideMaster21.xml" ContentType="application/vnd.openxmlformats-officedocument.presentationml.slideMaster+xml"/>
  <Override PartName="/ppt/slideMasters/slideMaster22.xml" ContentType="application/vnd.openxmlformats-officedocument.presentationml.slideMaster+xml"/>
  <Override PartName="/ppt/slideMasters/slideMaster23.xml" ContentType="application/vnd.openxmlformats-officedocument.presentationml.slideMaster+xml"/>
  <Override PartName="/ppt/slideMasters/slideMaster24.xml" ContentType="application/vnd.openxmlformats-officedocument.presentationml.slideMaster+xml"/>
  <Override PartName="/ppt/slideMasters/slideMaster25.xml" ContentType="application/vnd.openxmlformats-officedocument.presentationml.slideMaster+xml"/>
  <Override PartName="/ppt/slideMasters/slideMaster26.xml" ContentType="application/vnd.openxmlformats-officedocument.presentationml.slideMaster+xml"/>
  <Override PartName="/ppt/slideMasters/slideMaster27.xml" ContentType="application/vnd.openxmlformats-officedocument.presentationml.slideMaster+xml"/>
  <Override PartName="/ppt/slideMasters/slideMaster28.xml" ContentType="application/vnd.openxmlformats-officedocument.presentationml.slideMaster+xml"/>
  <Override PartName="/ppt/slideMasters/slideMaster2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slideLayouts/slideLayout4.xml" ContentType="application/vnd.openxmlformats-officedocument.presentationml.slideLayout+xml"/>
  <Override PartName="/ppt/theme/theme4.xml" ContentType="application/vnd.openxmlformats-officedocument.theme+xml"/>
  <Override PartName="/ppt/slideLayouts/slideLayout5.xml" ContentType="application/vnd.openxmlformats-officedocument.presentationml.slideLayout+xml"/>
  <Override PartName="/ppt/theme/theme5.xml" ContentType="application/vnd.openxmlformats-officedocument.theme+xml"/>
  <Override PartName="/ppt/slideLayouts/slideLayout6.xml" ContentType="application/vnd.openxmlformats-officedocument.presentationml.slideLayout+xml"/>
  <Override PartName="/ppt/theme/theme6.xml" ContentType="application/vnd.openxmlformats-officedocument.theme+xml"/>
  <Override PartName="/ppt/slideLayouts/slideLayout7.xml" ContentType="application/vnd.openxmlformats-officedocument.presentationml.slideLayout+xml"/>
  <Override PartName="/ppt/theme/theme7.xml" ContentType="application/vnd.openxmlformats-officedocument.theme+xml"/>
  <Override PartName="/ppt/slideLayouts/slideLayout8.xml" ContentType="application/vnd.openxmlformats-officedocument.presentationml.slideLayout+xml"/>
  <Override PartName="/ppt/theme/theme8.xml" ContentType="application/vnd.openxmlformats-officedocument.theme+xml"/>
  <Override PartName="/ppt/slideLayouts/slideLayout9.xml" ContentType="application/vnd.openxmlformats-officedocument.presentationml.slideLayout+xml"/>
  <Override PartName="/ppt/theme/theme9.xml" ContentType="application/vnd.openxmlformats-officedocument.theme+xml"/>
  <Override PartName="/ppt/slideLayouts/slideLayout10.xml" ContentType="application/vnd.openxmlformats-officedocument.presentationml.slideLayout+xml"/>
  <Override PartName="/ppt/theme/theme10.xml" ContentType="application/vnd.openxmlformats-officedocument.theme+xml"/>
  <Override PartName="/ppt/slideLayouts/slideLayout11.xml" ContentType="application/vnd.openxmlformats-officedocument.presentationml.slideLayout+xml"/>
  <Override PartName="/ppt/theme/theme11.xml" ContentType="application/vnd.openxmlformats-officedocument.theme+xml"/>
  <Override PartName="/ppt/slideLayouts/slideLayout12.xml" ContentType="application/vnd.openxmlformats-officedocument.presentationml.slideLayout+xml"/>
  <Override PartName="/ppt/theme/theme12.xml" ContentType="application/vnd.openxmlformats-officedocument.theme+xml"/>
  <Override PartName="/ppt/slideLayouts/slideLayout13.xml" ContentType="application/vnd.openxmlformats-officedocument.presentationml.slideLayout+xml"/>
  <Override PartName="/ppt/theme/theme13.xml" ContentType="application/vnd.openxmlformats-officedocument.theme+xml"/>
  <Override PartName="/ppt/slideLayouts/slideLayout14.xml" ContentType="application/vnd.openxmlformats-officedocument.presentationml.slideLayout+xml"/>
  <Override PartName="/ppt/theme/theme14.xml" ContentType="application/vnd.openxmlformats-officedocument.theme+xml"/>
  <Override PartName="/ppt/slideLayouts/slideLayout15.xml" ContentType="application/vnd.openxmlformats-officedocument.presentationml.slideLayout+xml"/>
  <Override PartName="/ppt/theme/theme15.xml" ContentType="application/vnd.openxmlformats-officedocument.theme+xml"/>
  <Override PartName="/ppt/slideLayouts/slideLayout16.xml" ContentType="application/vnd.openxmlformats-officedocument.presentationml.slideLayout+xml"/>
  <Override PartName="/ppt/theme/theme16.xml" ContentType="application/vnd.openxmlformats-officedocument.theme+xml"/>
  <Override PartName="/ppt/slideLayouts/slideLayout17.xml" ContentType="application/vnd.openxmlformats-officedocument.presentationml.slideLayout+xml"/>
  <Override PartName="/ppt/theme/theme17.xml" ContentType="application/vnd.openxmlformats-officedocument.theme+xml"/>
  <Override PartName="/ppt/slideLayouts/slideLayout18.xml" ContentType="application/vnd.openxmlformats-officedocument.presentationml.slideLayout+xml"/>
  <Override PartName="/ppt/theme/theme18.xml" ContentType="application/vnd.openxmlformats-officedocument.theme+xml"/>
  <Override PartName="/ppt/slideLayouts/slideLayout19.xml" ContentType="application/vnd.openxmlformats-officedocument.presentationml.slideLayout+xml"/>
  <Override PartName="/ppt/theme/theme19.xml" ContentType="application/vnd.openxmlformats-officedocument.theme+xml"/>
  <Override PartName="/ppt/slideLayouts/slideLayout20.xml" ContentType="application/vnd.openxmlformats-officedocument.presentationml.slideLayout+xml"/>
  <Override PartName="/ppt/theme/theme20.xml" ContentType="application/vnd.openxmlformats-officedocument.theme+xml"/>
  <Override PartName="/ppt/slideLayouts/slideLayout21.xml" ContentType="application/vnd.openxmlformats-officedocument.presentationml.slideLayout+xml"/>
  <Override PartName="/ppt/theme/theme21.xml" ContentType="application/vnd.openxmlformats-officedocument.theme+xml"/>
  <Override PartName="/ppt/slideLayouts/slideLayout22.xml" ContentType="application/vnd.openxmlformats-officedocument.presentationml.slideLayout+xml"/>
  <Override PartName="/ppt/theme/theme22.xml" ContentType="application/vnd.openxmlformats-officedocument.theme+xml"/>
  <Override PartName="/ppt/slideLayouts/slideLayout23.xml" ContentType="application/vnd.openxmlformats-officedocument.presentationml.slideLayout+xml"/>
  <Override PartName="/ppt/theme/theme23.xml" ContentType="application/vnd.openxmlformats-officedocument.theme+xml"/>
  <Override PartName="/ppt/slideLayouts/slideLayout24.xml" ContentType="application/vnd.openxmlformats-officedocument.presentationml.slideLayout+xml"/>
  <Override PartName="/ppt/theme/theme24.xml" ContentType="application/vnd.openxmlformats-officedocument.theme+xml"/>
  <Override PartName="/ppt/slideLayouts/slideLayout25.xml" ContentType="application/vnd.openxmlformats-officedocument.presentationml.slideLayout+xml"/>
  <Override PartName="/ppt/theme/theme25.xml" ContentType="application/vnd.openxmlformats-officedocument.theme+xml"/>
  <Override PartName="/ppt/slideLayouts/slideLayout26.xml" ContentType="application/vnd.openxmlformats-officedocument.presentationml.slideLayout+xml"/>
  <Override PartName="/ppt/theme/theme26.xml" ContentType="application/vnd.openxmlformats-officedocument.theme+xml"/>
  <Override PartName="/ppt/slideLayouts/slideLayout27.xml" ContentType="application/vnd.openxmlformats-officedocument.presentationml.slideLayout+xml"/>
  <Override PartName="/ppt/theme/theme27.xml" ContentType="application/vnd.openxmlformats-officedocument.theme+xml"/>
  <Override PartName="/ppt/slideLayouts/slideLayout28.xml" ContentType="application/vnd.openxmlformats-officedocument.presentationml.slideLayout+xml"/>
  <Override PartName="/ppt/theme/theme28.xml" ContentType="application/vnd.openxmlformats-officedocument.theme+xml"/>
  <Override PartName="/ppt/slideLayouts/slideLayout29.xml" ContentType="application/vnd.openxmlformats-officedocument.presentationml.slideLayout+xml"/>
  <Override PartName="/ppt/theme/theme29.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Props/core0.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openxmlformats.org/officedocument/2006/relationships/metadata/core-properties" Target="docProps/core0.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0" r:id="rId2"/>
    <p:sldMasterId id="2147483652" r:id="rId3"/>
    <p:sldMasterId id="2147483654" r:id="rId4"/>
    <p:sldMasterId id="2147483656" r:id="rId5"/>
    <p:sldMasterId id="2147483658" r:id="rId6"/>
    <p:sldMasterId id="2147483660" r:id="rId7"/>
    <p:sldMasterId id="2147483662" r:id="rId8"/>
    <p:sldMasterId id="2147483664" r:id="rId9"/>
    <p:sldMasterId id="2147483666" r:id="rId10"/>
    <p:sldMasterId id="2147483668" r:id="rId11"/>
    <p:sldMasterId id="2147483670" r:id="rId12"/>
    <p:sldMasterId id="2147483672" r:id="rId13"/>
    <p:sldMasterId id="2147483674" r:id="rId14"/>
    <p:sldMasterId id="2147483676" r:id="rId15"/>
    <p:sldMasterId id="2147483678" r:id="rId16"/>
    <p:sldMasterId id="2147483680" r:id="rId17"/>
    <p:sldMasterId id="2147483682" r:id="rId18"/>
    <p:sldMasterId id="2147483686" r:id="rId19"/>
    <p:sldMasterId id="2147483688" r:id="rId20"/>
    <p:sldMasterId id="2147483690" r:id="rId21"/>
    <p:sldMasterId id="2147483692" r:id="rId22"/>
    <p:sldMasterId id="2147483694" r:id="rId23"/>
    <p:sldMasterId id="2147483696" r:id="rId24"/>
    <p:sldMasterId id="2147483698" r:id="rId25"/>
    <p:sldMasterId id="2147483700" r:id="rId26"/>
    <p:sldMasterId id="2147483702" r:id="rId27"/>
    <p:sldMasterId id="2147483704" r:id="rId28"/>
    <p:sldMasterId id="2147483706" r:id="rId29"/>
  </p:sldMasterIdLst>
  <p:sldIdLst>
    <p:sldId id="256" r:id="rId30"/>
    <p:sldId id="257" r:id="rId31"/>
    <p:sldId id="258" r:id="rId32"/>
    <p:sldId id="268" r:id="rId33"/>
    <p:sldId id="259" r:id="rId34"/>
    <p:sldId id="260" r:id="rId35"/>
    <p:sldId id="261" r:id="rId36"/>
    <p:sldId id="262" r:id="rId37"/>
    <p:sldId id="263" r:id="rId38"/>
    <p:sldId id="264" r:id="rId39"/>
    <p:sldId id="265" r:id="rId40"/>
    <p:sldId id="266" r:id="rId41"/>
  </p:sldIdLst>
  <p:sldSz cx="9144000" cy="5143500" type="screen16x9"/>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20" d="100"/>
          <a:sy n="120" d="100"/>
        </p:scale>
        <p:origin x="5436" y="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Master" Target="slideMasters/slideMaster13.xml"/><Relationship Id="rId18" Type="http://schemas.openxmlformats.org/officeDocument/2006/relationships/slideMaster" Target="slideMasters/slideMaster18.xml"/><Relationship Id="rId26" Type="http://schemas.openxmlformats.org/officeDocument/2006/relationships/slideMaster" Target="slideMasters/slideMaster26.xml"/><Relationship Id="rId39" Type="http://schemas.openxmlformats.org/officeDocument/2006/relationships/slide" Target="slides/slide10.xml"/><Relationship Id="rId21" Type="http://schemas.openxmlformats.org/officeDocument/2006/relationships/slideMaster" Target="slideMasters/slideMaster21.xml"/><Relationship Id="rId34" Type="http://schemas.openxmlformats.org/officeDocument/2006/relationships/slide" Target="slides/slide5.xml"/><Relationship Id="rId42" Type="http://schemas.openxmlformats.org/officeDocument/2006/relationships/presProps" Target="presProps.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Master" Target="slideMasters/slideMaster16.xml"/><Relationship Id="rId29" Type="http://schemas.openxmlformats.org/officeDocument/2006/relationships/slideMaster" Target="slideMasters/slideMaster29.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Master" Target="slideMasters/slideMaster11.xml"/><Relationship Id="rId24" Type="http://schemas.openxmlformats.org/officeDocument/2006/relationships/slideMaster" Target="slideMasters/slideMaster24.xml"/><Relationship Id="rId32" Type="http://schemas.openxmlformats.org/officeDocument/2006/relationships/slide" Target="slides/slide3.xml"/><Relationship Id="rId37" Type="http://schemas.openxmlformats.org/officeDocument/2006/relationships/slide" Target="slides/slide8.xml"/><Relationship Id="rId40" Type="http://schemas.openxmlformats.org/officeDocument/2006/relationships/slide" Target="slides/slide11.xml"/><Relationship Id="rId45" Type="http://schemas.openxmlformats.org/officeDocument/2006/relationships/tableStyles" Target="tableStyles.xml"/><Relationship Id="rId5" Type="http://schemas.openxmlformats.org/officeDocument/2006/relationships/slideMaster" Target="slideMasters/slideMaster5.xml"/><Relationship Id="rId15" Type="http://schemas.openxmlformats.org/officeDocument/2006/relationships/slideMaster" Target="slideMasters/slideMaster15.xml"/><Relationship Id="rId23" Type="http://schemas.openxmlformats.org/officeDocument/2006/relationships/slideMaster" Target="slideMasters/slideMaster23.xml"/><Relationship Id="rId28" Type="http://schemas.openxmlformats.org/officeDocument/2006/relationships/slideMaster" Target="slideMasters/slideMaster28.xml"/><Relationship Id="rId36" Type="http://schemas.openxmlformats.org/officeDocument/2006/relationships/slide" Target="slides/slide7.xml"/><Relationship Id="rId10" Type="http://schemas.openxmlformats.org/officeDocument/2006/relationships/slideMaster" Target="slideMasters/slideMaster10.xml"/><Relationship Id="rId19" Type="http://schemas.openxmlformats.org/officeDocument/2006/relationships/slideMaster" Target="slideMasters/slideMaster19.xml"/><Relationship Id="rId31" Type="http://schemas.openxmlformats.org/officeDocument/2006/relationships/slide" Target="slides/slide2.xml"/><Relationship Id="rId44"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Master" Target="slideMasters/slideMaster14.xml"/><Relationship Id="rId22" Type="http://schemas.openxmlformats.org/officeDocument/2006/relationships/slideMaster" Target="slideMasters/slideMaster22.xml"/><Relationship Id="rId27" Type="http://schemas.openxmlformats.org/officeDocument/2006/relationships/slideMaster" Target="slideMasters/slideMaster27.xml"/><Relationship Id="rId30" Type="http://schemas.openxmlformats.org/officeDocument/2006/relationships/slide" Target="slides/slide1.xml"/><Relationship Id="rId35" Type="http://schemas.openxmlformats.org/officeDocument/2006/relationships/slide" Target="slides/slide6.xml"/><Relationship Id="rId43" Type="http://schemas.openxmlformats.org/officeDocument/2006/relationships/viewProps" Target="viewProps.xml"/><Relationship Id="rId8" Type="http://schemas.openxmlformats.org/officeDocument/2006/relationships/slideMaster" Target="slideMasters/slideMaster8.xml"/><Relationship Id="rId3" Type="http://schemas.openxmlformats.org/officeDocument/2006/relationships/slideMaster" Target="slideMasters/slideMaster3.xml"/><Relationship Id="rId12" Type="http://schemas.openxmlformats.org/officeDocument/2006/relationships/slideMaster" Target="slideMasters/slideMaster12.xml"/><Relationship Id="rId17" Type="http://schemas.openxmlformats.org/officeDocument/2006/relationships/slideMaster" Target="slideMasters/slideMaster17.xml"/><Relationship Id="rId25" Type="http://schemas.openxmlformats.org/officeDocument/2006/relationships/slideMaster" Target="slideMasters/slideMaster25.xml"/><Relationship Id="rId33" Type="http://schemas.openxmlformats.org/officeDocument/2006/relationships/slide" Target="slides/slide4.xml"/><Relationship Id="rId38" Type="http://schemas.openxmlformats.org/officeDocument/2006/relationships/slide" Target="slides/slide9.xml"/><Relationship Id="rId20" Type="http://schemas.openxmlformats.org/officeDocument/2006/relationships/slideMaster" Target="slideMasters/slideMaster20.xml"/><Relationship Id="rId41" Type="http://schemas.openxmlformats.org/officeDocument/2006/relationships/slide" Target="slides/slide1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p:spTree>
      <p:nvGrpSpPr>
        <p:cNvPr id="1" name=""/>
        <p:cNvGrpSpPr/>
        <p:nvPr/>
      </p:nvGrpSpPr>
      <p:grpSpPr>
        <a:xfrm>
          <a:off x="0" y="0"/>
          <a:ext cx="0" cy="0"/>
          <a:chOff x="0" y="0"/>
          <a:chExt cx="0" cy="0"/>
        </a:xfrm>
      </p:grpSpPr>
      <p:sp>
        <p:nvSpPr>
          <p:cNvPr id="6" name="PlaceHolder 1"/>
          <p:cNvSpPr>
            <a:spLocks noGrp="1"/>
          </p:cNvSpPr>
          <p:nvPr>
            <p:ph type="title"/>
          </p:nvPr>
        </p:nvSpPr>
        <p:spPr>
          <a:xfrm>
            <a:off x="2347920" y="838440"/>
            <a:ext cx="4447800" cy="1058400"/>
          </a:xfrm>
          <a:prstGeom prst="rect">
            <a:avLst/>
          </a:prstGeom>
          <a:noFill/>
          <a:ln w="0">
            <a:noFill/>
          </a:ln>
        </p:spPr>
        <p:txBody>
          <a:bodyPr lIns="0" tIns="0" rIns="0" bIns="0" anchor="ctr">
            <a:noAutofit/>
          </a:bodyPr>
          <a:lstStyle/>
          <a:p>
            <a:pPr indent="0">
              <a:buNone/>
            </a:pPr>
            <a:endParaRPr lang="fr-FR" sz="1800" b="0" strike="noStrike" spc="-1">
              <a:solidFill>
                <a:schemeClr val="dk1"/>
              </a:solidFill>
              <a:latin typeface="Arial"/>
            </a:endParaRPr>
          </a:p>
        </p:txBody>
      </p:sp>
      <p:sp>
        <p:nvSpPr>
          <p:cNvPr id="7" name="PlaceHolder 2"/>
          <p:cNvSpPr>
            <a:spLocks noGrp="1"/>
          </p:cNvSpPr>
          <p:nvPr>
            <p:ph type="subTitle"/>
          </p:nvPr>
        </p:nvSpPr>
        <p:spPr>
          <a:xfrm>
            <a:off x="457200" y="1203480"/>
            <a:ext cx="8229240" cy="2982960"/>
          </a:xfrm>
          <a:prstGeom prst="rect">
            <a:avLst/>
          </a:prstGeom>
          <a:noFill/>
          <a:ln w="0">
            <a:noFill/>
          </a:ln>
        </p:spPr>
        <p:txBody>
          <a:bodyPr lIns="0" tIns="0" rIns="0" bIns="0" anchor="ctr">
            <a:noAutofit/>
          </a:bodyPr>
          <a:lstStyle/>
          <a:p>
            <a:pPr indent="0" algn="ctr">
              <a:buNone/>
            </a:pPr>
            <a:endParaRPr lang="en-US" sz="3200" b="0" strike="noStrike" spc="-1">
              <a:solidFill>
                <a:srgbClr val="FFFFFF"/>
              </a:solidFill>
              <a:latin typeface="OpenSymbo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TITLE_AND_TWO_COLUMNS_1_1">
    <p:spTree>
      <p:nvGrpSpPr>
        <p:cNvPr id="1" name=""/>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CUSTOM_6">
    <p:spTree>
      <p:nvGrpSpPr>
        <p:cNvPr id="1" name=""/>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SECTION_HEADER">
    <p:spTree>
      <p:nvGrpSpPr>
        <p:cNvPr id="1" name=""/>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CUSTOM_5">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CUSTOM_7">
    <p:spTree>
      <p:nvGrpSpPr>
        <p:cNvPr id="1" name=""/>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CUSTOM_8">
    <p:spTree>
      <p:nvGrpSpPr>
        <p:cNvPr id="1" name=""/>
        <p:cNvGrpSpPr/>
        <p:nvPr/>
      </p:nvGrpSpPr>
      <p:grpSpPr>
        <a:xfrm>
          <a:off x="0" y="0"/>
          <a:ext cx="0" cy="0"/>
          <a:chOff x="0" y="0"/>
          <a:chExt cx="0" cy="0"/>
        </a:xfrm>
      </p:grpSpPr>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TITLE_ONLY_1">
    <p:spTree>
      <p:nvGrpSpPr>
        <p:cNvPr id="1" name=""/>
        <p:cNvGrpSpPr/>
        <p:nvPr/>
      </p:nvGrpSpPr>
      <p:grpSpPr>
        <a:xfrm>
          <a:off x="0" y="0"/>
          <a:ext cx="0" cy="0"/>
          <a:chOff x="0" y="0"/>
          <a:chExt cx="0" cy="0"/>
        </a:xfrm>
      </p:grpSpPr>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TITLE_ONLY_1_1">
    <p:spTree>
      <p:nvGrpSpPr>
        <p:cNvPr id="1" name=""/>
        <p:cNvGrpSpPr/>
        <p:nvPr/>
      </p:nvGrpSpPr>
      <p:grpSpPr>
        <a:xfrm>
          <a:off x="0" y="0"/>
          <a:ext cx="0" cy="0"/>
          <a:chOff x="0" y="0"/>
          <a:chExt cx="0" cy="0"/>
        </a:xfrm>
      </p:grpSpPr>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TITLE_ONLY_1_1_1">
    <p:spTree>
      <p:nvGrpSpPr>
        <p:cNvPr id="1" name=""/>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CUSTOM_9">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IG_NUMBER">
    <p:spTree>
      <p:nvGrpSpPr>
        <p:cNvPr id="1" name=""/>
        <p:cNvGrpSpPr/>
        <p:nvPr/>
      </p:nvGrpSpPr>
      <p:grpSpPr>
        <a:xfrm>
          <a:off x="0" y="0"/>
          <a:ext cx="0" cy="0"/>
          <a:chOff x="0" y="0"/>
          <a:chExt cx="0" cy="0"/>
        </a:xfrm>
      </p:grpSpPr>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CUSTOM_9_1">
    <p:spTree>
      <p:nvGrpSpPr>
        <p:cNvPr id="1" name=""/>
        <p:cNvGrpSpPr/>
        <p:nvPr/>
      </p:nvGrpSpPr>
      <p:grpSpPr>
        <a:xfrm>
          <a:off x="0" y="0"/>
          <a:ext cx="0" cy="0"/>
          <a:chOff x="0" y="0"/>
          <a:chExt cx="0" cy="0"/>
        </a:xfrm>
      </p:grpSpPr>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x" preserve="1">
  <p:cSld name="TITLE_AND_BODY">
    <p:spTree>
      <p:nvGrpSpPr>
        <p:cNvPr id="1" name=""/>
        <p:cNvGrpSpPr/>
        <p:nvPr/>
      </p:nvGrpSpPr>
      <p:grpSpPr>
        <a:xfrm>
          <a:off x="0" y="0"/>
          <a:ext cx="0" cy="0"/>
          <a:chOff x="0" y="0"/>
          <a:chExt cx="0" cy="0"/>
        </a:xfrm>
      </p:grpSpPr>
      <p:sp>
        <p:nvSpPr>
          <p:cNvPr id="121" name="PlaceHolder 1"/>
          <p:cNvSpPr>
            <a:spLocks noGrp="1"/>
          </p:cNvSpPr>
          <p:nvPr>
            <p:ph type="title"/>
          </p:nvPr>
        </p:nvSpPr>
        <p:spPr>
          <a:xfrm>
            <a:off x="2347920" y="838440"/>
            <a:ext cx="4447800" cy="1058400"/>
          </a:xfrm>
          <a:prstGeom prst="rect">
            <a:avLst/>
          </a:prstGeom>
          <a:noFill/>
          <a:ln w="0">
            <a:noFill/>
          </a:ln>
        </p:spPr>
        <p:txBody>
          <a:bodyPr lIns="0" tIns="0" rIns="0" bIns="0" anchor="ctr">
            <a:noAutofit/>
          </a:bodyPr>
          <a:lstStyle/>
          <a:p>
            <a:pPr indent="0">
              <a:buNone/>
            </a:pPr>
            <a:endParaRPr lang="fr-FR" sz="1800" b="0" strike="noStrike" spc="-1">
              <a:solidFill>
                <a:schemeClr val="dk1"/>
              </a:solidFill>
              <a:latin typeface="Arial"/>
            </a:endParaRPr>
          </a:p>
        </p:txBody>
      </p:sp>
      <p:sp>
        <p:nvSpPr>
          <p:cNvPr id="122" name="PlaceHolder 2"/>
          <p:cNvSpPr>
            <a:spLocks noGrp="1"/>
          </p:cNvSpPr>
          <p:nvPr>
            <p:ph/>
          </p:nvPr>
        </p:nvSpPr>
        <p:spPr>
          <a:xfrm>
            <a:off x="457200" y="1203480"/>
            <a:ext cx="8229240" cy="2982960"/>
          </a:xfrm>
          <a:prstGeom prst="rect">
            <a:avLst/>
          </a:prstGeom>
          <a:noFill/>
          <a:ln w="0">
            <a:noFill/>
          </a:ln>
        </p:spPr>
        <p:txBody>
          <a:bodyPr lIns="0" tIns="0" rIns="0" bIns="0" anchor="t">
            <a:normAutofit/>
          </a:bodyPr>
          <a:lstStyle/>
          <a:p>
            <a:pPr indent="0">
              <a:spcBef>
                <a:spcPts val="1417"/>
              </a:spcBef>
              <a:buNone/>
            </a:pPr>
            <a:endParaRPr lang="fr-FR" sz="1400" b="0" strike="noStrike" spc="-1">
              <a:solidFill>
                <a:srgbClr val="000000"/>
              </a:solid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Obj" preserve="1">
  <p:cSld name="TITLE_AND_TWO_COLUMNS">
    <p:spTree>
      <p:nvGrpSpPr>
        <p:cNvPr id="1" name=""/>
        <p:cNvGrpSpPr/>
        <p:nvPr/>
      </p:nvGrpSpPr>
      <p:grpSpPr>
        <a:xfrm>
          <a:off x="0" y="0"/>
          <a:ext cx="0" cy="0"/>
          <a:chOff x="0" y="0"/>
          <a:chExt cx="0" cy="0"/>
        </a:xfrm>
      </p:grpSpPr>
      <p:sp>
        <p:nvSpPr>
          <p:cNvPr id="128" name="PlaceHolder 1"/>
          <p:cNvSpPr>
            <a:spLocks noGrp="1"/>
          </p:cNvSpPr>
          <p:nvPr>
            <p:ph type="title"/>
          </p:nvPr>
        </p:nvSpPr>
        <p:spPr>
          <a:xfrm>
            <a:off x="2347920" y="838440"/>
            <a:ext cx="4447800" cy="1058400"/>
          </a:xfrm>
          <a:prstGeom prst="rect">
            <a:avLst/>
          </a:prstGeom>
          <a:noFill/>
          <a:ln w="0">
            <a:noFill/>
          </a:ln>
        </p:spPr>
        <p:txBody>
          <a:bodyPr lIns="0" tIns="0" rIns="0" bIns="0" anchor="ctr">
            <a:noAutofit/>
          </a:bodyPr>
          <a:lstStyle/>
          <a:p>
            <a:pPr indent="0">
              <a:buNone/>
            </a:pPr>
            <a:endParaRPr lang="fr-FR" sz="1800" b="0" strike="noStrike" spc="-1">
              <a:solidFill>
                <a:schemeClr val="dk1"/>
              </a:solidFill>
              <a:latin typeface="Arial"/>
            </a:endParaRPr>
          </a:p>
        </p:txBody>
      </p:sp>
      <p:sp>
        <p:nvSpPr>
          <p:cNvPr id="129" name="PlaceHolder 2"/>
          <p:cNvSpPr>
            <a:spLocks noGrp="1"/>
          </p:cNvSpPr>
          <p:nvPr>
            <p:ph/>
          </p:nvPr>
        </p:nvSpPr>
        <p:spPr>
          <a:xfrm>
            <a:off x="457200" y="1203480"/>
            <a:ext cx="4015800" cy="2982960"/>
          </a:xfrm>
          <a:prstGeom prst="rect">
            <a:avLst/>
          </a:prstGeom>
          <a:noFill/>
          <a:ln w="0">
            <a:noFill/>
          </a:ln>
        </p:spPr>
        <p:txBody>
          <a:bodyPr lIns="0" tIns="0" rIns="0" bIns="0" anchor="t">
            <a:normAutofit/>
          </a:bodyPr>
          <a:lstStyle/>
          <a:p>
            <a:pPr indent="0">
              <a:spcBef>
                <a:spcPts val="1417"/>
              </a:spcBef>
              <a:buNone/>
            </a:pPr>
            <a:endParaRPr lang="fr-FR" sz="1400" b="0" strike="noStrike" spc="-1">
              <a:solidFill>
                <a:srgbClr val="000000"/>
              </a:solidFill>
              <a:latin typeface="Arial"/>
            </a:endParaRPr>
          </a:p>
        </p:txBody>
      </p:sp>
      <p:sp>
        <p:nvSpPr>
          <p:cNvPr id="130" name="PlaceHolder 3"/>
          <p:cNvSpPr>
            <a:spLocks noGrp="1"/>
          </p:cNvSpPr>
          <p:nvPr>
            <p:ph/>
          </p:nvPr>
        </p:nvSpPr>
        <p:spPr>
          <a:xfrm>
            <a:off x="4674240" y="1203480"/>
            <a:ext cx="4015800" cy="2982960"/>
          </a:xfrm>
          <a:prstGeom prst="rect">
            <a:avLst/>
          </a:prstGeom>
          <a:noFill/>
          <a:ln w="0">
            <a:noFill/>
          </a:ln>
        </p:spPr>
        <p:txBody>
          <a:bodyPr lIns="0" tIns="0" rIns="0" bIns="0" anchor="t">
            <a:normAutofit/>
          </a:bodyPr>
          <a:lstStyle/>
          <a:p>
            <a:pPr indent="0">
              <a:spcBef>
                <a:spcPts val="1417"/>
              </a:spcBef>
              <a:buNone/>
            </a:pPr>
            <a:endParaRPr lang="fr-FR" sz="1400" b="0" strike="noStrike" spc="-1">
              <a:solidFill>
                <a:srgbClr val="000000"/>
              </a:solid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_ONLY">
    <p:spTree>
      <p:nvGrpSpPr>
        <p:cNvPr id="1" name=""/>
        <p:cNvGrpSpPr/>
        <p:nvPr/>
      </p:nvGrpSpPr>
      <p:grpSpPr>
        <a:xfrm>
          <a:off x="0" y="0"/>
          <a:ext cx="0" cy="0"/>
          <a:chOff x="0" y="0"/>
          <a:chExt cx="0" cy="0"/>
        </a:xfrm>
      </p:grpSpPr>
      <p:sp>
        <p:nvSpPr>
          <p:cNvPr id="136" name="PlaceHolder 1"/>
          <p:cNvSpPr>
            <a:spLocks noGrp="1"/>
          </p:cNvSpPr>
          <p:nvPr>
            <p:ph type="title"/>
          </p:nvPr>
        </p:nvSpPr>
        <p:spPr>
          <a:xfrm>
            <a:off x="2347920" y="838440"/>
            <a:ext cx="4447800" cy="1058400"/>
          </a:xfrm>
          <a:prstGeom prst="rect">
            <a:avLst/>
          </a:prstGeom>
          <a:noFill/>
          <a:ln w="0">
            <a:noFill/>
          </a:ln>
        </p:spPr>
        <p:txBody>
          <a:bodyPr lIns="0" tIns="0" rIns="0" bIns="0" anchor="ctr">
            <a:noAutofit/>
          </a:bodyPr>
          <a:lstStyle/>
          <a:p>
            <a:pPr indent="0">
              <a:buNone/>
            </a:pPr>
            <a:endParaRPr lang="fr-FR" sz="1800" b="0" strike="noStrike" spc="-1">
              <a:solidFill>
                <a:schemeClr val="dk1"/>
              </a:solid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ONE_COLUMN_TEXT">
    <p:spTree>
      <p:nvGrpSpPr>
        <p:cNvPr id="1" name=""/>
        <p:cNvGrpSpPr/>
        <p:nvPr/>
      </p:nvGrpSpPr>
      <p:grpSpPr>
        <a:xfrm>
          <a:off x="0" y="0"/>
          <a:ext cx="0" cy="0"/>
          <a:chOff x="0" y="0"/>
          <a:chExt cx="0" cy="0"/>
        </a:xfrm>
      </p:grpSpPr>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MAIN_POINT">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reserve="1">
  <p:cSld name="SECTION_TITLE_AND_DESCRIPTION">
    <p:spTree>
      <p:nvGrpSpPr>
        <p:cNvPr id="1" name=""/>
        <p:cNvGrpSpPr/>
        <p:nvPr/>
      </p:nvGrpSpPr>
      <p:grpSpPr>
        <a:xfrm>
          <a:off x="0" y="0"/>
          <a:ext cx="0" cy="0"/>
          <a:chOff x="0" y="0"/>
          <a:chExt cx="0" cy="0"/>
        </a:xfrm>
      </p:grpSpPr>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blank" preserve="1">
  <p:cSld name="CAPTION_ONLY">
    <p:spTree>
      <p:nvGrpSpPr>
        <p:cNvPr id="1" name=""/>
        <p:cNvGrpSpPr/>
        <p:nvPr/>
      </p:nvGrpSpPr>
      <p:grpSpPr>
        <a:xfrm>
          <a:off x="0" y="0"/>
          <a:ext cx="0" cy="0"/>
          <a:chOff x="0" y="0"/>
          <a:chExt cx="0" cy="0"/>
        </a:xfrm>
      </p:grpSpPr>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simple-light-2">
    <p:spTree>
      <p:nvGrpSpPr>
        <p:cNvPr id="1" name=""/>
        <p:cNvGrpSpPr/>
        <p:nvPr/>
      </p:nvGrpSpPr>
      <p:grpSpPr>
        <a:xfrm>
          <a:off x="0" y="0"/>
          <a:ext cx="0" cy="0"/>
          <a:chOff x="0" y="0"/>
          <a:chExt cx="0" cy="0"/>
        </a:xfrm>
      </p:grpSpPr>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Default">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_1_1_1_1_1_1">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_1_1">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CUSTOM">
    <p:spTree>
      <p:nvGrpSpPr>
        <p:cNvPr id="1" name=""/>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CUSTOM_4">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CUSTOM_4_1">
    <p:spTree>
      <p:nvGrpSpPr>
        <p:cNvPr id="1" name=""/>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TITLE_AND_TWO_COLUMNS_1">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png"/></Relationships>
</file>

<file path=ppt/slideMasters/_rels/slideMaster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0.xml"/><Relationship Id="rId1" Type="http://schemas.openxmlformats.org/officeDocument/2006/relationships/slideLayout" Target="../slideLayouts/slideLayout10.xml"/><Relationship Id="rId4" Type="http://schemas.openxmlformats.org/officeDocument/2006/relationships/image" Target="../media/image2.png"/></Relationships>
</file>

<file path=ppt/slideMasters/_rels/slideMaster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1.xml"/><Relationship Id="rId1" Type="http://schemas.openxmlformats.org/officeDocument/2006/relationships/slideLayout" Target="../slideLayouts/slideLayout11.xml"/><Relationship Id="rId4" Type="http://schemas.openxmlformats.org/officeDocument/2006/relationships/image" Target="../media/image2.png"/></Relationships>
</file>

<file path=ppt/slideMasters/_rels/slideMaster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2.xml"/><Relationship Id="rId1" Type="http://schemas.openxmlformats.org/officeDocument/2006/relationships/slideLayout" Target="../slideLayouts/slideLayout12.xml"/><Relationship Id="rId4" Type="http://schemas.openxmlformats.org/officeDocument/2006/relationships/image" Target="../media/image2.png"/></Relationships>
</file>

<file path=ppt/slideMasters/_rels/slideMaster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3.xml"/><Relationship Id="rId1" Type="http://schemas.openxmlformats.org/officeDocument/2006/relationships/slideLayout" Target="../slideLayouts/slideLayout13.xml"/><Relationship Id="rId4" Type="http://schemas.openxmlformats.org/officeDocument/2006/relationships/image" Target="../media/image2.png"/></Relationships>
</file>

<file path=ppt/slideMasters/_rels/slideMaster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4.xml"/><Relationship Id="rId1" Type="http://schemas.openxmlformats.org/officeDocument/2006/relationships/slideLayout" Target="../slideLayouts/slideLayout14.xml"/><Relationship Id="rId4" Type="http://schemas.openxmlformats.org/officeDocument/2006/relationships/image" Target="../media/image2.png"/></Relationships>
</file>

<file path=ppt/slideMasters/_rels/slideMaster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5.xml"/><Relationship Id="rId1" Type="http://schemas.openxmlformats.org/officeDocument/2006/relationships/slideLayout" Target="../slideLayouts/slideLayout15.xml"/><Relationship Id="rId4" Type="http://schemas.openxmlformats.org/officeDocument/2006/relationships/image" Target="../media/image2.png"/></Relationships>
</file>

<file path=ppt/slideMasters/_rels/slideMaster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6.xml"/><Relationship Id="rId1" Type="http://schemas.openxmlformats.org/officeDocument/2006/relationships/slideLayout" Target="../slideLayouts/slideLayout16.xml"/><Relationship Id="rId4" Type="http://schemas.openxmlformats.org/officeDocument/2006/relationships/image" Target="../media/image2.png"/></Relationships>
</file>

<file path=ppt/slideMasters/_rels/slideMaster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7.xml"/><Relationship Id="rId1" Type="http://schemas.openxmlformats.org/officeDocument/2006/relationships/slideLayout" Target="../slideLayouts/slideLayout17.xml"/><Relationship Id="rId4" Type="http://schemas.openxmlformats.org/officeDocument/2006/relationships/image" Target="../media/image2.png"/></Relationships>
</file>

<file path=ppt/slideMasters/_rels/slideMaster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8.xml"/><Relationship Id="rId1" Type="http://schemas.openxmlformats.org/officeDocument/2006/relationships/slideLayout" Target="../slideLayouts/slideLayout18.xml"/><Relationship Id="rId4" Type="http://schemas.openxmlformats.org/officeDocument/2006/relationships/image" Target="../media/image2.png"/></Relationships>
</file>

<file path=ppt/slideMasters/_rels/slideMaster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9.xml"/><Relationship Id="rId1" Type="http://schemas.openxmlformats.org/officeDocument/2006/relationships/slideLayout" Target="../slideLayouts/slideLayout19.xml"/><Relationship Id="rId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2.xml"/><Relationship Id="rId4" Type="http://schemas.openxmlformats.org/officeDocument/2006/relationships/image" Target="../media/image2.png"/></Relationships>
</file>

<file path=ppt/slideMasters/_rels/slideMaster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0.xml"/><Relationship Id="rId1" Type="http://schemas.openxmlformats.org/officeDocument/2006/relationships/slideLayout" Target="../slideLayouts/slideLayout20.xml"/><Relationship Id="rId4" Type="http://schemas.openxmlformats.org/officeDocument/2006/relationships/image" Target="../media/image2.png"/></Relationships>
</file>

<file path=ppt/slideMasters/_rels/slideMaster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1.xml"/><Relationship Id="rId1" Type="http://schemas.openxmlformats.org/officeDocument/2006/relationships/slideLayout" Target="../slideLayouts/slideLayout21.xml"/><Relationship Id="rId4" Type="http://schemas.openxmlformats.org/officeDocument/2006/relationships/image" Target="../media/image2.png"/></Relationships>
</file>

<file path=ppt/slideMasters/_rels/slideMaster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2.xml"/><Relationship Id="rId1" Type="http://schemas.openxmlformats.org/officeDocument/2006/relationships/slideLayout" Target="../slideLayouts/slideLayout22.xml"/><Relationship Id="rId4" Type="http://schemas.openxmlformats.org/officeDocument/2006/relationships/image" Target="../media/image2.png"/></Relationships>
</file>

<file path=ppt/slideMasters/_rels/slideMaster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3.xml"/><Relationship Id="rId1" Type="http://schemas.openxmlformats.org/officeDocument/2006/relationships/slideLayout" Target="../slideLayouts/slideLayout23.xml"/><Relationship Id="rId4" Type="http://schemas.openxmlformats.org/officeDocument/2006/relationships/image" Target="../media/image2.png"/></Relationships>
</file>

<file path=ppt/slideMasters/_rels/slideMaster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4.xml"/><Relationship Id="rId1" Type="http://schemas.openxmlformats.org/officeDocument/2006/relationships/slideLayout" Target="../slideLayouts/slideLayout24.xml"/><Relationship Id="rId4" Type="http://schemas.openxmlformats.org/officeDocument/2006/relationships/image" Target="../media/image2.png"/></Relationships>
</file>

<file path=ppt/slideMasters/_rels/slideMaster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5.xml"/><Relationship Id="rId1" Type="http://schemas.openxmlformats.org/officeDocument/2006/relationships/slideLayout" Target="../slideLayouts/slideLayout25.xml"/><Relationship Id="rId4" Type="http://schemas.openxmlformats.org/officeDocument/2006/relationships/image" Target="../media/image2.png"/></Relationships>
</file>

<file path=ppt/slideMasters/_rels/slideMaster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6.xml"/><Relationship Id="rId1" Type="http://schemas.openxmlformats.org/officeDocument/2006/relationships/slideLayout" Target="../slideLayouts/slideLayout26.xml"/><Relationship Id="rId4" Type="http://schemas.openxmlformats.org/officeDocument/2006/relationships/image" Target="../media/image2.png"/></Relationships>
</file>

<file path=ppt/slideMasters/_rels/slideMaster27.xml.rels><?xml version="1.0" encoding="UTF-8" standalone="yes"?>
<Relationships xmlns="http://schemas.openxmlformats.org/package/2006/relationships"><Relationship Id="rId2" Type="http://schemas.openxmlformats.org/officeDocument/2006/relationships/theme" Target="../theme/theme27.xml"/><Relationship Id="rId1" Type="http://schemas.openxmlformats.org/officeDocument/2006/relationships/slideLayout" Target="../slideLayouts/slideLayout27.xml"/></Relationships>
</file>

<file path=ppt/slideMasters/_rels/slideMaster28.xml.rels><?xml version="1.0" encoding="UTF-8" standalone="yes"?>
<Relationships xmlns="http://schemas.openxmlformats.org/package/2006/relationships"><Relationship Id="rId2" Type="http://schemas.openxmlformats.org/officeDocument/2006/relationships/theme" Target="../theme/theme28.xml"/><Relationship Id="rId1" Type="http://schemas.openxmlformats.org/officeDocument/2006/relationships/slideLayout" Target="../slideLayouts/slideLayout28.xml"/></Relationships>
</file>

<file path=ppt/slideMasters/_rels/slideMaster29.xml.rels><?xml version="1.0" encoding="UTF-8" standalone="yes"?>
<Relationships xmlns="http://schemas.openxmlformats.org/package/2006/relationships"><Relationship Id="rId2" Type="http://schemas.openxmlformats.org/officeDocument/2006/relationships/theme" Target="../theme/theme29.xml"/><Relationship Id="rId1" Type="http://schemas.openxmlformats.org/officeDocument/2006/relationships/slideLayout" Target="../slideLayouts/slideLayout29.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3.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4.xml"/><Relationship Id="rId1" Type="http://schemas.openxmlformats.org/officeDocument/2006/relationships/slideLayout" Target="../slideLayouts/slideLayout4.xml"/><Relationship Id="rId4" Type="http://schemas.openxmlformats.org/officeDocument/2006/relationships/image" Target="../media/image2.png"/></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5.xml"/><Relationship Id="rId1" Type="http://schemas.openxmlformats.org/officeDocument/2006/relationships/slideLayout" Target="../slideLayouts/slideLayout5.xml"/><Relationship Id="rId4" Type="http://schemas.openxmlformats.org/officeDocument/2006/relationships/image" Target="../media/image2.png"/></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6.xml"/><Relationship Id="rId1" Type="http://schemas.openxmlformats.org/officeDocument/2006/relationships/slideLayout" Target="../slideLayouts/slideLayout6.xml"/><Relationship Id="rId4" Type="http://schemas.openxmlformats.org/officeDocument/2006/relationships/image" Target="../media/image2.png"/></Relationships>
</file>

<file path=ppt/slideMasters/_rels/slideMaster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7.xml"/><Relationship Id="rId1" Type="http://schemas.openxmlformats.org/officeDocument/2006/relationships/slideLayout" Target="../slideLayouts/slideLayout7.xml"/><Relationship Id="rId4" Type="http://schemas.openxmlformats.org/officeDocument/2006/relationships/image" Target="../media/image2.png"/></Relationships>
</file>

<file path=ppt/slideMasters/_rels/slideMaster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8.xml"/><Relationship Id="rId1" Type="http://schemas.openxmlformats.org/officeDocument/2006/relationships/slideLayout" Target="../slideLayouts/slideLayout8.xml"/><Relationship Id="rId4" Type="http://schemas.openxmlformats.org/officeDocument/2006/relationships/image" Target="../media/image2.png"/></Relationships>
</file>

<file path=ppt/slideMasters/_rels/slideMaster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9.xml"/><Relationship Id="rId1" Type="http://schemas.openxmlformats.org/officeDocument/2006/relationships/slideLayout" Target="../slideLayouts/slideLayout9.xml"/><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6" name="Google Shape;9;p2"/>
          <p:cNvPicPr/>
          <p:nvPr/>
        </p:nvPicPr>
        <p:blipFill>
          <a:blip r:embed="rId3"/>
          <a:stretch/>
        </p:blipFill>
        <p:spPr>
          <a:xfrm>
            <a:off x="0" y="0"/>
            <a:ext cx="9143640" cy="5143320"/>
          </a:xfrm>
          <a:prstGeom prst="rect">
            <a:avLst/>
          </a:prstGeom>
          <a:ln w="0">
            <a:noFill/>
          </a:ln>
        </p:spPr>
      </p:pic>
      <p:sp>
        <p:nvSpPr>
          <p:cNvPr id="7" name="PlaceHolder 1"/>
          <p:cNvSpPr>
            <a:spLocks noGrp="1"/>
          </p:cNvSpPr>
          <p:nvPr>
            <p:ph type="title"/>
          </p:nvPr>
        </p:nvSpPr>
        <p:spPr>
          <a:xfrm>
            <a:off x="1359000" y="859320"/>
            <a:ext cx="6426000" cy="2949120"/>
          </a:xfrm>
          <a:prstGeom prst="rect">
            <a:avLst/>
          </a:prstGeom>
          <a:noFill/>
          <a:ln w="0">
            <a:noFill/>
          </a:ln>
        </p:spPr>
        <p:txBody>
          <a:bodyPr lIns="91440" tIns="91440" rIns="91440" bIns="91440" anchor="b">
            <a:noAutofit/>
          </a:bodyPr>
          <a:lstStyle/>
          <a:p>
            <a:pPr indent="0">
              <a:buNone/>
            </a:pPr>
            <a:r>
              <a:rPr lang="fr-FR" sz="6000" b="0" strike="noStrike" spc="-1">
                <a:solidFill>
                  <a:schemeClr val="dk1"/>
                </a:solidFill>
                <a:latin typeface="Arial"/>
              </a:rPr>
              <a:t>Click to edit the title text format</a:t>
            </a:r>
          </a:p>
        </p:txBody>
      </p:sp>
      <p:pic>
        <p:nvPicPr>
          <p:cNvPr id="2" name="Google Shape;12;p2"/>
          <p:cNvPicPr/>
          <p:nvPr/>
        </p:nvPicPr>
        <p:blipFill>
          <a:blip r:embed="rId4"/>
          <a:stretch/>
        </p:blipFill>
        <p:spPr>
          <a:xfrm>
            <a:off x="-237240" y="-690120"/>
            <a:ext cx="1900440" cy="1900440"/>
          </a:xfrm>
          <a:prstGeom prst="rect">
            <a:avLst/>
          </a:prstGeom>
          <a:ln w="0">
            <a:noFill/>
          </a:ln>
        </p:spPr>
      </p:pic>
      <p:pic>
        <p:nvPicPr>
          <p:cNvPr id="3" name="Google Shape;13;p2"/>
          <p:cNvPicPr/>
          <p:nvPr/>
        </p:nvPicPr>
        <p:blipFill>
          <a:blip r:embed="rId4">
            <a:alphaModFix amt="30000"/>
          </a:blip>
          <a:stretch/>
        </p:blipFill>
        <p:spPr>
          <a:xfrm>
            <a:off x="713160" y="3653640"/>
            <a:ext cx="1900440" cy="1900440"/>
          </a:xfrm>
          <a:prstGeom prst="rect">
            <a:avLst/>
          </a:prstGeom>
          <a:ln w="0">
            <a:noFill/>
          </a:ln>
        </p:spPr>
      </p:pic>
      <p:pic>
        <p:nvPicPr>
          <p:cNvPr id="4" name="Google Shape;14;p2"/>
          <p:cNvPicPr/>
          <p:nvPr/>
        </p:nvPicPr>
        <p:blipFill>
          <a:blip r:embed="rId4">
            <a:alphaModFix amt="60000"/>
          </a:blip>
          <a:stretch/>
        </p:blipFill>
        <p:spPr>
          <a:xfrm>
            <a:off x="7662240" y="2370600"/>
            <a:ext cx="1900440" cy="1900440"/>
          </a:xfrm>
          <a:prstGeom prst="rect">
            <a:avLst/>
          </a:prstGeom>
          <a:ln w="0">
            <a:noFill/>
          </a:ln>
        </p:spPr>
      </p:pic>
      <p:sp>
        <p:nvSpPr>
          <p:cNvPr id="5" name="PlaceHolder 2"/>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FFFFFF"/>
              </a:buClr>
              <a:buSzPct val="45000"/>
              <a:buFont typeface="Wingdings" charset="2"/>
              <a:buChar char=""/>
            </a:pPr>
            <a:r>
              <a:rPr lang="fr-FR" sz="14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4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4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4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20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20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51" name="Google Shape;137;p19"/>
          <p:cNvPicPr/>
          <p:nvPr/>
        </p:nvPicPr>
        <p:blipFill>
          <a:blip r:embed="rId3"/>
          <a:stretch/>
        </p:blipFill>
        <p:spPr>
          <a:xfrm>
            <a:off x="0" y="0"/>
            <a:ext cx="9143640" cy="5143320"/>
          </a:xfrm>
          <a:prstGeom prst="rect">
            <a:avLst/>
          </a:prstGeom>
          <a:ln w="0">
            <a:noFill/>
          </a:ln>
        </p:spPr>
      </p:pic>
      <p:sp>
        <p:nvSpPr>
          <p:cNvPr id="52"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pic>
        <p:nvPicPr>
          <p:cNvPr id="53" name="Google Shape;141;p19"/>
          <p:cNvPicPr/>
          <p:nvPr/>
        </p:nvPicPr>
        <p:blipFill>
          <a:blip r:embed="rId4">
            <a:alphaModFix amt="52000"/>
          </a:blip>
          <a:stretch/>
        </p:blipFill>
        <p:spPr>
          <a:xfrm>
            <a:off x="-465840" y="3764160"/>
            <a:ext cx="1900440" cy="1900440"/>
          </a:xfrm>
          <a:prstGeom prst="rect">
            <a:avLst/>
          </a:prstGeom>
          <a:ln w="0">
            <a:noFill/>
          </a:ln>
        </p:spPr>
      </p:pic>
      <p:pic>
        <p:nvPicPr>
          <p:cNvPr id="54" name="Google Shape;142;p19"/>
          <p:cNvPicPr/>
          <p:nvPr/>
        </p:nvPicPr>
        <p:blipFill>
          <a:blip r:embed="rId4">
            <a:alphaModFix amt="60000"/>
          </a:blip>
          <a:stretch/>
        </p:blipFill>
        <p:spPr>
          <a:xfrm>
            <a:off x="8322480" y="1490040"/>
            <a:ext cx="1900440" cy="1900440"/>
          </a:xfrm>
          <a:prstGeom prst="rect">
            <a:avLst/>
          </a:prstGeom>
          <a:ln w="0">
            <a:noFill/>
          </a:ln>
        </p:spPr>
      </p:pic>
      <p:pic>
        <p:nvPicPr>
          <p:cNvPr id="55" name="Google Shape;143;p19"/>
          <p:cNvPicPr/>
          <p:nvPr/>
        </p:nvPicPr>
        <p:blipFill>
          <a:blip r:embed="rId4">
            <a:alphaModFix amt="76000"/>
          </a:blip>
          <a:stretch/>
        </p:blipFill>
        <p:spPr>
          <a:xfrm>
            <a:off x="7480440" y="-969840"/>
            <a:ext cx="1900440" cy="1900440"/>
          </a:xfrm>
          <a:prstGeom prst="rect">
            <a:avLst/>
          </a:prstGeom>
          <a:ln w="0">
            <a:noFill/>
          </a:ln>
        </p:spPr>
      </p:pic>
    </p:spTree>
  </p:cSld>
  <p:clrMap bg1="lt1" tx1="dk1" bg2="lt2" tx2="dk2" accent1="accent1" accent2="accent2" accent3="accent3" accent4="accent4" accent5="accent5" accent6="accent6" hlink="hlink" folHlink="folHlink"/>
  <p:sldLayoutIdLst>
    <p:sldLayoutId id="214748366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56" name="Google Shape;145;p20"/>
          <p:cNvPicPr/>
          <p:nvPr/>
        </p:nvPicPr>
        <p:blipFill>
          <a:blip r:embed="rId3"/>
          <a:stretch/>
        </p:blipFill>
        <p:spPr>
          <a:xfrm>
            <a:off x="0" y="0"/>
            <a:ext cx="9143640" cy="5143320"/>
          </a:xfrm>
          <a:prstGeom prst="rect">
            <a:avLst/>
          </a:prstGeom>
          <a:ln w="0">
            <a:noFill/>
          </a:ln>
        </p:spPr>
      </p:pic>
      <p:sp>
        <p:nvSpPr>
          <p:cNvPr id="57"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pic>
        <p:nvPicPr>
          <p:cNvPr id="58" name="Google Shape;153;p20"/>
          <p:cNvPicPr/>
          <p:nvPr/>
        </p:nvPicPr>
        <p:blipFill>
          <a:blip r:embed="rId4">
            <a:alphaModFix amt="60000"/>
          </a:blip>
          <a:stretch/>
        </p:blipFill>
        <p:spPr>
          <a:xfrm rot="10800000" flipH="1">
            <a:off x="-1187640" y="1585080"/>
            <a:ext cx="1900440" cy="1900440"/>
          </a:xfrm>
          <a:prstGeom prst="rect">
            <a:avLst/>
          </a:prstGeom>
          <a:ln w="0">
            <a:noFill/>
          </a:ln>
        </p:spPr>
      </p:pic>
      <p:pic>
        <p:nvPicPr>
          <p:cNvPr id="59" name="Google Shape;154;p20"/>
          <p:cNvPicPr/>
          <p:nvPr/>
        </p:nvPicPr>
        <p:blipFill>
          <a:blip r:embed="rId4">
            <a:alphaModFix amt="30000"/>
          </a:blip>
          <a:stretch/>
        </p:blipFill>
        <p:spPr>
          <a:xfrm rot="10800000" flipH="1">
            <a:off x="3919680" y="-920520"/>
            <a:ext cx="1900440" cy="1900440"/>
          </a:xfrm>
          <a:prstGeom prst="rect">
            <a:avLst/>
          </a:prstGeom>
          <a:ln w="0">
            <a:noFill/>
          </a:ln>
        </p:spPr>
      </p:pic>
      <p:pic>
        <p:nvPicPr>
          <p:cNvPr id="60" name="Google Shape;155;p20"/>
          <p:cNvPicPr/>
          <p:nvPr/>
        </p:nvPicPr>
        <p:blipFill>
          <a:blip r:embed="rId4"/>
          <a:stretch/>
        </p:blipFill>
        <p:spPr>
          <a:xfrm rot="10800000" flipH="1">
            <a:off x="7997760" y="3714480"/>
            <a:ext cx="1900440" cy="1900440"/>
          </a:xfrm>
          <a:prstGeom prst="rect">
            <a:avLst/>
          </a:prstGeom>
          <a:ln w="0">
            <a:noFill/>
          </a:ln>
        </p:spPr>
      </p:pic>
    </p:spTree>
  </p:cSld>
  <p:clrMap bg1="lt1" tx1="dk1" bg2="lt2" tx2="dk2" accent1="accent1" accent2="accent2" accent3="accent3" accent4="accent4" accent5="accent5" accent6="accent6" hlink="hlink" folHlink="folHlink"/>
  <p:sldLayoutIdLst>
    <p:sldLayoutId id="214748366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61" name="Google Shape;16;p3"/>
          <p:cNvPicPr/>
          <p:nvPr/>
        </p:nvPicPr>
        <p:blipFill>
          <a:blip r:embed="rId3"/>
          <a:stretch/>
        </p:blipFill>
        <p:spPr>
          <a:xfrm>
            <a:off x="0" y="0"/>
            <a:ext cx="9143640" cy="5143320"/>
          </a:xfrm>
          <a:prstGeom prst="rect">
            <a:avLst/>
          </a:prstGeom>
          <a:ln w="0">
            <a:noFill/>
          </a:ln>
        </p:spPr>
      </p:pic>
      <p:sp>
        <p:nvSpPr>
          <p:cNvPr id="62" name="PlaceHolder 1"/>
          <p:cNvSpPr>
            <a:spLocks noGrp="1"/>
          </p:cNvSpPr>
          <p:nvPr>
            <p:ph type="title"/>
          </p:nvPr>
        </p:nvSpPr>
        <p:spPr>
          <a:xfrm>
            <a:off x="924120" y="2208600"/>
            <a:ext cx="3539520" cy="1510920"/>
          </a:xfrm>
          <a:prstGeom prst="rect">
            <a:avLst/>
          </a:prstGeom>
          <a:noFill/>
          <a:ln w="0">
            <a:noFill/>
          </a:ln>
        </p:spPr>
        <p:txBody>
          <a:bodyPr lIns="91440" tIns="91440" rIns="91440" bIns="91440" anchor="t">
            <a:noAutofit/>
          </a:bodyPr>
          <a:lstStyle/>
          <a:p>
            <a:pPr indent="0">
              <a:buNone/>
            </a:pPr>
            <a:r>
              <a:rPr lang="fr-FR" sz="5000" b="0" strike="noStrike" spc="-1">
                <a:solidFill>
                  <a:schemeClr val="dk1"/>
                </a:solidFill>
                <a:latin typeface="Arial"/>
              </a:rPr>
              <a:t>Click to edit the title text format</a:t>
            </a:r>
          </a:p>
        </p:txBody>
      </p:sp>
      <p:sp>
        <p:nvSpPr>
          <p:cNvPr id="63" name="PlaceHolder 2"/>
          <p:cNvSpPr>
            <a:spLocks noGrp="1"/>
          </p:cNvSpPr>
          <p:nvPr>
            <p:ph type="title"/>
          </p:nvPr>
        </p:nvSpPr>
        <p:spPr>
          <a:xfrm>
            <a:off x="924120" y="1013040"/>
            <a:ext cx="1276920" cy="915480"/>
          </a:xfrm>
          <a:prstGeom prst="rect">
            <a:avLst/>
          </a:prstGeom>
          <a:noFill/>
          <a:ln w="0">
            <a:noFill/>
          </a:ln>
        </p:spPr>
        <p:txBody>
          <a:bodyPr lIns="91440" tIns="91440" rIns="91440" bIns="91440" anchor="b">
            <a:noAutofit/>
          </a:bodyPr>
          <a:lstStyle/>
          <a:p>
            <a:pPr indent="0">
              <a:lnSpc>
                <a:spcPct val="100000"/>
              </a:lnSpc>
              <a:buNone/>
            </a:pPr>
            <a:r>
              <a:rPr lang="fr-FR" sz="6000" b="1" strike="noStrike" spc="-1">
                <a:solidFill>
                  <a:schemeClr val="dk1"/>
                </a:solidFill>
                <a:latin typeface="Advent Pro"/>
                <a:ea typeface="Advent Pro"/>
              </a:rPr>
              <a:t>xx%</a:t>
            </a:r>
            <a:endParaRPr lang="fr-FR" sz="6000" b="0" strike="noStrike" spc="-1">
              <a:solidFill>
                <a:schemeClr val="dk1"/>
              </a:solidFill>
              <a:latin typeface="Arial"/>
            </a:endParaRPr>
          </a:p>
        </p:txBody>
      </p:sp>
      <p:sp>
        <p:nvSpPr>
          <p:cNvPr id="64" name="PlaceHolder 3"/>
          <p:cNvSpPr>
            <a:spLocks noGrp="1"/>
          </p:cNvSpPr>
          <p:nvPr>
            <p:ph type="body"/>
          </p:nvPr>
        </p:nvSpPr>
        <p:spPr>
          <a:xfrm>
            <a:off x="5009040" y="1013040"/>
            <a:ext cx="3117240" cy="3117240"/>
          </a:xfrm>
          <a:prstGeom prst="rect">
            <a:avLst/>
          </a:prstGeom>
          <a:noFill/>
          <a:ln w="9360">
            <a:solidFill>
              <a:schemeClr val="dk1"/>
            </a:solidFill>
            <a:round/>
          </a:ln>
        </p:spPr>
        <p:txBody>
          <a:bodyPr lIns="90000" tIns="45000" rIns="90000" bIns="45000" anchor="t">
            <a:normAutofit fontScale="50000" lnSpcReduction="20000"/>
          </a:bodyPr>
          <a:lstStyle/>
          <a:p>
            <a:pPr marL="432000" indent="-324000">
              <a:spcBef>
                <a:spcPts val="1417"/>
              </a:spcBef>
              <a:buClr>
                <a:srgbClr val="FFFFFF"/>
              </a:buClr>
              <a:buSzPct val="45000"/>
              <a:buFont typeface="Wingdings" charset="2"/>
              <a:buChar char=""/>
            </a:pPr>
            <a:r>
              <a:rPr lang="fr-FR" sz="18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8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8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8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18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18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1800" b="0" strike="noStrike" spc="-1">
                <a:solidFill>
                  <a:srgbClr val="000000"/>
                </a:solidFill>
                <a:latin typeface="Arial"/>
              </a:rPr>
              <a:t>Seventh Outline Level</a:t>
            </a:r>
          </a:p>
        </p:txBody>
      </p:sp>
      <p:pic>
        <p:nvPicPr>
          <p:cNvPr id="65" name="Google Shape;20;p3"/>
          <p:cNvPicPr/>
          <p:nvPr/>
        </p:nvPicPr>
        <p:blipFill>
          <a:blip r:embed="rId4">
            <a:alphaModFix amt="60000"/>
          </a:blip>
          <a:stretch/>
        </p:blipFill>
        <p:spPr>
          <a:xfrm flipH="1">
            <a:off x="-770040" y="-143640"/>
            <a:ext cx="1900440" cy="1900440"/>
          </a:xfrm>
          <a:prstGeom prst="rect">
            <a:avLst/>
          </a:prstGeom>
          <a:ln w="0">
            <a:noFill/>
          </a:ln>
        </p:spPr>
      </p:pic>
      <p:pic>
        <p:nvPicPr>
          <p:cNvPr id="66" name="Google Shape;21;p3"/>
          <p:cNvPicPr/>
          <p:nvPr/>
        </p:nvPicPr>
        <p:blipFill>
          <a:blip r:embed="rId4">
            <a:alphaModFix amt="30000"/>
          </a:blip>
          <a:stretch/>
        </p:blipFill>
        <p:spPr>
          <a:xfrm flipH="1">
            <a:off x="5366160" y="3653640"/>
            <a:ext cx="1900440" cy="1900440"/>
          </a:xfrm>
          <a:prstGeom prst="rect">
            <a:avLst/>
          </a:prstGeom>
          <a:ln w="0">
            <a:noFill/>
          </a:ln>
        </p:spPr>
      </p:pic>
    </p:spTree>
  </p:cSld>
  <p:clrMap bg1="lt1" tx1="dk1" bg2="lt2" tx2="dk2" accent1="accent1" accent2="accent2" accent3="accent3" accent4="accent4" accent5="accent5" accent6="accent6" hlink="hlink" folHlink="folHlink"/>
  <p:sldLayoutIdLst>
    <p:sldLayoutId id="214748367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67" name="Google Shape;157;p21"/>
          <p:cNvPicPr/>
          <p:nvPr/>
        </p:nvPicPr>
        <p:blipFill>
          <a:blip r:embed="rId3"/>
          <a:stretch/>
        </p:blipFill>
        <p:spPr>
          <a:xfrm>
            <a:off x="0" y="0"/>
            <a:ext cx="9143640" cy="5143320"/>
          </a:xfrm>
          <a:prstGeom prst="rect">
            <a:avLst/>
          </a:prstGeom>
          <a:ln w="0">
            <a:noFill/>
          </a:ln>
        </p:spPr>
      </p:pic>
      <p:sp>
        <p:nvSpPr>
          <p:cNvPr id="68"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pic>
        <p:nvPicPr>
          <p:cNvPr id="69" name="Google Shape;167;p21"/>
          <p:cNvPicPr/>
          <p:nvPr/>
        </p:nvPicPr>
        <p:blipFill>
          <a:blip r:embed="rId4"/>
          <a:stretch/>
        </p:blipFill>
        <p:spPr>
          <a:xfrm>
            <a:off x="-1051560" y="799200"/>
            <a:ext cx="1900440" cy="1900440"/>
          </a:xfrm>
          <a:prstGeom prst="rect">
            <a:avLst/>
          </a:prstGeom>
          <a:ln w="0">
            <a:noFill/>
          </a:ln>
        </p:spPr>
      </p:pic>
      <p:pic>
        <p:nvPicPr>
          <p:cNvPr id="70" name="Google Shape;168;p21"/>
          <p:cNvPicPr/>
          <p:nvPr/>
        </p:nvPicPr>
        <p:blipFill>
          <a:blip r:embed="rId4">
            <a:alphaModFix amt="30000"/>
          </a:blip>
          <a:stretch/>
        </p:blipFill>
        <p:spPr>
          <a:xfrm>
            <a:off x="6142680" y="4399200"/>
            <a:ext cx="1900440" cy="1900440"/>
          </a:xfrm>
          <a:prstGeom prst="rect">
            <a:avLst/>
          </a:prstGeom>
          <a:ln w="0">
            <a:noFill/>
          </a:ln>
        </p:spPr>
      </p:pic>
      <p:pic>
        <p:nvPicPr>
          <p:cNvPr id="71" name="Google Shape;169;p21"/>
          <p:cNvPicPr/>
          <p:nvPr/>
        </p:nvPicPr>
        <p:blipFill>
          <a:blip r:embed="rId4">
            <a:alphaModFix amt="60000"/>
          </a:blip>
          <a:stretch/>
        </p:blipFill>
        <p:spPr>
          <a:xfrm>
            <a:off x="7948440" y="983880"/>
            <a:ext cx="1900440" cy="1900440"/>
          </a:xfrm>
          <a:prstGeom prst="rect">
            <a:avLst/>
          </a:prstGeom>
          <a:ln w="0">
            <a:noFill/>
          </a:ln>
        </p:spPr>
      </p:pic>
    </p:spTree>
  </p:cSld>
  <p:clrMap bg1="lt1" tx1="dk1" bg2="lt2" tx2="dk2" accent1="accent1" accent2="accent2" accent3="accent3" accent4="accent4" accent5="accent5" accent6="accent6" hlink="hlink" folHlink="folHlink"/>
  <p:sldLayoutIdLst>
    <p:sldLayoutId id="214748367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72" name="Google Shape;171;p22"/>
          <p:cNvPicPr/>
          <p:nvPr/>
        </p:nvPicPr>
        <p:blipFill>
          <a:blip r:embed="rId3"/>
          <a:stretch/>
        </p:blipFill>
        <p:spPr>
          <a:xfrm>
            <a:off x="0" y="0"/>
            <a:ext cx="9143640" cy="5143320"/>
          </a:xfrm>
          <a:prstGeom prst="rect">
            <a:avLst/>
          </a:prstGeom>
          <a:ln w="0">
            <a:noFill/>
          </a:ln>
        </p:spPr>
      </p:pic>
      <p:sp>
        <p:nvSpPr>
          <p:cNvPr id="73"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pic>
        <p:nvPicPr>
          <p:cNvPr id="74" name="Google Shape;185;p22"/>
          <p:cNvPicPr/>
          <p:nvPr/>
        </p:nvPicPr>
        <p:blipFill>
          <a:blip r:embed="rId4">
            <a:alphaModFix amt="60000"/>
          </a:blip>
          <a:stretch/>
        </p:blipFill>
        <p:spPr>
          <a:xfrm>
            <a:off x="8424000" y="1269000"/>
            <a:ext cx="1900440" cy="1900440"/>
          </a:xfrm>
          <a:prstGeom prst="rect">
            <a:avLst/>
          </a:prstGeom>
          <a:ln w="0">
            <a:noFill/>
          </a:ln>
        </p:spPr>
      </p:pic>
      <p:pic>
        <p:nvPicPr>
          <p:cNvPr id="75" name="Google Shape;186;p22"/>
          <p:cNvPicPr/>
          <p:nvPr/>
        </p:nvPicPr>
        <p:blipFill>
          <a:blip r:embed="rId4">
            <a:alphaModFix amt="30000"/>
          </a:blip>
          <a:stretch/>
        </p:blipFill>
        <p:spPr>
          <a:xfrm>
            <a:off x="-901080" y="3800160"/>
            <a:ext cx="1900440" cy="1900440"/>
          </a:xfrm>
          <a:prstGeom prst="rect">
            <a:avLst/>
          </a:prstGeom>
          <a:ln w="0">
            <a:noFill/>
          </a:ln>
        </p:spPr>
      </p:pic>
      <p:pic>
        <p:nvPicPr>
          <p:cNvPr id="76" name="Google Shape;187;p22"/>
          <p:cNvPicPr/>
          <p:nvPr/>
        </p:nvPicPr>
        <p:blipFill>
          <a:blip r:embed="rId4"/>
          <a:stretch/>
        </p:blipFill>
        <p:spPr>
          <a:xfrm>
            <a:off x="7243200" y="-968760"/>
            <a:ext cx="1900440" cy="1900440"/>
          </a:xfrm>
          <a:prstGeom prst="rect">
            <a:avLst/>
          </a:prstGeom>
          <a:ln w="0">
            <a:noFill/>
          </a:ln>
        </p:spPr>
      </p:pic>
    </p:spTree>
  </p:cSld>
  <p:clrMap bg1="lt1" tx1="dk1" bg2="lt2" tx2="dk2" accent1="accent1" accent2="accent2" accent3="accent3" accent4="accent4" accent5="accent5" accent6="accent6" hlink="hlink" folHlink="folHlink"/>
  <p:sldLayoutIdLst>
    <p:sldLayoutId id="214748367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77" name="Google Shape;189;p23"/>
          <p:cNvPicPr/>
          <p:nvPr/>
        </p:nvPicPr>
        <p:blipFill>
          <a:blip r:embed="rId3"/>
          <a:stretch/>
        </p:blipFill>
        <p:spPr>
          <a:xfrm>
            <a:off x="0" y="0"/>
            <a:ext cx="9143640" cy="5143320"/>
          </a:xfrm>
          <a:prstGeom prst="rect">
            <a:avLst/>
          </a:prstGeom>
          <a:ln w="0">
            <a:noFill/>
          </a:ln>
        </p:spPr>
      </p:pic>
      <p:sp>
        <p:nvSpPr>
          <p:cNvPr id="78" name="PlaceHolder 1"/>
          <p:cNvSpPr>
            <a:spLocks noGrp="1"/>
          </p:cNvSpPr>
          <p:nvPr>
            <p:ph type="title"/>
          </p:nvPr>
        </p:nvSpPr>
        <p:spPr>
          <a:xfrm>
            <a:off x="713160" y="618480"/>
            <a:ext cx="3872160" cy="768600"/>
          </a:xfrm>
          <a:prstGeom prst="rect">
            <a:avLst/>
          </a:prstGeom>
          <a:noFill/>
          <a:ln w="0">
            <a:noFill/>
          </a:ln>
        </p:spPr>
        <p:txBody>
          <a:bodyPr lIns="91440" tIns="91440" rIns="91440" bIns="91440" anchor="b">
            <a:noAutofit/>
          </a:bodyPr>
          <a:lstStyle/>
          <a:p>
            <a:pPr indent="0" algn="ctr">
              <a:lnSpc>
                <a:spcPct val="100000"/>
              </a:lnSpc>
              <a:buNone/>
            </a:pPr>
            <a:r>
              <a:rPr lang="fr-FR" sz="4000" b="1" strike="noStrike" spc="-1">
                <a:solidFill>
                  <a:schemeClr val="dk1"/>
                </a:solidFill>
                <a:latin typeface="Advent Pro"/>
                <a:ea typeface="Advent Pro"/>
              </a:rPr>
              <a:t>xx%</a:t>
            </a:r>
            <a:endParaRPr lang="fr-FR" sz="4000" b="0" strike="noStrike" spc="-1">
              <a:solidFill>
                <a:schemeClr val="dk1"/>
              </a:solidFill>
              <a:latin typeface="Arial"/>
            </a:endParaRPr>
          </a:p>
        </p:txBody>
      </p:sp>
      <p:sp>
        <p:nvSpPr>
          <p:cNvPr id="79" name="PlaceHolder 2"/>
          <p:cNvSpPr>
            <a:spLocks noGrp="1"/>
          </p:cNvSpPr>
          <p:nvPr>
            <p:ph type="title"/>
          </p:nvPr>
        </p:nvSpPr>
        <p:spPr>
          <a:xfrm>
            <a:off x="2635920" y="1970640"/>
            <a:ext cx="3872160" cy="768600"/>
          </a:xfrm>
          <a:prstGeom prst="rect">
            <a:avLst/>
          </a:prstGeom>
          <a:noFill/>
          <a:ln w="0">
            <a:noFill/>
          </a:ln>
        </p:spPr>
        <p:txBody>
          <a:bodyPr lIns="91440" tIns="91440" rIns="91440" bIns="91440" anchor="b">
            <a:noAutofit/>
          </a:bodyPr>
          <a:lstStyle/>
          <a:p>
            <a:pPr indent="0" algn="ctr">
              <a:lnSpc>
                <a:spcPct val="100000"/>
              </a:lnSpc>
              <a:buNone/>
            </a:pPr>
            <a:r>
              <a:rPr lang="fr-FR" sz="4000" b="1" strike="noStrike" spc="-1">
                <a:solidFill>
                  <a:schemeClr val="dk1"/>
                </a:solidFill>
                <a:latin typeface="Advent Pro"/>
                <a:ea typeface="Advent Pro"/>
              </a:rPr>
              <a:t>xx%</a:t>
            </a:r>
            <a:endParaRPr lang="fr-FR" sz="4000" b="0" strike="noStrike" spc="-1">
              <a:solidFill>
                <a:schemeClr val="dk1"/>
              </a:solidFill>
              <a:latin typeface="Arial"/>
            </a:endParaRPr>
          </a:p>
        </p:txBody>
      </p:sp>
      <p:sp>
        <p:nvSpPr>
          <p:cNvPr id="80" name="PlaceHolder 3"/>
          <p:cNvSpPr>
            <a:spLocks noGrp="1"/>
          </p:cNvSpPr>
          <p:nvPr>
            <p:ph type="title"/>
          </p:nvPr>
        </p:nvSpPr>
        <p:spPr>
          <a:xfrm>
            <a:off x="4558320" y="3322800"/>
            <a:ext cx="3872160" cy="768600"/>
          </a:xfrm>
          <a:prstGeom prst="rect">
            <a:avLst/>
          </a:prstGeom>
          <a:noFill/>
          <a:ln w="0">
            <a:noFill/>
          </a:ln>
        </p:spPr>
        <p:txBody>
          <a:bodyPr lIns="91440" tIns="91440" rIns="91440" bIns="91440" anchor="b">
            <a:noAutofit/>
          </a:bodyPr>
          <a:lstStyle/>
          <a:p>
            <a:pPr indent="0" algn="ctr">
              <a:lnSpc>
                <a:spcPct val="100000"/>
              </a:lnSpc>
              <a:buNone/>
            </a:pPr>
            <a:r>
              <a:rPr lang="fr-FR" sz="4000" b="1" strike="noStrike" spc="-1">
                <a:solidFill>
                  <a:schemeClr val="dk1"/>
                </a:solidFill>
                <a:latin typeface="Advent Pro"/>
                <a:ea typeface="Advent Pro"/>
              </a:rPr>
              <a:t>xx%</a:t>
            </a:r>
            <a:endParaRPr lang="fr-FR" sz="4000" b="0" strike="noStrike" spc="-1">
              <a:solidFill>
                <a:schemeClr val="dk1"/>
              </a:solidFill>
              <a:latin typeface="Arial"/>
            </a:endParaRPr>
          </a:p>
        </p:txBody>
      </p:sp>
      <p:pic>
        <p:nvPicPr>
          <p:cNvPr id="81" name="Google Shape;196;p23"/>
          <p:cNvPicPr/>
          <p:nvPr/>
        </p:nvPicPr>
        <p:blipFill>
          <a:blip r:embed="rId4"/>
          <a:stretch/>
        </p:blipFill>
        <p:spPr>
          <a:xfrm>
            <a:off x="151560" y="2992680"/>
            <a:ext cx="1900440" cy="1900440"/>
          </a:xfrm>
          <a:prstGeom prst="rect">
            <a:avLst/>
          </a:prstGeom>
          <a:ln w="0">
            <a:noFill/>
          </a:ln>
        </p:spPr>
      </p:pic>
      <p:pic>
        <p:nvPicPr>
          <p:cNvPr id="82" name="Google Shape;197;p23"/>
          <p:cNvPicPr/>
          <p:nvPr/>
        </p:nvPicPr>
        <p:blipFill>
          <a:blip r:embed="rId4">
            <a:alphaModFix amt="30000"/>
          </a:blip>
          <a:stretch/>
        </p:blipFill>
        <p:spPr>
          <a:xfrm>
            <a:off x="5365080" y="-809280"/>
            <a:ext cx="1900440" cy="1900440"/>
          </a:xfrm>
          <a:prstGeom prst="rect">
            <a:avLst/>
          </a:prstGeom>
          <a:ln w="0">
            <a:noFill/>
          </a:ln>
        </p:spPr>
      </p:pic>
      <p:pic>
        <p:nvPicPr>
          <p:cNvPr id="83" name="Google Shape;198;p23"/>
          <p:cNvPicPr/>
          <p:nvPr/>
        </p:nvPicPr>
        <p:blipFill>
          <a:blip r:embed="rId4">
            <a:alphaModFix amt="60000"/>
          </a:blip>
          <a:stretch/>
        </p:blipFill>
        <p:spPr>
          <a:xfrm>
            <a:off x="7075080" y="1091880"/>
            <a:ext cx="1900440" cy="1900440"/>
          </a:xfrm>
          <a:prstGeom prst="rect">
            <a:avLst/>
          </a:prstGeom>
          <a:ln w="0">
            <a:noFill/>
          </a:ln>
        </p:spPr>
      </p:pic>
    </p:spTree>
  </p:cSld>
  <p:clrMap bg1="lt1" tx1="dk1" bg2="lt2" tx2="dk2" accent1="accent1" accent2="accent2" accent3="accent3" accent4="accent4" accent5="accent5" accent6="accent6" hlink="hlink" folHlink="folHlink"/>
  <p:sldLayoutIdLst>
    <p:sldLayoutId id="214748367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84" name="Google Shape;200;p24"/>
          <p:cNvPicPr/>
          <p:nvPr/>
        </p:nvPicPr>
        <p:blipFill>
          <a:blip r:embed="rId3"/>
          <a:stretch/>
        </p:blipFill>
        <p:spPr>
          <a:xfrm>
            <a:off x="0" y="0"/>
            <a:ext cx="9143640" cy="5143320"/>
          </a:xfrm>
          <a:prstGeom prst="rect">
            <a:avLst/>
          </a:prstGeom>
          <a:ln w="0">
            <a:noFill/>
          </a:ln>
        </p:spPr>
      </p:pic>
      <p:sp>
        <p:nvSpPr>
          <p:cNvPr id="85"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pic>
        <p:nvPicPr>
          <p:cNvPr id="86" name="Google Shape;202;p24"/>
          <p:cNvPicPr/>
          <p:nvPr/>
        </p:nvPicPr>
        <p:blipFill>
          <a:blip r:embed="rId4">
            <a:alphaModFix amt="36000"/>
          </a:blip>
          <a:stretch/>
        </p:blipFill>
        <p:spPr>
          <a:xfrm>
            <a:off x="-772920" y="4005000"/>
            <a:ext cx="1900440" cy="1900440"/>
          </a:xfrm>
          <a:prstGeom prst="rect">
            <a:avLst/>
          </a:prstGeom>
          <a:ln w="0">
            <a:noFill/>
          </a:ln>
        </p:spPr>
      </p:pic>
      <p:pic>
        <p:nvPicPr>
          <p:cNvPr id="87" name="Google Shape;203;p24"/>
          <p:cNvPicPr/>
          <p:nvPr/>
        </p:nvPicPr>
        <p:blipFill>
          <a:blip r:embed="rId4">
            <a:alphaModFix amt="23000"/>
          </a:blip>
          <a:stretch/>
        </p:blipFill>
        <p:spPr>
          <a:xfrm>
            <a:off x="8203680" y="2063160"/>
            <a:ext cx="1900440" cy="1900440"/>
          </a:xfrm>
          <a:prstGeom prst="rect">
            <a:avLst/>
          </a:prstGeom>
          <a:ln w="0">
            <a:noFill/>
          </a:ln>
        </p:spPr>
      </p:pic>
      <p:pic>
        <p:nvPicPr>
          <p:cNvPr id="88" name="Google Shape;204;p24"/>
          <p:cNvPicPr/>
          <p:nvPr/>
        </p:nvPicPr>
        <p:blipFill>
          <a:blip r:embed="rId4"/>
          <a:stretch/>
        </p:blipFill>
        <p:spPr>
          <a:xfrm>
            <a:off x="5375520" y="-1262160"/>
            <a:ext cx="1900440" cy="1900440"/>
          </a:xfrm>
          <a:prstGeom prst="rect">
            <a:avLst/>
          </a:prstGeom>
          <a:ln w="0">
            <a:noFill/>
          </a:ln>
        </p:spPr>
      </p:pic>
    </p:spTree>
  </p:cSld>
  <p:clrMap bg1="lt1" tx1="dk1" bg2="lt2" tx2="dk2" accent1="accent1" accent2="accent2" accent3="accent3" accent4="accent4" accent5="accent5" accent6="accent6" hlink="hlink" folHlink="folHlink"/>
  <p:sldLayoutIdLst>
    <p:sldLayoutId id="214748367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89" name="Google Shape;206;p25"/>
          <p:cNvPicPr/>
          <p:nvPr/>
        </p:nvPicPr>
        <p:blipFill>
          <a:blip r:embed="rId3"/>
          <a:stretch/>
        </p:blipFill>
        <p:spPr>
          <a:xfrm>
            <a:off x="0" y="0"/>
            <a:ext cx="9143640" cy="5143320"/>
          </a:xfrm>
          <a:prstGeom prst="rect">
            <a:avLst/>
          </a:prstGeom>
          <a:ln w="0">
            <a:noFill/>
          </a:ln>
        </p:spPr>
      </p:pic>
      <p:sp>
        <p:nvSpPr>
          <p:cNvPr id="90"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pic>
        <p:nvPicPr>
          <p:cNvPr id="91" name="Google Shape;208;p25"/>
          <p:cNvPicPr/>
          <p:nvPr/>
        </p:nvPicPr>
        <p:blipFill>
          <a:blip r:embed="rId4">
            <a:alphaModFix amt="36000"/>
          </a:blip>
          <a:stretch/>
        </p:blipFill>
        <p:spPr>
          <a:xfrm>
            <a:off x="-1180800" y="1017720"/>
            <a:ext cx="1900440" cy="1900440"/>
          </a:xfrm>
          <a:prstGeom prst="rect">
            <a:avLst/>
          </a:prstGeom>
          <a:ln w="0">
            <a:noFill/>
          </a:ln>
        </p:spPr>
      </p:pic>
      <p:pic>
        <p:nvPicPr>
          <p:cNvPr id="92" name="Google Shape;209;p25"/>
          <p:cNvPicPr/>
          <p:nvPr/>
        </p:nvPicPr>
        <p:blipFill>
          <a:blip r:embed="rId4">
            <a:alphaModFix amt="23000"/>
          </a:blip>
          <a:stretch/>
        </p:blipFill>
        <p:spPr>
          <a:xfrm>
            <a:off x="415080" y="-1120320"/>
            <a:ext cx="1900440" cy="1900440"/>
          </a:xfrm>
          <a:prstGeom prst="rect">
            <a:avLst/>
          </a:prstGeom>
          <a:ln w="0">
            <a:noFill/>
          </a:ln>
        </p:spPr>
      </p:pic>
      <p:pic>
        <p:nvPicPr>
          <p:cNvPr id="93" name="Google Shape;210;p25"/>
          <p:cNvPicPr/>
          <p:nvPr/>
        </p:nvPicPr>
        <p:blipFill>
          <a:blip r:embed="rId4"/>
          <a:stretch/>
        </p:blipFill>
        <p:spPr>
          <a:xfrm>
            <a:off x="8331120" y="3718440"/>
            <a:ext cx="1900440" cy="1900440"/>
          </a:xfrm>
          <a:prstGeom prst="rect">
            <a:avLst/>
          </a:prstGeom>
          <a:ln w="0">
            <a:noFill/>
          </a:ln>
        </p:spPr>
      </p:pic>
    </p:spTree>
  </p:cSld>
  <p:clrMap bg1="lt1" tx1="dk1" bg2="lt2" tx2="dk2" accent1="accent1" accent2="accent2" accent3="accent3" accent4="accent4" accent5="accent5" accent6="accent6" hlink="hlink" folHlink="folHlink"/>
  <p:sldLayoutIdLst>
    <p:sldLayoutId id="214748368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8.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94" name="Google Shape;212;p26"/>
          <p:cNvPicPr/>
          <p:nvPr/>
        </p:nvPicPr>
        <p:blipFill>
          <a:blip r:embed="rId3"/>
          <a:stretch/>
        </p:blipFill>
        <p:spPr>
          <a:xfrm>
            <a:off x="0" y="0"/>
            <a:ext cx="9143640" cy="5143320"/>
          </a:xfrm>
          <a:prstGeom prst="rect">
            <a:avLst/>
          </a:prstGeom>
          <a:ln w="0">
            <a:noFill/>
          </a:ln>
        </p:spPr>
      </p:pic>
      <p:sp>
        <p:nvSpPr>
          <p:cNvPr id="95"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pic>
        <p:nvPicPr>
          <p:cNvPr id="96" name="Google Shape;214;p26"/>
          <p:cNvPicPr/>
          <p:nvPr/>
        </p:nvPicPr>
        <p:blipFill>
          <a:blip r:embed="rId4">
            <a:alphaModFix amt="36000"/>
          </a:blip>
          <a:stretch/>
        </p:blipFill>
        <p:spPr>
          <a:xfrm>
            <a:off x="812880" y="4344840"/>
            <a:ext cx="1900440" cy="1900440"/>
          </a:xfrm>
          <a:prstGeom prst="rect">
            <a:avLst/>
          </a:prstGeom>
          <a:ln w="0">
            <a:noFill/>
          </a:ln>
        </p:spPr>
      </p:pic>
      <p:pic>
        <p:nvPicPr>
          <p:cNvPr id="97" name="Google Shape;215;p26"/>
          <p:cNvPicPr/>
          <p:nvPr/>
        </p:nvPicPr>
        <p:blipFill>
          <a:blip r:embed="rId4">
            <a:alphaModFix amt="23000"/>
          </a:blip>
          <a:stretch/>
        </p:blipFill>
        <p:spPr>
          <a:xfrm>
            <a:off x="4479120" y="-1361520"/>
            <a:ext cx="1900440" cy="1900440"/>
          </a:xfrm>
          <a:prstGeom prst="rect">
            <a:avLst/>
          </a:prstGeom>
          <a:ln w="0">
            <a:noFill/>
          </a:ln>
        </p:spPr>
      </p:pic>
      <p:pic>
        <p:nvPicPr>
          <p:cNvPr id="98" name="Google Shape;216;p26"/>
          <p:cNvPicPr/>
          <p:nvPr/>
        </p:nvPicPr>
        <p:blipFill>
          <a:blip r:embed="rId4"/>
          <a:stretch/>
        </p:blipFill>
        <p:spPr>
          <a:xfrm>
            <a:off x="8430840" y="1508760"/>
            <a:ext cx="1900440" cy="1900440"/>
          </a:xfrm>
          <a:prstGeom prst="rect">
            <a:avLst/>
          </a:prstGeom>
          <a:ln w="0">
            <a:noFill/>
          </a:ln>
        </p:spPr>
      </p:pic>
    </p:spTree>
  </p:cSld>
  <p:clrMap bg1="lt1" tx1="dk1" bg2="lt2" tx2="dk2" accent1="accent1" accent2="accent2" accent3="accent3" accent4="accent4" accent5="accent5" accent6="accent6" hlink="hlink" folHlink="folHlink"/>
  <p:sldLayoutIdLst>
    <p:sldLayoutId id="214748368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9.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107" name="Google Shape;227;p28"/>
          <p:cNvPicPr/>
          <p:nvPr/>
        </p:nvPicPr>
        <p:blipFill>
          <a:blip r:embed="rId3"/>
          <a:stretch/>
        </p:blipFill>
        <p:spPr>
          <a:xfrm>
            <a:off x="0" y="0"/>
            <a:ext cx="9143640" cy="5143320"/>
          </a:xfrm>
          <a:prstGeom prst="rect">
            <a:avLst/>
          </a:prstGeom>
          <a:ln w="0">
            <a:noFill/>
          </a:ln>
        </p:spPr>
      </p:pic>
      <p:pic>
        <p:nvPicPr>
          <p:cNvPr id="108" name="Google Shape;228;p28"/>
          <p:cNvPicPr/>
          <p:nvPr/>
        </p:nvPicPr>
        <p:blipFill>
          <a:blip r:embed="rId4"/>
          <a:stretch/>
        </p:blipFill>
        <p:spPr>
          <a:xfrm>
            <a:off x="-1051560" y="799200"/>
            <a:ext cx="1900440" cy="1900440"/>
          </a:xfrm>
          <a:prstGeom prst="rect">
            <a:avLst/>
          </a:prstGeom>
          <a:ln w="0">
            <a:noFill/>
          </a:ln>
        </p:spPr>
      </p:pic>
      <p:pic>
        <p:nvPicPr>
          <p:cNvPr id="109" name="Google Shape;229;p28"/>
          <p:cNvPicPr/>
          <p:nvPr/>
        </p:nvPicPr>
        <p:blipFill>
          <a:blip r:embed="rId4">
            <a:alphaModFix amt="30000"/>
          </a:blip>
          <a:stretch/>
        </p:blipFill>
        <p:spPr>
          <a:xfrm>
            <a:off x="6142680" y="4399200"/>
            <a:ext cx="1900440" cy="1900440"/>
          </a:xfrm>
          <a:prstGeom prst="rect">
            <a:avLst/>
          </a:prstGeom>
          <a:ln w="0">
            <a:noFill/>
          </a:ln>
        </p:spPr>
      </p:pic>
      <p:pic>
        <p:nvPicPr>
          <p:cNvPr id="110" name="Google Shape;230;p28"/>
          <p:cNvPicPr/>
          <p:nvPr/>
        </p:nvPicPr>
        <p:blipFill>
          <a:blip r:embed="rId4">
            <a:alphaModFix amt="60000"/>
          </a:blip>
          <a:stretch/>
        </p:blipFill>
        <p:spPr>
          <a:xfrm>
            <a:off x="7948440" y="983880"/>
            <a:ext cx="1900440" cy="1900440"/>
          </a:xfrm>
          <a:prstGeom prst="rect">
            <a:avLst/>
          </a:prstGeom>
          <a:ln w="0">
            <a:noFill/>
          </a:ln>
        </p:spPr>
      </p:pic>
    </p:spTree>
  </p:cSld>
  <p:clrMap bg1="lt1" tx1="dk1" bg2="lt2" tx2="dk2" accent1="accent1" accent2="accent2" accent3="accent3" accent4="accent4" accent5="accent5" accent6="accent6" hlink="hlink" folHlink="folHlink"/>
  <p:sldLayoutIdLst>
    <p:sldLayoutId id="214748368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8" name="Google Shape;71;p11"/>
          <p:cNvPicPr/>
          <p:nvPr/>
        </p:nvPicPr>
        <p:blipFill>
          <a:blip r:embed="rId3"/>
          <a:stretch/>
        </p:blipFill>
        <p:spPr>
          <a:xfrm>
            <a:off x="0" y="0"/>
            <a:ext cx="9143640" cy="5143320"/>
          </a:xfrm>
          <a:prstGeom prst="rect">
            <a:avLst/>
          </a:prstGeom>
          <a:ln w="0">
            <a:noFill/>
          </a:ln>
        </p:spPr>
      </p:pic>
      <p:sp>
        <p:nvSpPr>
          <p:cNvPr id="9" name="PlaceHolder 1"/>
          <p:cNvSpPr>
            <a:spLocks noGrp="1"/>
          </p:cNvSpPr>
          <p:nvPr>
            <p:ph type="title"/>
          </p:nvPr>
        </p:nvSpPr>
        <p:spPr>
          <a:xfrm>
            <a:off x="1988280" y="1728360"/>
            <a:ext cx="5166720" cy="1044720"/>
          </a:xfrm>
          <a:prstGeom prst="rect">
            <a:avLst/>
          </a:prstGeom>
          <a:noFill/>
          <a:ln w="0">
            <a:noFill/>
          </a:ln>
        </p:spPr>
        <p:txBody>
          <a:bodyPr lIns="91440" tIns="91440" rIns="91440" bIns="91440" anchor="b">
            <a:noAutofit/>
          </a:bodyPr>
          <a:lstStyle/>
          <a:p>
            <a:pPr indent="0" algn="ctr">
              <a:lnSpc>
                <a:spcPct val="100000"/>
              </a:lnSpc>
              <a:buNone/>
            </a:pPr>
            <a:r>
              <a:rPr lang="fr-FR" sz="6000" b="1" strike="noStrike" spc="-1">
                <a:solidFill>
                  <a:schemeClr val="dk1"/>
                </a:solidFill>
                <a:latin typeface="Advent Pro"/>
                <a:ea typeface="Advent Pro"/>
              </a:rPr>
              <a:t>xx%</a:t>
            </a:r>
            <a:endParaRPr lang="fr-FR" sz="6000" b="0" strike="noStrike" spc="-1">
              <a:solidFill>
                <a:schemeClr val="dk1"/>
              </a:solidFill>
              <a:latin typeface="Arial"/>
            </a:endParaRPr>
          </a:p>
        </p:txBody>
      </p:sp>
      <p:pic>
        <p:nvPicPr>
          <p:cNvPr id="10" name="Google Shape;74;p11"/>
          <p:cNvPicPr/>
          <p:nvPr/>
        </p:nvPicPr>
        <p:blipFill>
          <a:blip r:embed="rId4"/>
          <a:stretch/>
        </p:blipFill>
        <p:spPr>
          <a:xfrm>
            <a:off x="-237240" y="-690120"/>
            <a:ext cx="1900440" cy="1900440"/>
          </a:xfrm>
          <a:prstGeom prst="rect">
            <a:avLst/>
          </a:prstGeom>
          <a:ln w="0">
            <a:noFill/>
          </a:ln>
        </p:spPr>
      </p:pic>
      <p:pic>
        <p:nvPicPr>
          <p:cNvPr id="11" name="Google Shape;75;p11"/>
          <p:cNvPicPr/>
          <p:nvPr/>
        </p:nvPicPr>
        <p:blipFill>
          <a:blip r:embed="rId4">
            <a:alphaModFix amt="30000"/>
          </a:blip>
          <a:stretch/>
        </p:blipFill>
        <p:spPr>
          <a:xfrm>
            <a:off x="713160" y="3653640"/>
            <a:ext cx="1900440" cy="1900440"/>
          </a:xfrm>
          <a:prstGeom prst="rect">
            <a:avLst/>
          </a:prstGeom>
          <a:ln w="0">
            <a:noFill/>
          </a:ln>
        </p:spPr>
      </p:pic>
      <p:pic>
        <p:nvPicPr>
          <p:cNvPr id="12" name="Google Shape;76;p11"/>
          <p:cNvPicPr/>
          <p:nvPr/>
        </p:nvPicPr>
        <p:blipFill>
          <a:blip r:embed="rId4">
            <a:alphaModFix amt="60000"/>
          </a:blip>
          <a:stretch/>
        </p:blipFill>
        <p:spPr>
          <a:xfrm>
            <a:off x="7662240" y="2370600"/>
            <a:ext cx="1900440" cy="1900440"/>
          </a:xfrm>
          <a:prstGeom prst="rect">
            <a:avLst/>
          </a:prstGeom>
          <a:ln w="0">
            <a:noFill/>
          </a:ln>
        </p:spPr>
      </p:pic>
    </p:spTree>
  </p:cSld>
  <p:clrMap bg1="lt1" tx1="dk1" bg2="lt2" tx2="dk2" accent1="accent1" accent2="accent2" accent3="accent3" accent4="accent4" accent5="accent5" accent6="accent6" hlink="hlink" folHlink="folHlink"/>
  <p:sldLayoutIdLst>
    <p:sldLayoutId id="214748365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0.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111" name="Google Shape;232;p29"/>
          <p:cNvPicPr/>
          <p:nvPr/>
        </p:nvPicPr>
        <p:blipFill>
          <a:blip r:embed="rId3"/>
          <a:stretch/>
        </p:blipFill>
        <p:spPr>
          <a:xfrm>
            <a:off x="0" y="0"/>
            <a:ext cx="9143640" cy="5143320"/>
          </a:xfrm>
          <a:prstGeom prst="rect">
            <a:avLst/>
          </a:prstGeom>
          <a:ln w="0">
            <a:noFill/>
          </a:ln>
        </p:spPr>
      </p:pic>
      <p:pic>
        <p:nvPicPr>
          <p:cNvPr id="112" name="Google Shape;233;p29"/>
          <p:cNvPicPr/>
          <p:nvPr/>
        </p:nvPicPr>
        <p:blipFill>
          <a:blip r:embed="rId4">
            <a:alphaModFix amt="36000"/>
          </a:blip>
          <a:stretch/>
        </p:blipFill>
        <p:spPr>
          <a:xfrm>
            <a:off x="812880" y="4344840"/>
            <a:ext cx="1900440" cy="1900440"/>
          </a:xfrm>
          <a:prstGeom prst="rect">
            <a:avLst/>
          </a:prstGeom>
          <a:ln w="0">
            <a:noFill/>
          </a:ln>
        </p:spPr>
      </p:pic>
      <p:pic>
        <p:nvPicPr>
          <p:cNvPr id="113" name="Google Shape;234;p29"/>
          <p:cNvPicPr/>
          <p:nvPr/>
        </p:nvPicPr>
        <p:blipFill>
          <a:blip r:embed="rId4">
            <a:alphaModFix amt="23000"/>
          </a:blip>
          <a:stretch/>
        </p:blipFill>
        <p:spPr>
          <a:xfrm>
            <a:off x="4479120" y="-1361520"/>
            <a:ext cx="1900440" cy="1900440"/>
          </a:xfrm>
          <a:prstGeom prst="rect">
            <a:avLst/>
          </a:prstGeom>
          <a:ln w="0">
            <a:noFill/>
          </a:ln>
        </p:spPr>
      </p:pic>
      <p:pic>
        <p:nvPicPr>
          <p:cNvPr id="114" name="Google Shape;235;p29"/>
          <p:cNvPicPr/>
          <p:nvPr/>
        </p:nvPicPr>
        <p:blipFill>
          <a:blip r:embed="rId4"/>
          <a:stretch/>
        </p:blipFill>
        <p:spPr>
          <a:xfrm>
            <a:off x="8430840" y="1508760"/>
            <a:ext cx="1900440" cy="1900440"/>
          </a:xfrm>
          <a:prstGeom prst="rect">
            <a:avLst/>
          </a:prstGeom>
          <a:ln w="0">
            <a:noFill/>
          </a:ln>
        </p:spPr>
      </p:pic>
    </p:spTree>
  </p:cSld>
  <p:clrMap bg1="lt1" tx1="dk1" bg2="lt2" tx2="dk2" accent1="accent1" accent2="accent2" accent3="accent3" accent4="accent4" accent5="accent5" accent6="accent6" hlink="hlink" folHlink="folHlink"/>
  <p:sldLayoutIdLst>
    <p:sldLayoutId id="214748368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115" name="Google Shape;23;p4"/>
          <p:cNvPicPr/>
          <p:nvPr/>
        </p:nvPicPr>
        <p:blipFill>
          <a:blip r:embed="rId3"/>
          <a:stretch/>
        </p:blipFill>
        <p:spPr>
          <a:xfrm>
            <a:off x="0" y="0"/>
            <a:ext cx="9143640" cy="5143320"/>
          </a:xfrm>
          <a:prstGeom prst="rect">
            <a:avLst/>
          </a:prstGeom>
          <a:ln w="0">
            <a:noFill/>
          </a:ln>
        </p:spPr>
      </p:pic>
      <p:sp>
        <p:nvSpPr>
          <p:cNvPr id="116"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sp>
        <p:nvSpPr>
          <p:cNvPr id="117" name="PlaceHolder 2"/>
          <p:cNvSpPr>
            <a:spLocks noGrp="1"/>
          </p:cNvSpPr>
          <p:nvPr>
            <p:ph type="body"/>
          </p:nvPr>
        </p:nvSpPr>
        <p:spPr>
          <a:xfrm>
            <a:off x="720000" y="1215720"/>
            <a:ext cx="7703640" cy="3416040"/>
          </a:xfrm>
          <a:prstGeom prst="rect">
            <a:avLst/>
          </a:prstGeom>
          <a:noFill/>
          <a:ln w="0">
            <a:noFill/>
          </a:ln>
        </p:spPr>
        <p:txBody>
          <a:bodyPr lIns="91440" tIns="91440" rIns="91440" bIns="91440" anchor="t">
            <a:noAutofit/>
          </a:bodyPr>
          <a:lstStyle/>
          <a:p>
            <a:pPr marL="432000" indent="-324000">
              <a:spcBef>
                <a:spcPts val="1417"/>
              </a:spcBef>
              <a:buClr>
                <a:srgbClr val="FFFFFF"/>
              </a:buClr>
              <a:buSzPct val="45000"/>
              <a:buFont typeface="Wingdings" charset="2"/>
              <a:buChar char=""/>
            </a:pPr>
            <a:r>
              <a:rPr lang="fr-FR" sz="12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2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2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2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12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12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1200" b="0" strike="noStrike" spc="-1">
                <a:solidFill>
                  <a:srgbClr val="000000"/>
                </a:solidFill>
                <a:latin typeface="Arial"/>
              </a:rPr>
              <a:t>Seventh Outline Level</a:t>
            </a:r>
          </a:p>
        </p:txBody>
      </p:sp>
      <p:pic>
        <p:nvPicPr>
          <p:cNvPr id="118" name="Google Shape;26;p4"/>
          <p:cNvPicPr/>
          <p:nvPr/>
        </p:nvPicPr>
        <p:blipFill>
          <a:blip r:embed="rId4">
            <a:alphaModFix amt="86000"/>
          </a:blip>
          <a:stretch/>
        </p:blipFill>
        <p:spPr>
          <a:xfrm>
            <a:off x="7556760" y="-685080"/>
            <a:ext cx="1900440" cy="1900440"/>
          </a:xfrm>
          <a:prstGeom prst="rect">
            <a:avLst/>
          </a:prstGeom>
          <a:ln w="0">
            <a:noFill/>
          </a:ln>
        </p:spPr>
      </p:pic>
      <p:pic>
        <p:nvPicPr>
          <p:cNvPr id="119" name="Google Shape;27;p4"/>
          <p:cNvPicPr/>
          <p:nvPr/>
        </p:nvPicPr>
        <p:blipFill>
          <a:blip r:embed="rId4">
            <a:alphaModFix amt="35000"/>
          </a:blip>
          <a:stretch/>
        </p:blipFill>
        <p:spPr>
          <a:xfrm>
            <a:off x="3621600" y="4221720"/>
            <a:ext cx="1900440" cy="1900440"/>
          </a:xfrm>
          <a:prstGeom prst="rect">
            <a:avLst/>
          </a:prstGeom>
          <a:ln w="0">
            <a:noFill/>
          </a:ln>
        </p:spPr>
      </p:pic>
      <p:pic>
        <p:nvPicPr>
          <p:cNvPr id="120" name="Google Shape;28;p4"/>
          <p:cNvPicPr/>
          <p:nvPr/>
        </p:nvPicPr>
        <p:blipFill>
          <a:blip r:embed="rId4">
            <a:alphaModFix amt="35000"/>
          </a:blip>
          <a:stretch/>
        </p:blipFill>
        <p:spPr>
          <a:xfrm>
            <a:off x="-996480" y="695520"/>
            <a:ext cx="1900440" cy="1900440"/>
          </a:xfrm>
          <a:prstGeom prst="rect">
            <a:avLst/>
          </a:prstGeom>
          <a:ln w="0">
            <a:noFill/>
          </a:ln>
        </p:spPr>
      </p:pic>
    </p:spTree>
  </p:cSld>
  <p:clrMap bg1="lt1" tx1="dk1" bg2="lt2" tx2="dk2" accent1="accent1" accent2="accent2" accent3="accent3" accent4="accent4" accent5="accent5" accent6="accent6" hlink="hlink" folHlink="folHlink"/>
  <p:sldLayoutIdLst>
    <p:sldLayoutId id="214748369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123" name="Google Shape;30;p5"/>
          <p:cNvPicPr/>
          <p:nvPr/>
        </p:nvPicPr>
        <p:blipFill>
          <a:blip r:embed="rId3"/>
          <a:stretch/>
        </p:blipFill>
        <p:spPr>
          <a:xfrm>
            <a:off x="0" y="0"/>
            <a:ext cx="9143640" cy="5143320"/>
          </a:xfrm>
          <a:prstGeom prst="rect">
            <a:avLst/>
          </a:prstGeom>
          <a:ln w="0">
            <a:noFill/>
          </a:ln>
        </p:spPr>
      </p:pic>
      <p:sp>
        <p:nvSpPr>
          <p:cNvPr id="124"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pic>
        <p:nvPicPr>
          <p:cNvPr id="125" name="Google Shape;36;p5"/>
          <p:cNvPicPr/>
          <p:nvPr/>
        </p:nvPicPr>
        <p:blipFill>
          <a:blip r:embed="rId4"/>
          <a:stretch/>
        </p:blipFill>
        <p:spPr>
          <a:xfrm>
            <a:off x="6755400" y="-690120"/>
            <a:ext cx="1900440" cy="1900440"/>
          </a:xfrm>
          <a:prstGeom prst="rect">
            <a:avLst/>
          </a:prstGeom>
          <a:ln w="0">
            <a:noFill/>
          </a:ln>
        </p:spPr>
      </p:pic>
      <p:pic>
        <p:nvPicPr>
          <p:cNvPr id="126" name="Google Shape;37;p5"/>
          <p:cNvPicPr/>
          <p:nvPr/>
        </p:nvPicPr>
        <p:blipFill>
          <a:blip r:embed="rId4">
            <a:alphaModFix amt="60000"/>
          </a:blip>
          <a:stretch/>
        </p:blipFill>
        <p:spPr>
          <a:xfrm>
            <a:off x="7867440" y="3122640"/>
            <a:ext cx="1900440" cy="1900440"/>
          </a:xfrm>
          <a:prstGeom prst="rect">
            <a:avLst/>
          </a:prstGeom>
          <a:ln w="0">
            <a:noFill/>
          </a:ln>
        </p:spPr>
      </p:pic>
      <p:pic>
        <p:nvPicPr>
          <p:cNvPr id="127" name="Google Shape;38;p5"/>
          <p:cNvPicPr/>
          <p:nvPr/>
        </p:nvPicPr>
        <p:blipFill>
          <a:blip r:embed="rId4">
            <a:alphaModFix amt="30000"/>
          </a:blip>
          <a:stretch/>
        </p:blipFill>
        <p:spPr>
          <a:xfrm>
            <a:off x="-747000" y="1665000"/>
            <a:ext cx="1900440" cy="1900440"/>
          </a:xfrm>
          <a:prstGeom prst="rect">
            <a:avLst/>
          </a:prstGeom>
          <a:ln w="0">
            <a:noFill/>
          </a:ln>
        </p:spPr>
      </p:pic>
    </p:spTree>
  </p:cSld>
  <p:clrMap bg1="lt1" tx1="dk1" bg2="lt2" tx2="dk2" accent1="accent1" accent2="accent2" accent3="accent3" accent4="accent4" accent5="accent5" accent6="accent6" hlink="hlink" folHlink="folHlink"/>
  <p:sldLayoutIdLst>
    <p:sldLayoutId id="214748369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131" name="Google Shape;40;p6"/>
          <p:cNvPicPr/>
          <p:nvPr/>
        </p:nvPicPr>
        <p:blipFill>
          <a:blip r:embed="rId3"/>
          <a:stretch/>
        </p:blipFill>
        <p:spPr>
          <a:xfrm>
            <a:off x="0" y="0"/>
            <a:ext cx="9143640" cy="5143320"/>
          </a:xfrm>
          <a:prstGeom prst="rect">
            <a:avLst/>
          </a:prstGeom>
          <a:ln w="0">
            <a:noFill/>
          </a:ln>
        </p:spPr>
      </p:pic>
      <p:sp>
        <p:nvSpPr>
          <p:cNvPr id="132"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pic>
        <p:nvPicPr>
          <p:cNvPr id="133" name="Google Shape;42;p6"/>
          <p:cNvPicPr/>
          <p:nvPr/>
        </p:nvPicPr>
        <p:blipFill>
          <a:blip r:embed="rId4"/>
          <a:stretch/>
        </p:blipFill>
        <p:spPr>
          <a:xfrm>
            <a:off x="7815600" y="-411120"/>
            <a:ext cx="1900440" cy="1900440"/>
          </a:xfrm>
          <a:prstGeom prst="rect">
            <a:avLst/>
          </a:prstGeom>
          <a:ln w="0">
            <a:noFill/>
          </a:ln>
        </p:spPr>
      </p:pic>
      <p:pic>
        <p:nvPicPr>
          <p:cNvPr id="134" name="Google Shape;43;p6"/>
          <p:cNvPicPr/>
          <p:nvPr/>
        </p:nvPicPr>
        <p:blipFill>
          <a:blip r:embed="rId4">
            <a:alphaModFix amt="36000"/>
          </a:blip>
          <a:stretch/>
        </p:blipFill>
        <p:spPr>
          <a:xfrm>
            <a:off x="-1064880" y="1954080"/>
            <a:ext cx="1900440" cy="1900440"/>
          </a:xfrm>
          <a:prstGeom prst="rect">
            <a:avLst/>
          </a:prstGeom>
          <a:ln w="0">
            <a:noFill/>
          </a:ln>
        </p:spPr>
      </p:pic>
      <p:pic>
        <p:nvPicPr>
          <p:cNvPr id="135" name="Google Shape;44;p6"/>
          <p:cNvPicPr/>
          <p:nvPr/>
        </p:nvPicPr>
        <p:blipFill>
          <a:blip r:embed="rId4">
            <a:alphaModFix amt="23000"/>
          </a:blip>
          <a:stretch/>
        </p:blipFill>
        <p:spPr>
          <a:xfrm>
            <a:off x="6861960" y="4101480"/>
            <a:ext cx="1900440" cy="1900440"/>
          </a:xfrm>
          <a:prstGeom prst="rect">
            <a:avLst/>
          </a:prstGeom>
          <a:ln w="0">
            <a:noFill/>
          </a:ln>
        </p:spPr>
      </p:pic>
    </p:spTree>
  </p:cSld>
  <p:clrMap bg1="lt1" tx1="dk1" bg2="lt2" tx2="dk2" accent1="accent1" accent2="accent2" accent3="accent3" accent4="accent4" accent5="accent5" accent6="accent6" hlink="hlink" folHlink="folHlink"/>
  <p:sldLayoutIdLst>
    <p:sldLayoutId id="214748369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4.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137" name="Google Shape;46;p7"/>
          <p:cNvPicPr/>
          <p:nvPr/>
        </p:nvPicPr>
        <p:blipFill>
          <a:blip r:embed="rId3"/>
          <a:stretch/>
        </p:blipFill>
        <p:spPr>
          <a:xfrm>
            <a:off x="0" y="0"/>
            <a:ext cx="9143640" cy="5143320"/>
          </a:xfrm>
          <a:prstGeom prst="rect">
            <a:avLst/>
          </a:prstGeom>
          <a:ln w="0">
            <a:noFill/>
          </a:ln>
        </p:spPr>
      </p:pic>
      <p:sp>
        <p:nvSpPr>
          <p:cNvPr id="138" name="PlaceHolder 1"/>
          <p:cNvSpPr>
            <a:spLocks noGrp="1"/>
          </p:cNvSpPr>
          <p:nvPr>
            <p:ph type="title"/>
          </p:nvPr>
        </p:nvSpPr>
        <p:spPr>
          <a:xfrm>
            <a:off x="720000" y="1820520"/>
            <a:ext cx="2429280" cy="150192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pic>
        <p:nvPicPr>
          <p:cNvPr id="139" name="Google Shape;49;p7"/>
          <p:cNvPicPr/>
          <p:nvPr/>
        </p:nvPicPr>
        <p:blipFill>
          <a:blip r:embed="rId4">
            <a:alphaModFix amt="25000"/>
          </a:blip>
          <a:stretch/>
        </p:blipFill>
        <p:spPr>
          <a:xfrm>
            <a:off x="-859680" y="3229560"/>
            <a:ext cx="1900440" cy="1900440"/>
          </a:xfrm>
          <a:prstGeom prst="rect">
            <a:avLst/>
          </a:prstGeom>
          <a:ln w="0">
            <a:noFill/>
          </a:ln>
        </p:spPr>
      </p:pic>
      <p:pic>
        <p:nvPicPr>
          <p:cNvPr id="140" name="Google Shape;50;p7"/>
          <p:cNvPicPr/>
          <p:nvPr/>
        </p:nvPicPr>
        <p:blipFill>
          <a:blip r:embed="rId4">
            <a:alphaModFix amt="86000"/>
          </a:blip>
          <a:stretch/>
        </p:blipFill>
        <p:spPr>
          <a:xfrm>
            <a:off x="2600640" y="-749160"/>
            <a:ext cx="1900440" cy="1900440"/>
          </a:xfrm>
          <a:prstGeom prst="rect">
            <a:avLst/>
          </a:prstGeom>
          <a:ln w="0">
            <a:noFill/>
          </a:ln>
        </p:spPr>
      </p:pic>
      <p:pic>
        <p:nvPicPr>
          <p:cNvPr id="141" name="Google Shape;51;p7"/>
          <p:cNvPicPr/>
          <p:nvPr/>
        </p:nvPicPr>
        <p:blipFill>
          <a:blip r:embed="rId4">
            <a:alphaModFix amt="25000"/>
          </a:blip>
          <a:stretch/>
        </p:blipFill>
        <p:spPr>
          <a:xfrm>
            <a:off x="7643520" y="3592080"/>
            <a:ext cx="1900440" cy="1900440"/>
          </a:xfrm>
          <a:prstGeom prst="rect">
            <a:avLst/>
          </a:prstGeom>
          <a:ln w="0">
            <a:noFill/>
          </a:ln>
        </p:spPr>
      </p:pic>
    </p:spTree>
  </p:cSld>
  <p:clrMap bg1="lt1" tx1="dk1" bg2="lt2" tx2="dk2" accent1="accent1" accent2="accent2" accent3="accent3" accent4="accent4" accent5="accent5" accent6="accent6" hlink="hlink" folHlink="folHlink"/>
  <p:sldLayoutIdLst>
    <p:sldLayoutId id="214748369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5.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142" name="Google Shape;53;p8"/>
          <p:cNvPicPr/>
          <p:nvPr/>
        </p:nvPicPr>
        <p:blipFill>
          <a:blip r:embed="rId3"/>
          <a:stretch/>
        </p:blipFill>
        <p:spPr>
          <a:xfrm>
            <a:off x="0" y="0"/>
            <a:ext cx="9143640" cy="5143320"/>
          </a:xfrm>
          <a:prstGeom prst="rect">
            <a:avLst/>
          </a:prstGeom>
          <a:ln w="0">
            <a:noFill/>
          </a:ln>
        </p:spPr>
      </p:pic>
      <p:sp>
        <p:nvSpPr>
          <p:cNvPr id="143" name="PlaceHolder 1"/>
          <p:cNvSpPr>
            <a:spLocks noGrp="1"/>
          </p:cNvSpPr>
          <p:nvPr>
            <p:ph type="title"/>
          </p:nvPr>
        </p:nvSpPr>
        <p:spPr>
          <a:xfrm>
            <a:off x="1768680" y="1710000"/>
            <a:ext cx="5606640" cy="1723320"/>
          </a:xfrm>
          <a:prstGeom prst="rect">
            <a:avLst/>
          </a:prstGeom>
          <a:noFill/>
          <a:ln w="0">
            <a:noFill/>
          </a:ln>
        </p:spPr>
        <p:txBody>
          <a:bodyPr lIns="91440" tIns="91440" rIns="91440" bIns="91440" anchor="ctr">
            <a:noAutofit/>
          </a:bodyPr>
          <a:lstStyle/>
          <a:p>
            <a:pPr indent="0">
              <a:buNone/>
            </a:pPr>
            <a:r>
              <a:rPr lang="fr-FR" sz="6000" b="0" strike="noStrike" spc="-1">
                <a:solidFill>
                  <a:schemeClr val="dk1"/>
                </a:solidFill>
                <a:latin typeface="Arial"/>
              </a:rPr>
              <a:t>Click to edit the title text format</a:t>
            </a:r>
          </a:p>
        </p:txBody>
      </p:sp>
      <p:pic>
        <p:nvPicPr>
          <p:cNvPr id="144" name="Google Shape;55;p8"/>
          <p:cNvPicPr/>
          <p:nvPr/>
        </p:nvPicPr>
        <p:blipFill>
          <a:blip r:embed="rId4">
            <a:alphaModFix amt="86000"/>
          </a:blip>
          <a:stretch/>
        </p:blipFill>
        <p:spPr>
          <a:xfrm>
            <a:off x="-81720" y="-91800"/>
            <a:ext cx="1900440" cy="1900440"/>
          </a:xfrm>
          <a:prstGeom prst="rect">
            <a:avLst/>
          </a:prstGeom>
          <a:ln w="0">
            <a:noFill/>
          </a:ln>
        </p:spPr>
      </p:pic>
      <p:pic>
        <p:nvPicPr>
          <p:cNvPr id="145" name="Google Shape;56;p8"/>
          <p:cNvPicPr/>
          <p:nvPr/>
        </p:nvPicPr>
        <p:blipFill>
          <a:blip r:embed="rId4">
            <a:alphaModFix amt="25000"/>
          </a:blip>
          <a:stretch/>
        </p:blipFill>
        <p:spPr>
          <a:xfrm>
            <a:off x="619560" y="3592440"/>
            <a:ext cx="1900440" cy="1900440"/>
          </a:xfrm>
          <a:prstGeom prst="rect">
            <a:avLst/>
          </a:prstGeom>
          <a:ln w="0">
            <a:noFill/>
          </a:ln>
        </p:spPr>
      </p:pic>
      <p:pic>
        <p:nvPicPr>
          <p:cNvPr id="146" name="Google Shape;57;p8"/>
          <p:cNvPicPr/>
          <p:nvPr/>
        </p:nvPicPr>
        <p:blipFill>
          <a:blip r:embed="rId4">
            <a:alphaModFix amt="35000"/>
          </a:blip>
          <a:stretch/>
        </p:blipFill>
        <p:spPr>
          <a:xfrm>
            <a:off x="6392160" y="166320"/>
            <a:ext cx="1900440" cy="1900440"/>
          </a:xfrm>
          <a:prstGeom prst="rect">
            <a:avLst/>
          </a:prstGeom>
          <a:ln w="0">
            <a:noFill/>
          </a:ln>
        </p:spPr>
      </p:pic>
      <p:pic>
        <p:nvPicPr>
          <p:cNvPr id="147" name="Google Shape;58;p8"/>
          <p:cNvPicPr/>
          <p:nvPr/>
        </p:nvPicPr>
        <p:blipFill>
          <a:blip r:embed="rId4">
            <a:alphaModFix amt="75000"/>
          </a:blip>
          <a:stretch/>
        </p:blipFill>
        <p:spPr>
          <a:xfrm>
            <a:off x="7953840" y="2702880"/>
            <a:ext cx="1900440" cy="1900440"/>
          </a:xfrm>
          <a:prstGeom prst="rect">
            <a:avLst/>
          </a:prstGeom>
          <a:ln w="0">
            <a:noFill/>
          </a:ln>
        </p:spPr>
      </p:pic>
    </p:spTree>
  </p:cSld>
  <p:clrMap bg1="lt1" tx1="dk1" bg2="lt2" tx2="dk2" accent1="accent1" accent2="accent2" accent3="accent3" accent4="accent4" accent5="accent5" accent6="accent6" hlink="hlink" folHlink="folHlink"/>
  <p:sldLayoutIdLst>
    <p:sldLayoutId id="214748369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6.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148" name="Google Shape;60;p9"/>
          <p:cNvPicPr/>
          <p:nvPr/>
        </p:nvPicPr>
        <p:blipFill>
          <a:blip r:embed="rId3"/>
          <a:stretch/>
        </p:blipFill>
        <p:spPr>
          <a:xfrm>
            <a:off x="0" y="0"/>
            <a:ext cx="9143640" cy="5143320"/>
          </a:xfrm>
          <a:prstGeom prst="rect">
            <a:avLst/>
          </a:prstGeom>
          <a:ln w="0">
            <a:noFill/>
          </a:ln>
        </p:spPr>
      </p:pic>
      <p:sp>
        <p:nvSpPr>
          <p:cNvPr id="149" name="PlaceHolder 1"/>
          <p:cNvSpPr>
            <a:spLocks noGrp="1"/>
          </p:cNvSpPr>
          <p:nvPr>
            <p:ph type="title"/>
          </p:nvPr>
        </p:nvSpPr>
        <p:spPr>
          <a:xfrm>
            <a:off x="2380680" y="1441800"/>
            <a:ext cx="4382280" cy="1186920"/>
          </a:xfrm>
          <a:prstGeom prst="rect">
            <a:avLst/>
          </a:prstGeom>
          <a:noFill/>
          <a:ln w="0">
            <a:noFill/>
          </a:ln>
        </p:spPr>
        <p:txBody>
          <a:bodyPr lIns="91440" tIns="91440" rIns="91440" bIns="91440" anchor="b">
            <a:noAutofit/>
          </a:bodyPr>
          <a:lstStyle/>
          <a:p>
            <a:pPr indent="0">
              <a:buNone/>
            </a:pPr>
            <a:r>
              <a:rPr lang="fr-FR" sz="6000" b="0" strike="noStrike" spc="-1">
                <a:solidFill>
                  <a:schemeClr val="dk1"/>
                </a:solidFill>
                <a:latin typeface="Arial"/>
              </a:rPr>
              <a:t>Click to edit the title text format</a:t>
            </a:r>
          </a:p>
        </p:txBody>
      </p:sp>
      <p:pic>
        <p:nvPicPr>
          <p:cNvPr id="150" name="Google Shape;63;p9"/>
          <p:cNvPicPr/>
          <p:nvPr/>
        </p:nvPicPr>
        <p:blipFill>
          <a:blip r:embed="rId4">
            <a:alphaModFix amt="86000"/>
          </a:blip>
          <a:stretch/>
        </p:blipFill>
        <p:spPr>
          <a:xfrm>
            <a:off x="974880" y="172440"/>
            <a:ext cx="1900440" cy="1900440"/>
          </a:xfrm>
          <a:prstGeom prst="rect">
            <a:avLst/>
          </a:prstGeom>
          <a:ln w="0">
            <a:noFill/>
          </a:ln>
        </p:spPr>
      </p:pic>
      <p:pic>
        <p:nvPicPr>
          <p:cNvPr id="151" name="Google Shape;64;p9"/>
          <p:cNvPicPr/>
          <p:nvPr/>
        </p:nvPicPr>
        <p:blipFill>
          <a:blip r:embed="rId4">
            <a:alphaModFix amt="25000"/>
          </a:blip>
          <a:stretch/>
        </p:blipFill>
        <p:spPr>
          <a:xfrm>
            <a:off x="-143640" y="2073600"/>
            <a:ext cx="1900440" cy="1900440"/>
          </a:xfrm>
          <a:prstGeom prst="rect">
            <a:avLst/>
          </a:prstGeom>
          <a:ln w="0">
            <a:noFill/>
          </a:ln>
        </p:spPr>
      </p:pic>
      <p:pic>
        <p:nvPicPr>
          <p:cNvPr id="152" name="Google Shape;65;p9"/>
          <p:cNvPicPr/>
          <p:nvPr/>
        </p:nvPicPr>
        <p:blipFill>
          <a:blip r:embed="rId4">
            <a:alphaModFix amt="35000"/>
          </a:blip>
          <a:stretch/>
        </p:blipFill>
        <p:spPr>
          <a:xfrm>
            <a:off x="6377400" y="474480"/>
            <a:ext cx="1900440" cy="1900440"/>
          </a:xfrm>
          <a:prstGeom prst="rect">
            <a:avLst/>
          </a:prstGeom>
          <a:ln w="0">
            <a:noFill/>
          </a:ln>
        </p:spPr>
      </p:pic>
      <p:pic>
        <p:nvPicPr>
          <p:cNvPr id="153" name="Google Shape;66;p9"/>
          <p:cNvPicPr/>
          <p:nvPr/>
        </p:nvPicPr>
        <p:blipFill>
          <a:blip r:embed="rId4">
            <a:alphaModFix amt="75000"/>
          </a:blip>
          <a:stretch/>
        </p:blipFill>
        <p:spPr>
          <a:xfrm>
            <a:off x="7785000" y="2784600"/>
            <a:ext cx="1900440" cy="1900440"/>
          </a:xfrm>
          <a:prstGeom prst="rect">
            <a:avLst/>
          </a:prstGeom>
          <a:ln w="0">
            <a:noFill/>
          </a:ln>
        </p:spPr>
      </p:pic>
      <p:sp>
        <p:nvSpPr>
          <p:cNvPr id="154" name="PlaceHolder 2"/>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FFFFFF"/>
              </a:buClr>
              <a:buSzPct val="45000"/>
              <a:buFont typeface="Wingdings" charset="2"/>
              <a:buChar char=""/>
            </a:pPr>
            <a:r>
              <a:rPr lang="fr-FR" sz="14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4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4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4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20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20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70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7.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155" name="PlaceHolder 1"/>
          <p:cNvSpPr>
            <a:spLocks noGrp="1"/>
          </p:cNvSpPr>
          <p:nvPr>
            <p:ph type="body"/>
          </p:nvPr>
        </p:nvSpPr>
        <p:spPr>
          <a:xfrm>
            <a:off x="0" y="0"/>
            <a:ext cx="9143640" cy="5143320"/>
          </a:xfrm>
          <a:prstGeom prst="rect">
            <a:avLst/>
          </a:prstGeom>
          <a:noFill/>
          <a:ln w="0">
            <a:noFill/>
          </a:ln>
        </p:spPr>
        <p:txBody>
          <a:bodyPr lIns="90000" tIns="45000" rIns="90000" bIns="45000" anchor="t">
            <a:normAutofit/>
          </a:bodyPr>
          <a:lstStyle/>
          <a:p>
            <a:pPr marL="432000" indent="-324000">
              <a:spcBef>
                <a:spcPts val="1417"/>
              </a:spcBef>
              <a:buClr>
                <a:srgbClr val="FFFFFF"/>
              </a:buClr>
              <a:buSzPct val="45000"/>
              <a:buFont typeface="Wingdings" charset="2"/>
              <a:buChar char=""/>
            </a:pPr>
            <a:r>
              <a:rPr lang="fr-FR" sz="18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8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8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8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18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18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1800" b="0" strike="noStrike" spc="-1">
                <a:solidFill>
                  <a:srgbClr val="000000"/>
                </a:solidFill>
                <a:latin typeface="Arial"/>
              </a:rPr>
              <a:t>Seventh Outline Level</a:t>
            </a:r>
          </a:p>
        </p:txBody>
      </p:sp>
      <p:sp>
        <p:nvSpPr>
          <p:cNvPr id="156" name="PlaceHolder 2"/>
          <p:cNvSpPr>
            <a:spLocks noGrp="1"/>
          </p:cNvSpPr>
          <p:nvPr>
            <p:ph type="title"/>
          </p:nvPr>
        </p:nvSpPr>
        <p:spPr>
          <a:xfrm>
            <a:off x="720000" y="4014360"/>
            <a:ext cx="7703640" cy="572400"/>
          </a:xfrm>
          <a:prstGeom prst="rect">
            <a:avLst/>
          </a:prstGeom>
          <a:solidFill>
            <a:schemeClr val="lt1"/>
          </a:solid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70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8.xml><?xml version="1.0" encoding="utf-8"?>
<p:sldMaster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70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9.xml><?xml version="1.0" encoding="utf-8"?>
<p:sldMaster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
        <p:cNvGrpSpPr/>
        <p:nvPr/>
      </p:nvGrpSpPr>
      <p:grpSpPr>
        <a:xfrm>
          <a:off x="0" y="0"/>
          <a:ext cx="0" cy="0"/>
          <a:chOff x="0" y="0"/>
          <a:chExt cx="0" cy="0"/>
        </a:xfrm>
      </p:grpSpPr>
      <p:sp>
        <p:nvSpPr>
          <p:cNvPr id="157" name="PlaceHolder 1"/>
          <p:cNvSpPr>
            <a:spLocks noGrp="1"/>
          </p:cNvSpPr>
          <p:nvPr>
            <p:ph type="title"/>
          </p:nvPr>
        </p:nvSpPr>
        <p:spPr>
          <a:xfrm>
            <a:off x="723600" y="511200"/>
            <a:ext cx="7696800" cy="482040"/>
          </a:xfrm>
          <a:prstGeom prst="rect">
            <a:avLst/>
          </a:prstGeom>
          <a:noFill/>
          <a:ln w="0">
            <a:noFill/>
          </a:ln>
        </p:spPr>
        <p:txBody>
          <a:bodyPr lIns="91440" tIns="91440" rIns="91440" bIns="91440" anchor="t">
            <a:noAutofit/>
          </a:bodyPr>
          <a:lstStyle/>
          <a:p>
            <a:pPr indent="0">
              <a:buNone/>
            </a:pPr>
            <a:r>
              <a:rPr lang="fr-FR" sz="24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70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13" name="Google Shape;79;p13"/>
          <p:cNvPicPr/>
          <p:nvPr/>
        </p:nvPicPr>
        <p:blipFill>
          <a:blip r:embed="rId3"/>
          <a:stretch/>
        </p:blipFill>
        <p:spPr>
          <a:xfrm>
            <a:off x="0" y="0"/>
            <a:ext cx="9143640" cy="5143320"/>
          </a:xfrm>
          <a:prstGeom prst="rect">
            <a:avLst/>
          </a:prstGeom>
          <a:ln w="0">
            <a:noFill/>
          </a:ln>
        </p:spPr>
      </p:pic>
      <p:sp>
        <p:nvSpPr>
          <p:cNvPr id="14"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sp>
        <p:nvSpPr>
          <p:cNvPr id="15" name="PlaceHolder 2"/>
          <p:cNvSpPr>
            <a:spLocks noGrp="1"/>
          </p:cNvSpPr>
          <p:nvPr>
            <p:ph type="title"/>
          </p:nvPr>
        </p:nvSpPr>
        <p:spPr>
          <a:xfrm>
            <a:off x="720000" y="1402920"/>
            <a:ext cx="734400" cy="447120"/>
          </a:xfrm>
          <a:prstGeom prst="rect">
            <a:avLst/>
          </a:prstGeom>
          <a:noFill/>
          <a:ln w="0">
            <a:noFill/>
          </a:ln>
        </p:spPr>
        <p:txBody>
          <a:bodyPr lIns="91440" tIns="91440" rIns="91440" bIns="91440" anchor="b">
            <a:noAutofit/>
          </a:bodyPr>
          <a:lstStyle/>
          <a:p>
            <a:pPr indent="0">
              <a:lnSpc>
                <a:spcPct val="100000"/>
              </a:lnSpc>
              <a:buNone/>
            </a:pPr>
            <a:r>
              <a:rPr lang="fr-FR" sz="3000" b="1" strike="noStrike" spc="-1">
                <a:solidFill>
                  <a:schemeClr val="dk1"/>
                </a:solidFill>
                <a:latin typeface="Advent Pro"/>
                <a:ea typeface="Advent Pro"/>
              </a:rPr>
              <a:t>xx%</a:t>
            </a:r>
            <a:endParaRPr lang="fr-FR" sz="3000" b="0" strike="noStrike" spc="-1">
              <a:solidFill>
                <a:schemeClr val="dk1"/>
              </a:solidFill>
              <a:latin typeface="Arial"/>
            </a:endParaRPr>
          </a:p>
        </p:txBody>
      </p:sp>
      <p:sp>
        <p:nvSpPr>
          <p:cNvPr id="16" name="PlaceHolder 3"/>
          <p:cNvSpPr>
            <a:spLocks noGrp="1"/>
          </p:cNvSpPr>
          <p:nvPr>
            <p:ph type="title"/>
          </p:nvPr>
        </p:nvSpPr>
        <p:spPr>
          <a:xfrm>
            <a:off x="720000" y="3075840"/>
            <a:ext cx="734400" cy="447120"/>
          </a:xfrm>
          <a:prstGeom prst="rect">
            <a:avLst/>
          </a:prstGeom>
          <a:noFill/>
          <a:ln w="0">
            <a:noFill/>
          </a:ln>
        </p:spPr>
        <p:txBody>
          <a:bodyPr lIns="91440" tIns="91440" rIns="91440" bIns="91440" anchor="b">
            <a:noAutofit/>
          </a:bodyPr>
          <a:lstStyle/>
          <a:p>
            <a:pPr indent="0">
              <a:lnSpc>
                <a:spcPct val="100000"/>
              </a:lnSpc>
              <a:buNone/>
            </a:pPr>
            <a:r>
              <a:rPr lang="fr-FR" sz="3000" b="1" strike="noStrike" spc="-1">
                <a:solidFill>
                  <a:schemeClr val="dk1"/>
                </a:solidFill>
                <a:latin typeface="Advent Pro"/>
                <a:ea typeface="Advent Pro"/>
              </a:rPr>
              <a:t>xx%</a:t>
            </a:r>
            <a:endParaRPr lang="fr-FR" sz="3000" b="0" strike="noStrike" spc="-1">
              <a:solidFill>
                <a:schemeClr val="dk1"/>
              </a:solidFill>
              <a:latin typeface="Arial"/>
            </a:endParaRPr>
          </a:p>
        </p:txBody>
      </p:sp>
      <p:sp>
        <p:nvSpPr>
          <p:cNvPr id="17" name="PlaceHolder 4"/>
          <p:cNvSpPr>
            <a:spLocks noGrp="1"/>
          </p:cNvSpPr>
          <p:nvPr>
            <p:ph type="title"/>
          </p:nvPr>
        </p:nvSpPr>
        <p:spPr>
          <a:xfrm>
            <a:off x="3419280" y="1402920"/>
            <a:ext cx="734400" cy="447120"/>
          </a:xfrm>
          <a:prstGeom prst="rect">
            <a:avLst/>
          </a:prstGeom>
          <a:noFill/>
          <a:ln w="0">
            <a:noFill/>
          </a:ln>
        </p:spPr>
        <p:txBody>
          <a:bodyPr lIns="91440" tIns="91440" rIns="91440" bIns="91440" anchor="b">
            <a:noAutofit/>
          </a:bodyPr>
          <a:lstStyle/>
          <a:p>
            <a:pPr indent="0">
              <a:lnSpc>
                <a:spcPct val="100000"/>
              </a:lnSpc>
              <a:buNone/>
            </a:pPr>
            <a:r>
              <a:rPr lang="fr-FR" sz="3000" b="1" strike="noStrike" spc="-1">
                <a:solidFill>
                  <a:schemeClr val="dk1"/>
                </a:solidFill>
                <a:latin typeface="Advent Pro"/>
                <a:ea typeface="Advent Pro"/>
              </a:rPr>
              <a:t>xx%</a:t>
            </a:r>
            <a:endParaRPr lang="fr-FR" sz="3000" b="0" strike="noStrike" spc="-1">
              <a:solidFill>
                <a:schemeClr val="dk1"/>
              </a:solidFill>
              <a:latin typeface="Arial"/>
            </a:endParaRPr>
          </a:p>
        </p:txBody>
      </p:sp>
      <p:sp>
        <p:nvSpPr>
          <p:cNvPr id="18" name="PlaceHolder 5"/>
          <p:cNvSpPr>
            <a:spLocks noGrp="1"/>
          </p:cNvSpPr>
          <p:nvPr>
            <p:ph type="title"/>
          </p:nvPr>
        </p:nvSpPr>
        <p:spPr>
          <a:xfrm>
            <a:off x="3419280" y="3075840"/>
            <a:ext cx="734400" cy="447120"/>
          </a:xfrm>
          <a:prstGeom prst="rect">
            <a:avLst/>
          </a:prstGeom>
          <a:noFill/>
          <a:ln w="0">
            <a:noFill/>
          </a:ln>
        </p:spPr>
        <p:txBody>
          <a:bodyPr lIns="91440" tIns="91440" rIns="91440" bIns="91440" anchor="b">
            <a:noAutofit/>
          </a:bodyPr>
          <a:lstStyle/>
          <a:p>
            <a:pPr indent="0">
              <a:lnSpc>
                <a:spcPct val="100000"/>
              </a:lnSpc>
              <a:buNone/>
            </a:pPr>
            <a:r>
              <a:rPr lang="fr-FR" sz="3000" b="1" strike="noStrike" spc="-1">
                <a:solidFill>
                  <a:schemeClr val="dk1"/>
                </a:solidFill>
                <a:latin typeface="Advent Pro"/>
                <a:ea typeface="Advent Pro"/>
              </a:rPr>
              <a:t>xx%</a:t>
            </a:r>
            <a:endParaRPr lang="fr-FR" sz="3000" b="0" strike="noStrike" spc="-1">
              <a:solidFill>
                <a:schemeClr val="dk1"/>
              </a:solidFill>
              <a:latin typeface="Arial"/>
            </a:endParaRPr>
          </a:p>
        </p:txBody>
      </p:sp>
      <p:sp>
        <p:nvSpPr>
          <p:cNvPr id="19" name="PlaceHolder 6"/>
          <p:cNvSpPr>
            <a:spLocks noGrp="1"/>
          </p:cNvSpPr>
          <p:nvPr>
            <p:ph type="title"/>
          </p:nvPr>
        </p:nvSpPr>
        <p:spPr>
          <a:xfrm>
            <a:off x="6118560" y="1402920"/>
            <a:ext cx="734400" cy="447120"/>
          </a:xfrm>
          <a:prstGeom prst="rect">
            <a:avLst/>
          </a:prstGeom>
          <a:noFill/>
          <a:ln w="0">
            <a:noFill/>
          </a:ln>
        </p:spPr>
        <p:txBody>
          <a:bodyPr lIns="91440" tIns="91440" rIns="91440" bIns="91440" anchor="b">
            <a:noAutofit/>
          </a:bodyPr>
          <a:lstStyle/>
          <a:p>
            <a:pPr indent="0">
              <a:lnSpc>
                <a:spcPct val="100000"/>
              </a:lnSpc>
              <a:buNone/>
            </a:pPr>
            <a:r>
              <a:rPr lang="fr-FR" sz="3000" b="1" strike="noStrike" spc="-1">
                <a:solidFill>
                  <a:schemeClr val="dk1"/>
                </a:solidFill>
                <a:latin typeface="Advent Pro"/>
                <a:ea typeface="Advent Pro"/>
              </a:rPr>
              <a:t>xx%</a:t>
            </a:r>
            <a:endParaRPr lang="fr-FR" sz="3000" b="0" strike="noStrike" spc="-1">
              <a:solidFill>
                <a:schemeClr val="dk1"/>
              </a:solidFill>
              <a:latin typeface="Arial"/>
            </a:endParaRPr>
          </a:p>
        </p:txBody>
      </p:sp>
      <p:sp>
        <p:nvSpPr>
          <p:cNvPr id="20" name="PlaceHolder 7"/>
          <p:cNvSpPr>
            <a:spLocks noGrp="1"/>
          </p:cNvSpPr>
          <p:nvPr>
            <p:ph type="title"/>
          </p:nvPr>
        </p:nvSpPr>
        <p:spPr>
          <a:xfrm>
            <a:off x="6118560" y="3075840"/>
            <a:ext cx="734400" cy="447120"/>
          </a:xfrm>
          <a:prstGeom prst="rect">
            <a:avLst/>
          </a:prstGeom>
          <a:noFill/>
          <a:ln w="0">
            <a:noFill/>
          </a:ln>
        </p:spPr>
        <p:txBody>
          <a:bodyPr lIns="91440" tIns="91440" rIns="91440" bIns="91440" anchor="b">
            <a:noAutofit/>
          </a:bodyPr>
          <a:lstStyle/>
          <a:p>
            <a:pPr indent="0">
              <a:lnSpc>
                <a:spcPct val="100000"/>
              </a:lnSpc>
              <a:buNone/>
            </a:pPr>
            <a:r>
              <a:rPr lang="fr-FR" sz="3000" b="1" strike="noStrike" spc="-1">
                <a:solidFill>
                  <a:schemeClr val="dk1"/>
                </a:solidFill>
                <a:latin typeface="Advent Pro"/>
                <a:ea typeface="Advent Pro"/>
              </a:rPr>
              <a:t>xx%</a:t>
            </a:r>
            <a:endParaRPr lang="fr-FR" sz="3000" b="0" strike="noStrike" spc="-1">
              <a:solidFill>
                <a:schemeClr val="dk1"/>
              </a:solidFill>
              <a:latin typeface="Arial"/>
            </a:endParaRPr>
          </a:p>
        </p:txBody>
      </p:sp>
      <p:pic>
        <p:nvPicPr>
          <p:cNvPr id="21" name="Google Shape;93;p13"/>
          <p:cNvPicPr/>
          <p:nvPr/>
        </p:nvPicPr>
        <p:blipFill>
          <a:blip r:embed="rId4"/>
          <a:stretch/>
        </p:blipFill>
        <p:spPr>
          <a:xfrm>
            <a:off x="6754320" y="-300600"/>
            <a:ext cx="1900440" cy="1900440"/>
          </a:xfrm>
          <a:prstGeom prst="rect">
            <a:avLst/>
          </a:prstGeom>
          <a:ln w="0">
            <a:noFill/>
          </a:ln>
        </p:spPr>
      </p:pic>
      <p:pic>
        <p:nvPicPr>
          <p:cNvPr id="22" name="Google Shape;94;p13"/>
          <p:cNvPicPr/>
          <p:nvPr/>
        </p:nvPicPr>
        <p:blipFill>
          <a:blip r:embed="rId4">
            <a:alphaModFix amt="23000"/>
          </a:blip>
          <a:stretch/>
        </p:blipFill>
        <p:spPr>
          <a:xfrm>
            <a:off x="-446400" y="3653640"/>
            <a:ext cx="1900440" cy="1900440"/>
          </a:xfrm>
          <a:prstGeom prst="rect">
            <a:avLst/>
          </a:prstGeom>
          <a:ln w="0">
            <a:noFill/>
          </a:ln>
        </p:spPr>
      </p:pic>
      <p:pic>
        <p:nvPicPr>
          <p:cNvPr id="23" name="Google Shape;95;p13"/>
          <p:cNvPicPr/>
          <p:nvPr/>
        </p:nvPicPr>
        <p:blipFill>
          <a:blip r:embed="rId4">
            <a:alphaModFix amt="36000"/>
          </a:blip>
          <a:stretch/>
        </p:blipFill>
        <p:spPr>
          <a:xfrm>
            <a:off x="8206200" y="1492560"/>
            <a:ext cx="1900440" cy="1900440"/>
          </a:xfrm>
          <a:prstGeom prst="rect">
            <a:avLst/>
          </a:prstGeom>
          <a:ln w="0">
            <a:noFill/>
          </a:ln>
        </p:spPr>
      </p:pic>
    </p:spTree>
  </p:cSld>
  <p:clrMap bg1="lt1" tx1="dk1" bg2="lt2" tx2="dk2" accent1="accent1" accent2="accent2" accent3="accent3" accent4="accent4" accent5="accent5" accent6="accent6" hlink="hlink" folHlink="folHlink"/>
  <p:sldLayoutIdLst>
    <p:sldLayoutId id="214748365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24" name="Google Shape;97;p14"/>
          <p:cNvPicPr/>
          <p:nvPr/>
        </p:nvPicPr>
        <p:blipFill>
          <a:blip r:embed="rId3"/>
          <a:stretch/>
        </p:blipFill>
        <p:spPr>
          <a:xfrm>
            <a:off x="0" y="0"/>
            <a:ext cx="9143640" cy="5143320"/>
          </a:xfrm>
          <a:prstGeom prst="rect">
            <a:avLst/>
          </a:prstGeom>
          <a:ln w="0">
            <a:noFill/>
          </a:ln>
        </p:spPr>
      </p:pic>
      <p:sp>
        <p:nvSpPr>
          <p:cNvPr id="25" name="PlaceHolder 1"/>
          <p:cNvSpPr>
            <a:spLocks noGrp="1"/>
          </p:cNvSpPr>
          <p:nvPr>
            <p:ph type="title"/>
          </p:nvPr>
        </p:nvSpPr>
        <p:spPr>
          <a:xfrm>
            <a:off x="3052440" y="3100320"/>
            <a:ext cx="5378040" cy="661320"/>
          </a:xfrm>
          <a:prstGeom prst="rect">
            <a:avLst/>
          </a:prstGeom>
          <a:noFill/>
          <a:ln w="0">
            <a:noFill/>
          </a:ln>
        </p:spPr>
        <p:txBody>
          <a:bodyPr lIns="91440" tIns="91440" rIns="91440" bIns="91440" anchor="t">
            <a:noAutofit/>
          </a:bodyPr>
          <a:lstStyle/>
          <a:p>
            <a:pPr indent="0">
              <a:buNone/>
            </a:pPr>
            <a:r>
              <a:rPr lang="fr-FR" sz="2200" b="0" strike="noStrike" spc="-1">
                <a:solidFill>
                  <a:schemeClr val="dk1"/>
                </a:solidFill>
                <a:latin typeface="Arial"/>
              </a:rPr>
              <a:t>Click to edit the title text format</a:t>
            </a:r>
          </a:p>
        </p:txBody>
      </p:sp>
      <p:pic>
        <p:nvPicPr>
          <p:cNvPr id="26" name="Google Shape;100;p14"/>
          <p:cNvPicPr/>
          <p:nvPr/>
        </p:nvPicPr>
        <p:blipFill>
          <a:blip r:embed="rId4">
            <a:alphaModFix amt="86000"/>
          </a:blip>
          <a:stretch/>
        </p:blipFill>
        <p:spPr>
          <a:xfrm>
            <a:off x="3772080" y="-645840"/>
            <a:ext cx="1900440" cy="1900440"/>
          </a:xfrm>
          <a:prstGeom prst="rect">
            <a:avLst/>
          </a:prstGeom>
          <a:ln w="0">
            <a:noFill/>
          </a:ln>
        </p:spPr>
      </p:pic>
      <p:pic>
        <p:nvPicPr>
          <p:cNvPr id="27" name="Google Shape;101;p14"/>
          <p:cNvPicPr/>
          <p:nvPr/>
        </p:nvPicPr>
        <p:blipFill>
          <a:blip r:embed="rId4">
            <a:alphaModFix amt="24000"/>
          </a:blip>
          <a:stretch/>
        </p:blipFill>
        <p:spPr>
          <a:xfrm>
            <a:off x="0" y="2662200"/>
            <a:ext cx="1900440" cy="1900440"/>
          </a:xfrm>
          <a:prstGeom prst="rect">
            <a:avLst/>
          </a:prstGeom>
          <a:ln w="0">
            <a:noFill/>
          </a:ln>
        </p:spPr>
      </p:pic>
      <p:pic>
        <p:nvPicPr>
          <p:cNvPr id="28" name="Google Shape;102;p14"/>
          <p:cNvPicPr/>
          <p:nvPr/>
        </p:nvPicPr>
        <p:blipFill>
          <a:blip r:embed="rId4">
            <a:alphaModFix amt="35000"/>
          </a:blip>
          <a:stretch/>
        </p:blipFill>
        <p:spPr>
          <a:xfrm>
            <a:off x="7975800" y="3653640"/>
            <a:ext cx="1900440" cy="1900440"/>
          </a:xfrm>
          <a:prstGeom prst="rect">
            <a:avLst/>
          </a:prstGeom>
          <a:ln w="0">
            <a:noFill/>
          </a:ln>
        </p:spPr>
      </p:pic>
    </p:spTree>
  </p:cSld>
  <p:clrMap bg1="lt1" tx1="dk1" bg2="lt2" tx2="dk2" accent1="accent1" accent2="accent2" accent3="accent3" accent4="accent4" accent5="accent5" accent6="accent6" hlink="hlink" folHlink="folHlink"/>
  <p:sldLayoutIdLst>
    <p:sldLayoutId id="214748365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29" name="Google Shape;104;p15"/>
          <p:cNvPicPr/>
          <p:nvPr/>
        </p:nvPicPr>
        <p:blipFill>
          <a:blip r:embed="rId3"/>
          <a:stretch/>
        </p:blipFill>
        <p:spPr>
          <a:xfrm>
            <a:off x="0" y="0"/>
            <a:ext cx="9143640" cy="5143320"/>
          </a:xfrm>
          <a:prstGeom prst="rect">
            <a:avLst/>
          </a:prstGeom>
          <a:ln w="0">
            <a:noFill/>
          </a:ln>
        </p:spPr>
      </p:pic>
      <p:sp>
        <p:nvSpPr>
          <p:cNvPr id="30" name="PlaceHolder 1"/>
          <p:cNvSpPr>
            <a:spLocks noGrp="1"/>
          </p:cNvSpPr>
          <p:nvPr>
            <p:ph type="title"/>
          </p:nvPr>
        </p:nvSpPr>
        <p:spPr>
          <a:xfrm>
            <a:off x="4653720" y="1485360"/>
            <a:ext cx="3519360" cy="1116000"/>
          </a:xfrm>
          <a:prstGeom prst="rect">
            <a:avLst/>
          </a:prstGeom>
          <a:noFill/>
          <a:ln w="0">
            <a:noFill/>
          </a:ln>
        </p:spPr>
        <p:txBody>
          <a:bodyPr lIns="91440" tIns="91440" rIns="91440" bIns="91440" anchor="b">
            <a:noAutofit/>
          </a:bodyPr>
          <a:lstStyle/>
          <a:p>
            <a:pPr indent="0">
              <a:buNone/>
            </a:pPr>
            <a:r>
              <a:rPr lang="fr-FR" sz="3000" b="0" strike="noStrike" spc="-1">
                <a:solidFill>
                  <a:schemeClr val="dk1"/>
                </a:solidFill>
                <a:latin typeface="Arial"/>
              </a:rPr>
              <a:t>Click to edit the title text format</a:t>
            </a:r>
          </a:p>
        </p:txBody>
      </p:sp>
      <p:sp>
        <p:nvSpPr>
          <p:cNvPr id="31" name="PlaceHolder 2"/>
          <p:cNvSpPr>
            <a:spLocks noGrp="1"/>
          </p:cNvSpPr>
          <p:nvPr>
            <p:ph type="body"/>
          </p:nvPr>
        </p:nvSpPr>
        <p:spPr>
          <a:xfrm>
            <a:off x="970920" y="1013040"/>
            <a:ext cx="3117240" cy="3117240"/>
          </a:xfrm>
          <a:prstGeom prst="rect">
            <a:avLst/>
          </a:prstGeom>
          <a:noFill/>
          <a:ln w="9360">
            <a:solidFill>
              <a:schemeClr val="dk1"/>
            </a:solidFill>
            <a:round/>
          </a:ln>
        </p:spPr>
        <p:txBody>
          <a:bodyPr lIns="90000" tIns="45000" rIns="90000" bIns="45000" anchor="t">
            <a:normAutofit fontScale="50000" lnSpcReduction="20000"/>
          </a:bodyPr>
          <a:lstStyle/>
          <a:p>
            <a:pPr marL="432000" indent="-324000">
              <a:spcBef>
                <a:spcPts val="1417"/>
              </a:spcBef>
              <a:buClr>
                <a:srgbClr val="FFFFFF"/>
              </a:buClr>
              <a:buSzPct val="45000"/>
              <a:buFont typeface="Wingdings" charset="2"/>
              <a:buChar char=""/>
            </a:pPr>
            <a:r>
              <a:rPr lang="fr-FR" sz="18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8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8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8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18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18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1800" b="0" strike="noStrike" spc="-1">
                <a:solidFill>
                  <a:srgbClr val="000000"/>
                </a:solidFill>
                <a:latin typeface="Arial"/>
              </a:rPr>
              <a:t>Seventh Outline Level</a:t>
            </a:r>
          </a:p>
        </p:txBody>
      </p:sp>
      <p:pic>
        <p:nvPicPr>
          <p:cNvPr id="32" name="Google Shape;108;p15"/>
          <p:cNvPicPr/>
          <p:nvPr/>
        </p:nvPicPr>
        <p:blipFill>
          <a:blip r:embed="rId4">
            <a:alphaModFix amt="25000"/>
          </a:blip>
          <a:stretch/>
        </p:blipFill>
        <p:spPr>
          <a:xfrm>
            <a:off x="-237240" y="3166560"/>
            <a:ext cx="1900440" cy="1900440"/>
          </a:xfrm>
          <a:prstGeom prst="rect">
            <a:avLst/>
          </a:prstGeom>
          <a:ln w="0">
            <a:noFill/>
          </a:ln>
        </p:spPr>
      </p:pic>
      <p:pic>
        <p:nvPicPr>
          <p:cNvPr id="33" name="Google Shape;109;p15"/>
          <p:cNvPicPr/>
          <p:nvPr/>
        </p:nvPicPr>
        <p:blipFill>
          <a:blip r:embed="rId4">
            <a:alphaModFix amt="75000"/>
          </a:blip>
          <a:stretch/>
        </p:blipFill>
        <p:spPr>
          <a:xfrm>
            <a:off x="8173440" y="3242520"/>
            <a:ext cx="1900440" cy="1900440"/>
          </a:xfrm>
          <a:prstGeom prst="rect">
            <a:avLst/>
          </a:prstGeom>
          <a:ln w="0">
            <a:noFill/>
          </a:ln>
        </p:spPr>
      </p:pic>
    </p:spTree>
  </p:cSld>
  <p:clrMap bg1="lt1" tx1="dk1" bg2="lt2" tx2="dk2" accent1="accent1" accent2="accent2" accent3="accent3" accent4="accent4" accent5="accent5" accent6="accent6" hlink="hlink" folHlink="folHlink"/>
  <p:sldLayoutIdLst>
    <p:sldLayoutId id="214748365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34" name="Google Shape;111;p16"/>
          <p:cNvPicPr/>
          <p:nvPr/>
        </p:nvPicPr>
        <p:blipFill>
          <a:blip r:embed="rId3"/>
          <a:stretch/>
        </p:blipFill>
        <p:spPr>
          <a:xfrm>
            <a:off x="0" y="0"/>
            <a:ext cx="9143640" cy="5143320"/>
          </a:xfrm>
          <a:prstGeom prst="rect">
            <a:avLst/>
          </a:prstGeom>
          <a:ln w="0">
            <a:noFill/>
          </a:ln>
        </p:spPr>
      </p:pic>
      <p:sp>
        <p:nvSpPr>
          <p:cNvPr id="35" name="PlaceHolder 1"/>
          <p:cNvSpPr>
            <a:spLocks noGrp="1"/>
          </p:cNvSpPr>
          <p:nvPr>
            <p:ph type="title"/>
          </p:nvPr>
        </p:nvSpPr>
        <p:spPr>
          <a:xfrm>
            <a:off x="720000" y="1637640"/>
            <a:ext cx="3597480" cy="1062720"/>
          </a:xfrm>
          <a:prstGeom prst="rect">
            <a:avLst/>
          </a:prstGeom>
          <a:noFill/>
          <a:ln w="0">
            <a:noFill/>
          </a:ln>
        </p:spPr>
        <p:txBody>
          <a:bodyPr lIns="91440" tIns="91440" rIns="91440" bIns="91440" anchor="b">
            <a:noAutofit/>
          </a:bodyPr>
          <a:lstStyle/>
          <a:p>
            <a:pPr indent="0">
              <a:buNone/>
            </a:pPr>
            <a:r>
              <a:rPr lang="fr-FR" sz="3000" b="0" strike="noStrike" spc="-1">
                <a:solidFill>
                  <a:schemeClr val="dk1"/>
                </a:solidFill>
                <a:latin typeface="Arial"/>
              </a:rPr>
              <a:t>Click to edit the title text format</a:t>
            </a:r>
          </a:p>
        </p:txBody>
      </p:sp>
      <p:pic>
        <p:nvPicPr>
          <p:cNvPr id="36" name="Google Shape;114;p16"/>
          <p:cNvPicPr/>
          <p:nvPr/>
        </p:nvPicPr>
        <p:blipFill>
          <a:blip r:embed="rId4">
            <a:alphaModFix amt="60000"/>
          </a:blip>
          <a:stretch/>
        </p:blipFill>
        <p:spPr>
          <a:xfrm>
            <a:off x="7662240" y="799920"/>
            <a:ext cx="1900440" cy="1900440"/>
          </a:xfrm>
          <a:prstGeom prst="rect">
            <a:avLst/>
          </a:prstGeom>
          <a:ln w="0">
            <a:noFill/>
          </a:ln>
        </p:spPr>
      </p:pic>
      <p:pic>
        <p:nvPicPr>
          <p:cNvPr id="37" name="Google Shape;115;p16"/>
          <p:cNvPicPr/>
          <p:nvPr/>
        </p:nvPicPr>
        <p:blipFill>
          <a:blip r:embed="rId4">
            <a:alphaModFix amt="30000"/>
          </a:blip>
          <a:stretch/>
        </p:blipFill>
        <p:spPr>
          <a:xfrm>
            <a:off x="713160" y="3653640"/>
            <a:ext cx="1900440" cy="1900440"/>
          </a:xfrm>
          <a:prstGeom prst="rect">
            <a:avLst/>
          </a:prstGeom>
          <a:ln w="0">
            <a:noFill/>
          </a:ln>
        </p:spPr>
      </p:pic>
      <p:pic>
        <p:nvPicPr>
          <p:cNvPr id="38" name="Google Shape;116;p16"/>
          <p:cNvPicPr/>
          <p:nvPr/>
        </p:nvPicPr>
        <p:blipFill>
          <a:blip r:embed="rId4"/>
          <a:stretch/>
        </p:blipFill>
        <p:spPr>
          <a:xfrm>
            <a:off x="-237240" y="-690120"/>
            <a:ext cx="1900440" cy="1900440"/>
          </a:xfrm>
          <a:prstGeom prst="rect">
            <a:avLst/>
          </a:prstGeom>
          <a:ln w="0">
            <a:noFill/>
          </a:ln>
        </p:spPr>
      </p:pic>
      <p:pic>
        <p:nvPicPr>
          <p:cNvPr id="39" name="Google Shape;117;p16"/>
          <p:cNvPicPr/>
          <p:nvPr/>
        </p:nvPicPr>
        <p:blipFill>
          <a:blip r:embed="rId4"/>
          <a:stretch/>
        </p:blipFill>
        <p:spPr>
          <a:xfrm>
            <a:off x="-237240" y="-690120"/>
            <a:ext cx="1900440" cy="1900440"/>
          </a:xfrm>
          <a:prstGeom prst="rect">
            <a:avLst/>
          </a:prstGeom>
          <a:ln w="0">
            <a:noFill/>
          </a:ln>
        </p:spPr>
      </p:pic>
      <p:pic>
        <p:nvPicPr>
          <p:cNvPr id="40" name="Google Shape;118;p16"/>
          <p:cNvPicPr/>
          <p:nvPr/>
        </p:nvPicPr>
        <p:blipFill>
          <a:blip r:embed="rId4">
            <a:alphaModFix amt="30000"/>
          </a:blip>
          <a:stretch/>
        </p:blipFill>
        <p:spPr>
          <a:xfrm>
            <a:off x="713160" y="3653640"/>
            <a:ext cx="1900440" cy="1900440"/>
          </a:xfrm>
          <a:prstGeom prst="rect">
            <a:avLst/>
          </a:prstGeom>
          <a:ln w="0">
            <a:noFill/>
          </a:ln>
        </p:spPr>
      </p:pic>
    </p:spTree>
  </p:cSld>
  <p:clrMap bg1="lt1" tx1="dk1" bg2="lt2" tx2="dk2" accent1="accent1" accent2="accent2" accent3="accent3" accent4="accent4" accent5="accent5" accent6="accent6" hlink="hlink" folHlink="folHlink"/>
  <p:sldLayoutIdLst>
    <p:sldLayoutId id="214748366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41" name="Google Shape;120;p17"/>
          <p:cNvPicPr/>
          <p:nvPr/>
        </p:nvPicPr>
        <p:blipFill>
          <a:blip r:embed="rId3"/>
          <a:stretch/>
        </p:blipFill>
        <p:spPr>
          <a:xfrm>
            <a:off x="0" y="0"/>
            <a:ext cx="9143640" cy="5143320"/>
          </a:xfrm>
          <a:prstGeom prst="rect">
            <a:avLst/>
          </a:prstGeom>
          <a:ln w="0">
            <a:noFill/>
          </a:ln>
        </p:spPr>
      </p:pic>
      <p:sp>
        <p:nvSpPr>
          <p:cNvPr id="42" name="PlaceHolder 1"/>
          <p:cNvSpPr>
            <a:spLocks noGrp="1"/>
          </p:cNvSpPr>
          <p:nvPr>
            <p:ph type="title"/>
          </p:nvPr>
        </p:nvSpPr>
        <p:spPr>
          <a:xfrm>
            <a:off x="4837320" y="1501200"/>
            <a:ext cx="3593160" cy="1060560"/>
          </a:xfrm>
          <a:prstGeom prst="rect">
            <a:avLst/>
          </a:prstGeom>
          <a:noFill/>
          <a:ln w="0">
            <a:noFill/>
          </a:ln>
        </p:spPr>
        <p:txBody>
          <a:bodyPr lIns="91440" tIns="91440" rIns="91440" bIns="91440" anchor="b">
            <a:noAutofit/>
          </a:bodyPr>
          <a:lstStyle/>
          <a:p>
            <a:pPr indent="0">
              <a:buNone/>
            </a:pPr>
            <a:r>
              <a:rPr lang="fr-FR" sz="3000" b="0" strike="noStrike" spc="-1">
                <a:solidFill>
                  <a:schemeClr val="dk1"/>
                </a:solidFill>
                <a:latin typeface="Arial"/>
              </a:rPr>
              <a:t>Click to edit the title text format</a:t>
            </a:r>
          </a:p>
        </p:txBody>
      </p:sp>
      <p:pic>
        <p:nvPicPr>
          <p:cNvPr id="43" name="Google Shape;123;p17"/>
          <p:cNvPicPr/>
          <p:nvPr/>
        </p:nvPicPr>
        <p:blipFill>
          <a:blip r:embed="rId4"/>
          <a:stretch/>
        </p:blipFill>
        <p:spPr>
          <a:xfrm rot="10800000" flipH="1">
            <a:off x="-237240" y="3654000"/>
            <a:ext cx="1900440" cy="1900440"/>
          </a:xfrm>
          <a:prstGeom prst="rect">
            <a:avLst/>
          </a:prstGeom>
          <a:ln w="0">
            <a:noFill/>
          </a:ln>
        </p:spPr>
      </p:pic>
      <p:pic>
        <p:nvPicPr>
          <p:cNvPr id="44" name="Google Shape;124;p17"/>
          <p:cNvPicPr/>
          <p:nvPr/>
        </p:nvPicPr>
        <p:blipFill>
          <a:blip r:embed="rId4">
            <a:alphaModFix amt="30000"/>
          </a:blip>
          <a:stretch/>
        </p:blipFill>
        <p:spPr>
          <a:xfrm rot="10800000" flipH="1">
            <a:off x="449280" y="-469440"/>
            <a:ext cx="1900440" cy="1900440"/>
          </a:xfrm>
          <a:prstGeom prst="rect">
            <a:avLst/>
          </a:prstGeom>
          <a:ln w="0">
            <a:noFill/>
          </a:ln>
        </p:spPr>
      </p:pic>
      <p:pic>
        <p:nvPicPr>
          <p:cNvPr id="45" name="Google Shape;125;p17"/>
          <p:cNvPicPr/>
          <p:nvPr/>
        </p:nvPicPr>
        <p:blipFill>
          <a:blip r:embed="rId4">
            <a:alphaModFix amt="60000"/>
          </a:blip>
          <a:stretch/>
        </p:blipFill>
        <p:spPr>
          <a:xfrm rot="10800000" flipH="1">
            <a:off x="7662240" y="-250560"/>
            <a:ext cx="1900440" cy="1900440"/>
          </a:xfrm>
          <a:prstGeom prst="rect">
            <a:avLst/>
          </a:prstGeom>
          <a:ln w="0">
            <a:noFill/>
          </a:ln>
        </p:spPr>
      </p:pic>
    </p:spTree>
  </p:cSld>
  <p:clrMap bg1="lt1" tx1="dk1" bg2="lt2" tx2="dk2" accent1="accent1" accent2="accent2" accent3="accent3" accent4="accent4" accent5="accent5" accent6="accent6" hlink="hlink" folHlink="folHlink"/>
  <p:sldLayoutIdLst>
    <p:sldLayoutId id="214748366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46" name="Google Shape;127;p18"/>
          <p:cNvPicPr/>
          <p:nvPr/>
        </p:nvPicPr>
        <p:blipFill>
          <a:blip r:embed="rId3"/>
          <a:stretch/>
        </p:blipFill>
        <p:spPr>
          <a:xfrm>
            <a:off x="0" y="0"/>
            <a:ext cx="9143640" cy="5143320"/>
          </a:xfrm>
          <a:prstGeom prst="rect">
            <a:avLst/>
          </a:prstGeom>
          <a:ln w="0">
            <a:noFill/>
          </a:ln>
        </p:spPr>
      </p:pic>
      <p:sp>
        <p:nvSpPr>
          <p:cNvPr id="47"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pic>
        <p:nvPicPr>
          <p:cNvPr id="48" name="Google Shape;133;p18"/>
          <p:cNvPicPr/>
          <p:nvPr/>
        </p:nvPicPr>
        <p:blipFill>
          <a:blip r:embed="rId4"/>
          <a:stretch/>
        </p:blipFill>
        <p:spPr>
          <a:xfrm>
            <a:off x="-927000" y="-462600"/>
            <a:ext cx="1900440" cy="1900440"/>
          </a:xfrm>
          <a:prstGeom prst="rect">
            <a:avLst/>
          </a:prstGeom>
          <a:ln w="0">
            <a:noFill/>
          </a:ln>
        </p:spPr>
      </p:pic>
      <p:pic>
        <p:nvPicPr>
          <p:cNvPr id="49" name="Google Shape;134;p18"/>
          <p:cNvPicPr/>
          <p:nvPr/>
        </p:nvPicPr>
        <p:blipFill>
          <a:blip r:embed="rId4">
            <a:alphaModFix amt="30000"/>
          </a:blip>
          <a:stretch/>
        </p:blipFill>
        <p:spPr>
          <a:xfrm>
            <a:off x="199440" y="3653640"/>
            <a:ext cx="1900440" cy="1900440"/>
          </a:xfrm>
          <a:prstGeom prst="rect">
            <a:avLst/>
          </a:prstGeom>
          <a:ln w="0">
            <a:noFill/>
          </a:ln>
        </p:spPr>
      </p:pic>
      <p:pic>
        <p:nvPicPr>
          <p:cNvPr id="50" name="Google Shape;135;p18"/>
          <p:cNvPicPr/>
          <p:nvPr/>
        </p:nvPicPr>
        <p:blipFill>
          <a:blip r:embed="rId4">
            <a:alphaModFix amt="60000"/>
          </a:blip>
          <a:stretch/>
        </p:blipFill>
        <p:spPr>
          <a:xfrm>
            <a:off x="7735680" y="444960"/>
            <a:ext cx="1900440" cy="1900440"/>
          </a:xfrm>
          <a:prstGeom prst="rect">
            <a:avLst/>
          </a:prstGeom>
          <a:ln w="0">
            <a:noFill/>
          </a:ln>
        </p:spPr>
      </p:pic>
    </p:spTree>
  </p:cSld>
  <p:clrMap bg1="lt1" tx1="dk1" bg2="lt2" tx2="dk2" accent1="accent1" accent2="accent2" accent3="accent3" accent4="accent4" accent5="accent5" accent6="accent6" hlink="hlink" folHlink="folHlink"/>
  <p:sldLayoutIdLst>
    <p:sldLayoutId id="214748366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PlaceHolder 1"/>
          <p:cNvSpPr>
            <a:spLocks noGrp="1"/>
          </p:cNvSpPr>
          <p:nvPr>
            <p:ph type="title"/>
          </p:nvPr>
        </p:nvSpPr>
        <p:spPr>
          <a:xfrm>
            <a:off x="1362240" y="857520"/>
            <a:ext cx="6428880" cy="2952360"/>
          </a:xfrm>
          <a:prstGeom prst="rect">
            <a:avLst/>
          </a:prstGeom>
          <a:noFill/>
          <a:ln w="0">
            <a:noFill/>
          </a:ln>
        </p:spPr>
        <p:txBody>
          <a:bodyPr lIns="91440" tIns="91440" rIns="91440" bIns="91440" anchor="b">
            <a:normAutofit fontScale="90000"/>
          </a:bodyPr>
          <a:lstStyle/>
          <a:p>
            <a:pPr indent="0" algn="ctr">
              <a:lnSpc>
                <a:spcPct val="100000"/>
              </a:lnSpc>
              <a:buNone/>
              <a:tabLst>
                <a:tab pos="0" algn="l"/>
              </a:tabLst>
            </a:pPr>
            <a:r>
              <a:rPr lang="en" sz="6000" b="1" strike="noStrike" spc="-1" dirty="0">
                <a:solidFill>
                  <a:schemeClr val="dk1"/>
                </a:solidFill>
                <a:latin typeface="Advent Pro"/>
                <a:ea typeface="Advent Pro"/>
              </a:rPr>
              <a:t>Áreas y aplicaciones de la Inteligencia Artificial</a:t>
            </a:r>
            <a:endParaRPr lang="fr-FR" sz="6000" b="0" strike="noStrike" spc="-1" dirty="0">
              <a:solidFill>
                <a:schemeClr val="dk1"/>
              </a:solidFill>
              <a:latin typeface="Arial"/>
            </a:endParaRPr>
          </a:p>
        </p:txBody>
      </p:sp>
      <p:sp>
        <p:nvSpPr>
          <p:cNvPr id="159" name="PlaceHolder 2"/>
          <p:cNvSpPr>
            <a:spLocks noGrp="1"/>
          </p:cNvSpPr>
          <p:nvPr>
            <p:ph type="subTitle"/>
          </p:nvPr>
        </p:nvSpPr>
        <p:spPr>
          <a:xfrm>
            <a:off x="1362240" y="3809879"/>
            <a:ext cx="6428880" cy="1023377"/>
          </a:xfrm>
          <a:prstGeom prst="rect">
            <a:avLst/>
          </a:prstGeom>
          <a:noFill/>
          <a:ln w="0">
            <a:noFill/>
          </a:ln>
        </p:spPr>
        <p:txBody>
          <a:bodyPr lIns="91440" tIns="91440" rIns="91440" bIns="91440" anchor="t">
            <a:normAutofit/>
          </a:bodyPr>
          <a:lstStyle/>
          <a:p>
            <a:pPr indent="0" algn="ctr">
              <a:lnSpc>
                <a:spcPct val="100000"/>
              </a:lnSpc>
              <a:buNone/>
              <a:tabLst>
                <a:tab pos="0" algn="l"/>
              </a:tabLst>
            </a:pPr>
            <a:r>
              <a:rPr lang="en-US" sz="1600" b="0" strike="noStrike" spc="-1" dirty="0" err="1">
                <a:solidFill>
                  <a:srgbClr val="FFFFFF"/>
                </a:solidFill>
                <a:latin typeface="OpenSymbol"/>
              </a:rPr>
              <a:t>Topicos</a:t>
            </a:r>
            <a:r>
              <a:rPr lang="en-US" sz="1600" b="0" strike="noStrike" spc="-1" dirty="0">
                <a:solidFill>
                  <a:srgbClr val="FFFFFF"/>
                </a:solidFill>
                <a:latin typeface="OpenSymbol"/>
              </a:rPr>
              <a:t> de IA 10:00 - 11:00</a:t>
            </a:r>
          </a:p>
          <a:p>
            <a:pPr indent="0" algn="ctr">
              <a:lnSpc>
                <a:spcPct val="100000"/>
              </a:lnSpc>
              <a:buNone/>
              <a:tabLst>
                <a:tab pos="0" algn="l"/>
              </a:tabLst>
            </a:pPr>
            <a:r>
              <a:rPr lang="en-US" sz="1600" b="0" strike="noStrike" spc="-1" dirty="0">
                <a:solidFill>
                  <a:srgbClr val="FFFFFF"/>
                </a:solidFill>
                <a:latin typeface="OpenSymbol"/>
              </a:rPr>
              <a:t>Portill</a:t>
            </a:r>
            <a:r>
              <a:rPr lang="en-US" sz="1600" spc="-1" dirty="0">
                <a:solidFill>
                  <a:srgbClr val="FFFFFF"/>
                </a:solidFill>
                <a:latin typeface="OpenSymbol"/>
              </a:rPr>
              <a:t>o Zuñiga Steve Javier</a:t>
            </a:r>
          </a:p>
          <a:p>
            <a:pPr indent="0" algn="ctr">
              <a:lnSpc>
                <a:spcPct val="100000"/>
              </a:lnSpc>
              <a:buNone/>
              <a:tabLst>
                <a:tab pos="0" algn="l"/>
              </a:tabLst>
            </a:pPr>
            <a:r>
              <a:rPr lang="en-US" sz="1600" b="0" strike="noStrike" spc="-1" dirty="0">
                <a:solidFill>
                  <a:srgbClr val="FFFFFF"/>
                </a:solidFill>
                <a:latin typeface="OpenSymbol"/>
              </a:rPr>
              <a:t>20170784</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 name="PlaceHolder 1"/>
          <p:cNvSpPr>
            <a:spLocks noGrp="1"/>
          </p:cNvSpPr>
          <p:nvPr>
            <p:ph type="title"/>
          </p:nvPr>
        </p:nvSpPr>
        <p:spPr>
          <a:xfrm>
            <a:off x="2381400" y="1438200"/>
            <a:ext cx="4381200" cy="1190160"/>
          </a:xfrm>
          <a:prstGeom prst="rect">
            <a:avLst/>
          </a:prstGeom>
          <a:noFill/>
          <a:ln w="0">
            <a:noFill/>
          </a:ln>
        </p:spPr>
        <p:txBody>
          <a:bodyPr lIns="91440" tIns="91440" rIns="91440" bIns="91440" anchor="b">
            <a:normAutofit/>
          </a:bodyPr>
          <a:lstStyle/>
          <a:p>
            <a:pPr indent="0" algn="ctr">
              <a:lnSpc>
                <a:spcPct val="100000"/>
              </a:lnSpc>
              <a:buNone/>
              <a:tabLst>
                <a:tab pos="0" algn="l"/>
              </a:tabLst>
            </a:pPr>
            <a:r>
              <a:rPr lang="en" sz="6000" b="1" strike="noStrike" spc="-1">
                <a:solidFill>
                  <a:schemeClr val="dk1"/>
                </a:solidFill>
                <a:latin typeface="Advent Pro"/>
                <a:ea typeface="Advent Pro"/>
              </a:rPr>
              <a:t>Finanzas</a:t>
            </a:r>
            <a:endParaRPr lang="fr-FR" sz="6000" b="0" strike="noStrike" spc="-1">
              <a:solidFill>
                <a:schemeClr val="dk1"/>
              </a:solidFill>
              <a:latin typeface="Arial"/>
            </a:endParaRPr>
          </a:p>
        </p:txBody>
      </p:sp>
      <p:sp>
        <p:nvSpPr>
          <p:cNvPr id="175" name="PlaceHolder 2"/>
          <p:cNvSpPr>
            <a:spLocks noGrp="1"/>
          </p:cNvSpPr>
          <p:nvPr>
            <p:ph type="subTitle"/>
          </p:nvPr>
        </p:nvSpPr>
        <p:spPr>
          <a:xfrm>
            <a:off x="2381400" y="2781360"/>
            <a:ext cx="4381200" cy="666360"/>
          </a:xfrm>
          <a:prstGeom prst="rect">
            <a:avLst/>
          </a:prstGeom>
          <a:noFill/>
          <a:ln w="0">
            <a:noFill/>
          </a:ln>
        </p:spPr>
        <p:txBody>
          <a:bodyPr lIns="91440" tIns="91440" rIns="91440" bIns="91440" anchor="t">
            <a:normAutofit fontScale="55668" lnSpcReduction="10000"/>
          </a:bodyPr>
          <a:lstStyle/>
          <a:p>
            <a:pPr indent="0" algn="ctr">
              <a:lnSpc>
                <a:spcPct val="100000"/>
              </a:lnSpc>
              <a:buNone/>
              <a:tabLst>
                <a:tab pos="0" algn="l"/>
              </a:tabLst>
            </a:pPr>
            <a:r>
              <a:rPr lang="en" sz="1600" b="0" strike="noStrike" spc="-1">
                <a:solidFill>
                  <a:schemeClr val="dk1"/>
                </a:solidFill>
                <a:latin typeface="Assistant"/>
                <a:ea typeface="Assistant"/>
              </a:rPr>
              <a:t>En el sector financiero, la IA se emplea para detectar fraudes, analizar riesgos y optimizar el trading. Los sistemas inteligentes pueden evaluar grandes cantidades de datos en tiempo real, proporcionando a los analistas herramientas más precisas para la toma de decisiones. Los chatbots también mejoran la atención al cliente en servicios bancarios y financieros.</a:t>
            </a:r>
            <a:endParaRPr lang="en-US" sz="1600" b="0" strike="noStrike" spc="-1">
              <a:solidFill>
                <a:srgbClr val="FFFFFF"/>
              </a:solidFill>
              <a:latin typeface="OpenSymbo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 name="PlaceHolder 1"/>
          <p:cNvSpPr>
            <a:spLocks noGrp="1"/>
          </p:cNvSpPr>
          <p:nvPr>
            <p:ph type="title"/>
          </p:nvPr>
        </p:nvSpPr>
        <p:spPr>
          <a:xfrm>
            <a:off x="2381400" y="1438200"/>
            <a:ext cx="4381200" cy="1190160"/>
          </a:xfrm>
          <a:prstGeom prst="rect">
            <a:avLst/>
          </a:prstGeom>
          <a:noFill/>
          <a:ln w="0">
            <a:noFill/>
          </a:ln>
        </p:spPr>
        <p:txBody>
          <a:bodyPr lIns="91440" tIns="91440" rIns="91440" bIns="91440" anchor="b">
            <a:normAutofit fontScale="62490" lnSpcReduction="10000"/>
          </a:bodyPr>
          <a:lstStyle/>
          <a:p>
            <a:pPr indent="0" algn="ctr">
              <a:lnSpc>
                <a:spcPct val="100000"/>
              </a:lnSpc>
              <a:buNone/>
              <a:tabLst>
                <a:tab pos="0" algn="l"/>
              </a:tabLst>
            </a:pPr>
            <a:r>
              <a:rPr lang="en" sz="6000" b="1" strike="noStrike" spc="-1">
                <a:solidFill>
                  <a:schemeClr val="dk1"/>
                </a:solidFill>
                <a:latin typeface="Advent Pro"/>
                <a:ea typeface="Advent Pro"/>
              </a:rPr>
              <a:t>Automatización industrial</a:t>
            </a:r>
            <a:endParaRPr lang="fr-FR" sz="6000" b="0" strike="noStrike" spc="-1">
              <a:solidFill>
                <a:schemeClr val="dk1"/>
              </a:solidFill>
              <a:latin typeface="Arial"/>
            </a:endParaRPr>
          </a:p>
        </p:txBody>
      </p:sp>
      <p:sp>
        <p:nvSpPr>
          <p:cNvPr id="177" name="PlaceHolder 2"/>
          <p:cNvSpPr>
            <a:spLocks noGrp="1"/>
          </p:cNvSpPr>
          <p:nvPr>
            <p:ph type="subTitle"/>
          </p:nvPr>
        </p:nvSpPr>
        <p:spPr>
          <a:xfrm>
            <a:off x="2381400" y="2781360"/>
            <a:ext cx="4381200" cy="666360"/>
          </a:xfrm>
          <a:prstGeom prst="rect">
            <a:avLst/>
          </a:prstGeom>
          <a:noFill/>
          <a:ln w="0">
            <a:noFill/>
          </a:ln>
        </p:spPr>
        <p:txBody>
          <a:bodyPr lIns="91440" tIns="91440" rIns="91440" bIns="91440" anchor="t">
            <a:normAutofit fontScale="55668" lnSpcReduction="10000"/>
          </a:bodyPr>
          <a:lstStyle/>
          <a:p>
            <a:pPr indent="0" algn="ctr">
              <a:lnSpc>
                <a:spcPct val="100000"/>
              </a:lnSpc>
              <a:buNone/>
              <a:tabLst>
                <a:tab pos="0" algn="l"/>
              </a:tabLst>
            </a:pPr>
            <a:r>
              <a:rPr lang="en" sz="1600" b="0" strike="noStrike" spc="-1">
                <a:solidFill>
                  <a:schemeClr val="dk1"/>
                </a:solidFill>
                <a:latin typeface="Assistant"/>
                <a:ea typeface="Assistant"/>
              </a:rPr>
              <a:t>La automatización industrial utiliza IA para mejorar la eficiencia y productividad en fábricas y líneas de producción. Los sistemas de IA permiten el monitoreo en tiempo real y la optimización de procesos, lo que reduce costos y aumenta la calidad del producto. La robótica colabora en tareas repetitivas, permitiendo a los humanos enfocarse en actividades más críticas.</a:t>
            </a:r>
            <a:endParaRPr lang="en-US" sz="1600" b="0" strike="noStrike" spc="-1">
              <a:solidFill>
                <a:srgbClr val="FFFFFF"/>
              </a:solidFill>
              <a:latin typeface="OpenSymbo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 name="PlaceHolder 1"/>
          <p:cNvSpPr>
            <a:spLocks noGrp="1"/>
          </p:cNvSpPr>
          <p:nvPr>
            <p:ph type="title"/>
          </p:nvPr>
        </p:nvSpPr>
        <p:spPr>
          <a:xfrm>
            <a:off x="2381400" y="1438200"/>
            <a:ext cx="4381200" cy="1190160"/>
          </a:xfrm>
          <a:prstGeom prst="rect">
            <a:avLst/>
          </a:prstGeom>
          <a:noFill/>
          <a:ln w="0">
            <a:noFill/>
          </a:ln>
        </p:spPr>
        <p:txBody>
          <a:bodyPr lIns="91440" tIns="91440" rIns="91440" bIns="91440" anchor="b">
            <a:normAutofit/>
          </a:bodyPr>
          <a:lstStyle/>
          <a:p>
            <a:pPr indent="0" algn="ctr">
              <a:lnSpc>
                <a:spcPct val="100000"/>
              </a:lnSpc>
              <a:buNone/>
              <a:tabLst>
                <a:tab pos="0" algn="l"/>
              </a:tabLst>
            </a:pPr>
            <a:r>
              <a:rPr lang="en" sz="6000" b="1" strike="noStrike" spc="-1">
                <a:solidFill>
                  <a:schemeClr val="dk1"/>
                </a:solidFill>
                <a:latin typeface="Advent Pro"/>
                <a:ea typeface="Advent Pro"/>
              </a:rPr>
              <a:t>Conclusiones</a:t>
            </a:r>
            <a:endParaRPr lang="fr-FR" sz="6000" b="0" strike="noStrike" spc="-1">
              <a:solidFill>
                <a:schemeClr val="dk1"/>
              </a:solidFill>
              <a:latin typeface="Arial"/>
            </a:endParaRPr>
          </a:p>
        </p:txBody>
      </p:sp>
      <p:sp>
        <p:nvSpPr>
          <p:cNvPr id="179" name="PlaceHolder 2"/>
          <p:cNvSpPr>
            <a:spLocks noGrp="1"/>
          </p:cNvSpPr>
          <p:nvPr>
            <p:ph type="subTitle"/>
          </p:nvPr>
        </p:nvSpPr>
        <p:spPr>
          <a:xfrm>
            <a:off x="2381400" y="2781360"/>
            <a:ext cx="4381200" cy="666360"/>
          </a:xfrm>
          <a:prstGeom prst="rect">
            <a:avLst/>
          </a:prstGeom>
          <a:noFill/>
          <a:ln w="0">
            <a:noFill/>
          </a:ln>
        </p:spPr>
        <p:txBody>
          <a:bodyPr lIns="91440" tIns="91440" rIns="91440" bIns="91440" anchor="t">
            <a:normAutofit fontScale="55668" lnSpcReduction="10000"/>
          </a:bodyPr>
          <a:lstStyle/>
          <a:p>
            <a:pPr indent="0" algn="ctr">
              <a:lnSpc>
                <a:spcPct val="100000"/>
              </a:lnSpc>
              <a:buNone/>
              <a:tabLst>
                <a:tab pos="0" algn="l"/>
              </a:tabLst>
            </a:pPr>
            <a:r>
              <a:rPr lang="en" sz="1600" b="0" strike="noStrike" spc="-1" dirty="0">
                <a:solidFill>
                  <a:schemeClr val="dk1"/>
                </a:solidFill>
                <a:latin typeface="Assistant"/>
                <a:ea typeface="Assistant"/>
              </a:rPr>
              <a:t>La inteligencia artificial está transformando múltiples áreas, ofreciendo soluciones innovadoras que mejoran la eficiencia y efectividad en diversas aplicaciones. Desde la atención médica hasta la automatización industrial, la IA continúa jugando un papel crucial en el desarrollo de tecnologías que impactan nuestra vida diaria.</a:t>
            </a:r>
            <a:endParaRPr lang="en-US" sz="1600" b="0" strike="noStrike" spc="-1" dirty="0">
              <a:solidFill>
                <a:srgbClr val="FFFFFF"/>
              </a:solidFill>
              <a:latin typeface="OpenSymbo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 name="PlaceHolder 1"/>
          <p:cNvSpPr>
            <a:spLocks noGrp="1"/>
          </p:cNvSpPr>
          <p:nvPr>
            <p:ph type="title"/>
          </p:nvPr>
        </p:nvSpPr>
        <p:spPr>
          <a:xfrm>
            <a:off x="2381400" y="1438200"/>
            <a:ext cx="4381200" cy="1190160"/>
          </a:xfrm>
          <a:prstGeom prst="rect">
            <a:avLst/>
          </a:prstGeom>
          <a:noFill/>
          <a:ln w="0">
            <a:noFill/>
          </a:ln>
        </p:spPr>
        <p:txBody>
          <a:bodyPr lIns="91440" tIns="91440" rIns="91440" bIns="91440" anchor="b">
            <a:normAutofit/>
          </a:bodyPr>
          <a:lstStyle/>
          <a:p>
            <a:pPr indent="0" algn="ctr">
              <a:lnSpc>
                <a:spcPct val="100000"/>
              </a:lnSpc>
              <a:buNone/>
              <a:tabLst>
                <a:tab pos="0" algn="l"/>
              </a:tabLst>
            </a:pPr>
            <a:r>
              <a:rPr lang="en" sz="6000" b="1" strike="noStrike" spc="-1">
                <a:solidFill>
                  <a:schemeClr val="dk1"/>
                </a:solidFill>
                <a:latin typeface="Advent Pro"/>
                <a:ea typeface="Advent Pro"/>
              </a:rPr>
              <a:t>Introducción</a:t>
            </a:r>
            <a:endParaRPr lang="fr-FR" sz="6000" b="0" strike="noStrike" spc="-1">
              <a:solidFill>
                <a:schemeClr val="dk1"/>
              </a:solidFill>
              <a:latin typeface="Arial"/>
            </a:endParaRPr>
          </a:p>
        </p:txBody>
      </p:sp>
      <p:sp>
        <p:nvSpPr>
          <p:cNvPr id="161" name="PlaceHolder 2"/>
          <p:cNvSpPr>
            <a:spLocks noGrp="1"/>
          </p:cNvSpPr>
          <p:nvPr>
            <p:ph type="subTitle"/>
          </p:nvPr>
        </p:nvSpPr>
        <p:spPr>
          <a:xfrm>
            <a:off x="2381400" y="2781360"/>
            <a:ext cx="4381200" cy="666360"/>
          </a:xfrm>
          <a:prstGeom prst="rect">
            <a:avLst/>
          </a:prstGeom>
          <a:noFill/>
          <a:ln w="0">
            <a:noFill/>
          </a:ln>
        </p:spPr>
        <p:txBody>
          <a:bodyPr lIns="91440" tIns="91440" rIns="91440" bIns="91440" anchor="t">
            <a:normAutofit fontScale="61923"/>
          </a:bodyPr>
          <a:lstStyle/>
          <a:p>
            <a:pPr indent="0" algn="ctr">
              <a:lnSpc>
                <a:spcPct val="100000"/>
              </a:lnSpc>
              <a:buNone/>
              <a:tabLst>
                <a:tab pos="0" algn="l"/>
              </a:tabLst>
            </a:pPr>
            <a:r>
              <a:rPr lang="en" sz="1600" b="0" strike="noStrike" spc="-1">
                <a:solidFill>
                  <a:schemeClr val="dk1"/>
                </a:solidFill>
                <a:latin typeface="Assistant"/>
                <a:ea typeface="Assistant"/>
              </a:rPr>
              <a:t>La inteligencia artificial está transformando diversas áreas, brindando innovaciones que mejoran nuestra vida cotidiana y profesional. Este presentación explorará las áreas clave de la IA y sus aplicaciones prácticas.</a:t>
            </a:r>
            <a:endParaRPr lang="en-US" sz="1600" b="0" strike="noStrike" spc="-1">
              <a:solidFill>
                <a:srgbClr val="FFFFFF"/>
              </a:solidFill>
              <a:latin typeface="OpenSymbo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 name="PlaceHolder 1"/>
          <p:cNvSpPr>
            <a:spLocks noGrp="1"/>
          </p:cNvSpPr>
          <p:nvPr>
            <p:ph type="title"/>
          </p:nvPr>
        </p:nvSpPr>
        <p:spPr>
          <a:xfrm>
            <a:off x="2381400" y="1438200"/>
            <a:ext cx="4381200" cy="1190160"/>
          </a:xfrm>
          <a:prstGeom prst="rect">
            <a:avLst/>
          </a:prstGeom>
          <a:noFill/>
          <a:ln w="0">
            <a:noFill/>
          </a:ln>
        </p:spPr>
        <p:txBody>
          <a:bodyPr lIns="91440" tIns="91440" rIns="91440" bIns="91440" anchor="b">
            <a:normAutofit/>
          </a:bodyPr>
          <a:lstStyle/>
          <a:p>
            <a:pPr indent="0" algn="ctr">
              <a:lnSpc>
                <a:spcPct val="100000"/>
              </a:lnSpc>
              <a:buNone/>
              <a:tabLst>
                <a:tab pos="0" algn="l"/>
              </a:tabLst>
            </a:pPr>
            <a:r>
              <a:rPr lang="en" sz="6000" b="1" strike="noStrike" spc="-1">
                <a:solidFill>
                  <a:schemeClr val="dk1"/>
                </a:solidFill>
                <a:latin typeface="Advent Pro"/>
                <a:ea typeface="Advent Pro"/>
              </a:rPr>
              <a:t>Áreas de IA</a:t>
            </a:r>
            <a:endParaRPr lang="fr-FR" sz="6000" b="0" strike="noStrike" spc="-1">
              <a:solidFill>
                <a:schemeClr val="dk1"/>
              </a:solidFill>
              <a:latin typeface="Arial"/>
            </a:endParaRPr>
          </a:p>
        </p:txBody>
      </p:sp>
      <p:sp>
        <p:nvSpPr>
          <p:cNvPr id="163" name="PlaceHolder 2"/>
          <p:cNvSpPr>
            <a:spLocks noGrp="1"/>
          </p:cNvSpPr>
          <p:nvPr>
            <p:ph type="subTitle"/>
          </p:nvPr>
        </p:nvSpPr>
        <p:spPr>
          <a:xfrm>
            <a:off x="2381400" y="2781360"/>
            <a:ext cx="4381200" cy="666360"/>
          </a:xfrm>
          <a:prstGeom prst="rect">
            <a:avLst/>
          </a:prstGeom>
          <a:noFill/>
          <a:ln w="0">
            <a:noFill/>
          </a:ln>
        </p:spPr>
        <p:txBody>
          <a:bodyPr lIns="91440" tIns="91440" rIns="91440" bIns="91440" anchor="t">
            <a:normAutofit/>
          </a:bodyPr>
          <a:lstStyle/>
          <a:p>
            <a:pPr indent="0" algn="ctr">
              <a:buNone/>
            </a:pPr>
            <a:endParaRPr lang="en-US" sz="1600" b="0" strike="noStrike" spc="-1">
              <a:solidFill>
                <a:schemeClr val="dk1"/>
              </a:solidFill>
              <a:latin typeface="Assistant"/>
              <a:ea typeface="Assistan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C447D9-8151-FEBE-C9E8-34C16679BD41}"/>
            </a:ext>
          </a:extLst>
        </p:cNvPr>
        <p:cNvGrpSpPr/>
        <p:nvPr/>
      </p:nvGrpSpPr>
      <p:grpSpPr>
        <a:xfrm>
          <a:off x="0" y="0"/>
          <a:ext cx="0" cy="0"/>
          <a:chOff x="0" y="0"/>
          <a:chExt cx="0" cy="0"/>
        </a:xfrm>
      </p:grpSpPr>
      <p:sp>
        <p:nvSpPr>
          <p:cNvPr id="164" name="PlaceHolder 1">
            <a:extLst>
              <a:ext uri="{FF2B5EF4-FFF2-40B4-BE49-F238E27FC236}">
                <a16:creationId xmlns:a16="http://schemas.microsoft.com/office/drawing/2014/main" id="{EE9CDA5E-720B-DEE7-4A7E-CAD72F68BEEA}"/>
              </a:ext>
            </a:extLst>
          </p:cNvPr>
          <p:cNvSpPr>
            <a:spLocks noGrp="1"/>
          </p:cNvSpPr>
          <p:nvPr>
            <p:ph type="title"/>
          </p:nvPr>
        </p:nvSpPr>
        <p:spPr>
          <a:xfrm>
            <a:off x="2381400" y="1438200"/>
            <a:ext cx="4381200" cy="1190160"/>
          </a:xfrm>
          <a:prstGeom prst="rect">
            <a:avLst/>
          </a:prstGeom>
          <a:noFill/>
          <a:ln w="0">
            <a:noFill/>
          </a:ln>
        </p:spPr>
        <p:txBody>
          <a:bodyPr lIns="91440" tIns="91440" rIns="91440" bIns="91440" anchor="b">
            <a:noAutofit/>
          </a:bodyPr>
          <a:lstStyle/>
          <a:p>
            <a:pPr indent="0" algn="ctr">
              <a:lnSpc>
                <a:spcPct val="100000"/>
              </a:lnSpc>
              <a:buNone/>
              <a:tabLst>
                <a:tab pos="0" algn="l"/>
              </a:tabLst>
            </a:pPr>
            <a:r>
              <a:rPr lang="es-MX" sz="3700" b="1" strike="noStrike" spc="-1" dirty="0">
                <a:solidFill>
                  <a:schemeClr val="dk1"/>
                </a:solidFill>
                <a:latin typeface="Advent Pro"/>
                <a:ea typeface="Advent Pro"/>
              </a:rPr>
              <a:t>Aprendizaje Automático (Machine </a:t>
            </a:r>
            <a:r>
              <a:rPr lang="es-MX" sz="3700" b="1" strike="noStrike" spc="-1" dirty="0" err="1">
                <a:solidFill>
                  <a:schemeClr val="dk1"/>
                </a:solidFill>
                <a:latin typeface="Advent Pro"/>
                <a:ea typeface="Advent Pro"/>
              </a:rPr>
              <a:t>Learning</a:t>
            </a:r>
            <a:r>
              <a:rPr lang="es-MX" sz="3700" b="1" strike="noStrike" spc="-1" dirty="0">
                <a:solidFill>
                  <a:schemeClr val="dk1"/>
                </a:solidFill>
                <a:latin typeface="Advent Pro"/>
                <a:ea typeface="Advent Pro"/>
              </a:rPr>
              <a:t>)</a:t>
            </a:r>
            <a:endParaRPr lang="fr-FR" sz="3700" b="0" strike="noStrike" spc="-1" dirty="0">
              <a:solidFill>
                <a:schemeClr val="dk1"/>
              </a:solidFill>
              <a:latin typeface="Arial"/>
            </a:endParaRPr>
          </a:p>
        </p:txBody>
      </p:sp>
      <p:sp>
        <p:nvSpPr>
          <p:cNvPr id="165" name="PlaceHolder 2">
            <a:extLst>
              <a:ext uri="{FF2B5EF4-FFF2-40B4-BE49-F238E27FC236}">
                <a16:creationId xmlns:a16="http://schemas.microsoft.com/office/drawing/2014/main" id="{2935D7E7-0E35-6E57-9A6F-DA149D4BDC47}"/>
              </a:ext>
            </a:extLst>
          </p:cNvPr>
          <p:cNvSpPr>
            <a:spLocks noGrp="1"/>
          </p:cNvSpPr>
          <p:nvPr>
            <p:ph type="subTitle"/>
          </p:nvPr>
        </p:nvSpPr>
        <p:spPr>
          <a:xfrm>
            <a:off x="2381400" y="2781360"/>
            <a:ext cx="4381200" cy="666360"/>
          </a:xfrm>
          <a:prstGeom prst="rect">
            <a:avLst/>
          </a:prstGeom>
          <a:noFill/>
          <a:ln w="0">
            <a:noFill/>
          </a:ln>
        </p:spPr>
        <p:txBody>
          <a:bodyPr lIns="91440" tIns="91440" rIns="91440" bIns="91440" anchor="t">
            <a:normAutofit fontScale="93168"/>
          </a:bodyPr>
          <a:lstStyle/>
          <a:p>
            <a:pPr indent="0" algn="ctr">
              <a:lnSpc>
                <a:spcPct val="100000"/>
              </a:lnSpc>
              <a:buNone/>
              <a:tabLst>
                <a:tab pos="0" algn="l"/>
              </a:tabLst>
            </a:pPr>
            <a:r>
              <a:rPr lang="es-MX" sz="900" b="0" strike="noStrike" spc="-1" dirty="0">
                <a:solidFill>
                  <a:schemeClr val="dk1"/>
                </a:solidFill>
                <a:latin typeface="Assistant"/>
                <a:ea typeface="Assistant"/>
              </a:rPr>
              <a:t>Esta área se centra en desarrollar algoritmos que permitan a las máquinas aprender de los datos y mejorar su rendimiento con el tiempo. Se utiliza en sistemas de recomendación y modelos predictivos.</a:t>
            </a:r>
            <a:endParaRPr lang="en-US" sz="900" b="0" strike="noStrike" spc="-1" dirty="0">
              <a:solidFill>
                <a:srgbClr val="FFFFFF"/>
              </a:solidFill>
              <a:latin typeface="OpenSymbol"/>
            </a:endParaRPr>
          </a:p>
        </p:txBody>
      </p:sp>
    </p:spTree>
    <p:extLst>
      <p:ext uri="{BB962C8B-B14F-4D97-AF65-F5344CB8AC3E}">
        <p14:creationId xmlns:p14="http://schemas.microsoft.com/office/powerpoint/2010/main" val="7443526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 name="PlaceHolder 1"/>
          <p:cNvSpPr>
            <a:spLocks noGrp="1"/>
          </p:cNvSpPr>
          <p:nvPr>
            <p:ph type="title"/>
          </p:nvPr>
        </p:nvSpPr>
        <p:spPr>
          <a:xfrm>
            <a:off x="2381400" y="1438200"/>
            <a:ext cx="4381200" cy="1190160"/>
          </a:xfrm>
          <a:prstGeom prst="rect">
            <a:avLst/>
          </a:prstGeom>
          <a:noFill/>
          <a:ln w="0">
            <a:noFill/>
          </a:ln>
        </p:spPr>
        <p:txBody>
          <a:bodyPr lIns="91440" tIns="91440" rIns="91440" bIns="91440" anchor="b">
            <a:normAutofit fontScale="62490" lnSpcReduction="10000"/>
          </a:bodyPr>
          <a:lstStyle/>
          <a:p>
            <a:pPr indent="0" algn="ctr">
              <a:lnSpc>
                <a:spcPct val="100000"/>
              </a:lnSpc>
              <a:buNone/>
              <a:tabLst>
                <a:tab pos="0" algn="l"/>
              </a:tabLst>
            </a:pPr>
            <a:r>
              <a:rPr lang="en" sz="6000" b="1" strike="noStrike" spc="-1" dirty="0">
                <a:solidFill>
                  <a:schemeClr val="dk1"/>
                </a:solidFill>
                <a:latin typeface="Advent Pro"/>
                <a:ea typeface="Advent Pro"/>
              </a:rPr>
              <a:t>Procesamiento de lenguaje natural</a:t>
            </a:r>
            <a:endParaRPr lang="fr-FR" sz="6000" b="0" strike="noStrike" spc="-1" dirty="0">
              <a:solidFill>
                <a:schemeClr val="dk1"/>
              </a:solidFill>
              <a:latin typeface="Arial"/>
            </a:endParaRPr>
          </a:p>
        </p:txBody>
      </p:sp>
      <p:sp>
        <p:nvSpPr>
          <p:cNvPr id="165" name="PlaceHolder 2"/>
          <p:cNvSpPr>
            <a:spLocks noGrp="1"/>
          </p:cNvSpPr>
          <p:nvPr>
            <p:ph type="subTitle"/>
          </p:nvPr>
        </p:nvSpPr>
        <p:spPr>
          <a:xfrm>
            <a:off x="2381400" y="2781360"/>
            <a:ext cx="4381200" cy="666360"/>
          </a:xfrm>
          <a:prstGeom prst="rect">
            <a:avLst/>
          </a:prstGeom>
          <a:noFill/>
          <a:ln w="0">
            <a:noFill/>
          </a:ln>
        </p:spPr>
        <p:txBody>
          <a:bodyPr lIns="91440" tIns="91440" rIns="91440" bIns="91440" anchor="t">
            <a:normAutofit fontScale="55668" lnSpcReduction="10000"/>
          </a:bodyPr>
          <a:lstStyle/>
          <a:p>
            <a:pPr indent="0" algn="ctr">
              <a:lnSpc>
                <a:spcPct val="100000"/>
              </a:lnSpc>
              <a:buNone/>
              <a:tabLst>
                <a:tab pos="0" algn="l"/>
              </a:tabLst>
            </a:pPr>
            <a:r>
              <a:rPr lang="en" sz="1600" b="0" strike="noStrike" spc="-1" dirty="0">
                <a:solidFill>
                  <a:schemeClr val="dk1"/>
                </a:solidFill>
                <a:latin typeface="Assistant"/>
                <a:ea typeface="Assistant"/>
              </a:rPr>
              <a:t>El procesamiento de lenguaje natural (PLN) se centra en la interacción entre computadores y humanos a través del lenguaje. Permite a las máquinas entender, interpretar y generar lenguaje humano de manera efectiva. Las aplicaciones incluyen traductores automáticos, asistentes virtuales y análisis de sentimientos en redes sociales.</a:t>
            </a:r>
            <a:endParaRPr lang="en-US" sz="1600" b="0" strike="noStrike" spc="-1" dirty="0">
              <a:solidFill>
                <a:srgbClr val="FFFFFF"/>
              </a:solidFill>
              <a:latin typeface="OpenSymbo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 name="PlaceHolder 1"/>
          <p:cNvSpPr>
            <a:spLocks noGrp="1"/>
          </p:cNvSpPr>
          <p:nvPr>
            <p:ph type="title"/>
          </p:nvPr>
        </p:nvSpPr>
        <p:spPr>
          <a:xfrm>
            <a:off x="2381400" y="1438200"/>
            <a:ext cx="4381200" cy="1190160"/>
          </a:xfrm>
          <a:prstGeom prst="rect">
            <a:avLst/>
          </a:prstGeom>
          <a:noFill/>
          <a:ln w="0">
            <a:noFill/>
          </a:ln>
        </p:spPr>
        <p:txBody>
          <a:bodyPr lIns="91440" tIns="91440" rIns="91440" bIns="91440" anchor="b">
            <a:normAutofit fontScale="68655" lnSpcReduction="20000"/>
          </a:bodyPr>
          <a:lstStyle/>
          <a:p>
            <a:pPr indent="0" algn="ctr">
              <a:lnSpc>
                <a:spcPct val="100000"/>
              </a:lnSpc>
              <a:buNone/>
              <a:tabLst>
                <a:tab pos="0" algn="l"/>
              </a:tabLst>
            </a:pPr>
            <a:r>
              <a:rPr lang="en" sz="6000" b="1" strike="noStrike" spc="-1">
                <a:solidFill>
                  <a:schemeClr val="dk1"/>
                </a:solidFill>
                <a:latin typeface="Advent Pro"/>
                <a:ea typeface="Advent Pro"/>
              </a:rPr>
              <a:t>Visión por computadora</a:t>
            </a:r>
            <a:endParaRPr lang="fr-FR" sz="6000" b="0" strike="noStrike" spc="-1">
              <a:solidFill>
                <a:schemeClr val="dk1"/>
              </a:solidFill>
              <a:latin typeface="Arial"/>
            </a:endParaRPr>
          </a:p>
        </p:txBody>
      </p:sp>
      <p:sp>
        <p:nvSpPr>
          <p:cNvPr id="167" name="PlaceHolder 2"/>
          <p:cNvSpPr>
            <a:spLocks noGrp="1"/>
          </p:cNvSpPr>
          <p:nvPr>
            <p:ph type="subTitle"/>
          </p:nvPr>
        </p:nvSpPr>
        <p:spPr>
          <a:xfrm>
            <a:off x="2381400" y="2781360"/>
            <a:ext cx="4381200" cy="666360"/>
          </a:xfrm>
          <a:prstGeom prst="rect">
            <a:avLst/>
          </a:prstGeom>
          <a:noFill/>
          <a:ln w="0">
            <a:noFill/>
          </a:ln>
        </p:spPr>
        <p:txBody>
          <a:bodyPr lIns="91440" tIns="91440" rIns="91440" bIns="91440" anchor="t">
            <a:normAutofit fontScale="55668" lnSpcReduction="10000"/>
          </a:bodyPr>
          <a:lstStyle/>
          <a:p>
            <a:pPr indent="0" algn="ctr">
              <a:lnSpc>
                <a:spcPct val="100000"/>
              </a:lnSpc>
              <a:buNone/>
              <a:tabLst>
                <a:tab pos="0" algn="l"/>
              </a:tabLst>
            </a:pPr>
            <a:r>
              <a:rPr lang="en" sz="1600" b="0" strike="noStrike" spc="-1">
                <a:solidFill>
                  <a:schemeClr val="dk1"/>
                </a:solidFill>
                <a:latin typeface="Assistant"/>
                <a:ea typeface="Assistant"/>
              </a:rPr>
              <a:t>La visión por computadora permite a las máquinas interpretar y entender el contenido visual del mundo. A través de técnicas de aprendizaje profundo, las máquinas pueden reconocer patrones y objetos en imágenes y videos. Las áreas de aplicación incluyen vigilancia, conducción autónoma, y diagnóstico médico a través de imágenes.</a:t>
            </a:r>
            <a:endParaRPr lang="en-US" sz="1600" b="0" strike="noStrike" spc="-1">
              <a:solidFill>
                <a:srgbClr val="FFFFFF"/>
              </a:solidFill>
              <a:latin typeface="OpenSymbo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 name="PlaceHolder 1"/>
          <p:cNvSpPr>
            <a:spLocks noGrp="1"/>
          </p:cNvSpPr>
          <p:nvPr>
            <p:ph type="title"/>
          </p:nvPr>
        </p:nvSpPr>
        <p:spPr>
          <a:xfrm>
            <a:off x="2381400" y="1438200"/>
            <a:ext cx="4381200" cy="1190160"/>
          </a:xfrm>
          <a:prstGeom prst="rect">
            <a:avLst/>
          </a:prstGeom>
          <a:noFill/>
          <a:ln w="0">
            <a:noFill/>
          </a:ln>
        </p:spPr>
        <p:txBody>
          <a:bodyPr lIns="91440" tIns="91440" rIns="91440" bIns="91440" anchor="b">
            <a:normAutofit/>
          </a:bodyPr>
          <a:lstStyle/>
          <a:p>
            <a:pPr indent="0" algn="ctr">
              <a:lnSpc>
                <a:spcPct val="100000"/>
              </a:lnSpc>
              <a:buNone/>
              <a:tabLst>
                <a:tab pos="0" algn="l"/>
              </a:tabLst>
            </a:pPr>
            <a:r>
              <a:rPr lang="en" sz="6000" b="1" strike="noStrike" spc="-1">
                <a:solidFill>
                  <a:schemeClr val="dk1"/>
                </a:solidFill>
                <a:latin typeface="Advent Pro"/>
                <a:ea typeface="Advent Pro"/>
              </a:rPr>
              <a:t>Robótica</a:t>
            </a:r>
            <a:endParaRPr lang="fr-FR" sz="6000" b="0" strike="noStrike" spc="-1">
              <a:solidFill>
                <a:schemeClr val="dk1"/>
              </a:solidFill>
              <a:latin typeface="Arial"/>
            </a:endParaRPr>
          </a:p>
        </p:txBody>
      </p:sp>
      <p:sp>
        <p:nvSpPr>
          <p:cNvPr id="169" name="PlaceHolder 2"/>
          <p:cNvSpPr>
            <a:spLocks noGrp="1"/>
          </p:cNvSpPr>
          <p:nvPr>
            <p:ph type="subTitle"/>
          </p:nvPr>
        </p:nvSpPr>
        <p:spPr>
          <a:xfrm>
            <a:off x="2381400" y="2781360"/>
            <a:ext cx="4381200" cy="666360"/>
          </a:xfrm>
          <a:prstGeom prst="rect">
            <a:avLst/>
          </a:prstGeom>
          <a:noFill/>
          <a:ln w="0">
            <a:noFill/>
          </a:ln>
        </p:spPr>
        <p:txBody>
          <a:bodyPr lIns="91440" tIns="91440" rIns="91440" bIns="91440" anchor="t">
            <a:normAutofit fontScale="55668" lnSpcReduction="10000"/>
          </a:bodyPr>
          <a:lstStyle/>
          <a:p>
            <a:pPr indent="0" algn="ctr">
              <a:lnSpc>
                <a:spcPct val="100000"/>
              </a:lnSpc>
              <a:buNone/>
              <a:tabLst>
                <a:tab pos="0" algn="l"/>
              </a:tabLst>
            </a:pPr>
            <a:r>
              <a:rPr lang="en" sz="1600" b="0" strike="noStrike" spc="-1">
                <a:solidFill>
                  <a:schemeClr val="dk1"/>
                </a:solidFill>
                <a:latin typeface="Assistant"/>
                <a:ea typeface="Assistant"/>
              </a:rPr>
              <a:t>La robótica es un campo de la IA que se concentra en el diseño, construcción y operación de robots. Estos sistemas pueden realizar tareas autónomas en entornos variados, desde la fabricación hasta la exploración de otros planetas. Los robots pueden ser programados para tareas específicas o entrenados mediante aprendizaje automático, mejorando su desempeño con el tiempo.</a:t>
            </a:r>
            <a:endParaRPr lang="en-US" sz="1600" b="0" strike="noStrike" spc="-1">
              <a:solidFill>
                <a:srgbClr val="FFFFFF"/>
              </a:solidFill>
              <a:latin typeface="OpenSymbo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title"/>
          </p:nvPr>
        </p:nvSpPr>
        <p:spPr>
          <a:xfrm>
            <a:off x="2381400" y="1438200"/>
            <a:ext cx="4381200" cy="1190160"/>
          </a:xfrm>
          <a:prstGeom prst="rect">
            <a:avLst/>
          </a:prstGeom>
          <a:noFill/>
          <a:ln w="0">
            <a:noFill/>
          </a:ln>
        </p:spPr>
        <p:txBody>
          <a:bodyPr lIns="91440" tIns="91440" rIns="91440" bIns="91440" anchor="b">
            <a:normAutofit fontScale="79487"/>
          </a:bodyPr>
          <a:lstStyle/>
          <a:p>
            <a:pPr indent="0" algn="ctr">
              <a:lnSpc>
                <a:spcPct val="100000"/>
              </a:lnSpc>
              <a:buNone/>
              <a:tabLst>
                <a:tab pos="0" algn="l"/>
              </a:tabLst>
            </a:pPr>
            <a:r>
              <a:rPr lang="en" sz="6000" b="1" strike="noStrike" spc="-1">
                <a:solidFill>
                  <a:schemeClr val="dk1"/>
                </a:solidFill>
                <a:latin typeface="Advent Pro"/>
                <a:ea typeface="Advent Pro"/>
              </a:rPr>
              <a:t>Aplicaciones de IA</a:t>
            </a:r>
            <a:endParaRPr lang="fr-FR" sz="6000" b="0" strike="noStrike" spc="-1">
              <a:solidFill>
                <a:schemeClr val="dk1"/>
              </a:solidFill>
              <a:latin typeface="Arial"/>
            </a:endParaRPr>
          </a:p>
        </p:txBody>
      </p:sp>
      <p:sp>
        <p:nvSpPr>
          <p:cNvPr id="171" name="PlaceHolder 2"/>
          <p:cNvSpPr>
            <a:spLocks noGrp="1"/>
          </p:cNvSpPr>
          <p:nvPr>
            <p:ph type="subTitle"/>
          </p:nvPr>
        </p:nvSpPr>
        <p:spPr>
          <a:xfrm>
            <a:off x="2381400" y="2781360"/>
            <a:ext cx="4381200" cy="666360"/>
          </a:xfrm>
          <a:prstGeom prst="rect">
            <a:avLst/>
          </a:prstGeom>
          <a:noFill/>
          <a:ln w="0">
            <a:noFill/>
          </a:ln>
        </p:spPr>
        <p:txBody>
          <a:bodyPr lIns="91440" tIns="91440" rIns="91440" bIns="91440" anchor="t">
            <a:normAutofit/>
          </a:bodyPr>
          <a:lstStyle/>
          <a:p>
            <a:pPr indent="0" algn="ctr">
              <a:buNone/>
            </a:pPr>
            <a:endParaRPr lang="en-US" sz="1600" b="0" strike="noStrike" spc="-1">
              <a:solidFill>
                <a:schemeClr val="dk1"/>
              </a:solidFill>
              <a:latin typeface="Assistant"/>
              <a:ea typeface="Assistant"/>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 name="PlaceHolder 1"/>
          <p:cNvSpPr>
            <a:spLocks noGrp="1"/>
          </p:cNvSpPr>
          <p:nvPr>
            <p:ph type="title"/>
          </p:nvPr>
        </p:nvSpPr>
        <p:spPr>
          <a:xfrm>
            <a:off x="2381400" y="1438200"/>
            <a:ext cx="4381200" cy="1190160"/>
          </a:xfrm>
          <a:prstGeom prst="rect">
            <a:avLst/>
          </a:prstGeom>
          <a:noFill/>
          <a:ln w="0">
            <a:noFill/>
          </a:ln>
        </p:spPr>
        <p:txBody>
          <a:bodyPr lIns="91440" tIns="91440" rIns="91440" bIns="91440" anchor="b">
            <a:normAutofit fontScale="96818"/>
          </a:bodyPr>
          <a:lstStyle/>
          <a:p>
            <a:pPr indent="0" algn="ctr">
              <a:lnSpc>
                <a:spcPct val="100000"/>
              </a:lnSpc>
              <a:buNone/>
              <a:tabLst>
                <a:tab pos="0" algn="l"/>
              </a:tabLst>
            </a:pPr>
            <a:r>
              <a:rPr lang="en" sz="6000" b="1" strike="noStrike" spc="-1">
                <a:solidFill>
                  <a:schemeClr val="dk1"/>
                </a:solidFill>
                <a:latin typeface="Advent Pro"/>
                <a:ea typeface="Advent Pro"/>
              </a:rPr>
              <a:t>Atención médica</a:t>
            </a:r>
            <a:endParaRPr lang="fr-FR" sz="6000" b="0" strike="noStrike" spc="-1">
              <a:solidFill>
                <a:schemeClr val="dk1"/>
              </a:solidFill>
              <a:latin typeface="Arial"/>
            </a:endParaRPr>
          </a:p>
        </p:txBody>
      </p:sp>
      <p:sp>
        <p:nvSpPr>
          <p:cNvPr id="173" name="PlaceHolder 2"/>
          <p:cNvSpPr>
            <a:spLocks noGrp="1"/>
          </p:cNvSpPr>
          <p:nvPr>
            <p:ph type="subTitle"/>
          </p:nvPr>
        </p:nvSpPr>
        <p:spPr>
          <a:xfrm>
            <a:off x="2381400" y="2781360"/>
            <a:ext cx="4381200" cy="666360"/>
          </a:xfrm>
          <a:prstGeom prst="rect">
            <a:avLst/>
          </a:prstGeom>
          <a:noFill/>
          <a:ln w="0">
            <a:noFill/>
          </a:ln>
        </p:spPr>
        <p:txBody>
          <a:bodyPr lIns="91440" tIns="91440" rIns="91440" bIns="91440" anchor="t">
            <a:normAutofit fontScale="55668" lnSpcReduction="10000"/>
          </a:bodyPr>
          <a:lstStyle/>
          <a:p>
            <a:pPr indent="0" algn="ctr">
              <a:lnSpc>
                <a:spcPct val="100000"/>
              </a:lnSpc>
              <a:buNone/>
              <a:tabLst>
                <a:tab pos="0" algn="l"/>
              </a:tabLst>
            </a:pPr>
            <a:r>
              <a:rPr lang="en" sz="1600" b="0" strike="noStrike" spc="-1">
                <a:solidFill>
                  <a:schemeClr val="dk1"/>
                </a:solidFill>
                <a:latin typeface="Assistant"/>
                <a:ea typeface="Assistant"/>
              </a:rPr>
              <a:t>La IA en atención médica se usa para mejorar diagnósticos, personalizar tratamientos y optimizar el flujo de trabajo en hospitales. Los algoritmos pueden analizar grandes volúmenes de datos de pacientes para identificar patrones que los humanos podrían pasar por alto. Además, la IA ayuda en la investigación para el desarrollo de nuevos medicamentos y tratamientos.</a:t>
            </a:r>
            <a:endParaRPr lang="en-US" sz="1600" b="0" strike="noStrike" spc="-1">
              <a:solidFill>
                <a:srgbClr val="FFFFFF"/>
              </a:solidFill>
              <a:latin typeface="OpenSymbol"/>
            </a:endParaRPr>
          </a:p>
        </p:txBody>
      </p:sp>
    </p:spTree>
  </p:cSld>
  <p:clrMapOvr>
    <a:masterClrMapping/>
  </p:clrMapOvr>
</p:sld>
</file>

<file path=ppt/theme/theme1.xml><?xml version="1.0" encoding="utf-8"?>
<a:theme xmlns:a="http://schemas.openxmlformats.org/drawingml/2006/main" name="Data Science Strategies for Marketing by Slidesgo">
  <a:themeElements>
    <a:clrScheme name="Simple Light">
      <a:dk1>
        <a:srgbClr val="CAFFFF"/>
      </a:dk1>
      <a:lt1>
        <a:srgbClr val="03193F"/>
      </a:lt1>
      <a:dk2>
        <a:srgbClr val="6096A2"/>
      </a:dk2>
      <a:lt2>
        <a:srgbClr val="77BCC4"/>
      </a:lt2>
      <a:accent1>
        <a:srgbClr val="FFFFFF"/>
      </a:accent1>
      <a:accent2>
        <a:srgbClr val="FFFFFF"/>
      </a:accent2>
      <a:accent3>
        <a:srgbClr val="FFFFFF"/>
      </a:accent3>
      <a:accent4>
        <a:srgbClr val="FFFFFF"/>
      </a:accent4>
      <a:accent5>
        <a:srgbClr val="FFFFFF"/>
      </a:accent5>
      <a:accent6>
        <a:srgbClr val="FFFFFF"/>
      </a:accent6>
      <a:hlink>
        <a:srgbClr val="CA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0.xml><?xml version="1.0" encoding="utf-8"?>
<a:theme xmlns:a="http://schemas.openxmlformats.org/drawingml/2006/main" name="Data Science Strategies for Marketing by Slidesgo">
  <a:themeElements>
    <a:clrScheme name="Simple Light">
      <a:dk1>
        <a:srgbClr val="CAFFFF"/>
      </a:dk1>
      <a:lt1>
        <a:srgbClr val="03193F"/>
      </a:lt1>
      <a:dk2>
        <a:srgbClr val="6096A2"/>
      </a:dk2>
      <a:lt2>
        <a:srgbClr val="77BCC4"/>
      </a:lt2>
      <a:accent1>
        <a:srgbClr val="FFFFFF"/>
      </a:accent1>
      <a:accent2>
        <a:srgbClr val="FFFFFF"/>
      </a:accent2>
      <a:accent3>
        <a:srgbClr val="FFFFFF"/>
      </a:accent3>
      <a:accent4>
        <a:srgbClr val="FFFFFF"/>
      </a:accent4>
      <a:accent5>
        <a:srgbClr val="FFFFFF"/>
      </a:accent5>
      <a:accent6>
        <a:srgbClr val="FFFFFF"/>
      </a:accent6>
      <a:hlink>
        <a:srgbClr val="CA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1.xml><?xml version="1.0" encoding="utf-8"?>
<a:theme xmlns:a="http://schemas.openxmlformats.org/drawingml/2006/main" name="Data Science Strategies for Marketing by Slidesgo">
  <a:themeElements>
    <a:clrScheme name="Simple Light">
      <a:dk1>
        <a:srgbClr val="CAFFFF"/>
      </a:dk1>
      <a:lt1>
        <a:srgbClr val="03193F"/>
      </a:lt1>
      <a:dk2>
        <a:srgbClr val="6096A2"/>
      </a:dk2>
      <a:lt2>
        <a:srgbClr val="77BCC4"/>
      </a:lt2>
      <a:accent1>
        <a:srgbClr val="FFFFFF"/>
      </a:accent1>
      <a:accent2>
        <a:srgbClr val="FFFFFF"/>
      </a:accent2>
      <a:accent3>
        <a:srgbClr val="FFFFFF"/>
      </a:accent3>
      <a:accent4>
        <a:srgbClr val="FFFFFF"/>
      </a:accent4>
      <a:accent5>
        <a:srgbClr val="FFFFFF"/>
      </a:accent5>
      <a:accent6>
        <a:srgbClr val="FFFFFF"/>
      </a:accent6>
      <a:hlink>
        <a:srgbClr val="CA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2.xml><?xml version="1.0" encoding="utf-8"?>
<a:theme xmlns:a="http://schemas.openxmlformats.org/drawingml/2006/main" name="Data Science Strategies for Marketing by Slidesgo">
  <a:themeElements>
    <a:clrScheme name="Simple Light">
      <a:dk1>
        <a:srgbClr val="CAFFFF"/>
      </a:dk1>
      <a:lt1>
        <a:srgbClr val="03193F"/>
      </a:lt1>
      <a:dk2>
        <a:srgbClr val="6096A2"/>
      </a:dk2>
      <a:lt2>
        <a:srgbClr val="77BCC4"/>
      </a:lt2>
      <a:accent1>
        <a:srgbClr val="FFFFFF"/>
      </a:accent1>
      <a:accent2>
        <a:srgbClr val="FFFFFF"/>
      </a:accent2>
      <a:accent3>
        <a:srgbClr val="FFFFFF"/>
      </a:accent3>
      <a:accent4>
        <a:srgbClr val="FFFFFF"/>
      </a:accent4>
      <a:accent5>
        <a:srgbClr val="FFFFFF"/>
      </a:accent5>
      <a:accent6>
        <a:srgbClr val="FFFFFF"/>
      </a:accent6>
      <a:hlink>
        <a:srgbClr val="CA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3.xml><?xml version="1.0" encoding="utf-8"?>
<a:theme xmlns:a="http://schemas.openxmlformats.org/drawingml/2006/main" name="Data Science Strategies for Marketing by Slidesgo">
  <a:themeElements>
    <a:clrScheme name="Simple Light">
      <a:dk1>
        <a:srgbClr val="CAFFFF"/>
      </a:dk1>
      <a:lt1>
        <a:srgbClr val="03193F"/>
      </a:lt1>
      <a:dk2>
        <a:srgbClr val="6096A2"/>
      </a:dk2>
      <a:lt2>
        <a:srgbClr val="77BCC4"/>
      </a:lt2>
      <a:accent1>
        <a:srgbClr val="FFFFFF"/>
      </a:accent1>
      <a:accent2>
        <a:srgbClr val="FFFFFF"/>
      </a:accent2>
      <a:accent3>
        <a:srgbClr val="FFFFFF"/>
      </a:accent3>
      <a:accent4>
        <a:srgbClr val="FFFFFF"/>
      </a:accent4>
      <a:accent5>
        <a:srgbClr val="FFFFFF"/>
      </a:accent5>
      <a:accent6>
        <a:srgbClr val="FFFFFF"/>
      </a:accent6>
      <a:hlink>
        <a:srgbClr val="CA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4.xml><?xml version="1.0" encoding="utf-8"?>
<a:theme xmlns:a="http://schemas.openxmlformats.org/drawingml/2006/main" name="Data Science Strategies for Marketing by Slidesgo">
  <a:themeElements>
    <a:clrScheme name="Simple Light">
      <a:dk1>
        <a:srgbClr val="CAFFFF"/>
      </a:dk1>
      <a:lt1>
        <a:srgbClr val="03193F"/>
      </a:lt1>
      <a:dk2>
        <a:srgbClr val="6096A2"/>
      </a:dk2>
      <a:lt2>
        <a:srgbClr val="77BCC4"/>
      </a:lt2>
      <a:accent1>
        <a:srgbClr val="FFFFFF"/>
      </a:accent1>
      <a:accent2>
        <a:srgbClr val="FFFFFF"/>
      </a:accent2>
      <a:accent3>
        <a:srgbClr val="FFFFFF"/>
      </a:accent3>
      <a:accent4>
        <a:srgbClr val="FFFFFF"/>
      </a:accent4>
      <a:accent5>
        <a:srgbClr val="FFFFFF"/>
      </a:accent5>
      <a:accent6>
        <a:srgbClr val="FFFFFF"/>
      </a:accent6>
      <a:hlink>
        <a:srgbClr val="CA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5.xml><?xml version="1.0" encoding="utf-8"?>
<a:theme xmlns:a="http://schemas.openxmlformats.org/drawingml/2006/main" name="Data Science Strategies for Marketing by Slidesgo">
  <a:themeElements>
    <a:clrScheme name="Simple Light">
      <a:dk1>
        <a:srgbClr val="CAFFFF"/>
      </a:dk1>
      <a:lt1>
        <a:srgbClr val="03193F"/>
      </a:lt1>
      <a:dk2>
        <a:srgbClr val="6096A2"/>
      </a:dk2>
      <a:lt2>
        <a:srgbClr val="77BCC4"/>
      </a:lt2>
      <a:accent1>
        <a:srgbClr val="FFFFFF"/>
      </a:accent1>
      <a:accent2>
        <a:srgbClr val="FFFFFF"/>
      </a:accent2>
      <a:accent3>
        <a:srgbClr val="FFFFFF"/>
      </a:accent3>
      <a:accent4>
        <a:srgbClr val="FFFFFF"/>
      </a:accent4>
      <a:accent5>
        <a:srgbClr val="FFFFFF"/>
      </a:accent5>
      <a:accent6>
        <a:srgbClr val="FFFFFF"/>
      </a:accent6>
      <a:hlink>
        <a:srgbClr val="CA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6.xml><?xml version="1.0" encoding="utf-8"?>
<a:theme xmlns:a="http://schemas.openxmlformats.org/drawingml/2006/main" name="Data Science Strategies for Marketing by Slidesgo">
  <a:themeElements>
    <a:clrScheme name="Simple Light">
      <a:dk1>
        <a:srgbClr val="CAFFFF"/>
      </a:dk1>
      <a:lt1>
        <a:srgbClr val="03193F"/>
      </a:lt1>
      <a:dk2>
        <a:srgbClr val="6096A2"/>
      </a:dk2>
      <a:lt2>
        <a:srgbClr val="77BCC4"/>
      </a:lt2>
      <a:accent1>
        <a:srgbClr val="FFFFFF"/>
      </a:accent1>
      <a:accent2>
        <a:srgbClr val="FFFFFF"/>
      </a:accent2>
      <a:accent3>
        <a:srgbClr val="FFFFFF"/>
      </a:accent3>
      <a:accent4>
        <a:srgbClr val="FFFFFF"/>
      </a:accent4>
      <a:accent5>
        <a:srgbClr val="FFFFFF"/>
      </a:accent5>
      <a:accent6>
        <a:srgbClr val="FFFFFF"/>
      </a:accent6>
      <a:hlink>
        <a:srgbClr val="CA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7.xml><?xml version="1.0" encoding="utf-8"?>
<a:theme xmlns:a="http://schemas.openxmlformats.org/drawingml/2006/main" name="Data Science Strategies for Marketing by Slidesgo">
  <a:themeElements>
    <a:clrScheme name="Simple Light">
      <a:dk1>
        <a:srgbClr val="CAFFFF"/>
      </a:dk1>
      <a:lt1>
        <a:srgbClr val="03193F"/>
      </a:lt1>
      <a:dk2>
        <a:srgbClr val="6096A2"/>
      </a:dk2>
      <a:lt2>
        <a:srgbClr val="77BCC4"/>
      </a:lt2>
      <a:accent1>
        <a:srgbClr val="FFFFFF"/>
      </a:accent1>
      <a:accent2>
        <a:srgbClr val="FFFFFF"/>
      </a:accent2>
      <a:accent3>
        <a:srgbClr val="FFFFFF"/>
      </a:accent3>
      <a:accent4>
        <a:srgbClr val="FFFFFF"/>
      </a:accent4>
      <a:accent5>
        <a:srgbClr val="FFFFFF"/>
      </a:accent5>
      <a:accent6>
        <a:srgbClr val="FFFFFF"/>
      </a:accent6>
      <a:hlink>
        <a:srgbClr val="CA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8.xml><?xml version="1.0" encoding="utf-8"?>
<a:theme xmlns:a="http://schemas.openxmlformats.org/drawingml/2006/main" name="Data Science Strategies for Marketing by Slidesgo">
  <a:themeElements>
    <a:clrScheme name="Simple Light">
      <a:dk1>
        <a:srgbClr val="CAFFFF"/>
      </a:dk1>
      <a:lt1>
        <a:srgbClr val="03193F"/>
      </a:lt1>
      <a:dk2>
        <a:srgbClr val="6096A2"/>
      </a:dk2>
      <a:lt2>
        <a:srgbClr val="77BCC4"/>
      </a:lt2>
      <a:accent1>
        <a:srgbClr val="FFFFFF"/>
      </a:accent1>
      <a:accent2>
        <a:srgbClr val="FFFFFF"/>
      </a:accent2>
      <a:accent3>
        <a:srgbClr val="FFFFFF"/>
      </a:accent3>
      <a:accent4>
        <a:srgbClr val="FFFFFF"/>
      </a:accent4>
      <a:accent5>
        <a:srgbClr val="FFFFFF"/>
      </a:accent5>
      <a:accent6>
        <a:srgbClr val="FFFFFF"/>
      </a:accent6>
      <a:hlink>
        <a:srgbClr val="CA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9.xml><?xml version="1.0" encoding="utf-8"?>
<a:theme xmlns:a="http://schemas.openxmlformats.org/drawingml/2006/main" name="Data Science Strategies for Marketing by Slidesgo">
  <a:themeElements>
    <a:clrScheme name="Simple Light">
      <a:dk1>
        <a:srgbClr val="CAFFFF"/>
      </a:dk1>
      <a:lt1>
        <a:srgbClr val="03193F"/>
      </a:lt1>
      <a:dk2>
        <a:srgbClr val="6096A2"/>
      </a:dk2>
      <a:lt2>
        <a:srgbClr val="77BCC4"/>
      </a:lt2>
      <a:accent1>
        <a:srgbClr val="FFFFFF"/>
      </a:accent1>
      <a:accent2>
        <a:srgbClr val="FFFFFF"/>
      </a:accent2>
      <a:accent3>
        <a:srgbClr val="FFFFFF"/>
      </a:accent3>
      <a:accent4>
        <a:srgbClr val="FFFFFF"/>
      </a:accent4>
      <a:accent5>
        <a:srgbClr val="FFFFFF"/>
      </a:accent5>
      <a:accent6>
        <a:srgbClr val="FFFFFF"/>
      </a:accent6>
      <a:hlink>
        <a:srgbClr val="CA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xml><?xml version="1.0" encoding="utf-8"?>
<a:theme xmlns:a="http://schemas.openxmlformats.org/drawingml/2006/main" name="Data Science Strategies for Marketing by Slidesgo">
  <a:themeElements>
    <a:clrScheme name="Simple Light">
      <a:dk1>
        <a:srgbClr val="CAFFFF"/>
      </a:dk1>
      <a:lt1>
        <a:srgbClr val="03193F"/>
      </a:lt1>
      <a:dk2>
        <a:srgbClr val="6096A2"/>
      </a:dk2>
      <a:lt2>
        <a:srgbClr val="77BCC4"/>
      </a:lt2>
      <a:accent1>
        <a:srgbClr val="FFFFFF"/>
      </a:accent1>
      <a:accent2>
        <a:srgbClr val="FFFFFF"/>
      </a:accent2>
      <a:accent3>
        <a:srgbClr val="FFFFFF"/>
      </a:accent3>
      <a:accent4>
        <a:srgbClr val="FFFFFF"/>
      </a:accent4>
      <a:accent5>
        <a:srgbClr val="FFFFFF"/>
      </a:accent5>
      <a:accent6>
        <a:srgbClr val="FFFFFF"/>
      </a:accent6>
      <a:hlink>
        <a:srgbClr val="CA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0.xml><?xml version="1.0" encoding="utf-8"?>
<a:theme xmlns:a="http://schemas.openxmlformats.org/drawingml/2006/main" name="Data Science Strategies for Marketing by Slidesgo">
  <a:themeElements>
    <a:clrScheme name="Simple Light">
      <a:dk1>
        <a:srgbClr val="CAFFFF"/>
      </a:dk1>
      <a:lt1>
        <a:srgbClr val="03193F"/>
      </a:lt1>
      <a:dk2>
        <a:srgbClr val="6096A2"/>
      </a:dk2>
      <a:lt2>
        <a:srgbClr val="77BCC4"/>
      </a:lt2>
      <a:accent1>
        <a:srgbClr val="FFFFFF"/>
      </a:accent1>
      <a:accent2>
        <a:srgbClr val="FFFFFF"/>
      </a:accent2>
      <a:accent3>
        <a:srgbClr val="FFFFFF"/>
      </a:accent3>
      <a:accent4>
        <a:srgbClr val="FFFFFF"/>
      </a:accent4>
      <a:accent5>
        <a:srgbClr val="FFFFFF"/>
      </a:accent5>
      <a:accent6>
        <a:srgbClr val="FFFFFF"/>
      </a:accent6>
      <a:hlink>
        <a:srgbClr val="CA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1.xml><?xml version="1.0" encoding="utf-8"?>
<a:theme xmlns:a="http://schemas.openxmlformats.org/drawingml/2006/main" name="Data Science Strategies for Marketing by Slidesgo">
  <a:themeElements>
    <a:clrScheme name="Simple Light">
      <a:dk1>
        <a:srgbClr val="CAFFFF"/>
      </a:dk1>
      <a:lt1>
        <a:srgbClr val="03193F"/>
      </a:lt1>
      <a:dk2>
        <a:srgbClr val="6096A2"/>
      </a:dk2>
      <a:lt2>
        <a:srgbClr val="77BCC4"/>
      </a:lt2>
      <a:accent1>
        <a:srgbClr val="FFFFFF"/>
      </a:accent1>
      <a:accent2>
        <a:srgbClr val="FFFFFF"/>
      </a:accent2>
      <a:accent3>
        <a:srgbClr val="FFFFFF"/>
      </a:accent3>
      <a:accent4>
        <a:srgbClr val="FFFFFF"/>
      </a:accent4>
      <a:accent5>
        <a:srgbClr val="FFFFFF"/>
      </a:accent5>
      <a:accent6>
        <a:srgbClr val="FFFFFF"/>
      </a:accent6>
      <a:hlink>
        <a:srgbClr val="CA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2.xml><?xml version="1.0" encoding="utf-8"?>
<a:theme xmlns:a="http://schemas.openxmlformats.org/drawingml/2006/main" name="Data Science Strategies for Marketing by Slidesgo">
  <a:themeElements>
    <a:clrScheme name="Simple Light">
      <a:dk1>
        <a:srgbClr val="CAFFFF"/>
      </a:dk1>
      <a:lt1>
        <a:srgbClr val="03193F"/>
      </a:lt1>
      <a:dk2>
        <a:srgbClr val="6096A2"/>
      </a:dk2>
      <a:lt2>
        <a:srgbClr val="77BCC4"/>
      </a:lt2>
      <a:accent1>
        <a:srgbClr val="FFFFFF"/>
      </a:accent1>
      <a:accent2>
        <a:srgbClr val="FFFFFF"/>
      </a:accent2>
      <a:accent3>
        <a:srgbClr val="FFFFFF"/>
      </a:accent3>
      <a:accent4>
        <a:srgbClr val="FFFFFF"/>
      </a:accent4>
      <a:accent5>
        <a:srgbClr val="FFFFFF"/>
      </a:accent5>
      <a:accent6>
        <a:srgbClr val="FFFFFF"/>
      </a:accent6>
      <a:hlink>
        <a:srgbClr val="CA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3.xml><?xml version="1.0" encoding="utf-8"?>
<a:theme xmlns:a="http://schemas.openxmlformats.org/drawingml/2006/main" name="Data Science Strategies for Marketing by Slidesgo">
  <a:themeElements>
    <a:clrScheme name="Simple Light">
      <a:dk1>
        <a:srgbClr val="CAFFFF"/>
      </a:dk1>
      <a:lt1>
        <a:srgbClr val="03193F"/>
      </a:lt1>
      <a:dk2>
        <a:srgbClr val="6096A2"/>
      </a:dk2>
      <a:lt2>
        <a:srgbClr val="77BCC4"/>
      </a:lt2>
      <a:accent1>
        <a:srgbClr val="FFFFFF"/>
      </a:accent1>
      <a:accent2>
        <a:srgbClr val="FFFFFF"/>
      </a:accent2>
      <a:accent3>
        <a:srgbClr val="FFFFFF"/>
      </a:accent3>
      <a:accent4>
        <a:srgbClr val="FFFFFF"/>
      </a:accent4>
      <a:accent5>
        <a:srgbClr val="FFFFFF"/>
      </a:accent5>
      <a:accent6>
        <a:srgbClr val="FFFFFF"/>
      </a:accent6>
      <a:hlink>
        <a:srgbClr val="CA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4.xml><?xml version="1.0" encoding="utf-8"?>
<a:theme xmlns:a="http://schemas.openxmlformats.org/drawingml/2006/main" name="Data Science Strategies for Marketing by Slidesgo">
  <a:themeElements>
    <a:clrScheme name="Simple Light">
      <a:dk1>
        <a:srgbClr val="CAFFFF"/>
      </a:dk1>
      <a:lt1>
        <a:srgbClr val="03193F"/>
      </a:lt1>
      <a:dk2>
        <a:srgbClr val="6096A2"/>
      </a:dk2>
      <a:lt2>
        <a:srgbClr val="77BCC4"/>
      </a:lt2>
      <a:accent1>
        <a:srgbClr val="FFFFFF"/>
      </a:accent1>
      <a:accent2>
        <a:srgbClr val="FFFFFF"/>
      </a:accent2>
      <a:accent3>
        <a:srgbClr val="FFFFFF"/>
      </a:accent3>
      <a:accent4>
        <a:srgbClr val="FFFFFF"/>
      </a:accent4>
      <a:accent5>
        <a:srgbClr val="FFFFFF"/>
      </a:accent5>
      <a:accent6>
        <a:srgbClr val="FFFFFF"/>
      </a:accent6>
      <a:hlink>
        <a:srgbClr val="CA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5.xml><?xml version="1.0" encoding="utf-8"?>
<a:theme xmlns:a="http://schemas.openxmlformats.org/drawingml/2006/main" name="Data Science Strategies for Marketing by Slidesgo">
  <a:themeElements>
    <a:clrScheme name="Simple Light">
      <a:dk1>
        <a:srgbClr val="CAFFFF"/>
      </a:dk1>
      <a:lt1>
        <a:srgbClr val="03193F"/>
      </a:lt1>
      <a:dk2>
        <a:srgbClr val="6096A2"/>
      </a:dk2>
      <a:lt2>
        <a:srgbClr val="77BCC4"/>
      </a:lt2>
      <a:accent1>
        <a:srgbClr val="FFFFFF"/>
      </a:accent1>
      <a:accent2>
        <a:srgbClr val="FFFFFF"/>
      </a:accent2>
      <a:accent3>
        <a:srgbClr val="FFFFFF"/>
      </a:accent3>
      <a:accent4>
        <a:srgbClr val="FFFFFF"/>
      </a:accent4>
      <a:accent5>
        <a:srgbClr val="FFFFFF"/>
      </a:accent5>
      <a:accent6>
        <a:srgbClr val="FFFFFF"/>
      </a:accent6>
      <a:hlink>
        <a:srgbClr val="CA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6.xml><?xml version="1.0" encoding="utf-8"?>
<a:theme xmlns:a="http://schemas.openxmlformats.org/drawingml/2006/main" name="Data Science Strategies for Marketing by Slidesgo">
  <a:themeElements>
    <a:clrScheme name="Simple Light">
      <a:dk1>
        <a:srgbClr val="CAFFFF"/>
      </a:dk1>
      <a:lt1>
        <a:srgbClr val="03193F"/>
      </a:lt1>
      <a:dk2>
        <a:srgbClr val="6096A2"/>
      </a:dk2>
      <a:lt2>
        <a:srgbClr val="77BCC4"/>
      </a:lt2>
      <a:accent1>
        <a:srgbClr val="FFFFFF"/>
      </a:accent1>
      <a:accent2>
        <a:srgbClr val="FFFFFF"/>
      </a:accent2>
      <a:accent3>
        <a:srgbClr val="FFFFFF"/>
      </a:accent3>
      <a:accent4>
        <a:srgbClr val="FFFFFF"/>
      </a:accent4>
      <a:accent5>
        <a:srgbClr val="FFFFFF"/>
      </a:accent5>
      <a:accent6>
        <a:srgbClr val="FFFFFF"/>
      </a:accent6>
      <a:hlink>
        <a:srgbClr val="CA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7.xml><?xml version="1.0" encoding="utf-8"?>
<a:theme xmlns:a="http://schemas.openxmlformats.org/drawingml/2006/main" name="Data Science Strategies for Marketing by Slidesgo">
  <a:themeElements>
    <a:clrScheme name="Simple Light">
      <a:dk1>
        <a:srgbClr val="CAFFFF"/>
      </a:dk1>
      <a:lt1>
        <a:srgbClr val="03193F"/>
      </a:lt1>
      <a:dk2>
        <a:srgbClr val="6096A2"/>
      </a:dk2>
      <a:lt2>
        <a:srgbClr val="77BCC4"/>
      </a:lt2>
      <a:accent1>
        <a:srgbClr val="FFFFFF"/>
      </a:accent1>
      <a:accent2>
        <a:srgbClr val="FFFFFF"/>
      </a:accent2>
      <a:accent3>
        <a:srgbClr val="FFFFFF"/>
      </a:accent3>
      <a:accent4>
        <a:srgbClr val="FFFFFF"/>
      </a:accent4>
      <a:accent5>
        <a:srgbClr val="FFFFFF"/>
      </a:accent5>
      <a:accent6>
        <a:srgbClr val="FFFFFF"/>
      </a:accent6>
      <a:hlink>
        <a:srgbClr val="CA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8.xml><?xml version="1.0" encoding="utf-8"?>
<a:theme xmlns:a="http://schemas.openxmlformats.org/drawingml/2006/main" name="Slidesgo Final Pages">
  <a:themeElements>
    <a:clrScheme name="Simple Light">
      <a:dk1>
        <a:srgbClr val="0E2A47"/>
      </a:dk1>
      <a:lt1>
        <a:srgbClr val="FFFFFF"/>
      </a:lt1>
      <a:dk2>
        <a:srgbClr val="869FB2"/>
      </a:dk2>
      <a:lt2>
        <a:srgbClr val="FFFFFF"/>
      </a:lt2>
      <a:accent1>
        <a:srgbClr val="FFFFFF"/>
      </a:accent1>
      <a:accent2>
        <a:srgbClr val="FFFFFF"/>
      </a:accent2>
      <a:accent3>
        <a:srgbClr val="FFFFFF"/>
      </a:accent3>
      <a:accent4>
        <a:srgbClr val="FFFFFF"/>
      </a:accent4>
      <a:accent5>
        <a:srgbClr val="FFFFFF"/>
      </a:accent5>
      <a:accent6>
        <a:srgbClr val="FFFFFF"/>
      </a:accent6>
      <a:hlink>
        <a:srgbClr val="869FB2"/>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9.xml><?xml version="1.0" encoding="utf-8"?>
<a:theme xmlns:a="http://schemas.openxmlformats.org/drawingml/2006/main" name="Slidesgo Final Pages">
  <a:themeElements>
    <a:clrScheme name="Simple Light">
      <a:dk1>
        <a:srgbClr val="0E2A47"/>
      </a:dk1>
      <a:lt1>
        <a:srgbClr val="FFFFFF"/>
      </a:lt1>
      <a:dk2>
        <a:srgbClr val="869FB2"/>
      </a:dk2>
      <a:lt2>
        <a:srgbClr val="FFFFFF"/>
      </a:lt2>
      <a:accent1>
        <a:srgbClr val="FFFFFF"/>
      </a:accent1>
      <a:accent2>
        <a:srgbClr val="FFFFFF"/>
      </a:accent2>
      <a:accent3>
        <a:srgbClr val="FFFFFF"/>
      </a:accent3>
      <a:accent4>
        <a:srgbClr val="FFFFFF"/>
      </a:accent4>
      <a:accent5>
        <a:srgbClr val="FFFFFF"/>
      </a:accent5>
      <a:accent6>
        <a:srgbClr val="FFFFFF"/>
      </a:accent6>
      <a:hlink>
        <a:srgbClr val="869FB2"/>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3.xml><?xml version="1.0" encoding="utf-8"?>
<a:theme xmlns:a="http://schemas.openxmlformats.org/drawingml/2006/main" name="Data Science Strategies for Marketing by Slidesgo">
  <a:themeElements>
    <a:clrScheme name="Simple Light">
      <a:dk1>
        <a:srgbClr val="CAFFFF"/>
      </a:dk1>
      <a:lt1>
        <a:srgbClr val="03193F"/>
      </a:lt1>
      <a:dk2>
        <a:srgbClr val="6096A2"/>
      </a:dk2>
      <a:lt2>
        <a:srgbClr val="77BCC4"/>
      </a:lt2>
      <a:accent1>
        <a:srgbClr val="FFFFFF"/>
      </a:accent1>
      <a:accent2>
        <a:srgbClr val="FFFFFF"/>
      </a:accent2>
      <a:accent3>
        <a:srgbClr val="FFFFFF"/>
      </a:accent3>
      <a:accent4>
        <a:srgbClr val="FFFFFF"/>
      </a:accent4>
      <a:accent5>
        <a:srgbClr val="FFFFFF"/>
      </a:accent5>
      <a:accent6>
        <a:srgbClr val="FFFFFF"/>
      </a:accent6>
      <a:hlink>
        <a:srgbClr val="CA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4.xml><?xml version="1.0" encoding="utf-8"?>
<a:theme xmlns:a="http://schemas.openxmlformats.org/drawingml/2006/main" name="Data Science Strategies for Marketing by Slidesgo">
  <a:themeElements>
    <a:clrScheme name="Simple Light">
      <a:dk1>
        <a:srgbClr val="CAFFFF"/>
      </a:dk1>
      <a:lt1>
        <a:srgbClr val="03193F"/>
      </a:lt1>
      <a:dk2>
        <a:srgbClr val="6096A2"/>
      </a:dk2>
      <a:lt2>
        <a:srgbClr val="77BCC4"/>
      </a:lt2>
      <a:accent1>
        <a:srgbClr val="FFFFFF"/>
      </a:accent1>
      <a:accent2>
        <a:srgbClr val="FFFFFF"/>
      </a:accent2>
      <a:accent3>
        <a:srgbClr val="FFFFFF"/>
      </a:accent3>
      <a:accent4>
        <a:srgbClr val="FFFFFF"/>
      </a:accent4>
      <a:accent5>
        <a:srgbClr val="FFFFFF"/>
      </a:accent5>
      <a:accent6>
        <a:srgbClr val="FFFFFF"/>
      </a:accent6>
      <a:hlink>
        <a:srgbClr val="CA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5.xml><?xml version="1.0" encoding="utf-8"?>
<a:theme xmlns:a="http://schemas.openxmlformats.org/drawingml/2006/main" name="Data Science Strategies for Marketing by Slidesgo">
  <a:themeElements>
    <a:clrScheme name="Simple Light">
      <a:dk1>
        <a:srgbClr val="CAFFFF"/>
      </a:dk1>
      <a:lt1>
        <a:srgbClr val="03193F"/>
      </a:lt1>
      <a:dk2>
        <a:srgbClr val="6096A2"/>
      </a:dk2>
      <a:lt2>
        <a:srgbClr val="77BCC4"/>
      </a:lt2>
      <a:accent1>
        <a:srgbClr val="FFFFFF"/>
      </a:accent1>
      <a:accent2>
        <a:srgbClr val="FFFFFF"/>
      </a:accent2>
      <a:accent3>
        <a:srgbClr val="FFFFFF"/>
      </a:accent3>
      <a:accent4>
        <a:srgbClr val="FFFFFF"/>
      </a:accent4>
      <a:accent5>
        <a:srgbClr val="FFFFFF"/>
      </a:accent5>
      <a:accent6>
        <a:srgbClr val="FFFFFF"/>
      </a:accent6>
      <a:hlink>
        <a:srgbClr val="CA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6.xml><?xml version="1.0" encoding="utf-8"?>
<a:theme xmlns:a="http://schemas.openxmlformats.org/drawingml/2006/main" name="Data Science Strategies for Marketing by Slidesgo">
  <a:themeElements>
    <a:clrScheme name="Simple Light">
      <a:dk1>
        <a:srgbClr val="CAFFFF"/>
      </a:dk1>
      <a:lt1>
        <a:srgbClr val="03193F"/>
      </a:lt1>
      <a:dk2>
        <a:srgbClr val="6096A2"/>
      </a:dk2>
      <a:lt2>
        <a:srgbClr val="77BCC4"/>
      </a:lt2>
      <a:accent1>
        <a:srgbClr val="FFFFFF"/>
      </a:accent1>
      <a:accent2>
        <a:srgbClr val="FFFFFF"/>
      </a:accent2>
      <a:accent3>
        <a:srgbClr val="FFFFFF"/>
      </a:accent3>
      <a:accent4>
        <a:srgbClr val="FFFFFF"/>
      </a:accent4>
      <a:accent5>
        <a:srgbClr val="FFFFFF"/>
      </a:accent5>
      <a:accent6>
        <a:srgbClr val="FFFFFF"/>
      </a:accent6>
      <a:hlink>
        <a:srgbClr val="CA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7.xml><?xml version="1.0" encoding="utf-8"?>
<a:theme xmlns:a="http://schemas.openxmlformats.org/drawingml/2006/main" name="Data Science Strategies for Marketing by Slidesgo">
  <a:themeElements>
    <a:clrScheme name="Simple Light">
      <a:dk1>
        <a:srgbClr val="CAFFFF"/>
      </a:dk1>
      <a:lt1>
        <a:srgbClr val="03193F"/>
      </a:lt1>
      <a:dk2>
        <a:srgbClr val="6096A2"/>
      </a:dk2>
      <a:lt2>
        <a:srgbClr val="77BCC4"/>
      </a:lt2>
      <a:accent1>
        <a:srgbClr val="FFFFFF"/>
      </a:accent1>
      <a:accent2>
        <a:srgbClr val="FFFFFF"/>
      </a:accent2>
      <a:accent3>
        <a:srgbClr val="FFFFFF"/>
      </a:accent3>
      <a:accent4>
        <a:srgbClr val="FFFFFF"/>
      </a:accent4>
      <a:accent5>
        <a:srgbClr val="FFFFFF"/>
      </a:accent5>
      <a:accent6>
        <a:srgbClr val="FFFFFF"/>
      </a:accent6>
      <a:hlink>
        <a:srgbClr val="CA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8.xml><?xml version="1.0" encoding="utf-8"?>
<a:theme xmlns:a="http://schemas.openxmlformats.org/drawingml/2006/main" name="Data Science Strategies for Marketing by Slidesgo">
  <a:themeElements>
    <a:clrScheme name="Simple Light">
      <a:dk1>
        <a:srgbClr val="CAFFFF"/>
      </a:dk1>
      <a:lt1>
        <a:srgbClr val="03193F"/>
      </a:lt1>
      <a:dk2>
        <a:srgbClr val="6096A2"/>
      </a:dk2>
      <a:lt2>
        <a:srgbClr val="77BCC4"/>
      </a:lt2>
      <a:accent1>
        <a:srgbClr val="FFFFFF"/>
      </a:accent1>
      <a:accent2>
        <a:srgbClr val="FFFFFF"/>
      </a:accent2>
      <a:accent3>
        <a:srgbClr val="FFFFFF"/>
      </a:accent3>
      <a:accent4>
        <a:srgbClr val="FFFFFF"/>
      </a:accent4>
      <a:accent5>
        <a:srgbClr val="FFFFFF"/>
      </a:accent5>
      <a:accent6>
        <a:srgbClr val="FFFFFF"/>
      </a:accent6>
      <a:hlink>
        <a:srgbClr val="CA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9.xml><?xml version="1.0" encoding="utf-8"?>
<a:theme xmlns:a="http://schemas.openxmlformats.org/drawingml/2006/main" name="Data Science Strategies for Marketing by Slidesgo">
  <a:themeElements>
    <a:clrScheme name="Simple Light">
      <a:dk1>
        <a:srgbClr val="CAFFFF"/>
      </a:dk1>
      <a:lt1>
        <a:srgbClr val="03193F"/>
      </a:lt1>
      <a:dk2>
        <a:srgbClr val="6096A2"/>
      </a:dk2>
      <a:lt2>
        <a:srgbClr val="77BCC4"/>
      </a:lt2>
      <a:accent1>
        <a:srgbClr val="FFFFFF"/>
      </a:accent1>
      <a:accent2>
        <a:srgbClr val="FFFFFF"/>
      </a:accent2>
      <a:accent3>
        <a:srgbClr val="FFFFFF"/>
      </a:accent3>
      <a:accent4>
        <a:srgbClr val="FFFFFF"/>
      </a:accent4>
      <a:accent5>
        <a:srgbClr val="FFFFFF"/>
      </a:accent5>
      <a:accent6>
        <a:srgbClr val="FFFFFF"/>
      </a:accent6>
      <a:hlink>
        <a:srgbClr val="CA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158</TotalTime>
  <Words>511</Words>
  <Application>Microsoft Office PowerPoint</Application>
  <PresentationFormat>Presentación en pantalla (16:9)</PresentationFormat>
  <Paragraphs>24</Paragraphs>
  <Slides>12</Slides>
  <Notes>0</Notes>
  <HiddenSlides>0</HiddenSlides>
  <MMClips>0</MMClips>
  <ScaleCrop>false</ScaleCrop>
  <HeadingPairs>
    <vt:vector size="6" baseType="variant">
      <vt:variant>
        <vt:lpstr>Fuentes usadas</vt:lpstr>
      </vt:variant>
      <vt:variant>
        <vt:i4>6</vt:i4>
      </vt:variant>
      <vt:variant>
        <vt:lpstr>Tema</vt:lpstr>
      </vt:variant>
      <vt:variant>
        <vt:i4>29</vt:i4>
      </vt:variant>
      <vt:variant>
        <vt:lpstr>Títulos de diapositiva</vt:lpstr>
      </vt:variant>
      <vt:variant>
        <vt:i4>12</vt:i4>
      </vt:variant>
    </vt:vector>
  </HeadingPairs>
  <TitlesOfParts>
    <vt:vector size="47" baseType="lpstr">
      <vt:lpstr>Advent Pro</vt:lpstr>
      <vt:lpstr>Arial</vt:lpstr>
      <vt:lpstr>Assistant</vt:lpstr>
      <vt:lpstr>OpenSymbol</vt:lpstr>
      <vt:lpstr>Symbol</vt:lpstr>
      <vt:lpstr>Wingdings</vt:lpstr>
      <vt:lpstr>Data Science Strategies for Marketing by Slidesgo</vt:lpstr>
      <vt:lpstr>Data Science Strategies for Marketing by Slidesgo</vt:lpstr>
      <vt:lpstr>Data Science Strategies for Marketing by Slidesgo</vt:lpstr>
      <vt:lpstr>Data Science Strategies for Marketing by Slidesgo</vt:lpstr>
      <vt:lpstr>Data Science Strategies for Marketing by Slidesgo</vt:lpstr>
      <vt:lpstr>Data Science Strategies for Marketing by Slidesgo</vt:lpstr>
      <vt:lpstr>Data Science Strategies for Marketing by Slidesgo</vt:lpstr>
      <vt:lpstr>Data Science Strategies for Marketing by Slidesgo</vt:lpstr>
      <vt:lpstr>Data Science Strategies for Marketing by Slidesgo</vt:lpstr>
      <vt:lpstr>Data Science Strategies for Marketing by Slidesgo</vt:lpstr>
      <vt:lpstr>Data Science Strategies for Marketing by Slidesgo</vt:lpstr>
      <vt:lpstr>Data Science Strategies for Marketing by Slidesgo</vt:lpstr>
      <vt:lpstr>Data Science Strategies for Marketing by Slidesgo</vt:lpstr>
      <vt:lpstr>Data Science Strategies for Marketing by Slidesgo</vt:lpstr>
      <vt:lpstr>Data Science Strategies for Marketing by Slidesgo</vt:lpstr>
      <vt:lpstr>Data Science Strategies for Marketing by Slidesgo</vt:lpstr>
      <vt:lpstr>Data Science Strategies for Marketing by Slidesgo</vt:lpstr>
      <vt:lpstr>Data Science Strategies for Marketing by Slidesgo</vt:lpstr>
      <vt:lpstr>Data Science Strategies for Marketing by Slidesgo</vt:lpstr>
      <vt:lpstr>Data Science Strategies for Marketing by Slidesgo</vt:lpstr>
      <vt:lpstr>Data Science Strategies for Marketing by Slidesgo</vt:lpstr>
      <vt:lpstr>Data Science Strategies for Marketing by Slidesgo</vt:lpstr>
      <vt:lpstr>Data Science Strategies for Marketing by Slidesgo</vt:lpstr>
      <vt:lpstr>Data Science Strategies for Marketing by Slidesgo</vt:lpstr>
      <vt:lpstr>Data Science Strategies for Marketing by Slidesgo</vt:lpstr>
      <vt:lpstr>Data Science Strategies for Marketing by Slidesgo</vt:lpstr>
      <vt:lpstr>Data Science Strategies for Marketing by Slidesgo</vt:lpstr>
      <vt:lpstr>Slidesgo Final Pages</vt:lpstr>
      <vt:lpstr>Slidesgo Final Pages</vt:lpstr>
      <vt:lpstr>Áreas y aplicaciones de la Inteligencia Artificial</vt:lpstr>
      <vt:lpstr>Introducción</vt:lpstr>
      <vt:lpstr>Áreas de IA</vt:lpstr>
      <vt:lpstr>Aprendizaje Automático (Machine Learning)</vt:lpstr>
      <vt:lpstr>Procesamiento de lenguaje natural</vt:lpstr>
      <vt:lpstr>Visión por computadora</vt:lpstr>
      <vt:lpstr>Robótica</vt:lpstr>
      <vt:lpstr>Aplicaciones de IA</vt:lpstr>
      <vt:lpstr>Atención médica</vt:lpstr>
      <vt:lpstr>Finanzas</vt:lpstr>
      <vt:lpstr>Automatización industrial</vt:lpstr>
      <vt:lpstr>Conclusiones</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JOSE ALAIN ROJAS BERNAL</cp:lastModifiedBy>
  <cp:revision>1</cp:revision>
  <dcterms:modified xsi:type="dcterms:W3CDTF">2025-02-07T03:30:00Z</dcterms:modified>
</cp:coreProperties>
</file>

<file path=docProps/core0.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2025-02-06T02:15:12Z</dcterms:created>
  <dc:creator>Unknown Creator</dc:creator>
  <dc:description/>
  <dc:language>en-US</dc:language>
  <cp:lastModifiedBy>Unknown Creator</cp:lastModifiedBy>
  <dcterms:modified xsi:type="dcterms:W3CDTF">2025-02-06T02:15:12Z</dcterms:modified>
  <cp:revision>0</cp:revision>
  <dc:subject/>
  <dc:title>Untitled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Slides">
    <vt:r8>12</vt:r8>
  </property>
</Properties>
</file>