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56" r:id="rId3"/>
    <p:sldId id="257" r:id="rId4"/>
    <p:sldId id="264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69" autoAdjust="0"/>
  </p:normalViewPr>
  <p:slideViewPr>
    <p:cSldViewPr snapToGrid="0" snapToObjects="1">
      <p:cViewPr varScale="1">
        <p:scale>
          <a:sx n="73" d="100"/>
          <a:sy n="73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00F95DA-58D9-6F4A-8531-115A1DC47D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aburro.it/matlab/matlab.pdf" TargetMode="External"/><Relationship Id="rId2" Type="http://schemas.openxmlformats.org/officeDocument/2006/relationships/hyperlink" Target="http://calvino.polito.it/~falletta/Calcolo_Numerico/ManualettoMatla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ultato immagini per matalb funny image">
            <a:extLst>
              <a:ext uri="{FF2B5EF4-FFF2-40B4-BE49-F238E27FC236}">
                <a16:creationId xmlns:a16="http://schemas.microsoft.com/office/drawing/2014/main" id="{B11A0847-0972-4AA3-A032-BD9A2252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05" y="383704"/>
            <a:ext cx="8120789" cy="60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555E33-8242-492D-87D6-EE1E422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Premessa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2E278-2B1A-4C28-AA4E-09B2794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Seguire i laboratori è importante!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passare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l’esame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Aiuta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nell’apprendimento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di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molti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aspetti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teorici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del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corso</a:t>
            </a: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Molto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utile per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imparare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migliorare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a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programmare</a:t>
            </a: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Fino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a +2 al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voto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ottenuto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nello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scritto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orale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555E33-8242-492D-87D6-EE1E422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Software Matlab – Perché?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2E278-2B1A-4C28-AA4E-09B2794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Largamente utilizzato (top-10)</a:t>
            </a:r>
          </a:p>
          <a:p>
            <a:r>
              <a:rPr lang="it-IT" dirty="0">
                <a:solidFill>
                  <a:schemeClr val="tx1"/>
                </a:solidFill>
              </a:rPr>
              <a:t>Facile da usare</a:t>
            </a:r>
          </a:p>
          <a:p>
            <a:r>
              <a:rPr lang="it-IT" dirty="0">
                <a:solidFill>
                  <a:schemeClr val="tx1"/>
                </a:solidFill>
              </a:rPr>
              <a:t>E’ interpretato, non compilato (correggere gli errori è molto più semplice)</a:t>
            </a:r>
          </a:p>
          <a:p>
            <a:r>
              <a:rPr lang="it-IT" dirty="0">
                <a:solidFill>
                  <a:schemeClr val="tx1"/>
                </a:solidFill>
              </a:rPr>
              <a:t>Ideale per questo (e molti altri) corsi</a:t>
            </a:r>
          </a:p>
          <a:p>
            <a:r>
              <a:rPr lang="it-IT" dirty="0">
                <a:solidFill>
                  <a:schemeClr val="tx1"/>
                </a:solidFill>
              </a:rPr>
              <a:t>Da tre anni a questa parte -&gt; software disponibile gratuitamente grazie ad unibs</a:t>
            </a:r>
          </a:p>
        </p:txBody>
      </p:sp>
    </p:spTree>
    <p:extLst>
      <p:ext uri="{BB962C8B-B14F-4D97-AF65-F5344CB8AC3E}">
        <p14:creationId xmlns:p14="http://schemas.microsoft.com/office/powerpoint/2010/main" val="19939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o immagini per matlab">
            <a:extLst>
              <a:ext uri="{FF2B5EF4-FFF2-40B4-BE49-F238E27FC236}">
                <a16:creationId xmlns:a16="http://schemas.microsoft.com/office/drawing/2014/main" id="{0023BCD0-38E6-49D9-A79A-42BE0C87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09" y="2930926"/>
            <a:ext cx="5897732" cy="33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A769BC-6060-47FA-AFC7-60919D97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pizzico di python</a:t>
            </a:r>
            <a:endParaRPr lang="en-GB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47CDBFE-3C95-40B8-9D98-7CD48783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https://spectrum.ieee.org/static/interactive-the-top-programming-languages-2019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555E33-8242-492D-87D6-EE1E422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dei laboratori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2E278-2B1A-4C28-AA4E-09B2794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Ogni mercoledì (o forse qualche giorno prima) vi daremo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Soluzione dell’esercitazione precedente (sia file matlab che registrazione)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Nuova esercitazione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Cosa potete fare?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Portare a termine esercitazioni precedenti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Iniziare quella nuova</a:t>
            </a:r>
          </a:p>
        </p:txBody>
      </p:sp>
    </p:spTree>
    <p:extLst>
      <p:ext uri="{BB962C8B-B14F-4D97-AF65-F5344CB8AC3E}">
        <p14:creationId xmlns:p14="http://schemas.microsoft.com/office/powerpoint/2010/main" val="17856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555E33-8242-492D-87D6-EE1E422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Installazione Matlab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2E278-2B1A-4C28-AA4E-09B2794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https://www.unibs.it/it/opportunita-e-servizi/servizi/servizi-digitali/matlab</a:t>
            </a:r>
          </a:p>
        </p:txBody>
      </p:sp>
    </p:spTree>
    <p:extLst>
      <p:ext uri="{BB962C8B-B14F-4D97-AF65-F5344CB8AC3E}">
        <p14:creationId xmlns:p14="http://schemas.microsoft.com/office/powerpoint/2010/main" val="39798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555E33-8242-492D-87D6-EE1E422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Materiale (molto) extra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2E278-2B1A-4C28-AA4E-09B2794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http://calvino.polito.it/~falletta/Calcolo_Numerico/ManualettoMatlab.pdf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http://www.ciaburro.it/matlab/matlab.pdf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generale:</a:t>
            </a:r>
          </a:p>
          <a:p>
            <a:pPr lvl="1"/>
            <a:r>
              <a:rPr lang="it-IT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https://www.google.it/</a:t>
            </a:r>
            <a:r>
              <a:rPr lang="it-IT" dirty="0">
                <a:solidFill>
                  <a:schemeClr val="tx1"/>
                </a:solidFill>
              </a:rPr>
              <a:t> (mathworks, stackoverflow, …)</a:t>
            </a:r>
          </a:p>
        </p:txBody>
      </p:sp>
    </p:spTree>
    <p:extLst>
      <p:ext uri="{BB962C8B-B14F-4D97-AF65-F5344CB8AC3E}">
        <p14:creationId xmlns:p14="http://schemas.microsoft.com/office/powerpoint/2010/main" val="33218812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2516</TotalTime>
  <Words>213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Corbel</vt:lpstr>
      <vt:lpstr>Basis</vt:lpstr>
      <vt:lpstr>Presentazione standard di PowerPoint</vt:lpstr>
      <vt:lpstr>Premessa </vt:lpstr>
      <vt:lpstr>Software Matlab – Perché? </vt:lpstr>
      <vt:lpstr>Un pizzico di python</vt:lpstr>
      <vt:lpstr>Struttura dei laboratori</vt:lpstr>
      <vt:lpstr>Installazione Matlab</vt:lpstr>
      <vt:lpstr>Materiale (molto)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Alessandro Gnutti</cp:lastModifiedBy>
  <cp:revision>15</cp:revision>
  <dcterms:created xsi:type="dcterms:W3CDTF">2018-09-06T23:30:20Z</dcterms:created>
  <dcterms:modified xsi:type="dcterms:W3CDTF">2022-02-25T10:59:59Z</dcterms:modified>
</cp:coreProperties>
</file>