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81cb694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81cb694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fa25529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fa25529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in turkey: found evidence that there is a long term correlation between house price index, house rent, </a:t>
            </a:r>
            <a:r>
              <a:rPr lang="en"/>
              <a:t>construction</a:t>
            </a:r>
            <a:r>
              <a:rPr lang="en"/>
              <a:t> cost, and real </a:t>
            </a:r>
            <a:r>
              <a:rPr lang="en"/>
              <a:t>mortgage</a:t>
            </a:r>
            <a:r>
              <a:rPr lang="en"/>
              <a:t> interest rate.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us that they found that monetary variables played a large part.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Gross disposable income, housing supply, UR, GDP are the key determinants of Sydney housing prices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fa2552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fa2552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7fa2552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7fa2552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data fixing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Data - 2018 ACS 1 Year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fa2552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7fa2552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</a:t>
            </a:r>
            <a:r>
              <a:rPr lang="en"/>
              <a:t> coefficients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came out as I expected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7fa2552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7fa2552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7fa25529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7fa25529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81cb694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81cb694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81cb694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81cb694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on Oregon Housing Prices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Steve Rodriguez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problems with a missing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Seen in the Serial correlation assumption and the </a:t>
            </a:r>
            <a:r>
              <a:rPr lang="en"/>
              <a:t>Heteroskedasticity</a:t>
            </a:r>
            <a:r>
              <a:rPr lang="en"/>
              <a:t> assumption.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Although the first model gives us an equation that we like, when we check for assumptions it violates a lot of them.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current/future house pricing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factors sway the price the most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has already been talks in </a:t>
            </a:r>
            <a:r>
              <a:rPr lang="en"/>
              <a:t>the economic</a:t>
            </a:r>
            <a:r>
              <a:rPr lang="en"/>
              <a:t> community regarding housing prices, this is a good way to apply it to Oregon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Yener Coskun in Turkey and Md Abdullah Al-Masum in Western Sydney 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expect?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dependent variable - Property Value (Dollars)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Independent variables -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Household Income (Dollars)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Travel time to work (Minutes)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Lot size (Acres)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PropertyValue = β</a:t>
            </a:r>
            <a:r>
              <a:rPr baseline="-25000" lang="en"/>
              <a:t>0 </a:t>
            </a:r>
            <a:r>
              <a:rPr lang="en"/>
              <a:t>+ β</a:t>
            </a:r>
            <a:r>
              <a:rPr baseline="-25000" lang="en"/>
              <a:t>1</a:t>
            </a:r>
            <a:r>
              <a:rPr lang="en"/>
              <a:t>HHI - β</a:t>
            </a:r>
            <a:r>
              <a:rPr baseline="-25000" lang="en"/>
              <a:t>2</a:t>
            </a:r>
            <a:r>
              <a:rPr lang="en"/>
              <a:t>TTW + β</a:t>
            </a:r>
            <a:r>
              <a:rPr baseline="-25000" lang="en"/>
              <a:t>3</a:t>
            </a:r>
            <a:r>
              <a:rPr lang="en"/>
              <a:t>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Dump - Gathered by PUMS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567550"/>
            <a:ext cx="6355724" cy="1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Regression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8525"/>
            <a:ext cx="4994475" cy="2518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250" y="984050"/>
            <a:ext cx="31337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250" y="2355650"/>
            <a:ext cx="246697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321025" y="3881325"/>
            <a:ext cx="55521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PropertyValue = 109436.30 + 1.48HHI - 749.43TTW + 93736.84LS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7"/>
          <p:cNvCxnSpPr/>
          <p:nvPr/>
        </p:nvCxnSpPr>
        <p:spPr>
          <a:xfrm flipH="1" rot="10800000">
            <a:off x="583650" y="3786575"/>
            <a:ext cx="39390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7"/>
          <p:cNvCxnSpPr/>
          <p:nvPr/>
        </p:nvCxnSpPr>
        <p:spPr>
          <a:xfrm rot="10800000">
            <a:off x="977625" y="3786775"/>
            <a:ext cx="3648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 - Not seen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correlation - not possible?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38" y="1496625"/>
            <a:ext cx="528637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6245150" y="1517525"/>
            <a:ext cx="22764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Not time series?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6245150" y="1991850"/>
            <a:ext cx="1780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Probably due to OV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825" y="2753325"/>
            <a:ext cx="315304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Heteroskedasticity - Detection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7850"/>
            <a:ext cx="2908550" cy="21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988" y="1297091"/>
            <a:ext cx="2908549" cy="2121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5987" y="1303150"/>
            <a:ext cx="2912663" cy="210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062" y="3448174"/>
            <a:ext cx="2912675" cy="133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5925" y="3448175"/>
            <a:ext cx="2912675" cy="13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9141" y="3448175"/>
            <a:ext cx="2926343" cy="13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Heteroskedasticity</a:t>
            </a:r>
            <a:r>
              <a:rPr lang="en"/>
              <a:t> - Remedies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7850"/>
            <a:ext cx="4361424" cy="22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425" y="892250"/>
            <a:ext cx="3191875" cy="13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425" y="2200925"/>
            <a:ext cx="3191876" cy="13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2425" y="3509600"/>
            <a:ext cx="3191875" cy="13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/>
        </p:nvSpPr>
        <p:spPr>
          <a:xfrm>
            <a:off x="445050" y="3903225"/>
            <a:ext cx="2341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Double-log form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 </a:t>
            </a:r>
            <a:r>
              <a:rPr lang="en"/>
              <a:t>Heteroskedasticity</a:t>
            </a:r>
            <a:r>
              <a:rPr lang="en"/>
              <a:t> remedies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Tried all independent </a:t>
            </a:r>
            <a:r>
              <a:rPr lang="en"/>
              <a:t>variables</a:t>
            </a:r>
            <a:r>
              <a:rPr lang="en"/>
              <a:t> on the WLS, correcting them anyway with the robust command on the original model and the double log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Only one that was able to pass the parks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</a:t>
            </a: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50" y="2223750"/>
            <a:ext cx="4221800" cy="19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5034075" y="2633775"/>
            <a:ext cx="29841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→ [aweight=1/logLS]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