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0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30A0"/>
    <a:srgbClr val="0000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3DA9-1DCF-4D7E-8089-2D66DB8AE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56582-9CA9-48D0-8A54-30F7268D4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A614B-6AA1-42CB-A931-E4C972B9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A38-47A0-4A39-A5F3-B96604243395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EFD5-665A-497B-A36D-BC3682A3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91FB-37F1-4612-AC46-3C6ABDED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F39E-3186-4B0E-A539-3E2E67B77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82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D2A2-71F1-4741-B59F-0DEB0048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0F908-DD99-4F2A-924F-1151135D6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987BC-080F-49A0-8929-C176C387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A38-47A0-4A39-A5F3-B96604243395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E91D-EDD1-43A9-B848-D104135B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D453-C165-48FE-84C2-84AFA76F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F39E-3186-4B0E-A539-3E2E67B77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95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A98D3-E51F-4C30-B44F-9C2BD415A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14D04-A996-4A61-9683-6C03C0CAA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B201-BEDC-4A25-81BD-4A0CAB33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A38-47A0-4A39-A5F3-B96604243395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1989-2A5F-494B-B1A0-A159BE54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A31BD-35CF-4277-A1CE-A74FE5FC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F39E-3186-4B0E-A539-3E2E67B77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6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EDFD-7788-4848-8D85-6AC3450B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74F0-27EA-44B0-B812-C0DEE2AB4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7AC6-B624-44E8-A27E-4C469051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A38-47A0-4A39-A5F3-B96604243395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7F94-E4EC-4E10-9F69-5D427960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62C11-9297-4F92-B420-D6CF7E11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F39E-3186-4B0E-A539-3E2E67B77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89F1-1DA6-4896-B187-D1D99360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4554C-B395-4E40-ACC2-CB6EB764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50EE-4870-4E25-81AF-C4E56223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A38-47A0-4A39-A5F3-B96604243395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9D49-360E-4BAB-89A0-A35C543B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25673-2111-41D3-A775-0E0E6F47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F39E-3186-4B0E-A539-3E2E67B77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0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C8E7-4EA8-43B2-9CDA-8261DBB0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8C8F-E26A-4C98-9414-16818249E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E6E1B-CD5E-4EFF-A4AF-50278A06B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2DDD-57C7-44BD-B485-74893FF0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A38-47A0-4A39-A5F3-B96604243395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D1714-4186-474B-9442-3C6DEC49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AFB84-7EA5-40D8-84C3-58CBBDD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F39E-3186-4B0E-A539-3E2E67B77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31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258F-1528-4722-82F4-2924308E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F8EC4-C3F7-4BE1-A918-9A94FE7F0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52B77-BC87-45CA-9C32-96907F331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4FDBE-1E98-4EA6-8BCF-0EA2D9F6C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61D5A-20C2-4129-BFCD-A1DC3B0E5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03535-1F03-499A-9CBE-8FB5B3AC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A38-47A0-4A39-A5F3-B96604243395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17F34-6F8E-44ED-A4E4-F672603A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0B0CD-DB37-4A30-8D3B-499A25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F39E-3186-4B0E-A539-3E2E67B77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04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2DA4-E715-46DA-A3AC-B8310150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98257-1495-409B-BC27-2AB8ED8A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A38-47A0-4A39-A5F3-B96604243395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315F7-EF28-4A47-BB2A-81B2087D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33CEA-7858-4B4A-952B-61234172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F39E-3186-4B0E-A539-3E2E67B77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30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6DBE8-A132-43A5-9606-F3C35C92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A38-47A0-4A39-A5F3-B96604243395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837D8-DC2C-4AC7-AAB2-10C4C202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9591B-DFD2-402F-A321-6D74FDBA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F39E-3186-4B0E-A539-3E2E67B77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4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3298-085A-4B1C-B5E8-F6817BF0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A191-CDC2-48F2-9AD0-CFC24CAB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FB72E-7C24-4988-9EE6-8C01A46B2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19B6A-BC6A-4E0B-AE82-C4E18310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A38-47A0-4A39-A5F3-B96604243395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96F82-A230-4248-9BD8-5CA18B55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2FCC-7C37-42C3-AB8E-EB51B34F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F39E-3186-4B0E-A539-3E2E67B77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2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273C-DB80-4544-8C4C-DFF04B40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692CE-1E36-48CF-810E-4B44D448C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B4986-9020-4944-9D23-43FF93EC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7E8BF-C6FF-46AC-A441-E8579577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8A38-47A0-4A39-A5F3-B96604243395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4B896-0CEA-4C44-9A8E-E87B4488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93700-164B-433A-ABC1-B9D617D7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F39E-3186-4B0E-A539-3E2E67B77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68386-632B-4B43-8E0A-9E2C80C0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4F419-D73A-4C48-9940-F67EFD0DF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EA149-2AD7-4FA0-949D-8CD49C08A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8A38-47A0-4A39-A5F3-B96604243395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7EE4-4D38-4689-8A0B-1A72217C1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F3EF-E535-4352-A4C2-6A9686357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F39E-3186-4B0E-A539-3E2E67B77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8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0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0.png"/><Relationship Id="rId10" Type="http://schemas.openxmlformats.org/officeDocument/2006/relationships/image" Target="../media/image19.png"/><Relationship Id="rId4" Type="http://schemas.openxmlformats.org/officeDocument/2006/relationships/image" Target="../media/image30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9F2C41-5527-4634-A6CB-75982749C320}"/>
              </a:ext>
            </a:extLst>
          </p:cNvPr>
          <p:cNvCxnSpPr>
            <a:cxnSpLocks/>
          </p:cNvCxnSpPr>
          <p:nvPr/>
        </p:nvCxnSpPr>
        <p:spPr>
          <a:xfrm>
            <a:off x="5381625" y="1057275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2D3C2-ED10-4C79-8E32-6F0868459BBF}"/>
                  </a:ext>
                </a:extLst>
              </p:cNvPr>
              <p:cNvSpPr txBox="1"/>
              <p:nvPr/>
            </p:nvSpPr>
            <p:spPr>
              <a:xfrm>
                <a:off x="5197790" y="5199020"/>
                <a:ext cx="20154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b="1" dirty="0"/>
                  <a:t> variable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2D3C2-ED10-4C79-8E32-6F0868459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790" y="5199020"/>
                <a:ext cx="2015491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25204AF1-8456-42D1-BEC3-16F3C514D75F}"/>
              </a:ext>
            </a:extLst>
          </p:cNvPr>
          <p:cNvSpPr/>
          <p:nvPr/>
        </p:nvSpPr>
        <p:spPr>
          <a:xfrm>
            <a:off x="4438651" y="43148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CA6765-BAF8-4C33-ACFB-9800B0350531}"/>
              </a:ext>
            </a:extLst>
          </p:cNvPr>
          <p:cNvSpPr/>
          <p:nvPr/>
        </p:nvSpPr>
        <p:spPr>
          <a:xfrm>
            <a:off x="5042535" y="306195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0C7D0F-85EE-4179-956D-31B401818662}"/>
              </a:ext>
            </a:extLst>
          </p:cNvPr>
          <p:cNvSpPr/>
          <p:nvPr/>
        </p:nvSpPr>
        <p:spPr>
          <a:xfrm>
            <a:off x="5962650" y="232410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D20B2E-6268-40B7-9FFB-E5EEFE115D56}"/>
              </a:ext>
            </a:extLst>
          </p:cNvPr>
          <p:cNvSpPr/>
          <p:nvPr/>
        </p:nvSpPr>
        <p:spPr>
          <a:xfrm>
            <a:off x="6650356" y="16449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064BF5-59A8-4EC3-86F3-A21366691BCB}"/>
              </a:ext>
            </a:extLst>
          </p:cNvPr>
          <p:cNvSpPr/>
          <p:nvPr/>
        </p:nvSpPr>
        <p:spPr>
          <a:xfrm>
            <a:off x="5769293" y="35236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64DE1E-049C-4180-84F7-30A149A98236}"/>
              </a:ext>
            </a:extLst>
          </p:cNvPr>
          <p:cNvSpPr/>
          <p:nvPr/>
        </p:nvSpPr>
        <p:spPr>
          <a:xfrm>
            <a:off x="6991351" y="27188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615B0-1CF6-473E-A5C3-CC4FD3C00FF8}"/>
                  </a:ext>
                </a:extLst>
              </p:cNvPr>
              <p:cNvSpPr txBox="1"/>
              <p:nvPr/>
            </p:nvSpPr>
            <p:spPr>
              <a:xfrm>
                <a:off x="4819650" y="4776147"/>
                <a:ext cx="990600" cy="37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615B0-1CF6-473E-A5C3-CC4FD3C00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50" y="4776147"/>
                <a:ext cx="990600" cy="371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879F38DA-25C3-4356-9F17-9B9B1F67C6C7}"/>
              </a:ext>
            </a:extLst>
          </p:cNvPr>
          <p:cNvSpPr/>
          <p:nvPr/>
        </p:nvSpPr>
        <p:spPr>
          <a:xfrm>
            <a:off x="8092439" y="17925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66C6C5-4D79-4B7C-93B6-A6D13105D680}"/>
                  </a:ext>
                </a:extLst>
              </p:cNvPr>
              <p:cNvSpPr txBox="1"/>
              <p:nvPr/>
            </p:nvSpPr>
            <p:spPr>
              <a:xfrm>
                <a:off x="2949565" y="3926374"/>
                <a:ext cx="990600" cy="37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66C6C5-4D79-4B7C-93B6-A6D13105D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565" y="3926374"/>
                <a:ext cx="990600" cy="371473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49A095-C745-4FA3-A03C-F7D5B631E3A8}"/>
              </a:ext>
            </a:extLst>
          </p:cNvPr>
          <p:cNvCxnSpPr>
            <a:cxnSpLocks/>
          </p:cNvCxnSpPr>
          <p:nvPr/>
        </p:nvCxnSpPr>
        <p:spPr>
          <a:xfrm>
            <a:off x="3943350" y="4133850"/>
            <a:ext cx="461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3DE1DD-CF7F-4932-9371-DC529CBA27D3}"/>
                  </a:ext>
                </a:extLst>
              </p:cNvPr>
              <p:cNvSpPr txBox="1"/>
              <p:nvPr/>
            </p:nvSpPr>
            <p:spPr>
              <a:xfrm rot="16200000">
                <a:off x="1760278" y="2372591"/>
                <a:ext cx="1916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2400" b="1" dirty="0"/>
                  <a:t> variable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3DE1DD-CF7F-4932-9371-DC529CBA2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60278" y="2372591"/>
                <a:ext cx="1916909" cy="461665"/>
              </a:xfrm>
              <a:prstGeom prst="rect">
                <a:avLst/>
              </a:prstGeom>
              <a:blipFill>
                <a:blip r:embed="rId5"/>
                <a:stretch>
                  <a:fillRect l="-10526" r="-28947" b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10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9F2C41-5527-4634-A6CB-75982749C320}"/>
              </a:ext>
            </a:extLst>
          </p:cNvPr>
          <p:cNvCxnSpPr>
            <a:cxnSpLocks/>
          </p:cNvCxnSpPr>
          <p:nvPr/>
        </p:nvCxnSpPr>
        <p:spPr>
          <a:xfrm>
            <a:off x="5381625" y="1057275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BAF08F-A297-49A8-AB60-C5E478836B2C}"/>
              </a:ext>
            </a:extLst>
          </p:cNvPr>
          <p:cNvCxnSpPr>
            <a:cxnSpLocks/>
          </p:cNvCxnSpPr>
          <p:nvPr/>
        </p:nvCxnSpPr>
        <p:spPr>
          <a:xfrm>
            <a:off x="3943350" y="4133850"/>
            <a:ext cx="461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2D3C2-ED10-4C79-8E32-6F0868459BBF}"/>
                  </a:ext>
                </a:extLst>
              </p:cNvPr>
              <p:cNvSpPr txBox="1"/>
              <p:nvPr/>
            </p:nvSpPr>
            <p:spPr>
              <a:xfrm>
                <a:off x="5197790" y="5199020"/>
                <a:ext cx="20154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b="1" dirty="0"/>
                  <a:t> variable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2D3C2-ED10-4C79-8E32-6F0868459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790" y="5199020"/>
                <a:ext cx="2015491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536C6D-1628-4CC5-A101-A3D513EC50C8}"/>
                  </a:ext>
                </a:extLst>
              </p:cNvPr>
              <p:cNvSpPr txBox="1"/>
              <p:nvPr/>
            </p:nvSpPr>
            <p:spPr>
              <a:xfrm rot="16200000">
                <a:off x="1760278" y="2372591"/>
                <a:ext cx="1916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2400" b="1" dirty="0"/>
                  <a:t> variable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536C6D-1628-4CC5-A101-A3D513EC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60278" y="2372591"/>
                <a:ext cx="1916909" cy="461665"/>
              </a:xfrm>
              <a:prstGeom prst="rect">
                <a:avLst/>
              </a:prstGeom>
              <a:blipFill>
                <a:blip r:embed="rId3"/>
                <a:stretch>
                  <a:fillRect l="-10526" r="-28947" b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25204AF1-8456-42D1-BEC3-16F3C514D75F}"/>
              </a:ext>
            </a:extLst>
          </p:cNvPr>
          <p:cNvSpPr/>
          <p:nvPr/>
        </p:nvSpPr>
        <p:spPr>
          <a:xfrm>
            <a:off x="4438651" y="43148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CA6765-BAF8-4C33-ACFB-9800B0350531}"/>
              </a:ext>
            </a:extLst>
          </p:cNvPr>
          <p:cNvSpPr/>
          <p:nvPr/>
        </p:nvSpPr>
        <p:spPr>
          <a:xfrm>
            <a:off x="5042535" y="306195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0C7D0F-85EE-4179-956D-31B401818662}"/>
              </a:ext>
            </a:extLst>
          </p:cNvPr>
          <p:cNvSpPr/>
          <p:nvPr/>
        </p:nvSpPr>
        <p:spPr>
          <a:xfrm>
            <a:off x="5962650" y="232410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D20B2E-6268-40B7-9FFB-E5EEFE115D56}"/>
              </a:ext>
            </a:extLst>
          </p:cNvPr>
          <p:cNvSpPr/>
          <p:nvPr/>
        </p:nvSpPr>
        <p:spPr>
          <a:xfrm>
            <a:off x="6650356" y="16449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064BF5-59A8-4EC3-86F3-A21366691BCB}"/>
              </a:ext>
            </a:extLst>
          </p:cNvPr>
          <p:cNvSpPr/>
          <p:nvPr/>
        </p:nvSpPr>
        <p:spPr>
          <a:xfrm>
            <a:off x="5769293" y="35236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64DE1E-049C-4180-84F7-30A149A98236}"/>
              </a:ext>
            </a:extLst>
          </p:cNvPr>
          <p:cNvSpPr/>
          <p:nvPr/>
        </p:nvSpPr>
        <p:spPr>
          <a:xfrm>
            <a:off x="6991351" y="27188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615B0-1CF6-473E-A5C3-CC4FD3C00FF8}"/>
                  </a:ext>
                </a:extLst>
              </p:cNvPr>
              <p:cNvSpPr txBox="1"/>
              <p:nvPr/>
            </p:nvSpPr>
            <p:spPr>
              <a:xfrm>
                <a:off x="4819650" y="4776147"/>
                <a:ext cx="990600" cy="37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615B0-1CF6-473E-A5C3-CC4FD3C00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50" y="4776147"/>
                <a:ext cx="990600" cy="371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1B44FB-284E-481C-9C62-CABF87514634}"/>
                  </a:ext>
                </a:extLst>
              </p:cNvPr>
              <p:cNvSpPr txBox="1"/>
              <p:nvPr/>
            </p:nvSpPr>
            <p:spPr>
              <a:xfrm>
                <a:off x="2949565" y="3926374"/>
                <a:ext cx="990600" cy="37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1B44FB-284E-481C-9C62-CABF87514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565" y="3926374"/>
                <a:ext cx="990600" cy="371473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1A48E4-D323-4D33-9008-7F9F5B4FFAE0}"/>
              </a:ext>
            </a:extLst>
          </p:cNvPr>
          <p:cNvCxnSpPr>
            <a:cxnSpLocks/>
          </p:cNvCxnSpPr>
          <p:nvPr/>
        </p:nvCxnSpPr>
        <p:spPr>
          <a:xfrm flipV="1">
            <a:off x="4122898" y="1409700"/>
            <a:ext cx="4059077" cy="29411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A3FF2E-D74E-4BA0-B35E-CE4D453F6E6F}"/>
              </a:ext>
            </a:extLst>
          </p:cNvPr>
          <p:cNvCxnSpPr>
            <a:cxnSpLocks/>
          </p:cNvCxnSpPr>
          <p:nvPr/>
        </p:nvCxnSpPr>
        <p:spPr>
          <a:xfrm>
            <a:off x="4267200" y="3434089"/>
            <a:ext cx="3168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5F31FB7A-3601-48DA-8D2F-9536D63BFAFF}"/>
              </a:ext>
            </a:extLst>
          </p:cNvPr>
          <p:cNvSpPr/>
          <p:nvPr/>
        </p:nvSpPr>
        <p:spPr>
          <a:xfrm>
            <a:off x="5643564" y="3040996"/>
            <a:ext cx="596260" cy="757561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E834BB-B741-49D7-A27D-F608A2419FA2}"/>
                  </a:ext>
                </a:extLst>
              </p:cNvPr>
              <p:cNvSpPr txBox="1"/>
              <p:nvPr/>
            </p:nvSpPr>
            <p:spPr>
              <a:xfrm>
                <a:off x="7519034" y="3214954"/>
                <a:ext cx="1649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sz="2000" b="1" dirty="0"/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(intercept)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E834BB-B741-49D7-A27D-F608A2419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034" y="3214954"/>
                <a:ext cx="1649730" cy="400110"/>
              </a:xfrm>
              <a:prstGeom prst="rect">
                <a:avLst/>
              </a:prstGeom>
              <a:blipFill>
                <a:blip r:embed="rId6"/>
                <a:stretch>
                  <a:fillRect l="-1476" t="-3030" b="-196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0925A9-5FC4-483B-A1B5-FA1E082EF9BD}"/>
                  </a:ext>
                </a:extLst>
              </p:cNvPr>
              <p:cNvSpPr txBox="1"/>
              <p:nvPr/>
            </p:nvSpPr>
            <p:spPr>
              <a:xfrm>
                <a:off x="6205536" y="2951961"/>
                <a:ext cx="1649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(slope)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0925A9-5FC4-483B-A1B5-FA1E082E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536" y="2951961"/>
                <a:ext cx="1649730" cy="400110"/>
              </a:xfrm>
              <a:prstGeom prst="rect">
                <a:avLst/>
              </a:prstGeom>
              <a:blipFill>
                <a:blip r:embed="rId7"/>
                <a:stretch>
                  <a:fillRect l="-1845" t="-3030" b="-196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7D10FC-058C-4DBE-AB34-E306E33C73B9}"/>
                  </a:ext>
                </a:extLst>
              </p:cNvPr>
              <p:cNvSpPr txBox="1"/>
              <p:nvPr/>
            </p:nvSpPr>
            <p:spPr>
              <a:xfrm>
                <a:off x="6496051" y="989721"/>
                <a:ext cx="2578407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(line)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7D10FC-058C-4DBE-AB34-E306E33C7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51" y="989721"/>
                <a:ext cx="2578407" cy="392993"/>
              </a:xfrm>
              <a:prstGeom prst="rect">
                <a:avLst/>
              </a:prstGeom>
              <a:blipFill>
                <a:blip r:embed="rId8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F2CA6CE9-A76B-4058-B691-E8DA0E7CA2DD}"/>
              </a:ext>
            </a:extLst>
          </p:cNvPr>
          <p:cNvSpPr/>
          <p:nvPr/>
        </p:nvSpPr>
        <p:spPr>
          <a:xfrm>
            <a:off x="8092439" y="17925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4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92A7CD9-3F04-4DE0-A862-D8E15BB4865D}"/>
              </a:ext>
            </a:extLst>
          </p:cNvPr>
          <p:cNvCxnSpPr>
            <a:cxnSpLocks/>
          </p:cNvCxnSpPr>
          <p:nvPr/>
        </p:nvCxnSpPr>
        <p:spPr>
          <a:xfrm>
            <a:off x="3943350" y="4133850"/>
            <a:ext cx="461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9F2C41-5527-4634-A6CB-75982749C320}"/>
              </a:ext>
            </a:extLst>
          </p:cNvPr>
          <p:cNvCxnSpPr>
            <a:cxnSpLocks/>
          </p:cNvCxnSpPr>
          <p:nvPr/>
        </p:nvCxnSpPr>
        <p:spPr>
          <a:xfrm>
            <a:off x="5381625" y="1057275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2D3C2-ED10-4C79-8E32-6F0868459BBF}"/>
                  </a:ext>
                </a:extLst>
              </p:cNvPr>
              <p:cNvSpPr txBox="1"/>
              <p:nvPr/>
            </p:nvSpPr>
            <p:spPr>
              <a:xfrm>
                <a:off x="5197790" y="5199020"/>
                <a:ext cx="20154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b="1" dirty="0"/>
                  <a:t> variable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2D3C2-ED10-4C79-8E32-6F0868459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790" y="5199020"/>
                <a:ext cx="2015491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536C6D-1628-4CC5-A101-A3D513EC50C8}"/>
                  </a:ext>
                </a:extLst>
              </p:cNvPr>
              <p:cNvSpPr txBox="1"/>
              <p:nvPr/>
            </p:nvSpPr>
            <p:spPr>
              <a:xfrm rot="16200000">
                <a:off x="1760278" y="2372591"/>
                <a:ext cx="1916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2400" b="1" dirty="0"/>
                  <a:t> variable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536C6D-1628-4CC5-A101-A3D513EC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60278" y="2372591"/>
                <a:ext cx="1916909" cy="461665"/>
              </a:xfrm>
              <a:prstGeom prst="rect">
                <a:avLst/>
              </a:prstGeom>
              <a:blipFill>
                <a:blip r:embed="rId3"/>
                <a:stretch>
                  <a:fillRect l="-10526" r="-28947" b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25204AF1-8456-42D1-BEC3-16F3C514D75F}"/>
              </a:ext>
            </a:extLst>
          </p:cNvPr>
          <p:cNvSpPr/>
          <p:nvPr/>
        </p:nvSpPr>
        <p:spPr>
          <a:xfrm>
            <a:off x="4438651" y="43148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CA6765-BAF8-4C33-ACFB-9800B0350531}"/>
              </a:ext>
            </a:extLst>
          </p:cNvPr>
          <p:cNvSpPr/>
          <p:nvPr/>
        </p:nvSpPr>
        <p:spPr>
          <a:xfrm>
            <a:off x="5042535" y="306195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0C7D0F-85EE-4179-956D-31B401818662}"/>
              </a:ext>
            </a:extLst>
          </p:cNvPr>
          <p:cNvSpPr/>
          <p:nvPr/>
        </p:nvSpPr>
        <p:spPr>
          <a:xfrm>
            <a:off x="5962650" y="232410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D20B2E-6268-40B7-9FFB-E5EEFE115D56}"/>
              </a:ext>
            </a:extLst>
          </p:cNvPr>
          <p:cNvSpPr/>
          <p:nvPr/>
        </p:nvSpPr>
        <p:spPr>
          <a:xfrm>
            <a:off x="6650356" y="16449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064BF5-59A8-4EC3-86F3-A21366691BCB}"/>
              </a:ext>
            </a:extLst>
          </p:cNvPr>
          <p:cNvSpPr/>
          <p:nvPr/>
        </p:nvSpPr>
        <p:spPr>
          <a:xfrm>
            <a:off x="5769293" y="35236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64DE1E-049C-4180-84F7-30A149A98236}"/>
              </a:ext>
            </a:extLst>
          </p:cNvPr>
          <p:cNvSpPr/>
          <p:nvPr/>
        </p:nvSpPr>
        <p:spPr>
          <a:xfrm>
            <a:off x="6991351" y="27188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615B0-1CF6-473E-A5C3-CC4FD3C00FF8}"/>
                  </a:ext>
                </a:extLst>
              </p:cNvPr>
              <p:cNvSpPr txBox="1"/>
              <p:nvPr/>
            </p:nvSpPr>
            <p:spPr>
              <a:xfrm>
                <a:off x="4819650" y="4776147"/>
                <a:ext cx="990600" cy="37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615B0-1CF6-473E-A5C3-CC4FD3C00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50" y="4776147"/>
                <a:ext cx="990600" cy="371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1B44FB-284E-481C-9C62-CABF87514634}"/>
                  </a:ext>
                </a:extLst>
              </p:cNvPr>
              <p:cNvSpPr txBox="1"/>
              <p:nvPr/>
            </p:nvSpPr>
            <p:spPr>
              <a:xfrm>
                <a:off x="2949565" y="3926374"/>
                <a:ext cx="990600" cy="37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1B44FB-284E-481C-9C62-CABF87514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565" y="3926374"/>
                <a:ext cx="990600" cy="371473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1A48E4-D323-4D33-9008-7F9F5B4FFAE0}"/>
              </a:ext>
            </a:extLst>
          </p:cNvPr>
          <p:cNvCxnSpPr>
            <a:cxnSpLocks/>
          </p:cNvCxnSpPr>
          <p:nvPr/>
        </p:nvCxnSpPr>
        <p:spPr>
          <a:xfrm flipV="1">
            <a:off x="4122898" y="1409700"/>
            <a:ext cx="4059077" cy="29411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2CA6CE9-A76B-4058-B691-E8DA0E7CA2DD}"/>
              </a:ext>
            </a:extLst>
          </p:cNvPr>
          <p:cNvSpPr/>
          <p:nvPr/>
        </p:nvSpPr>
        <p:spPr>
          <a:xfrm>
            <a:off x="8092439" y="17925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7D9810-4976-4BA6-97CE-BF6934C8FF5E}"/>
              </a:ext>
            </a:extLst>
          </p:cNvPr>
          <p:cNvCxnSpPr>
            <a:cxnSpLocks/>
          </p:cNvCxnSpPr>
          <p:nvPr/>
        </p:nvCxnSpPr>
        <p:spPr>
          <a:xfrm>
            <a:off x="6696076" y="1742572"/>
            <a:ext cx="13391" cy="722376"/>
          </a:xfrm>
          <a:prstGeom prst="line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65F404-C694-4629-A2BC-3F9FEA1C909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037071" y="2230860"/>
            <a:ext cx="0" cy="487978"/>
          </a:xfrm>
          <a:prstGeom prst="line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6CAF89-9474-421A-9145-CA15EBB6D798}"/>
              </a:ext>
            </a:extLst>
          </p:cNvPr>
          <p:cNvCxnSpPr>
            <a:cxnSpLocks/>
          </p:cNvCxnSpPr>
          <p:nvPr/>
        </p:nvCxnSpPr>
        <p:spPr>
          <a:xfrm flipH="1">
            <a:off x="8138992" y="1427988"/>
            <a:ext cx="1168" cy="365760"/>
          </a:xfrm>
          <a:prstGeom prst="line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E36A98-A3A3-4251-93DB-E5C4E049DA5B}"/>
              </a:ext>
            </a:extLst>
          </p:cNvPr>
          <p:cNvCxnSpPr>
            <a:cxnSpLocks/>
          </p:cNvCxnSpPr>
          <p:nvPr/>
        </p:nvCxnSpPr>
        <p:spPr>
          <a:xfrm>
            <a:off x="6003604" y="2405148"/>
            <a:ext cx="0" cy="566928"/>
          </a:xfrm>
          <a:prstGeom prst="line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CFFDA9-F5BB-4BB4-8DD8-416AA7769AE5}"/>
              </a:ext>
            </a:extLst>
          </p:cNvPr>
          <p:cNvCxnSpPr>
            <a:cxnSpLocks/>
          </p:cNvCxnSpPr>
          <p:nvPr/>
        </p:nvCxnSpPr>
        <p:spPr>
          <a:xfrm>
            <a:off x="5808917" y="3135110"/>
            <a:ext cx="0" cy="393192"/>
          </a:xfrm>
          <a:prstGeom prst="line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76E702-2F34-4DF5-BECB-4C663D9B77FB}"/>
              </a:ext>
            </a:extLst>
          </p:cNvPr>
          <p:cNvCxnSpPr>
            <a:cxnSpLocks/>
          </p:cNvCxnSpPr>
          <p:nvPr/>
        </p:nvCxnSpPr>
        <p:spPr>
          <a:xfrm>
            <a:off x="5084636" y="3153399"/>
            <a:ext cx="0" cy="502920"/>
          </a:xfrm>
          <a:prstGeom prst="line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EE3065-93B9-4BEB-B5EC-A7F542DE3D7D}"/>
              </a:ext>
            </a:extLst>
          </p:cNvPr>
          <p:cNvCxnSpPr>
            <a:cxnSpLocks/>
          </p:cNvCxnSpPr>
          <p:nvPr/>
        </p:nvCxnSpPr>
        <p:spPr>
          <a:xfrm flipH="1">
            <a:off x="4483203" y="4081630"/>
            <a:ext cx="1168" cy="228600"/>
          </a:xfrm>
          <a:prstGeom prst="line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BF82912-204C-4296-BDA1-A3192AD89204}"/>
              </a:ext>
            </a:extLst>
          </p:cNvPr>
          <p:cNvSpPr/>
          <p:nvPr/>
        </p:nvSpPr>
        <p:spPr>
          <a:xfrm>
            <a:off x="5976876" y="1735139"/>
            <a:ext cx="722376" cy="722376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1027C6-512F-4014-97D8-FADB0B41D259}"/>
              </a:ext>
            </a:extLst>
          </p:cNvPr>
          <p:cNvSpPr/>
          <p:nvPr/>
        </p:nvSpPr>
        <p:spPr>
          <a:xfrm>
            <a:off x="7040247" y="2232677"/>
            <a:ext cx="484632" cy="484632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952764-9EAC-4670-AC9A-4B4587E93CC5}"/>
              </a:ext>
            </a:extLst>
          </p:cNvPr>
          <p:cNvSpPr/>
          <p:nvPr/>
        </p:nvSpPr>
        <p:spPr>
          <a:xfrm>
            <a:off x="5437183" y="2407248"/>
            <a:ext cx="566928" cy="566928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66233D-263F-4615-9705-741755A022E1}"/>
              </a:ext>
            </a:extLst>
          </p:cNvPr>
          <p:cNvSpPr/>
          <p:nvPr/>
        </p:nvSpPr>
        <p:spPr>
          <a:xfrm>
            <a:off x="8143239" y="1436633"/>
            <a:ext cx="365760" cy="356616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B86AE0-89CE-40F1-9A7A-CC1439F4F02E}"/>
              </a:ext>
            </a:extLst>
          </p:cNvPr>
          <p:cNvSpPr/>
          <p:nvPr/>
        </p:nvSpPr>
        <p:spPr>
          <a:xfrm>
            <a:off x="5816153" y="3140391"/>
            <a:ext cx="384048" cy="384048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11B55B-C0F2-4BF2-9843-35680415B75A}"/>
              </a:ext>
            </a:extLst>
          </p:cNvPr>
          <p:cNvSpPr/>
          <p:nvPr/>
        </p:nvSpPr>
        <p:spPr>
          <a:xfrm>
            <a:off x="4594099" y="3161231"/>
            <a:ext cx="493776" cy="493776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AF5B87-D556-4363-BAE5-8E4C4A1A7316}"/>
              </a:ext>
            </a:extLst>
          </p:cNvPr>
          <p:cNvSpPr/>
          <p:nvPr/>
        </p:nvSpPr>
        <p:spPr>
          <a:xfrm>
            <a:off x="4484223" y="4079575"/>
            <a:ext cx="228600" cy="228601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969409-AE87-42C6-A9FC-D9CCB6803A47}"/>
              </a:ext>
            </a:extLst>
          </p:cNvPr>
          <p:cNvSpPr txBox="1"/>
          <p:nvPr/>
        </p:nvSpPr>
        <p:spPr>
          <a:xfrm>
            <a:off x="3118669" y="1192654"/>
            <a:ext cx="111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Residual</a:t>
            </a:r>
            <a:endParaRPr lang="en-GB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B0DCEA-01FA-41B4-8B3F-00C97C169E35}"/>
              </a:ext>
            </a:extLst>
          </p:cNvPr>
          <p:cNvGrpSpPr/>
          <p:nvPr/>
        </p:nvGrpSpPr>
        <p:grpSpPr>
          <a:xfrm>
            <a:off x="4373630" y="1074723"/>
            <a:ext cx="548640" cy="548640"/>
            <a:chOff x="9695283" y="2900121"/>
            <a:chExt cx="735767" cy="722376"/>
          </a:xfrm>
          <a:solidFill>
            <a:srgbClr val="7030A0">
              <a:alpha val="10196"/>
            </a:srgbClr>
          </a:solidFill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C4601A8-AEAB-493D-8ED5-F81566003FF9}"/>
                </a:ext>
              </a:extLst>
            </p:cNvPr>
            <p:cNvCxnSpPr>
              <a:cxnSpLocks/>
            </p:cNvCxnSpPr>
            <p:nvPr/>
          </p:nvCxnSpPr>
          <p:spPr>
            <a:xfrm>
              <a:off x="9695283" y="2900121"/>
              <a:ext cx="13391" cy="722376"/>
            </a:xfrm>
            <a:prstGeom prst="line">
              <a:avLst/>
            </a:prstGeom>
            <a:grpFill/>
            <a:ln w="1905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E94303-9E68-46BB-B00F-B1FE5F6D244D}"/>
                </a:ext>
              </a:extLst>
            </p:cNvPr>
            <p:cNvSpPr/>
            <p:nvPr/>
          </p:nvSpPr>
          <p:spPr>
            <a:xfrm>
              <a:off x="9708674" y="2900121"/>
              <a:ext cx="722376" cy="722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D30239F-FC61-465A-91F5-06B9F4053C20}"/>
              </a:ext>
            </a:extLst>
          </p:cNvPr>
          <p:cNvSpPr txBox="1"/>
          <p:nvPr/>
        </p:nvSpPr>
        <p:spPr>
          <a:xfrm>
            <a:off x="4058305" y="1826575"/>
            <a:ext cx="111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Square of residual</a:t>
            </a:r>
            <a:endParaRPr lang="en-GB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611EC7-D545-49CE-B74E-EBD4F003D1B3}"/>
              </a:ext>
            </a:extLst>
          </p:cNvPr>
          <p:cNvCxnSpPr>
            <a:cxnSpLocks/>
          </p:cNvCxnSpPr>
          <p:nvPr/>
        </p:nvCxnSpPr>
        <p:spPr>
          <a:xfrm>
            <a:off x="4010215" y="1349043"/>
            <a:ext cx="363415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0F00C1-F8B6-4D5F-BD5B-5F626C9B063B}"/>
              </a:ext>
            </a:extLst>
          </p:cNvPr>
          <p:cNvCxnSpPr>
            <a:cxnSpLocks/>
          </p:cNvCxnSpPr>
          <p:nvPr/>
        </p:nvCxnSpPr>
        <p:spPr>
          <a:xfrm flipV="1">
            <a:off x="4615450" y="1453035"/>
            <a:ext cx="0" cy="383733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5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3DE1DD-CF7F-4932-9371-DC529CBA27D3}"/>
                  </a:ext>
                </a:extLst>
              </p:cNvPr>
              <p:cNvSpPr txBox="1"/>
              <p:nvPr/>
            </p:nvSpPr>
            <p:spPr>
              <a:xfrm rot="16200000">
                <a:off x="3500639" y="2399225"/>
                <a:ext cx="1916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2400" b="1" dirty="0"/>
                  <a:t> variable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3DE1DD-CF7F-4932-9371-DC529CBA2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00639" y="2399225"/>
                <a:ext cx="1916909" cy="461665"/>
              </a:xfrm>
              <a:prstGeom prst="rect">
                <a:avLst/>
              </a:prstGeom>
              <a:blipFill>
                <a:blip r:embed="rId2"/>
                <a:stretch>
                  <a:fillRect l="-10667" r="-30667" b="-9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852825-2CAB-4309-A5E2-7005CC105BFF}"/>
              </a:ext>
            </a:extLst>
          </p:cNvPr>
          <p:cNvCxnSpPr>
            <a:cxnSpLocks/>
          </p:cNvCxnSpPr>
          <p:nvPr/>
        </p:nvCxnSpPr>
        <p:spPr>
          <a:xfrm>
            <a:off x="5700717" y="1083909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F384D9-AD3F-412B-A613-3841219C2A9D}"/>
                  </a:ext>
                </a:extLst>
              </p:cNvPr>
              <p:cNvSpPr txBox="1"/>
              <p:nvPr/>
            </p:nvSpPr>
            <p:spPr>
              <a:xfrm>
                <a:off x="4938716" y="5232376"/>
                <a:ext cx="20154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b="1" dirty="0"/>
                  <a:t> variable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F384D9-AD3F-412B-A613-3841219C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716" y="5232376"/>
                <a:ext cx="2015491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2055B8AA-BC5B-4DE8-96FE-36E82D7478EA}"/>
              </a:ext>
            </a:extLst>
          </p:cNvPr>
          <p:cNvSpPr/>
          <p:nvPr/>
        </p:nvSpPr>
        <p:spPr>
          <a:xfrm>
            <a:off x="5654385" y="434145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8D19E4-65DC-4D23-A34D-1A48FAF5C6A5}"/>
              </a:ext>
            </a:extLst>
          </p:cNvPr>
          <p:cNvSpPr/>
          <p:nvPr/>
        </p:nvSpPr>
        <p:spPr>
          <a:xfrm>
            <a:off x="5654593" y="308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7D86E0-FDA2-447C-933D-3BE7C1EC8BA6}"/>
              </a:ext>
            </a:extLst>
          </p:cNvPr>
          <p:cNvSpPr/>
          <p:nvPr/>
        </p:nvSpPr>
        <p:spPr>
          <a:xfrm>
            <a:off x="5660302" y="23507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61B2E2-60C6-4018-82D3-188BD7128AF9}"/>
              </a:ext>
            </a:extLst>
          </p:cNvPr>
          <p:cNvSpPr/>
          <p:nvPr/>
        </p:nvSpPr>
        <p:spPr>
          <a:xfrm>
            <a:off x="5655552" y="16716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F5C78D-3750-4A5C-BDEC-2B4B4BB564BB}"/>
              </a:ext>
            </a:extLst>
          </p:cNvPr>
          <p:cNvSpPr/>
          <p:nvPr/>
        </p:nvSpPr>
        <p:spPr>
          <a:xfrm>
            <a:off x="5662256" y="355025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FAF244-21E0-4319-9DEF-D80C1ED3D86D}"/>
              </a:ext>
            </a:extLst>
          </p:cNvPr>
          <p:cNvSpPr/>
          <p:nvPr/>
        </p:nvSpPr>
        <p:spPr>
          <a:xfrm>
            <a:off x="5659195" y="27454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1FFB8CA-5F90-4247-BE91-3044C6A35AEA}"/>
                  </a:ext>
                </a:extLst>
              </p:cNvPr>
              <p:cNvSpPr txBox="1"/>
              <p:nvPr/>
            </p:nvSpPr>
            <p:spPr>
              <a:xfrm>
                <a:off x="5138742" y="4802781"/>
                <a:ext cx="990600" cy="37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1FFB8CA-5F90-4247-BE91-3044C6A35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742" y="4802781"/>
                <a:ext cx="990600" cy="371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CCAD14EB-83CC-422F-964E-D88B79202A0D}"/>
              </a:ext>
            </a:extLst>
          </p:cNvPr>
          <p:cNvSpPr/>
          <p:nvPr/>
        </p:nvSpPr>
        <p:spPr>
          <a:xfrm>
            <a:off x="5659448" y="18191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8B791B-637E-401B-BD74-B18D91CB28DD}"/>
              </a:ext>
            </a:extLst>
          </p:cNvPr>
          <p:cNvCxnSpPr>
            <a:cxnSpLocks/>
          </p:cNvCxnSpPr>
          <p:nvPr/>
        </p:nvCxnSpPr>
        <p:spPr>
          <a:xfrm>
            <a:off x="4944853" y="4160484"/>
            <a:ext cx="1766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79CC55-48C3-4EBC-BA71-FD97D96F37FD}"/>
              </a:ext>
            </a:extLst>
          </p:cNvPr>
          <p:cNvCxnSpPr>
            <a:cxnSpLocks/>
          </p:cNvCxnSpPr>
          <p:nvPr/>
        </p:nvCxnSpPr>
        <p:spPr>
          <a:xfrm>
            <a:off x="5397614" y="2907618"/>
            <a:ext cx="6479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E580C9-08C2-4B39-9532-A38DF7AF1C8D}"/>
                  </a:ext>
                </a:extLst>
              </p:cNvPr>
              <p:cNvSpPr txBox="1"/>
              <p:nvPr/>
            </p:nvSpPr>
            <p:spPr>
              <a:xfrm>
                <a:off x="6129342" y="2688483"/>
                <a:ext cx="1649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sz="2000" b="1" dirty="0"/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(intercept)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E580C9-08C2-4B39-9532-A38DF7AF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42" y="2688483"/>
                <a:ext cx="1649730" cy="400110"/>
              </a:xfrm>
              <a:prstGeom prst="rect">
                <a:avLst/>
              </a:prstGeom>
              <a:blipFill>
                <a:blip r:embed="rId5"/>
                <a:stretch>
                  <a:fillRect l="-1476" t="-3030" b="-196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68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D02034-F587-48FD-9E65-8A0694775308}"/>
              </a:ext>
            </a:extLst>
          </p:cNvPr>
          <p:cNvCxnSpPr>
            <a:cxnSpLocks/>
          </p:cNvCxnSpPr>
          <p:nvPr/>
        </p:nvCxnSpPr>
        <p:spPr>
          <a:xfrm>
            <a:off x="5196722" y="1057275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9F2C41-5527-4634-A6CB-75982749C320}"/>
              </a:ext>
            </a:extLst>
          </p:cNvPr>
          <p:cNvCxnSpPr>
            <a:cxnSpLocks/>
          </p:cNvCxnSpPr>
          <p:nvPr/>
        </p:nvCxnSpPr>
        <p:spPr>
          <a:xfrm>
            <a:off x="4263039" y="1057275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2D3C2-ED10-4C79-8E32-6F0868459BBF}"/>
                  </a:ext>
                </a:extLst>
              </p:cNvPr>
              <p:cNvSpPr txBox="1"/>
              <p:nvPr/>
            </p:nvSpPr>
            <p:spPr>
              <a:xfrm>
                <a:off x="4079204" y="5199020"/>
                <a:ext cx="20154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b="1" dirty="0"/>
                  <a:t> variable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2D3C2-ED10-4C79-8E32-6F0868459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04" y="5199020"/>
                <a:ext cx="2015491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25204AF1-8456-42D1-BEC3-16F3C514D75F}"/>
              </a:ext>
            </a:extLst>
          </p:cNvPr>
          <p:cNvSpPr/>
          <p:nvPr/>
        </p:nvSpPr>
        <p:spPr>
          <a:xfrm>
            <a:off x="4215700" y="39783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CA6765-BAF8-4C33-ACFB-9800B0350531}"/>
              </a:ext>
            </a:extLst>
          </p:cNvPr>
          <p:cNvSpPr/>
          <p:nvPr/>
        </p:nvSpPr>
        <p:spPr>
          <a:xfrm>
            <a:off x="4216916" y="306195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0C7D0F-85EE-4179-956D-31B401818662}"/>
              </a:ext>
            </a:extLst>
          </p:cNvPr>
          <p:cNvSpPr/>
          <p:nvPr/>
        </p:nvSpPr>
        <p:spPr>
          <a:xfrm>
            <a:off x="4222627" y="260660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D20B2E-6268-40B7-9FFB-E5EEFE115D56}"/>
              </a:ext>
            </a:extLst>
          </p:cNvPr>
          <p:cNvSpPr/>
          <p:nvPr/>
        </p:nvSpPr>
        <p:spPr>
          <a:xfrm>
            <a:off x="4226047" y="217028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064BF5-59A8-4EC3-86F3-A21366691BCB}"/>
              </a:ext>
            </a:extLst>
          </p:cNvPr>
          <p:cNvSpPr/>
          <p:nvPr/>
        </p:nvSpPr>
        <p:spPr>
          <a:xfrm>
            <a:off x="4215700" y="35236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64DE1E-049C-4180-84F7-30A149A98236}"/>
              </a:ext>
            </a:extLst>
          </p:cNvPr>
          <p:cNvSpPr/>
          <p:nvPr/>
        </p:nvSpPr>
        <p:spPr>
          <a:xfrm>
            <a:off x="5135921" y="27188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615B0-1CF6-473E-A5C3-CC4FD3C00FF8}"/>
                  </a:ext>
                </a:extLst>
              </p:cNvPr>
              <p:cNvSpPr txBox="1"/>
              <p:nvPr/>
            </p:nvSpPr>
            <p:spPr>
              <a:xfrm>
                <a:off x="3701064" y="4776147"/>
                <a:ext cx="990600" cy="37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615B0-1CF6-473E-A5C3-CC4FD3C00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064" y="4776147"/>
                <a:ext cx="990600" cy="371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879F38DA-25C3-4356-9F17-9B9B1F67C6C7}"/>
              </a:ext>
            </a:extLst>
          </p:cNvPr>
          <p:cNvSpPr/>
          <p:nvPr/>
        </p:nvSpPr>
        <p:spPr>
          <a:xfrm>
            <a:off x="5145056" y="17925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66C6C5-4D79-4B7C-93B6-A6D13105D680}"/>
                  </a:ext>
                </a:extLst>
              </p:cNvPr>
              <p:cNvSpPr txBox="1"/>
              <p:nvPr/>
            </p:nvSpPr>
            <p:spPr>
              <a:xfrm>
                <a:off x="2949565" y="3926374"/>
                <a:ext cx="990600" cy="37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66C6C5-4D79-4B7C-93B6-A6D13105D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565" y="3926374"/>
                <a:ext cx="990600" cy="371473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49A095-C745-4FA3-A03C-F7D5B631E3A8}"/>
              </a:ext>
            </a:extLst>
          </p:cNvPr>
          <p:cNvCxnSpPr>
            <a:cxnSpLocks/>
          </p:cNvCxnSpPr>
          <p:nvPr/>
        </p:nvCxnSpPr>
        <p:spPr>
          <a:xfrm>
            <a:off x="3852909" y="4133850"/>
            <a:ext cx="32189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3DE1DD-CF7F-4932-9371-DC529CBA27D3}"/>
                  </a:ext>
                </a:extLst>
              </p:cNvPr>
              <p:cNvSpPr txBox="1"/>
              <p:nvPr/>
            </p:nvSpPr>
            <p:spPr>
              <a:xfrm rot="16200000">
                <a:off x="1760278" y="2372591"/>
                <a:ext cx="1916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2400" b="1" dirty="0"/>
                  <a:t> variable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3DE1DD-CF7F-4932-9371-DC529CBA2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60278" y="2372591"/>
                <a:ext cx="1916909" cy="461665"/>
              </a:xfrm>
              <a:prstGeom prst="rect">
                <a:avLst/>
              </a:prstGeom>
              <a:blipFill>
                <a:blip r:embed="rId5"/>
                <a:stretch>
                  <a:fillRect l="-10526" r="-28947" b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A50472AA-05CE-4CBA-8ACC-C9BB2A7860F5}"/>
              </a:ext>
            </a:extLst>
          </p:cNvPr>
          <p:cNvSpPr/>
          <p:nvPr/>
        </p:nvSpPr>
        <p:spPr>
          <a:xfrm>
            <a:off x="5145056" y="212519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4FE3A9-66DD-4983-B1A2-C94F6E1AB51C}"/>
              </a:ext>
            </a:extLst>
          </p:cNvPr>
          <p:cNvSpPr/>
          <p:nvPr/>
        </p:nvSpPr>
        <p:spPr>
          <a:xfrm>
            <a:off x="5145056" y="346410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6A6C7C-56CE-4CD8-8187-A7918CDFE020}"/>
              </a:ext>
            </a:extLst>
          </p:cNvPr>
          <p:cNvSpPr/>
          <p:nvPr/>
        </p:nvSpPr>
        <p:spPr>
          <a:xfrm>
            <a:off x="4222627" y="441161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0C4BED-61A5-43F2-8D44-6E2DAA39129C}"/>
              </a:ext>
            </a:extLst>
          </p:cNvPr>
          <p:cNvSpPr/>
          <p:nvPr/>
        </p:nvSpPr>
        <p:spPr>
          <a:xfrm>
            <a:off x="5145056" y="150856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616044-6F1C-4D02-9933-3D85ED2B6BBB}"/>
                  </a:ext>
                </a:extLst>
              </p:cNvPr>
              <p:cNvSpPr txBox="1"/>
              <p:nvPr/>
            </p:nvSpPr>
            <p:spPr>
              <a:xfrm>
                <a:off x="4695476" y="4776147"/>
                <a:ext cx="990600" cy="37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616044-6F1C-4D02-9933-3D85ED2B6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76" y="4776147"/>
                <a:ext cx="990600" cy="3714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625911-A89A-4FF5-99B9-386D13FC9D54}"/>
              </a:ext>
            </a:extLst>
          </p:cNvPr>
          <p:cNvCxnSpPr>
            <a:cxnSpLocks/>
          </p:cNvCxnSpPr>
          <p:nvPr/>
        </p:nvCxnSpPr>
        <p:spPr>
          <a:xfrm>
            <a:off x="4012707" y="3345623"/>
            <a:ext cx="15448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402E18-5AB0-4075-82C4-9EB9B924C27B}"/>
                  </a:ext>
                </a:extLst>
              </p:cNvPr>
              <p:cNvSpPr txBox="1"/>
              <p:nvPr/>
            </p:nvSpPr>
            <p:spPr>
              <a:xfrm>
                <a:off x="5512221" y="3139183"/>
                <a:ext cx="598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402E18-5AB0-4075-82C4-9EB9B924C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221" y="3139183"/>
                <a:ext cx="598505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B646FA-AC49-4A22-B5B7-68274FD14BE0}"/>
              </a:ext>
            </a:extLst>
          </p:cNvPr>
          <p:cNvCxnSpPr>
            <a:cxnSpLocks/>
          </p:cNvCxnSpPr>
          <p:nvPr/>
        </p:nvCxnSpPr>
        <p:spPr>
          <a:xfrm>
            <a:off x="4780804" y="2350956"/>
            <a:ext cx="81213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C99092D2-ABB9-4A78-8C8D-0A46CDE33144}"/>
              </a:ext>
            </a:extLst>
          </p:cNvPr>
          <p:cNvSpPr/>
          <p:nvPr/>
        </p:nvSpPr>
        <p:spPr>
          <a:xfrm>
            <a:off x="4329537" y="2969690"/>
            <a:ext cx="596260" cy="757561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0D43F1-370C-4DE5-B529-B16934FC5981}"/>
                  </a:ext>
                </a:extLst>
              </p:cNvPr>
              <p:cNvSpPr txBox="1"/>
              <p:nvPr/>
            </p:nvSpPr>
            <p:spPr>
              <a:xfrm>
                <a:off x="4861545" y="2838664"/>
                <a:ext cx="1649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(slope)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0D43F1-370C-4DE5-B529-B16934FC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45" y="2838664"/>
                <a:ext cx="1649730" cy="400110"/>
              </a:xfrm>
              <a:prstGeom prst="rect">
                <a:avLst/>
              </a:prstGeom>
              <a:blipFill>
                <a:blip r:embed="rId8"/>
                <a:stretch>
                  <a:fillRect l="-1476" t="-4615" b="-2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C2DE0A-E847-46CA-B36D-66A217C1AA07}"/>
              </a:ext>
            </a:extLst>
          </p:cNvPr>
          <p:cNvCxnSpPr>
            <a:cxnSpLocks/>
          </p:cNvCxnSpPr>
          <p:nvPr/>
        </p:nvCxnSpPr>
        <p:spPr>
          <a:xfrm flipV="1">
            <a:off x="4079204" y="1871095"/>
            <a:ext cx="1564682" cy="16626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F5FDA-5C1E-4B6A-9635-B57B75B6AF91}"/>
                  </a:ext>
                </a:extLst>
              </p:cNvPr>
              <p:cNvSpPr txBox="1"/>
              <p:nvPr/>
            </p:nvSpPr>
            <p:spPr>
              <a:xfrm>
                <a:off x="5643886" y="1488347"/>
                <a:ext cx="2578407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(line)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F5FDA-5C1E-4B6A-9635-B57B75B6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886" y="1488347"/>
                <a:ext cx="2578407" cy="392993"/>
              </a:xfrm>
              <a:prstGeom prst="rect">
                <a:avLst/>
              </a:prstGeom>
              <a:blipFill>
                <a:blip r:embed="rId9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95C4F5-421C-4DE4-AFA3-B2B3C0A69F54}"/>
                  </a:ext>
                </a:extLst>
              </p:cNvPr>
              <p:cNvSpPr txBox="1"/>
              <p:nvPr/>
            </p:nvSpPr>
            <p:spPr>
              <a:xfrm>
                <a:off x="5811473" y="4402133"/>
                <a:ext cx="2665279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 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(group 1 mean)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 </a:t>
                </a:r>
                <a:r>
                  <a:rPr lang="en-GB" sz="1400" dirty="0"/>
                  <a:t>(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slope = difference)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 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(group 2 mean)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95C4F5-421C-4DE4-AFA3-B2B3C0A69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473" y="4402133"/>
                <a:ext cx="2665279" cy="923330"/>
              </a:xfrm>
              <a:prstGeom prst="rect">
                <a:avLst/>
              </a:prstGeom>
              <a:blipFill>
                <a:blip r:embed="rId10"/>
                <a:stretch>
                  <a:fillRect l="-1826" t="-3947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2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8402BD78-8B2A-43A3-9927-F9DB28E0DCCD}"/>
              </a:ext>
            </a:extLst>
          </p:cNvPr>
          <p:cNvSpPr/>
          <p:nvPr/>
        </p:nvSpPr>
        <p:spPr>
          <a:xfrm>
            <a:off x="7421713" y="829169"/>
            <a:ext cx="463457" cy="437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D02034-F587-48FD-9E65-8A0694775308}"/>
              </a:ext>
            </a:extLst>
          </p:cNvPr>
          <p:cNvCxnSpPr>
            <a:cxnSpLocks/>
          </p:cNvCxnSpPr>
          <p:nvPr/>
        </p:nvCxnSpPr>
        <p:spPr>
          <a:xfrm>
            <a:off x="3856194" y="897477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9F2C41-5527-4634-A6CB-75982749C320}"/>
              </a:ext>
            </a:extLst>
          </p:cNvPr>
          <p:cNvCxnSpPr>
            <a:cxnSpLocks/>
          </p:cNvCxnSpPr>
          <p:nvPr/>
        </p:nvCxnSpPr>
        <p:spPr>
          <a:xfrm>
            <a:off x="2922511" y="897477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5204AF1-8456-42D1-BEC3-16F3C514D75F}"/>
              </a:ext>
            </a:extLst>
          </p:cNvPr>
          <p:cNvSpPr/>
          <p:nvPr/>
        </p:nvSpPr>
        <p:spPr>
          <a:xfrm>
            <a:off x="2875172" y="381856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CA6765-BAF8-4C33-ACFB-9800B0350531}"/>
              </a:ext>
            </a:extLst>
          </p:cNvPr>
          <p:cNvSpPr/>
          <p:nvPr/>
        </p:nvSpPr>
        <p:spPr>
          <a:xfrm>
            <a:off x="2876388" y="290216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0C7D0F-85EE-4179-956D-31B401818662}"/>
              </a:ext>
            </a:extLst>
          </p:cNvPr>
          <p:cNvSpPr/>
          <p:nvPr/>
        </p:nvSpPr>
        <p:spPr>
          <a:xfrm>
            <a:off x="2882099" y="24468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D20B2E-6268-40B7-9FFB-E5EEFE115D56}"/>
              </a:ext>
            </a:extLst>
          </p:cNvPr>
          <p:cNvSpPr/>
          <p:nvPr/>
        </p:nvSpPr>
        <p:spPr>
          <a:xfrm>
            <a:off x="2885519" y="201049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064BF5-59A8-4EC3-86F3-A21366691BCB}"/>
              </a:ext>
            </a:extLst>
          </p:cNvPr>
          <p:cNvSpPr/>
          <p:nvPr/>
        </p:nvSpPr>
        <p:spPr>
          <a:xfrm>
            <a:off x="2875172" y="336382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64DE1E-049C-4180-84F7-30A149A98236}"/>
              </a:ext>
            </a:extLst>
          </p:cNvPr>
          <p:cNvSpPr/>
          <p:nvPr/>
        </p:nvSpPr>
        <p:spPr>
          <a:xfrm>
            <a:off x="3795393" y="255904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9F38DA-25C3-4356-9F17-9B9B1F67C6C7}"/>
              </a:ext>
            </a:extLst>
          </p:cNvPr>
          <p:cNvSpPr/>
          <p:nvPr/>
        </p:nvSpPr>
        <p:spPr>
          <a:xfrm>
            <a:off x="3804528" y="16327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66C6C5-4D79-4B7C-93B6-A6D13105D680}"/>
                  </a:ext>
                </a:extLst>
              </p:cNvPr>
              <p:cNvSpPr txBox="1"/>
              <p:nvPr/>
            </p:nvSpPr>
            <p:spPr>
              <a:xfrm>
                <a:off x="1609037" y="3766576"/>
                <a:ext cx="990600" cy="37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66C6C5-4D79-4B7C-93B6-A6D13105D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37" y="3766576"/>
                <a:ext cx="990600" cy="371473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49A095-C745-4FA3-A03C-F7D5B631E3A8}"/>
              </a:ext>
            </a:extLst>
          </p:cNvPr>
          <p:cNvCxnSpPr>
            <a:cxnSpLocks/>
          </p:cNvCxnSpPr>
          <p:nvPr/>
        </p:nvCxnSpPr>
        <p:spPr>
          <a:xfrm>
            <a:off x="2512381" y="3974052"/>
            <a:ext cx="80342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3DE1DD-CF7F-4932-9371-DC529CBA27D3}"/>
                  </a:ext>
                </a:extLst>
              </p:cNvPr>
              <p:cNvSpPr txBox="1"/>
              <p:nvPr/>
            </p:nvSpPr>
            <p:spPr>
              <a:xfrm rot="16200000">
                <a:off x="419750" y="2212793"/>
                <a:ext cx="1916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2400" b="1" dirty="0"/>
                  <a:t> variable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3DE1DD-CF7F-4932-9371-DC529CBA2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9750" y="2212793"/>
                <a:ext cx="1916909" cy="461665"/>
              </a:xfrm>
              <a:prstGeom prst="rect">
                <a:avLst/>
              </a:prstGeom>
              <a:blipFill>
                <a:blip r:embed="rId3"/>
                <a:stretch>
                  <a:fillRect l="-10526" r="-28947" b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A50472AA-05CE-4CBA-8ACC-C9BB2A7860F5}"/>
              </a:ext>
            </a:extLst>
          </p:cNvPr>
          <p:cNvSpPr/>
          <p:nvPr/>
        </p:nvSpPr>
        <p:spPr>
          <a:xfrm>
            <a:off x="3804528" y="19653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4FE3A9-66DD-4983-B1A2-C94F6E1AB51C}"/>
              </a:ext>
            </a:extLst>
          </p:cNvPr>
          <p:cNvSpPr/>
          <p:nvPr/>
        </p:nvSpPr>
        <p:spPr>
          <a:xfrm>
            <a:off x="3804528" y="330430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6A6C7C-56CE-4CD8-8187-A7918CDFE020}"/>
              </a:ext>
            </a:extLst>
          </p:cNvPr>
          <p:cNvSpPr/>
          <p:nvPr/>
        </p:nvSpPr>
        <p:spPr>
          <a:xfrm>
            <a:off x="2882099" y="42518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0C4BED-61A5-43F2-8D44-6E2DAA39129C}"/>
              </a:ext>
            </a:extLst>
          </p:cNvPr>
          <p:cNvSpPr/>
          <p:nvPr/>
        </p:nvSpPr>
        <p:spPr>
          <a:xfrm>
            <a:off x="3804528" y="13487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B646FA-AC49-4A22-B5B7-68274FD14BE0}"/>
              </a:ext>
            </a:extLst>
          </p:cNvPr>
          <p:cNvCxnSpPr>
            <a:cxnSpLocks/>
          </p:cNvCxnSpPr>
          <p:nvPr/>
        </p:nvCxnSpPr>
        <p:spPr>
          <a:xfrm>
            <a:off x="3440276" y="2191158"/>
            <a:ext cx="81213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C99092D2-ABB9-4A78-8C8D-0A46CDE33144}"/>
              </a:ext>
            </a:extLst>
          </p:cNvPr>
          <p:cNvSpPr/>
          <p:nvPr/>
        </p:nvSpPr>
        <p:spPr>
          <a:xfrm>
            <a:off x="2989009" y="2809892"/>
            <a:ext cx="596260" cy="757561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0D43F1-370C-4DE5-B529-B16934FC5981}"/>
                  </a:ext>
                </a:extLst>
              </p:cNvPr>
              <p:cNvSpPr txBox="1"/>
              <p:nvPr/>
            </p:nvSpPr>
            <p:spPr>
              <a:xfrm>
                <a:off x="3521017" y="2678866"/>
                <a:ext cx="1649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(slope)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0D43F1-370C-4DE5-B529-B16934FC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017" y="2678866"/>
                <a:ext cx="1649730" cy="400110"/>
              </a:xfrm>
              <a:prstGeom prst="rect">
                <a:avLst/>
              </a:prstGeom>
              <a:blipFill>
                <a:blip r:embed="rId4"/>
                <a:stretch>
                  <a:fillRect l="-1852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C2DE0A-E847-46CA-B36D-66A217C1AA07}"/>
              </a:ext>
            </a:extLst>
          </p:cNvPr>
          <p:cNvCxnSpPr>
            <a:cxnSpLocks/>
          </p:cNvCxnSpPr>
          <p:nvPr/>
        </p:nvCxnSpPr>
        <p:spPr>
          <a:xfrm flipV="1">
            <a:off x="2738676" y="1711297"/>
            <a:ext cx="1564682" cy="16626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91191E-793F-4DE8-AB00-533A1E46DC9A}"/>
              </a:ext>
            </a:extLst>
          </p:cNvPr>
          <p:cNvCxnSpPr>
            <a:cxnSpLocks/>
          </p:cNvCxnSpPr>
          <p:nvPr/>
        </p:nvCxnSpPr>
        <p:spPr>
          <a:xfrm>
            <a:off x="5436376" y="897477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39B3CB-CDF2-4CC1-A98B-81EE3BEE4DF2}"/>
              </a:ext>
            </a:extLst>
          </p:cNvPr>
          <p:cNvCxnSpPr>
            <a:cxnSpLocks/>
          </p:cNvCxnSpPr>
          <p:nvPr/>
        </p:nvCxnSpPr>
        <p:spPr>
          <a:xfrm>
            <a:off x="6400805" y="897477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FC1490-28C9-412D-8F0F-CD8E55F31738}"/>
              </a:ext>
            </a:extLst>
          </p:cNvPr>
          <p:cNvSpPr txBox="1"/>
          <p:nvPr/>
        </p:nvSpPr>
        <p:spPr>
          <a:xfrm>
            <a:off x="2175030" y="4985590"/>
            <a:ext cx="230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Group 1 dummy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A8A0A26-0001-492F-8F31-3CFD173C947F}"/>
              </a:ext>
            </a:extLst>
          </p:cNvPr>
          <p:cNvSpPr/>
          <p:nvPr/>
        </p:nvSpPr>
        <p:spPr>
          <a:xfrm>
            <a:off x="6356159" y="169528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DAE13C8-B513-46C8-BEAE-38B5076C2A6E}"/>
              </a:ext>
            </a:extLst>
          </p:cNvPr>
          <p:cNvSpPr/>
          <p:nvPr/>
        </p:nvSpPr>
        <p:spPr>
          <a:xfrm>
            <a:off x="6345950" y="303507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F5E009-9B0E-4C73-9824-770E8D737178}"/>
              </a:ext>
            </a:extLst>
          </p:cNvPr>
          <p:cNvSpPr/>
          <p:nvPr/>
        </p:nvSpPr>
        <p:spPr>
          <a:xfrm>
            <a:off x="6355085" y="21087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1DD97C0-69DC-45DE-9FC8-950E639E8079}"/>
              </a:ext>
            </a:extLst>
          </p:cNvPr>
          <p:cNvSpPr/>
          <p:nvPr/>
        </p:nvSpPr>
        <p:spPr>
          <a:xfrm>
            <a:off x="6355085" y="244143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B3602F-DCB1-44F7-9240-68F144D5918A}"/>
              </a:ext>
            </a:extLst>
          </p:cNvPr>
          <p:cNvSpPr/>
          <p:nvPr/>
        </p:nvSpPr>
        <p:spPr>
          <a:xfrm>
            <a:off x="6355085" y="389575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5396121-2878-46FF-8E2D-971BEA830BFF}"/>
              </a:ext>
            </a:extLst>
          </p:cNvPr>
          <p:cNvSpPr/>
          <p:nvPr/>
        </p:nvSpPr>
        <p:spPr>
          <a:xfrm>
            <a:off x="6355085" y="196685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AC5600-D3A0-443D-AFEE-773F1C0A8C78}"/>
              </a:ext>
            </a:extLst>
          </p:cNvPr>
          <p:cNvCxnSpPr>
            <a:cxnSpLocks/>
          </p:cNvCxnSpPr>
          <p:nvPr/>
        </p:nvCxnSpPr>
        <p:spPr>
          <a:xfrm>
            <a:off x="5939879" y="2604760"/>
            <a:ext cx="81213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B54121-6248-4961-B7D2-E49ADA700849}"/>
              </a:ext>
            </a:extLst>
          </p:cNvPr>
          <p:cNvCxnSpPr>
            <a:cxnSpLocks/>
          </p:cNvCxnSpPr>
          <p:nvPr/>
        </p:nvCxnSpPr>
        <p:spPr>
          <a:xfrm flipV="1">
            <a:off x="5326110" y="2407657"/>
            <a:ext cx="1420247" cy="85666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8DEE1D19-17B5-4DC7-B7F9-57472908EB08}"/>
              </a:ext>
            </a:extLst>
          </p:cNvPr>
          <p:cNvSpPr/>
          <p:nvPr/>
        </p:nvSpPr>
        <p:spPr>
          <a:xfrm>
            <a:off x="5404533" y="2790866"/>
            <a:ext cx="596260" cy="757561"/>
          </a:xfrm>
          <a:prstGeom prst="arc">
            <a:avLst>
              <a:gd name="adj1" fmla="val 18541159"/>
              <a:gd name="adj2" fmla="val 28916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3BD54DF-3F05-415A-A916-F55FCCCEACED}"/>
                  </a:ext>
                </a:extLst>
              </p:cNvPr>
              <p:cNvSpPr txBox="1"/>
              <p:nvPr/>
            </p:nvSpPr>
            <p:spPr>
              <a:xfrm>
                <a:off x="5956419" y="2778411"/>
                <a:ext cx="8121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3BD54DF-3F05-415A-A916-F55FCCCEA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419" y="2778411"/>
                <a:ext cx="812131" cy="400110"/>
              </a:xfrm>
              <a:prstGeom prst="rect">
                <a:avLst/>
              </a:prstGeom>
              <a:blipFill>
                <a:blip r:embed="rId5"/>
                <a:stretch>
                  <a:fillRect l="-3008" b="-18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53928C65-28E7-4C23-A983-B3706CA5060A}"/>
              </a:ext>
            </a:extLst>
          </p:cNvPr>
          <p:cNvSpPr/>
          <p:nvPr/>
        </p:nvSpPr>
        <p:spPr>
          <a:xfrm>
            <a:off x="5379285" y="381856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ABC105A-B888-4B78-A65C-627B5F3F8276}"/>
              </a:ext>
            </a:extLst>
          </p:cNvPr>
          <p:cNvSpPr/>
          <p:nvPr/>
        </p:nvSpPr>
        <p:spPr>
          <a:xfrm>
            <a:off x="5380501" y="290216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8D49FD1-AB66-44B2-B956-105437C0568E}"/>
              </a:ext>
            </a:extLst>
          </p:cNvPr>
          <p:cNvSpPr/>
          <p:nvPr/>
        </p:nvSpPr>
        <p:spPr>
          <a:xfrm>
            <a:off x="5386212" y="24468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1450965-93C5-4C96-A6D9-6FDD1356AA0C}"/>
              </a:ext>
            </a:extLst>
          </p:cNvPr>
          <p:cNvSpPr/>
          <p:nvPr/>
        </p:nvSpPr>
        <p:spPr>
          <a:xfrm>
            <a:off x="5389632" y="201049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1F20DCD-ACC8-4F92-936C-C95295B2BC66}"/>
              </a:ext>
            </a:extLst>
          </p:cNvPr>
          <p:cNvSpPr/>
          <p:nvPr/>
        </p:nvSpPr>
        <p:spPr>
          <a:xfrm>
            <a:off x="5379285" y="336382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C94860-3872-4962-99F7-B6D494AFFC33}"/>
              </a:ext>
            </a:extLst>
          </p:cNvPr>
          <p:cNvSpPr/>
          <p:nvPr/>
        </p:nvSpPr>
        <p:spPr>
          <a:xfrm>
            <a:off x="5386212" y="42518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202753-8EB0-42E6-A60E-E9A33700EABA}"/>
              </a:ext>
            </a:extLst>
          </p:cNvPr>
          <p:cNvSpPr/>
          <p:nvPr/>
        </p:nvSpPr>
        <p:spPr>
          <a:xfrm>
            <a:off x="4678532" y="880837"/>
            <a:ext cx="463457" cy="437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80245E-AA59-43E1-B913-5110513763AE}"/>
                  </a:ext>
                </a:extLst>
              </p:cNvPr>
              <p:cNvSpPr txBox="1"/>
              <p:nvPr/>
            </p:nvSpPr>
            <p:spPr>
              <a:xfrm>
                <a:off x="2013251" y="5535462"/>
                <a:ext cx="2665279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 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(group 0 mean)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 </a:t>
                </a:r>
                <a:r>
                  <a:rPr lang="en-GB" sz="1400" dirty="0"/>
                  <a:t>(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slope = difference)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 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(group 1 mean)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80245E-AA59-43E1-B913-511051376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251" y="5535462"/>
                <a:ext cx="2665279" cy="923330"/>
              </a:xfrm>
              <a:prstGeom prst="rect">
                <a:avLst/>
              </a:prstGeom>
              <a:blipFill>
                <a:blip r:embed="rId6"/>
                <a:stretch>
                  <a:fillRect l="-1831" t="-3947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15E87C0-F107-4639-BB06-91C99D51B676}"/>
                  </a:ext>
                </a:extLst>
              </p:cNvPr>
              <p:cNvSpPr txBox="1"/>
              <p:nvPr/>
            </p:nvSpPr>
            <p:spPr>
              <a:xfrm>
                <a:off x="4892583" y="5535462"/>
                <a:ext cx="2665279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 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(group 0 mean)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 </a:t>
                </a:r>
                <a:r>
                  <a:rPr lang="en-GB" sz="1400" dirty="0"/>
                  <a:t>(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slope = difference)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 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(group 2 mean)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15E87C0-F107-4639-BB06-91C99D51B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83" y="5535462"/>
                <a:ext cx="2665279" cy="923330"/>
              </a:xfrm>
              <a:prstGeom prst="rect">
                <a:avLst/>
              </a:prstGeom>
              <a:blipFill>
                <a:blip r:embed="rId7"/>
                <a:stretch>
                  <a:fillRect l="-2059" t="-3947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759D1FA1-2196-4F66-8145-9EE7BD669AA1}"/>
              </a:ext>
            </a:extLst>
          </p:cNvPr>
          <p:cNvSpPr txBox="1"/>
          <p:nvPr/>
        </p:nvSpPr>
        <p:spPr>
          <a:xfrm>
            <a:off x="1986818" y="4612320"/>
            <a:ext cx="1447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,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0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C8BAB4-ABEA-435F-BF57-E6272A4A2F1A}"/>
              </a:ext>
            </a:extLst>
          </p:cNvPr>
          <p:cNvSpPr txBox="1"/>
          <p:nvPr/>
        </p:nvSpPr>
        <p:spPr>
          <a:xfrm>
            <a:off x="3535304" y="4602513"/>
            <a:ext cx="82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1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58B66B-5021-4996-850F-68C208135B99}"/>
              </a:ext>
            </a:extLst>
          </p:cNvPr>
          <p:cNvSpPr txBox="1"/>
          <p:nvPr/>
        </p:nvSpPr>
        <p:spPr>
          <a:xfrm>
            <a:off x="6136328" y="4586582"/>
            <a:ext cx="82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1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20851F-92D9-4053-A420-06EC08F799BC}"/>
              </a:ext>
            </a:extLst>
          </p:cNvPr>
          <p:cNvSpPr txBox="1"/>
          <p:nvPr/>
        </p:nvSpPr>
        <p:spPr>
          <a:xfrm>
            <a:off x="2381543" y="550102"/>
            <a:ext cx="107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A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1AEFB1-D2C6-4572-8B16-90E248BA9A43}"/>
              </a:ext>
            </a:extLst>
          </p:cNvPr>
          <p:cNvSpPr txBox="1"/>
          <p:nvPr/>
        </p:nvSpPr>
        <p:spPr>
          <a:xfrm>
            <a:off x="3440276" y="542283"/>
            <a:ext cx="107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B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79D56B-B324-43C9-83CD-B84D4DDB52CA}"/>
              </a:ext>
            </a:extLst>
          </p:cNvPr>
          <p:cNvSpPr txBox="1"/>
          <p:nvPr/>
        </p:nvSpPr>
        <p:spPr>
          <a:xfrm>
            <a:off x="4892583" y="550102"/>
            <a:ext cx="107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A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AD4706-29A3-4177-9A93-5F5D2C3B338D}"/>
              </a:ext>
            </a:extLst>
          </p:cNvPr>
          <p:cNvSpPr txBox="1"/>
          <p:nvPr/>
        </p:nvSpPr>
        <p:spPr>
          <a:xfrm>
            <a:off x="5966439" y="550102"/>
            <a:ext cx="107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C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A18714C-225C-468A-8E1B-BA7A09B1BAEC}"/>
                  </a:ext>
                </a:extLst>
              </p:cNvPr>
              <p:cNvSpPr txBox="1"/>
              <p:nvPr/>
            </p:nvSpPr>
            <p:spPr>
              <a:xfrm>
                <a:off x="9865641" y="2973868"/>
                <a:ext cx="598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A18714C-225C-468A-8E1B-BA7A09B1B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641" y="2973868"/>
                <a:ext cx="598505" cy="400110"/>
              </a:xfrm>
              <a:prstGeom prst="rect">
                <a:avLst/>
              </a:prstGeom>
              <a:blipFill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0B27FF0-BFFB-40AA-B2C3-CBFD3604B3F3}"/>
              </a:ext>
            </a:extLst>
          </p:cNvPr>
          <p:cNvCxnSpPr>
            <a:cxnSpLocks/>
          </p:cNvCxnSpPr>
          <p:nvPr/>
        </p:nvCxnSpPr>
        <p:spPr>
          <a:xfrm>
            <a:off x="8307575" y="913408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16F8C79-8D2A-4E3A-975C-87B6F5A43394}"/>
              </a:ext>
            </a:extLst>
          </p:cNvPr>
          <p:cNvCxnSpPr>
            <a:cxnSpLocks/>
          </p:cNvCxnSpPr>
          <p:nvPr/>
        </p:nvCxnSpPr>
        <p:spPr>
          <a:xfrm>
            <a:off x="9272004" y="913408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56FDE618-CB2B-4AC8-838F-6907818C8108}"/>
              </a:ext>
            </a:extLst>
          </p:cNvPr>
          <p:cNvSpPr/>
          <p:nvPr/>
        </p:nvSpPr>
        <p:spPr>
          <a:xfrm>
            <a:off x="9226776" y="44530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B4D2620-4CF8-43C6-AF4B-E58D9295E300}"/>
              </a:ext>
            </a:extLst>
          </p:cNvPr>
          <p:cNvSpPr/>
          <p:nvPr/>
        </p:nvSpPr>
        <p:spPr>
          <a:xfrm>
            <a:off x="9217149" y="283794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23CCD04-0F6C-4B46-82E4-8ABC19A26F5E}"/>
              </a:ext>
            </a:extLst>
          </p:cNvPr>
          <p:cNvSpPr/>
          <p:nvPr/>
        </p:nvSpPr>
        <p:spPr>
          <a:xfrm>
            <a:off x="9223769" y="40710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3FE243D-BCAD-4476-B262-7A38C0640F7C}"/>
              </a:ext>
            </a:extLst>
          </p:cNvPr>
          <p:cNvSpPr/>
          <p:nvPr/>
        </p:nvSpPr>
        <p:spPr>
          <a:xfrm>
            <a:off x="9228338" y="329602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405CC0D-BADA-4A74-AD7E-8CF93FCE3EA3}"/>
              </a:ext>
            </a:extLst>
          </p:cNvPr>
          <p:cNvSpPr/>
          <p:nvPr/>
        </p:nvSpPr>
        <p:spPr>
          <a:xfrm>
            <a:off x="9226284" y="379627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67AF7AB-647A-46EF-AA33-74F750BFA822}"/>
              </a:ext>
            </a:extLst>
          </p:cNvPr>
          <p:cNvSpPr/>
          <p:nvPr/>
        </p:nvSpPr>
        <p:spPr>
          <a:xfrm>
            <a:off x="9226284" y="42052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DDF4D12-FC84-4888-96C7-CDC89ED738D4}"/>
              </a:ext>
            </a:extLst>
          </p:cNvPr>
          <p:cNvCxnSpPr>
            <a:cxnSpLocks/>
          </p:cNvCxnSpPr>
          <p:nvPr/>
        </p:nvCxnSpPr>
        <p:spPr>
          <a:xfrm>
            <a:off x="8837638" y="3934898"/>
            <a:ext cx="81213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25652AA-76AB-48D9-83D9-E53650F787F3}"/>
              </a:ext>
            </a:extLst>
          </p:cNvPr>
          <p:cNvCxnSpPr>
            <a:cxnSpLocks/>
          </p:cNvCxnSpPr>
          <p:nvPr/>
        </p:nvCxnSpPr>
        <p:spPr>
          <a:xfrm>
            <a:off x="8327155" y="3191948"/>
            <a:ext cx="960500" cy="76320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>
            <a:extLst>
              <a:ext uri="{FF2B5EF4-FFF2-40B4-BE49-F238E27FC236}">
                <a16:creationId xmlns:a16="http://schemas.microsoft.com/office/drawing/2014/main" id="{73379F97-3249-4521-B842-197105B38018}"/>
              </a:ext>
            </a:extLst>
          </p:cNvPr>
          <p:cNvSpPr/>
          <p:nvPr/>
        </p:nvSpPr>
        <p:spPr>
          <a:xfrm rot="2558345">
            <a:off x="8331243" y="2863469"/>
            <a:ext cx="596260" cy="757561"/>
          </a:xfrm>
          <a:prstGeom prst="arc">
            <a:avLst>
              <a:gd name="adj1" fmla="val 18541159"/>
              <a:gd name="adj2" fmla="val 168234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A07949-2AAF-40CD-8554-51A2F6B894CF}"/>
              </a:ext>
            </a:extLst>
          </p:cNvPr>
          <p:cNvSpPr/>
          <p:nvPr/>
        </p:nvSpPr>
        <p:spPr>
          <a:xfrm>
            <a:off x="8250484" y="38344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DACAC6-876C-4993-97A9-9907BD103F18}"/>
              </a:ext>
            </a:extLst>
          </p:cNvPr>
          <p:cNvSpPr/>
          <p:nvPr/>
        </p:nvSpPr>
        <p:spPr>
          <a:xfrm>
            <a:off x="8251700" y="291809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90DA295-36E2-48D5-AAEE-4B06AE8EC943}"/>
              </a:ext>
            </a:extLst>
          </p:cNvPr>
          <p:cNvSpPr/>
          <p:nvPr/>
        </p:nvSpPr>
        <p:spPr>
          <a:xfrm>
            <a:off x="8257411" y="246274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E6080F8-D5A1-4B66-8B66-EC61BB85A796}"/>
              </a:ext>
            </a:extLst>
          </p:cNvPr>
          <p:cNvSpPr/>
          <p:nvPr/>
        </p:nvSpPr>
        <p:spPr>
          <a:xfrm>
            <a:off x="8260831" y="20264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AEC0A33-2754-4663-A170-7CCDA221629D}"/>
              </a:ext>
            </a:extLst>
          </p:cNvPr>
          <p:cNvSpPr/>
          <p:nvPr/>
        </p:nvSpPr>
        <p:spPr>
          <a:xfrm>
            <a:off x="8250484" y="337975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1580D94-2340-4C07-8064-74804291F7CB}"/>
              </a:ext>
            </a:extLst>
          </p:cNvPr>
          <p:cNvSpPr/>
          <p:nvPr/>
        </p:nvSpPr>
        <p:spPr>
          <a:xfrm>
            <a:off x="8257411" y="426775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C34A55A-ABCB-4286-81A6-563831AD933F}"/>
                  </a:ext>
                </a:extLst>
              </p:cNvPr>
              <p:cNvSpPr txBox="1"/>
              <p:nvPr/>
            </p:nvSpPr>
            <p:spPr>
              <a:xfrm>
                <a:off x="7682899" y="5540385"/>
                <a:ext cx="2665279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 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(group 0 mean)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 </a:t>
                </a:r>
                <a:r>
                  <a:rPr lang="en-GB" sz="1400" dirty="0"/>
                  <a:t>(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slope = difference)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 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(group 3 mean)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C34A55A-ABCB-4286-81A6-563831AD9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99" y="5540385"/>
                <a:ext cx="2665279" cy="923330"/>
              </a:xfrm>
              <a:prstGeom prst="rect">
                <a:avLst/>
              </a:prstGeom>
              <a:blipFill>
                <a:blip r:embed="rId9"/>
                <a:stretch>
                  <a:fillRect l="-1826" t="-4636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69C1FE9D-4782-458E-86E0-3F8987F7379E}"/>
              </a:ext>
            </a:extLst>
          </p:cNvPr>
          <p:cNvSpPr txBox="1"/>
          <p:nvPr/>
        </p:nvSpPr>
        <p:spPr>
          <a:xfrm>
            <a:off x="9007527" y="4602513"/>
            <a:ext cx="82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1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3ADFF3D-542F-4B0A-8E6D-EDD5345C012F}"/>
              </a:ext>
            </a:extLst>
          </p:cNvPr>
          <p:cNvSpPr txBox="1"/>
          <p:nvPr/>
        </p:nvSpPr>
        <p:spPr>
          <a:xfrm>
            <a:off x="7763782" y="566033"/>
            <a:ext cx="107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0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616496A-4187-427A-A418-AEB51871B852}"/>
              </a:ext>
            </a:extLst>
          </p:cNvPr>
          <p:cNvSpPr txBox="1"/>
          <p:nvPr/>
        </p:nvSpPr>
        <p:spPr>
          <a:xfrm>
            <a:off x="8837638" y="566033"/>
            <a:ext cx="107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3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9602E0B-677B-4B7F-A640-ECFE5E575DC2}"/>
              </a:ext>
            </a:extLst>
          </p:cNvPr>
          <p:cNvSpPr/>
          <p:nvPr/>
        </p:nvSpPr>
        <p:spPr>
          <a:xfrm>
            <a:off x="7542820" y="847706"/>
            <a:ext cx="416354" cy="437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262B252-BD45-4930-9D3E-F2FE066B6125}"/>
              </a:ext>
            </a:extLst>
          </p:cNvPr>
          <p:cNvSpPr txBox="1"/>
          <p:nvPr/>
        </p:nvSpPr>
        <p:spPr>
          <a:xfrm>
            <a:off x="4768671" y="4593003"/>
            <a:ext cx="1447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,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0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1A4C3DE-DBD9-49CC-8B2B-1D384F4C2678}"/>
              </a:ext>
            </a:extLst>
          </p:cNvPr>
          <p:cNvSpPr txBox="1"/>
          <p:nvPr/>
        </p:nvSpPr>
        <p:spPr>
          <a:xfrm>
            <a:off x="7579606" y="4621050"/>
            <a:ext cx="1447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,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0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9E08595-260E-4596-A8F4-08F5ADFF2BC8}"/>
                  </a:ext>
                </a:extLst>
              </p:cNvPr>
              <p:cNvSpPr txBox="1"/>
              <p:nvPr/>
            </p:nvSpPr>
            <p:spPr>
              <a:xfrm>
                <a:off x="8842301" y="3244920"/>
                <a:ext cx="8121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9E08595-260E-4596-A8F4-08F5ADFF2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301" y="3244920"/>
                <a:ext cx="812131" cy="400110"/>
              </a:xfrm>
              <a:prstGeom prst="rect">
                <a:avLst/>
              </a:prstGeom>
              <a:blipFill>
                <a:blip r:embed="rId10"/>
                <a:stretch>
                  <a:fillRect l="-3759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B7ACA00-6A4A-46A9-9D30-5DDD6183A22D}"/>
              </a:ext>
            </a:extLst>
          </p:cNvPr>
          <p:cNvSpPr txBox="1"/>
          <p:nvPr/>
        </p:nvSpPr>
        <p:spPr>
          <a:xfrm>
            <a:off x="4993253" y="4987200"/>
            <a:ext cx="222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Group 2 dummy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CC736EC-7614-4B33-AE39-B0CD046007B2}"/>
              </a:ext>
            </a:extLst>
          </p:cNvPr>
          <p:cNvSpPr txBox="1"/>
          <p:nvPr/>
        </p:nvSpPr>
        <p:spPr>
          <a:xfrm>
            <a:off x="7729613" y="5006188"/>
            <a:ext cx="222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Group 3 dummy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625911-A89A-4FF5-99B9-386D13FC9D54}"/>
              </a:ext>
            </a:extLst>
          </p:cNvPr>
          <p:cNvCxnSpPr>
            <a:cxnSpLocks/>
          </p:cNvCxnSpPr>
          <p:nvPr/>
        </p:nvCxnSpPr>
        <p:spPr>
          <a:xfrm flipV="1">
            <a:off x="2672179" y="3183065"/>
            <a:ext cx="7223760" cy="2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48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8402BD78-8B2A-43A3-9927-F9DB28E0DCCD}"/>
              </a:ext>
            </a:extLst>
          </p:cNvPr>
          <p:cNvSpPr/>
          <p:nvPr/>
        </p:nvSpPr>
        <p:spPr>
          <a:xfrm>
            <a:off x="7421713" y="829169"/>
            <a:ext cx="463457" cy="437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D02034-F587-48FD-9E65-8A0694775308}"/>
              </a:ext>
            </a:extLst>
          </p:cNvPr>
          <p:cNvCxnSpPr>
            <a:cxnSpLocks/>
          </p:cNvCxnSpPr>
          <p:nvPr/>
        </p:nvCxnSpPr>
        <p:spPr>
          <a:xfrm>
            <a:off x="3856194" y="897477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9F2C41-5527-4634-A6CB-75982749C320}"/>
              </a:ext>
            </a:extLst>
          </p:cNvPr>
          <p:cNvCxnSpPr>
            <a:cxnSpLocks/>
          </p:cNvCxnSpPr>
          <p:nvPr/>
        </p:nvCxnSpPr>
        <p:spPr>
          <a:xfrm>
            <a:off x="2922511" y="897477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5204AF1-8456-42D1-BEC3-16F3C514D75F}"/>
              </a:ext>
            </a:extLst>
          </p:cNvPr>
          <p:cNvSpPr/>
          <p:nvPr/>
        </p:nvSpPr>
        <p:spPr>
          <a:xfrm>
            <a:off x="2875172" y="381856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CA6765-BAF8-4C33-ACFB-9800B0350531}"/>
              </a:ext>
            </a:extLst>
          </p:cNvPr>
          <p:cNvSpPr/>
          <p:nvPr/>
        </p:nvSpPr>
        <p:spPr>
          <a:xfrm>
            <a:off x="2876388" y="290216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0C7D0F-85EE-4179-956D-31B401818662}"/>
              </a:ext>
            </a:extLst>
          </p:cNvPr>
          <p:cNvSpPr/>
          <p:nvPr/>
        </p:nvSpPr>
        <p:spPr>
          <a:xfrm>
            <a:off x="2882099" y="24468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D20B2E-6268-40B7-9FFB-E5EEFE115D56}"/>
              </a:ext>
            </a:extLst>
          </p:cNvPr>
          <p:cNvSpPr/>
          <p:nvPr/>
        </p:nvSpPr>
        <p:spPr>
          <a:xfrm>
            <a:off x="2885519" y="201049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064BF5-59A8-4EC3-86F3-A21366691BCB}"/>
              </a:ext>
            </a:extLst>
          </p:cNvPr>
          <p:cNvSpPr/>
          <p:nvPr/>
        </p:nvSpPr>
        <p:spPr>
          <a:xfrm>
            <a:off x="2875172" y="336382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64DE1E-049C-4180-84F7-30A149A98236}"/>
              </a:ext>
            </a:extLst>
          </p:cNvPr>
          <p:cNvSpPr/>
          <p:nvPr/>
        </p:nvSpPr>
        <p:spPr>
          <a:xfrm>
            <a:off x="3795393" y="255904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9F38DA-25C3-4356-9F17-9B9B1F67C6C7}"/>
              </a:ext>
            </a:extLst>
          </p:cNvPr>
          <p:cNvSpPr/>
          <p:nvPr/>
        </p:nvSpPr>
        <p:spPr>
          <a:xfrm>
            <a:off x="3804528" y="16327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66C6C5-4D79-4B7C-93B6-A6D13105D680}"/>
                  </a:ext>
                </a:extLst>
              </p:cNvPr>
              <p:cNvSpPr txBox="1"/>
              <p:nvPr/>
            </p:nvSpPr>
            <p:spPr>
              <a:xfrm>
                <a:off x="1609037" y="3766576"/>
                <a:ext cx="990600" cy="37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66C6C5-4D79-4B7C-93B6-A6D13105D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37" y="3766576"/>
                <a:ext cx="990600" cy="371473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49A095-C745-4FA3-A03C-F7D5B631E3A8}"/>
              </a:ext>
            </a:extLst>
          </p:cNvPr>
          <p:cNvCxnSpPr>
            <a:cxnSpLocks/>
          </p:cNvCxnSpPr>
          <p:nvPr/>
        </p:nvCxnSpPr>
        <p:spPr>
          <a:xfrm>
            <a:off x="2512381" y="3974052"/>
            <a:ext cx="5029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3DE1DD-CF7F-4932-9371-DC529CBA27D3}"/>
                  </a:ext>
                </a:extLst>
              </p:cNvPr>
              <p:cNvSpPr txBox="1"/>
              <p:nvPr/>
            </p:nvSpPr>
            <p:spPr>
              <a:xfrm rot="16200000">
                <a:off x="419750" y="2212793"/>
                <a:ext cx="1916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2400" b="1" dirty="0"/>
                  <a:t> variable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3DE1DD-CF7F-4932-9371-DC529CBA2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9750" y="2212793"/>
                <a:ext cx="1916909" cy="461665"/>
              </a:xfrm>
              <a:prstGeom prst="rect">
                <a:avLst/>
              </a:prstGeom>
              <a:blipFill>
                <a:blip r:embed="rId3"/>
                <a:stretch>
                  <a:fillRect l="-10526" r="-28947" b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A50472AA-05CE-4CBA-8ACC-C9BB2A7860F5}"/>
              </a:ext>
            </a:extLst>
          </p:cNvPr>
          <p:cNvSpPr/>
          <p:nvPr/>
        </p:nvSpPr>
        <p:spPr>
          <a:xfrm>
            <a:off x="3804528" y="19653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4FE3A9-66DD-4983-B1A2-C94F6E1AB51C}"/>
              </a:ext>
            </a:extLst>
          </p:cNvPr>
          <p:cNvSpPr/>
          <p:nvPr/>
        </p:nvSpPr>
        <p:spPr>
          <a:xfrm>
            <a:off x="3804528" y="330430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6A6C7C-56CE-4CD8-8187-A7918CDFE020}"/>
              </a:ext>
            </a:extLst>
          </p:cNvPr>
          <p:cNvSpPr/>
          <p:nvPr/>
        </p:nvSpPr>
        <p:spPr>
          <a:xfrm>
            <a:off x="2882099" y="42518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0C4BED-61A5-43F2-8D44-6E2DAA39129C}"/>
              </a:ext>
            </a:extLst>
          </p:cNvPr>
          <p:cNvSpPr/>
          <p:nvPr/>
        </p:nvSpPr>
        <p:spPr>
          <a:xfrm>
            <a:off x="3804528" y="13487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B646FA-AC49-4A22-B5B7-68274FD14BE0}"/>
              </a:ext>
            </a:extLst>
          </p:cNvPr>
          <p:cNvCxnSpPr>
            <a:cxnSpLocks/>
          </p:cNvCxnSpPr>
          <p:nvPr/>
        </p:nvCxnSpPr>
        <p:spPr>
          <a:xfrm>
            <a:off x="3440276" y="2191158"/>
            <a:ext cx="81213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C99092D2-ABB9-4A78-8C8D-0A46CDE33144}"/>
              </a:ext>
            </a:extLst>
          </p:cNvPr>
          <p:cNvSpPr/>
          <p:nvPr/>
        </p:nvSpPr>
        <p:spPr>
          <a:xfrm>
            <a:off x="2989009" y="2809892"/>
            <a:ext cx="596260" cy="757561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0D43F1-370C-4DE5-B529-B16934FC5981}"/>
                  </a:ext>
                </a:extLst>
              </p:cNvPr>
              <p:cNvSpPr txBox="1"/>
              <p:nvPr/>
            </p:nvSpPr>
            <p:spPr>
              <a:xfrm>
                <a:off x="3521017" y="2678866"/>
                <a:ext cx="1649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(slope)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0D43F1-370C-4DE5-B529-B16934FC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017" y="2678866"/>
                <a:ext cx="1649730" cy="400110"/>
              </a:xfrm>
              <a:prstGeom prst="rect">
                <a:avLst/>
              </a:prstGeom>
              <a:blipFill>
                <a:blip r:embed="rId4"/>
                <a:stretch>
                  <a:fillRect l="-1852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C2DE0A-E847-46CA-B36D-66A217C1AA07}"/>
              </a:ext>
            </a:extLst>
          </p:cNvPr>
          <p:cNvCxnSpPr>
            <a:cxnSpLocks/>
          </p:cNvCxnSpPr>
          <p:nvPr/>
        </p:nvCxnSpPr>
        <p:spPr>
          <a:xfrm flipV="1">
            <a:off x="2738676" y="1711297"/>
            <a:ext cx="1564682" cy="16626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91191E-793F-4DE8-AB00-533A1E46DC9A}"/>
              </a:ext>
            </a:extLst>
          </p:cNvPr>
          <p:cNvCxnSpPr>
            <a:cxnSpLocks/>
          </p:cNvCxnSpPr>
          <p:nvPr/>
        </p:nvCxnSpPr>
        <p:spPr>
          <a:xfrm>
            <a:off x="5436376" y="897477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39B3CB-CDF2-4CC1-A98B-81EE3BEE4DF2}"/>
              </a:ext>
            </a:extLst>
          </p:cNvPr>
          <p:cNvCxnSpPr>
            <a:cxnSpLocks/>
          </p:cNvCxnSpPr>
          <p:nvPr/>
        </p:nvCxnSpPr>
        <p:spPr>
          <a:xfrm>
            <a:off x="6400805" y="897477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FC1490-28C9-412D-8F0F-CD8E55F31738}"/>
              </a:ext>
            </a:extLst>
          </p:cNvPr>
          <p:cNvSpPr txBox="1"/>
          <p:nvPr/>
        </p:nvSpPr>
        <p:spPr>
          <a:xfrm>
            <a:off x="1984493" y="4985590"/>
            <a:ext cx="2494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Group B dummy (x</a:t>
            </a:r>
            <a:r>
              <a:rPr lang="en-GB" sz="2000" b="1" baseline="-25000" dirty="0"/>
              <a:t>1</a:t>
            </a:r>
            <a:r>
              <a:rPr lang="en-GB" sz="2000" b="1" dirty="0"/>
              <a:t>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A8A0A26-0001-492F-8F31-3CFD173C947F}"/>
              </a:ext>
            </a:extLst>
          </p:cNvPr>
          <p:cNvSpPr/>
          <p:nvPr/>
        </p:nvSpPr>
        <p:spPr>
          <a:xfrm>
            <a:off x="6356159" y="169528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DAE13C8-B513-46C8-BEAE-38B5076C2A6E}"/>
              </a:ext>
            </a:extLst>
          </p:cNvPr>
          <p:cNvSpPr/>
          <p:nvPr/>
        </p:nvSpPr>
        <p:spPr>
          <a:xfrm>
            <a:off x="6345950" y="303507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F5E009-9B0E-4C73-9824-770E8D737178}"/>
              </a:ext>
            </a:extLst>
          </p:cNvPr>
          <p:cNvSpPr/>
          <p:nvPr/>
        </p:nvSpPr>
        <p:spPr>
          <a:xfrm>
            <a:off x="6355085" y="21087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1DD97C0-69DC-45DE-9FC8-950E639E8079}"/>
              </a:ext>
            </a:extLst>
          </p:cNvPr>
          <p:cNvSpPr/>
          <p:nvPr/>
        </p:nvSpPr>
        <p:spPr>
          <a:xfrm>
            <a:off x="6355085" y="244143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B3602F-DCB1-44F7-9240-68F144D5918A}"/>
              </a:ext>
            </a:extLst>
          </p:cNvPr>
          <p:cNvSpPr/>
          <p:nvPr/>
        </p:nvSpPr>
        <p:spPr>
          <a:xfrm>
            <a:off x="6355085" y="389575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5396121-2878-46FF-8E2D-971BEA830BFF}"/>
              </a:ext>
            </a:extLst>
          </p:cNvPr>
          <p:cNvSpPr/>
          <p:nvPr/>
        </p:nvSpPr>
        <p:spPr>
          <a:xfrm>
            <a:off x="6355085" y="196685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AC5600-D3A0-443D-AFEE-773F1C0A8C78}"/>
              </a:ext>
            </a:extLst>
          </p:cNvPr>
          <p:cNvCxnSpPr>
            <a:cxnSpLocks/>
          </p:cNvCxnSpPr>
          <p:nvPr/>
        </p:nvCxnSpPr>
        <p:spPr>
          <a:xfrm>
            <a:off x="5939879" y="2604760"/>
            <a:ext cx="81213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B54121-6248-4961-B7D2-E49ADA700849}"/>
              </a:ext>
            </a:extLst>
          </p:cNvPr>
          <p:cNvCxnSpPr>
            <a:cxnSpLocks/>
          </p:cNvCxnSpPr>
          <p:nvPr/>
        </p:nvCxnSpPr>
        <p:spPr>
          <a:xfrm flipV="1">
            <a:off x="5326110" y="2407657"/>
            <a:ext cx="1420247" cy="85666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8DEE1D19-17B5-4DC7-B7F9-57472908EB08}"/>
              </a:ext>
            </a:extLst>
          </p:cNvPr>
          <p:cNvSpPr/>
          <p:nvPr/>
        </p:nvSpPr>
        <p:spPr>
          <a:xfrm>
            <a:off x="5404533" y="2790866"/>
            <a:ext cx="596260" cy="757561"/>
          </a:xfrm>
          <a:prstGeom prst="arc">
            <a:avLst>
              <a:gd name="adj1" fmla="val 18541159"/>
              <a:gd name="adj2" fmla="val 28916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3BD54DF-3F05-415A-A916-F55FCCCEACED}"/>
                  </a:ext>
                </a:extLst>
              </p:cNvPr>
              <p:cNvSpPr txBox="1"/>
              <p:nvPr/>
            </p:nvSpPr>
            <p:spPr>
              <a:xfrm>
                <a:off x="5956419" y="2778411"/>
                <a:ext cx="8121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3BD54DF-3F05-415A-A916-F55FCCCEA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419" y="2778411"/>
                <a:ext cx="812131" cy="400110"/>
              </a:xfrm>
              <a:prstGeom prst="rect">
                <a:avLst/>
              </a:prstGeom>
              <a:blipFill>
                <a:blip r:embed="rId5"/>
                <a:stretch>
                  <a:fillRect l="-3008" b="-18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53928C65-28E7-4C23-A983-B3706CA5060A}"/>
              </a:ext>
            </a:extLst>
          </p:cNvPr>
          <p:cNvSpPr/>
          <p:nvPr/>
        </p:nvSpPr>
        <p:spPr>
          <a:xfrm>
            <a:off x="5379285" y="381856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ABC105A-B888-4B78-A65C-627B5F3F8276}"/>
              </a:ext>
            </a:extLst>
          </p:cNvPr>
          <p:cNvSpPr/>
          <p:nvPr/>
        </p:nvSpPr>
        <p:spPr>
          <a:xfrm>
            <a:off x="5380501" y="290216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8D49FD1-AB66-44B2-B956-105437C0568E}"/>
              </a:ext>
            </a:extLst>
          </p:cNvPr>
          <p:cNvSpPr/>
          <p:nvPr/>
        </p:nvSpPr>
        <p:spPr>
          <a:xfrm>
            <a:off x="5386212" y="24468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1450965-93C5-4C96-A6D9-6FDD1356AA0C}"/>
              </a:ext>
            </a:extLst>
          </p:cNvPr>
          <p:cNvSpPr/>
          <p:nvPr/>
        </p:nvSpPr>
        <p:spPr>
          <a:xfrm>
            <a:off x="5389632" y="201049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1F20DCD-ACC8-4F92-936C-C95295B2BC66}"/>
              </a:ext>
            </a:extLst>
          </p:cNvPr>
          <p:cNvSpPr/>
          <p:nvPr/>
        </p:nvSpPr>
        <p:spPr>
          <a:xfrm>
            <a:off x="5379285" y="336382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C94860-3872-4962-99F7-B6D494AFFC33}"/>
              </a:ext>
            </a:extLst>
          </p:cNvPr>
          <p:cNvSpPr/>
          <p:nvPr/>
        </p:nvSpPr>
        <p:spPr>
          <a:xfrm>
            <a:off x="5386212" y="42518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202753-8EB0-42E6-A60E-E9A33700EABA}"/>
              </a:ext>
            </a:extLst>
          </p:cNvPr>
          <p:cNvSpPr/>
          <p:nvPr/>
        </p:nvSpPr>
        <p:spPr>
          <a:xfrm>
            <a:off x="4678532" y="880837"/>
            <a:ext cx="463457" cy="437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80245E-AA59-43E1-B913-5110513763AE}"/>
                  </a:ext>
                </a:extLst>
              </p:cNvPr>
              <p:cNvSpPr txBox="1"/>
              <p:nvPr/>
            </p:nvSpPr>
            <p:spPr>
              <a:xfrm>
                <a:off x="2013251" y="5535462"/>
                <a:ext cx="2665279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 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(group A mean)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 </a:t>
                </a:r>
                <a:r>
                  <a:rPr lang="en-GB" sz="1400" dirty="0"/>
                  <a:t>(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slope = difference)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 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(group B mean)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80245E-AA59-43E1-B913-511051376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251" y="5535462"/>
                <a:ext cx="2665279" cy="923330"/>
              </a:xfrm>
              <a:prstGeom prst="rect">
                <a:avLst/>
              </a:prstGeom>
              <a:blipFill>
                <a:blip r:embed="rId6"/>
                <a:stretch>
                  <a:fillRect l="-1831" t="-3947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15E87C0-F107-4639-BB06-91C99D51B676}"/>
                  </a:ext>
                </a:extLst>
              </p:cNvPr>
              <p:cNvSpPr txBox="1"/>
              <p:nvPr/>
            </p:nvSpPr>
            <p:spPr>
              <a:xfrm>
                <a:off x="4892583" y="5535462"/>
                <a:ext cx="2665279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 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(group A mean)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 </a:t>
                </a:r>
                <a:r>
                  <a:rPr lang="en-GB" sz="1400" dirty="0"/>
                  <a:t>(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slope = difference)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 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(group C mean)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15E87C0-F107-4639-BB06-91C99D51B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83" y="5535462"/>
                <a:ext cx="2665279" cy="923330"/>
              </a:xfrm>
              <a:prstGeom prst="rect">
                <a:avLst/>
              </a:prstGeom>
              <a:blipFill>
                <a:blip r:embed="rId7"/>
                <a:stretch>
                  <a:fillRect l="-2059" t="-3947" r="-686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759D1FA1-2196-4F66-8145-9EE7BD669AA1}"/>
              </a:ext>
            </a:extLst>
          </p:cNvPr>
          <p:cNvSpPr txBox="1"/>
          <p:nvPr/>
        </p:nvSpPr>
        <p:spPr>
          <a:xfrm>
            <a:off x="1986818" y="4612320"/>
            <a:ext cx="1447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0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C8BAB4-ABEA-435F-BF57-E6272A4A2F1A}"/>
              </a:ext>
            </a:extLst>
          </p:cNvPr>
          <p:cNvSpPr txBox="1"/>
          <p:nvPr/>
        </p:nvSpPr>
        <p:spPr>
          <a:xfrm>
            <a:off x="3535304" y="4602513"/>
            <a:ext cx="82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1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58B66B-5021-4996-850F-68C208135B99}"/>
              </a:ext>
            </a:extLst>
          </p:cNvPr>
          <p:cNvSpPr txBox="1"/>
          <p:nvPr/>
        </p:nvSpPr>
        <p:spPr>
          <a:xfrm>
            <a:off x="6136328" y="4586582"/>
            <a:ext cx="82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1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20851F-92D9-4053-A420-06EC08F799BC}"/>
              </a:ext>
            </a:extLst>
          </p:cNvPr>
          <p:cNvSpPr txBox="1"/>
          <p:nvPr/>
        </p:nvSpPr>
        <p:spPr>
          <a:xfrm>
            <a:off x="2381543" y="550102"/>
            <a:ext cx="107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A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1AEFB1-D2C6-4572-8B16-90E248BA9A43}"/>
              </a:ext>
            </a:extLst>
          </p:cNvPr>
          <p:cNvSpPr txBox="1"/>
          <p:nvPr/>
        </p:nvSpPr>
        <p:spPr>
          <a:xfrm>
            <a:off x="3440276" y="542283"/>
            <a:ext cx="107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B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79D56B-B324-43C9-83CD-B84D4DDB52CA}"/>
              </a:ext>
            </a:extLst>
          </p:cNvPr>
          <p:cNvSpPr txBox="1"/>
          <p:nvPr/>
        </p:nvSpPr>
        <p:spPr>
          <a:xfrm>
            <a:off x="4892583" y="550102"/>
            <a:ext cx="107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A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AD4706-29A3-4177-9A93-5F5D2C3B338D}"/>
              </a:ext>
            </a:extLst>
          </p:cNvPr>
          <p:cNvSpPr txBox="1"/>
          <p:nvPr/>
        </p:nvSpPr>
        <p:spPr>
          <a:xfrm>
            <a:off x="5966439" y="550102"/>
            <a:ext cx="107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C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262B252-BD45-4930-9D3E-F2FE066B6125}"/>
              </a:ext>
            </a:extLst>
          </p:cNvPr>
          <p:cNvSpPr txBox="1"/>
          <p:nvPr/>
        </p:nvSpPr>
        <p:spPr>
          <a:xfrm>
            <a:off x="4768671" y="4593003"/>
            <a:ext cx="1447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0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7ACA00-6A4A-46A9-9D30-5DDD6183A22D}"/>
              </a:ext>
            </a:extLst>
          </p:cNvPr>
          <p:cNvSpPr txBox="1"/>
          <p:nvPr/>
        </p:nvSpPr>
        <p:spPr>
          <a:xfrm>
            <a:off x="4854646" y="4987200"/>
            <a:ext cx="2366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Group C dummy (x</a:t>
            </a:r>
            <a:r>
              <a:rPr lang="en-GB" sz="2000" b="1" baseline="-25000" dirty="0"/>
              <a:t>2</a:t>
            </a:r>
            <a:r>
              <a:rPr lang="en-GB" sz="2000" b="1" dirty="0"/>
              <a:t>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625911-A89A-4FF5-99B9-386D13FC9D54}"/>
              </a:ext>
            </a:extLst>
          </p:cNvPr>
          <p:cNvCxnSpPr>
            <a:cxnSpLocks/>
          </p:cNvCxnSpPr>
          <p:nvPr/>
        </p:nvCxnSpPr>
        <p:spPr>
          <a:xfrm flipV="1">
            <a:off x="2672179" y="3183065"/>
            <a:ext cx="4846320" cy="2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5A73A15-95D9-4E26-A9FE-ACE7635B059F}"/>
                  </a:ext>
                </a:extLst>
              </p:cNvPr>
              <p:cNvSpPr txBox="1"/>
              <p:nvPr/>
            </p:nvSpPr>
            <p:spPr>
              <a:xfrm>
                <a:off x="7518499" y="2926463"/>
                <a:ext cx="598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5A73A15-95D9-4E26-A9FE-ACE7635B0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99" y="2926463"/>
                <a:ext cx="598505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88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8402BD78-8B2A-43A3-9927-F9DB28E0DCCD}"/>
              </a:ext>
            </a:extLst>
          </p:cNvPr>
          <p:cNvSpPr/>
          <p:nvPr/>
        </p:nvSpPr>
        <p:spPr>
          <a:xfrm>
            <a:off x="7421713" y="829169"/>
            <a:ext cx="463457" cy="437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9F2C41-5527-4634-A6CB-75982749C320}"/>
              </a:ext>
            </a:extLst>
          </p:cNvPr>
          <p:cNvCxnSpPr>
            <a:cxnSpLocks/>
          </p:cNvCxnSpPr>
          <p:nvPr/>
        </p:nvCxnSpPr>
        <p:spPr>
          <a:xfrm>
            <a:off x="2922511" y="897477"/>
            <a:ext cx="0" cy="36766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5204AF1-8456-42D1-BEC3-16F3C514D75F}"/>
              </a:ext>
            </a:extLst>
          </p:cNvPr>
          <p:cNvSpPr/>
          <p:nvPr/>
        </p:nvSpPr>
        <p:spPr>
          <a:xfrm>
            <a:off x="2875172" y="3818565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CA6765-BAF8-4C33-ACFB-9800B0350531}"/>
              </a:ext>
            </a:extLst>
          </p:cNvPr>
          <p:cNvSpPr/>
          <p:nvPr/>
        </p:nvSpPr>
        <p:spPr>
          <a:xfrm>
            <a:off x="3124308" y="2748848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0C7D0F-85EE-4179-956D-31B401818662}"/>
              </a:ext>
            </a:extLst>
          </p:cNvPr>
          <p:cNvSpPr/>
          <p:nvPr/>
        </p:nvSpPr>
        <p:spPr>
          <a:xfrm>
            <a:off x="2882099" y="24468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D20B2E-6268-40B7-9FFB-E5EEFE115D56}"/>
              </a:ext>
            </a:extLst>
          </p:cNvPr>
          <p:cNvSpPr/>
          <p:nvPr/>
        </p:nvSpPr>
        <p:spPr>
          <a:xfrm>
            <a:off x="2885519" y="201049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064BF5-59A8-4EC3-86F3-A21366691BCB}"/>
              </a:ext>
            </a:extLst>
          </p:cNvPr>
          <p:cNvSpPr/>
          <p:nvPr/>
        </p:nvSpPr>
        <p:spPr>
          <a:xfrm>
            <a:off x="2875172" y="3363826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64DE1E-049C-4180-84F7-30A149A98236}"/>
              </a:ext>
            </a:extLst>
          </p:cNvPr>
          <p:cNvSpPr/>
          <p:nvPr/>
        </p:nvSpPr>
        <p:spPr>
          <a:xfrm>
            <a:off x="4006430" y="2509683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9F38DA-25C3-4356-9F17-9B9B1F67C6C7}"/>
              </a:ext>
            </a:extLst>
          </p:cNvPr>
          <p:cNvSpPr/>
          <p:nvPr/>
        </p:nvSpPr>
        <p:spPr>
          <a:xfrm>
            <a:off x="3930642" y="3508097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66C6C5-4D79-4B7C-93B6-A6D13105D680}"/>
                  </a:ext>
                </a:extLst>
              </p:cNvPr>
              <p:cNvSpPr txBox="1"/>
              <p:nvPr/>
            </p:nvSpPr>
            <p:spPr>
              <a:xfrm>
                <a:off x="1609037" y="3766576"/>
                <a:ext cx="990600" cy="37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66C6C5-4D79-4B7C-93B6-A6D13105D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37" y="3766576"/>
                <a:ext cx="990600" cy="371473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49A095-C745-4FA3-A03C-F7D5B631E3A8}"/>
              </a:ext>
            </a:extLst>
          </p:cNvPr>
          <p:cNvCxnSpPr>
            <a:cxnSpLocks/>
          </p:cNvCxnSpPr>
          <p:nvPr/>
        </p:nvCxnSpPr>
        <p:spPr>
          <a:xfrm>
            <a:off x="2512381" y="3974052"/>
            <a:ext cx="5029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3DE1DD-CF7F-4932-9371-DC529CBA27D3}"/>
                  </a:ext>
                </a:extLst>
              </p:cNvPr>
              <p:cNvSpPr txBox="1"/>
              <p:nvPr/>
            </p:nvSpPr>
            <p:spPr>
              <a:xfrm rot="16200000">
                <a:off x="344525" y="2120946"/>
                <a:ext cx="25046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2400" b="1" dirty="0"/>
                  <a:t> variable (value)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3DE1DD-CF7F-4932-9371-DC529CBA2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4525" y="2120946"/>
                <a:ext cx="2504603" cy="461665"/>
              </a:xfrm>
              <a:prstGeom prst="rect">
                <a:avLst/>
              </a:prstGeom>
              <a:blipFill>
                <a:blip r:embed="rId3"/>
                <a:stretch>
                  <a:fillRect l="-10526" r="-28947" b="-9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A50472AA-05CE-4CBA-8ACC-C9BB2A7860F5}"/>
              </a:ext>
            </a:extLst>
          </p:cNvPr>
          <p:cNvSpPr/>
          <p:nvPr/>
        </p:nvSpPr>
        <p:spPr>
          <a:xfrm>
            <a:off x="3500791" y="23744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4FE3A9-66DD-4983-B1A2-C94F6E1AB51C}"/>
              </a:ext>
            </a:extLst>
          </p:cNvPr>
          <p:cNvSpPr/>
          <p:nvPr/>
        </p:nvSpPr>
        <p:spPr>
          <a:xfrm>
            <a:off x="4604881" y="2452388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6A6C7C-56CE-4CD8-8187-A7918CDFE020}"/>
              </a:ext>
            </a:extLst>
          </p:cNvPr>
          <p:cNvSpPr/>
          <p:nvPr/>
        </p:nvSpPr>
        <p:spPr>
          <a:xfrm>
            <a:off x="3380857" y="3632350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0C4BED-61A5-43F2-8D44-6E2DAA39129C}"/>
              </a:ext>
            </a:extLst>
          </p:cNvPr>
          <p:cNvSpPr/>
          <p:nvPr/>
        </p:nvSpPr>
        <p:spPr>
          <a:xfrm>
            <a:off x="3834116" y="165340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C99092D2-ABB9-4A78-8C8D-0A46CDE33144}"/>
              </a:ext>
            </a:extLst>
          </p:cNvPr>
          <p:cNvSpPr/>
          <p:nvPr/>
        </p:nvSpPr>
        <p:spPr>
          <a:xfrm rot="1416441">
            <a:off x="3860606" y="3140840"/>
            <a:ext cx="491145" cy="656784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0D43F1-370C-4DE5-B529-B16934FC5981}"/>
                  </a:ext>
                </a:extLst>
              </p:cNvPr>
              <p:cNvSpPr txBox="1"/>
              <p:nvPr/>
            </p:nvSpPr>
            <p:spPr>
              <a:xfrm>
                <a:off x="4429054" y="3118090"/>
                <a:ext cx="1649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GB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(slope)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0D43F1-370C-4DE5-B529-B16934FC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054" y="3118090"/>
                <a:ext cx="1649730" cy="400110"/>
              </a:xfrm>
              <a:prstGeom prst="rect">
                <a:avLst/>
              </a:prstGeom>
              <a:blipFill>
                <a:blip r:embed="rId4"/>
                <a:stretch>
                  <a:fillRect l="-1852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C2DE0A-E847-46CA-B36D-66A217C1AA07}"/>
              </a:ext>
            </a:extLst>
          </p:cNvPr>
          <p:cNvCxnSpPr>
            <a:cxnSpLocks/>
          </p:cNvCxnSpPr>
          <p:nvPr/>
        </p:nvCxnSpPr>
        <p:spPr>
          <a:xfrm flipV="1">
            <a:off x="2859366" y="2047473"/>
            <a:ext cx="5003988" cy="152717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FC1490-28C9-412D-8F0F-CD8E55F31738}"/>
              </a:ext>
            </a:extLst>
          </p:cNvPr>
          <p:cNvSpPr txBox="1"/>
          <p:nvPr/>
        </p:nvSpPr>
        <p:spPr>
          <a:xfrm>
            <a:off x="3651113" y="4638769"/>
            <a:ext cx="2494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x </a:t>
            </a:r>
            <a:r>
              <a:rPr lang="en-GB" sz="2000" b="1" dirty="0"/>
              <a:t>variable (age)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A8A0A26-0001-492F-8F31-3CFD173C947F}"/>
              </a:ext>
            </a:extLst>
          </p:cNvPr>
          <p:cNvSpPr/>
          <p:nvPr/>
        </p:nvSpPr>
        <p:spPr>
          <a:xfrm>
            <a:off x="6356159" y="1695287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DAE13C8-B513-46C8-BEAE-38B5076C2A6E}"/>
              </a:ext>
            </a:extLst>
          </p:cNvPr>
          <p:cNvSpPr/>
          <p:nvPr/>
        </p:nvSpPr>
        <p:spPr>
          <a:xfrm>
            <a:off x="5876933" y="2283029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F5E009-9B0E-4C73-9824-770E8D737178}"/>
              </a:ext>
            </a:extLst>
          </p:cNvPr>
          <p:cNvSpPr/>
          <p:nvPr/>
        </p:nvSpPr>
        <p:spPr>
          <a:xfrm>
            <a:off x="6355085" y="2108741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1DD97C0-69DC-45DE-9FC8-950E639E8079}"/>
              </a:ext>
            </a:extLst>
          </p:cNvPr>
          <p:cNvSpPr/>
          <p:nvPr/>
        </p:nvSpPr>
        <p:spPr>
          <a:xfrm>
            <a:off x="7153102" y="2402220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B3602F-DCB1-44F7-9240-68F144D5918A}"/>
              </a:ext>
            </a:extLst>
          </p:cNvPr>
          <p:cNvSpPr/>
          <p:nvPr/>
        </p:nvSpPr>
        <p:spPr>
          <a:xfrm>
            <a:off x="6811174" y="2833201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5396121-2878-46FF-8E2D-971BEA830BFF}"/>
              </a:ext>
            </a:extLst>
          </p:cNvPr>
          <p:cNvSpPr/>
          <p:nvPr/>
        </p:nvSpPr>
        <p:spPr>
          <a:xfrm>
            <a:off x="6901104" y="121645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928C65-28E7-4C23-A983-B3706CA5060A}"/>
              </a:ext>
            </a:extLst>
          </p:cNvPr>
          <p:cNvSpPr/>
          <p:nvPr/>
        </p:nvSpPr>
        <p:spPr>
          <a:xfrm>
            <a:off x="4841441" y="2744192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ABC105A-B888-4B78-A65C-627B5F3F8276}"/>
              </a:ext>
            </a:extLst>
          </p:cNvPr>
          <p:cNvSpPr/>
          <p:nvPr/>
        </p:nvSpPr>
        <p:spPr>
          <a:xfrm>
            <a:off x="4724568" y="184680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8D49FD1-AB66-44B2-B956-105437C0568E}"/>
              </a:ext>
            </a:extLst>
          </p:cNvPr>
          <p:cNvSpPr/>
          <p:nvPr/>
        </p:nvSpPr>
        <p:spPr>
          <a:xfrm>
            <a:off x="5386212" y="2446811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1450965-93C5-4C96-A6D9-6FDD1356AA0C}"/>
              </a:ext>
            </a:extLst>
          </p:cNvPr>
          <p:cNvSpPr/>
          <p:nvPr/>
        </p:nvSpPr>
        <p:spPr>
          <a:xfrm>
            <a:off x="5455431" y="169528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1F20DCD-ACC8-4F92-936C-C95295B2BC66}"/>
              </a:ext>
            </a:extLst>
          </p:cNvPr>
          <p:cNvSpPr/>
          <p:nvPr/>
        </p:nvSpPr>
        <p:spPr>
          <a:xfrm>
            <a:off x="5523354" y="3016541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C94860-3872-4962-99F7-B6D494AFFC33}"/>
              </a:ext>
            </a:extLst>
          </p:cNvPr>
          <p:cNvSpPr/>
          <p:nvPr/>
        </p:nvSpPr>
        <p:spPr>
          <a:xfrm>
            <a:off x="4981261" y="3490015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1AEFB1-D2C6-4572-8B16-90E248BA9A43}"/>
              </a:ext>
            </a:extLst>
          </p:cNvPr>
          <p:cNvSpPr txBox="1"/>
          <p:nvPr/>
        </p:nvSpPr>
        <p:spPr>
          <a:xfrm>
            <a:off x="7892743" y="1219061"/>
            <a:ext cx="107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Group B</a:t>
            </a:r>
            <a:endParaRPr lang="en-GB" sz="16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AD4706-29A3-4177-9A93-5F5D2C3B338D}"/>
              </a:ext>
            </a:extLst>
          </p:cNvPr>
          <p:cNvSpPr txBox="1"/>
          <p:nvPr/>
        </p:nvSpPr>
        <p:spPr>
          <a:xfrm>
            <a:off x="7905018" y="719379"/>
            <a:ext cx="107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C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1B891C-0044-49DB-9AEF-8E46499FDD25}"/>
              </a:ext>
            </a:extLst>
          </p:cNvPr>
          <p:cNvCxnSpPr>
            <a:cxnSpLocks/>
          </p:cNvCxnSpPr>
          <p:nvPr/>
        </p:nvCxnSpPr>
        <p:spPr>
          <a:xfrm flipV="1">
            <a:off x="2842340" y="3568152"/>
            <a:ext cx="4846320" cy="2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DCBA9E5-5C15-41A6-96EC-0F7BEF83EA89}"/>
                  </a:ext>
                </a:extLst>
              </p:cNvPr>
              <p:cNvSpPr txBox="1"/>
              <p:nvPr/>
            </p:nvSpPr>
            <p:spPr>
              <a:xfrm>
                <a:off x="7702885" y="3308042"/>
                <a:ext cx="598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DCBA9E5-5C15-41A6-96EC-0F7BEF83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85" y="3308042"/>
                <a:ext cx="598505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6EFC976E-EBC5-41CD-AA66-A5DC2DD9321E}"/>
              </a:ext>
            </a:extLst>
          </p:cNvPr>
          <p:cNvSpPr txBox="1"/>
          <p:nvPr/>
        </p:nvSpPr>
        <p:spPr>
          <a:xfrm>
            <a:off x="7905018" y="1848240"/>
            <a:ext cx="107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Group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GB" sz="16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ACA8577-E0CA-43B0-BF1C-DB903E498129}"/>
              </a:ext>
            </a:extLst>
          </p:cNvPr>
          <p:cNvCxnSpPr>
            <a:cxnSpLocks/>
          </p:cNvCxnSpPr>
          <p:nvPr/>
        </p:nvCxnSpPr>
        <p:spPr>
          <a:xfrm flipV="1">
            <a:off x="2936094" y="1447399"/>
            <a:ext cx="5003988" cy="152717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CCC5FF2-57BA-4E84-9174-40EA3DD9A366}"/>
              </a:ext>
            </a:extLst>
          </p:cNvPr>
          <p:cNvCxnSpPr>
            <a:cxnSpLocks/>
          </p:cNvCxnSpPr>
          <p:nvPr/>
        </p:nvCxnSpPr>
        <p:spPr>
          <a:xfrm flipV="1">
            <a:off x="2888755" y="905898"/>
            <a:ext cx="5003988" cy="1527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53A27BF-997F-4E62-A796-B92157F86E59}"/>
              </a:ext>
            </a:extLst>
          </p:cNvPr>
          <p:cNvSpPr/>
          <p:nvPr/>
        </p:nvSpPr>
        <p:spPr>
          <a:xfrm>
            <a:off x="3769993" y="3050958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EDC10D6-57A7-4E32-8E6B-C1378AABA152}"/>
              </a:ext>
            </a:extLst>
          </p:cNvPr>
          <p:cNvSpPr/>
          <p:nvPr/>
        </p:nvSpPr>
        <p:spPr>
          <a:xfrm>
            <a:off x="7195968" y="1936713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3D37597-D25E-4060-8C8F-40D1984D4AA7}"/>
              </a:ext>
            </a:extLst>
          </p:cNvPr>
          <p:cNvSpPr/>
          <p:nvPr/>
        </p:nvSpPr>
        <p:spPr>
          <a:xfrm>
            <a:off x="5967577" y="88657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67387E5-8CD8-435B-B113-4FC3E5EABB83}"/>
              </a:ext>
            </a:extLst>
          </p:cNvPr>
          <p:cNvSpPr/>
          <p:nvPr/>
        </p:nvSpPr>
        <p:spPr>
          <a:xfrm>
            <a:off x="7642940" y="106820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320F7C9-D5E6-4E38-946F-9CB40CFA61A5}"/>
                  </a:ext>
                </a:extLst>
              </p:cNvPr>
              <p:cNvSpPr txBox="1"/>
              <p:nvPr/>
            </p:nvSpPr>
            <p:spPr>
              <a:xfrm>
                <a:off x="3005575" y="2949144"/>
                <a:ext cx="5866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320F7C9-D5E6-4E38-946F-9CB40CFA6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575" y="2949144"/>
                <a:ext cx="586656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4F5DD1-C5FB-4E65-91E4-766ED84E3815}"/>
              </a:ext>
            </a:extLst>
          </p:cNvPr>
          <p:cNvCxnSpPr>
            <a:cxnSpLocks/>
          </p:cNvCxnSpPr>
          <p:nvPr/>
        </p:nvCxnSpPr>
        <p:spPr>
          <a:xfrm flipV="1">
            <a:off x="3124308" y="2951434"/>
            <a:ext cx="0" cy="5100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4B28684-6E4D-418F-9FF0-A3D971A3A843}"/>
              </a:ext>
            </a:extLst>
          </p:cNvPr>
          <p:cNvCxnSpPr>
            <a:cxnSpLocks/>
          </p:cNvCxnSpPr>
          <p:nvPr/>
        </p:nvCxnSpPr>
        <p:spPr>
          <a:xfrm flipV="1">
            <a:off x="3038583" y="2451654"/>
            <a:ext cx="0" cy="10267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A46BC4-A4F9-4A19-89FE-6BB3F24DC27A}"/>
                  </a:ext>
                </a:extLst>
              </p:cNvPr>
              <p:cNvSpPr txBox="1"/>
              <p:nvPr/>
            </p:nvSpPr>
            <p:spPr>
              <a:xfrm>
                <a:off x="2968132" y="2292295"/>
                <a:ext cx="5866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A46BC4-A4F9-4A19-89FE-6BB3F24DC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132" y="2292295"/>
                <a:ext cx="586656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700D778-16C5-43A2-A117-AE3C4880489B}"/>
                  </a:ext>
                </a:extLst>
              </p:cNvPr>
              <p:cNvSpPr txBox="1"/>
              <p:nvPr/>
            </p:nvSpPr>
            <p:spPr>
              <a:xfrm>
                <a:off x="6146092" y="4137165"/>
                <a:ext cx="3123394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(group A)</a:t>
                </a:r>
              </a:p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(group B)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̶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(group C)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700D778-16C5-43A2-A117-AE3C48804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092" y="4137165"/>
                <a:ext cx="3123394" cy="923330"/>
              </a:xfrm>
              <a:prstGeom prst="rect">
                <a:avLst/>
              </a:prstGeom>
              <a:blipFill>
                <a:blip r:embed="rId8"/>
                <a:stretch>
                  <a:fillRect l="-1559" t="-4636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4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404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Doogue</dc:creator>
  <cp:lastModifiedBy>Steve Doogue</cp:lastModifiedBy>
  <cp:revision>31</cp:revision>
  <dcterms:created xsi:type="dcterms:W3CDTF">2019-04-04T18:26:28Z</dcterms:created>
  <dcterms:modified xsi:type="dcterms:W3CDTF">2019-07-09T19:06:00Z</dcterms:modified>
</cp:coreProperties>
</file>