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6E9C-CF8D-4FAE-BF2F-76C72A99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D4886-1035-4988-B6B0-36EED3C34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8CD-A42E-438C-91C5-02213528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924D-1A62-4B1B-A561-87752D0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FAB9-5EDC-4BC8-A211-9D355C06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F032-111F-4D1F-A66F-78FD040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F4F4C-2366-4A8A-BC5B-51E17813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1206-97D4-40AA-93F2-03C864C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BA2C-BDD0-45CB-9F95-7FC8A398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E108-5DF8-4397-BAA0-6C918DED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F843-1218-4A21-920C-CE2C1C02C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2476-EAAB-4D2A-9EC5-8BC0CA55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83DA-E8E4-488E-8E15-8BF63AF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E8E2-31EB-4911-B8DC-7D55178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8A49-518F-4CFA-917E-5ADC8948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236-7CC5-453D-915E-86D0AC9F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2310-7E97-44F1-89CA-CA60FC62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456B-11E9-492E-BDCE-F63949B7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F54F-C42B-41F5-8506-8F761BA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415D-D6AD-4B94-9FCE-0C1AD7D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1AC-87E0-41CF-9EA7-44E5D92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C2A2-DBEF-4E30-901F-C02C8B83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EDB3-06DF-4D76-A253-F1905A3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84A1-DD91-453E-A145-AAF5290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A6EE-EB54-4E22-B469-0D674490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3163-D56F-4BEC-93D7-D61CC0DF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4475-737B-4B1C-B933-A8AD0E1B3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8AB9-1C8C-4F22-8AAF-1152685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72EF-C2B4-4988-A453-E8D5A2BE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F2987-3965-4CDD-9698-71FCDC5D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A85F-A3EB-489A-8936-E209392C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1C4-73E7-4BE5-8DC5-24FBB501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3801-48A2-446B-971E-1779C3F8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6BBE1-3342-403B-8E85-E8A50B0C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1882-AFA5-4A95-B4CA-0E2C8C838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E0979-E145-4D98-8B0A-8851F5D55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2DCD-510D-4157-98D0-20159D6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B1159-8775-481D-B47F-7CB1E6C8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B3FCA-5999-41AB-B756-7E60FEFC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81E-A05A-4057-82E5-D533361D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6EFDA-B091-4434-8B89-AB959F2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A6CB5-552A-433A-BE63-48389A77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4643-52BA-422B-880E-08FEB2C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C68A3-3410-4A73-8A37-BC18D917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45A8A-05AE-4DBA-8930-DD9079F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4511-9A8F-4235-83FC-BC3FF5CD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51BF-E74F-4110-B24B-6A48EF56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2B6F-4BB9-4195-92FB-F6CCAEF0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A386-C267-4A7D-B56C-D96BC9B5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6F40-F88F-4BF8-A199-F7D9184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C73A-166E-44DB-A9B4-80A6C2C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3C8A-037B-4D7B-A9EB-6BC0ADF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015-F49D-48F8-9276-9131BFA5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5004A-EF4F-452A-980C-6C37FF73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3FF71-A8AA-4F79-A9F6-54B52C66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DE45-1515-45ED-B1BA-ED11B732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6937-2329-47C0-9620-0CAE6B11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1E64-956C-419F-A274-183B9AC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A0BB9-42B5-441C-B73F-7F260451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05F6-F889-4CD2-A5DC-98960EAD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3062-D4FD-414F-98D1-36529747B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7F92-8179-4A38-8EDC-6D7B3A5D81B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A6BA-7095-4933-9F56-DFD9D55A9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3467-20A2-4BEF-8F0F-5558D26B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672F-6CAA-4D11-AA32-7AA03EE8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 Microarray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C697E-AF80-406A-BF73-4EC2E15B8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20882"/>
          </a:xfrm>
        </p:spPr>
        <p:txBody>
          <a:bodyPr/>
          <a:lstStyle/>
          <a:p>
            <a:r>
              <a:rPr lang="en-US" dirty="0"/>
              <a:t>Steve Semick</a:t>
            </a:r>
          </a:p>
          <a:p>
            <a:r>
              <a:rPr lang="en-US" dirty="0"/>
              <a:t>January 19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2230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908-1F72-4A2A-BB99-C74A2273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53B-4007-4298-9EFE-A307032A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from 16 rat brains</a:t>
            </a:r>
          </a:p>
          <a:p>
            <a:r>
              <a:rPr lang="en-US" dirty="0" err="1"/>
              <a:t>ClariomS</a:t>
            </a:r>
            <a:r>
              <a:rPr lang="en-US" dirty="0"/>
              <a:t> microarray (Affymetrix)</a:t>
            </a:r>
          </a:p>
          <a:p>
            <a:pPr lvl="1"/>
            <a:r>
              <a:rPr lang="en-US" dirty="0"/>
              <a:t>~23,000 “transcript clusters”</a:t>
            </a:r>
          </a:p>
          <a:p>
            <a:pPr lvl="1"/>
            <a:r>
              <a:rPr lang="en-US" dirty="0"/>
              <a:t>Whole transcriptome coverage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04571-FD4E-4365-8CD8-4BAE4977A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07240"/>
              </p:ext>
            </p:extLst>
          </p:nvPr>
        </p:nvGraphicFramePr>
        <p:xfrm>
          <a:off x="3622090" y="4567555"/>
          <a:ext cx="816252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05">
                  <a:extLst>
                    <a:ext uri="{9D8B030D-6E8A-4147-A177-3AD203B41FA5}">
                      <a16:colId xmlns:a16="http://schemas.microsoft.com/office/drawing/2014/main" val="2033704357"/>
                    </a:ext>
                  </a:extLst>
                </a:gridCol>
                <a:gridCol w="1632505">
                  <a:extLst>
                    <a:ext uri="{9D8B030D-6E8A-4147-A177-3AD203B41FA5}">
                      <a16:colId xmlns:a16="http://schemas.microsoft.com/office/drawing/2014/main" val="2408659943"/>
                    </a:ext>
                  </a:extLst>
                </a:gridCol>
                <a:gridCol w="1632505">
                  <a:extLst>
                    <a:ext uri="{9D8B030D-6E8A-4147-A177-3AD203B41FA5}">
                      <a16:colId xmlns:a16="http://schemas.microsoft.com/office/drawing/2014/main" val="933980585"/>
                    </a:ext>
                  </a:extLst>
                </a:gridCol>
                <a:gridCol w="1632505">
                  <a:extLst>
                    <a:ext uri="{9D8B030D-6E8A-4147-A177-3AD203B41FA5}">
                      <a16:colId xmlns:a16="http://schemas.microsoft.com/office/drawing/2014/main" val="3529344695"/>
                    </a:ext>
                  </a:extLst>
                </a:gridCol>
                <a:gridCol w="1632505">
                  <a:extLst>
                    <a:ext uri="{9D8B030D-6E8A-4147-A177-3AD203B41FA5}">
                      <a16:colId xmlns:a16="http://schemas.microsoft.com/office/drawing/2014/main" val="148341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Brain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Pyridostigmin</a:t>
                      </a:r>
                      <a:r>
                        <a:rPr lang="en-US" dirty="0"/>
                        <a:t> + 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Pyridostigmin</a:t>
                      </a:r>
                      <a:endParaRPr lang="en-US" dirty="0"/>
                    </a:p>
                    <a:p>
                      <a:r>
                        <a:rPr lang="en-US" dirty="0"/>
                        <a:t>+ 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Pyridostigmin</a:t>
                      </a:r>
                      <a:endParaRPr lang="en-US" dirty="0"/>
                    </a:p>
                    <a:p>
                      <a:r>
                        <a:rPr lang="en-US" dirty="0"/>
                        <a:t>+LPS</a:t>
                      </a:r>
                    </a:p>
                    <a:p>
                      <a:r>
                        <a:rPr lang="en-US" dirty="0"/>
                        <a:t>+rosiglitazone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Frontal Cortex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6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Lateral Amygdala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AF9-0B05-41FD-A07A-AAE21B73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8BB8-4B4B-4428-949E-8CAF3288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Differential expression</a:t>
            </a:r>
          </a:p>
          <a:p>
            <a:pPr lvl="1"/>
            <a:endParaRPr lang="en-US" dirty="0"/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Conclusions</a:t>
            </a:r>
          </a:p>
          <a:p>
            <a:pPr lvl="1"/>
            <a:r>
              <a:rPr lang="en-US" dirty="0"/>
              <a:t>Next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7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159E-ECE2-4A7A-A59E-BEFAFE46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(QC)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26E4-497C-48E9-B307-A5B3A4F0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5092" cy="4351338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Data reduction method</a:t>
            </a:r>
          </a:p>
          <a:p>
            <a:pPr lvl="1"/>
            <a:r>
              <a:rPr lang="en-US" dirty="0"/>
              <a:t>~23,000 data points =&gt; 12 points</a:t>
            </a:r>
          </a:p>
          <a:p>
            <a:pPr lvl="1"/>
            <a:r>
              <a:rPr lang="en-US" dirty="0"/>
              <a:t>Brain region is greatest source of variation in global gene expression</a:t>
            </a:r>
          </a:p>
          <a:p>
            <a:r>
              <a:rPr lang="en-US" dirty="0"/>
              <a:t>No outliers seen on other QC plots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819D-ED4E-4018-9A50-177A5B15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92" y="681036"/>
            <a:ext cx="6131664" cy="61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C253-3A34-4173-B41B-62D7E683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analysis methods: same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22480-3C73-40E0-AE6D-CA26EEEF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930" y="2849744"/>
            <a:ext cx="3980792" cy="400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DE2A6-EC4E-4D43-8372-EBF0DC2F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8" y="2905051"/>
            <a:ext cx="3980792" cy="395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6F082-3508-4293-BEBA-36CE5FC0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451" y="2831977"/>
            <a:ext cx="4049549" cy="4026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49552-CCF5-4852-B08F-B85EC22D89E1}"/>
              </a:ext>
            </a:extLst>
          </p:cNvPr>
          <p:cNvSpPr txBox="1"/>
          <p:nvPr/>
        </p:nvSpPr>
        <p:spPr>
          <a:xfrm>
            <a:off x="838200" y="1690688"/>
            <a:ext cx="938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data with Transcriptome Analysis Console (Affymetrix software) and R (</a:t>
            </a:r>
            <a:r>
              <a:rPr lang="en-US" dirty="0" err="1"/>
              <a:t>BioConductor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normalization (RMA) and statistical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Concordant results suggests that the analysis was done “correctly”</a:t>
            </a:r>
          </a:p>
        </p:txBody>
      </p:sp>
    </p:spTree>
    <p:extLst>
      <p:ext uri="{BB962C8B-B14F-4D97-AF65-F5344CB8AC3E}">
        <p14:creationId xmlns:p14="http://schemas.microsoft.com/office/powerpoint/2010/main" val="21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</TotalTime>
  <Words>144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Rat Microarray Data Analysis</vt:lpstr>
      <vt:lpstr>Data collected</vt:lpstr>
      <vt:lpstr>Outline</vt:lpstr>
      <vt:lpstr>Quality control (QC)</vt:lpstr>
      <vt:lpstr>Different data analysis methods: same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Semick</dc:creator>
  <cp:lastModifiedBy>Stephen Semick</cp:lastModifiedBy>
  <cp:revision>5</cp:revision>
  <dcterms:created xsi:type="dcterms:W3CDTF">2019-01-19T16:16:17Z</dcterms:created>
  <dcterms:modified xsi:type="dcterms:W3CDTF">2019-01-24T02:49:16Z</dcterms:modified>
</cp:coreProperties>
</file>