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ECEE8-343C-4B42-9ABD-7D7F70BE9D04}" v="70" dt="2023-01-25T10:46:0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AF6C-1FE9-6086-C198-0BA9A9CB8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E9DA4-97B5-1B5D-B0DA-C49E625C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E1D6-1E60-4BAD-09F3-049967D2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D0D4-A25B-59EB-CF2D-477790BF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4437-8C56-6D47-D420-B1A311E8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974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AAC4-64E1-54FA-CB8E-D650A16B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EA5F6-45A1-1980-10FE-482D0D6D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AF15-C05D-27E7-04CA-17393647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74DC-69CD-E4B0-006A-FEA52F3D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16FC9-F8A3-ACFB-C0B1-025A8D86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481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C85B-5073-97FE-5C15-B7F1DB2A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A09-D928-4B20-0ACE-878A3568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6F165-73BB-AF18-34D4-03C4D750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660D-4C73-195A-F598-7A35169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5E1F-E692-7447-1592-30FBF690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972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A47C-380B-1A53-AD0B-95BA29C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F07E-6168-8BD4-A9D5-AE60B00E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72A8-9CBD-9549-C4A0-7316FAE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B327-35AB-E904-2C86-3EB487B6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F58F-3607-6DD7-DBAF-222C0642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78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5DB8-93AE-C3D3-558C-F341ABBC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DC6F-8F04-4C89-4670-4004A2E7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1A72-422A-C023-2BA3-D9DA5271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D601-E509-EECC-C9C4-9E590F31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2B0A-1AD9-2099-F5EA-B63C84DE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86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F50-98F7-A718-0E62-AD61FFF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41CB-067F-E677-6D47-162BF8BA8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E3515-DA6E-FB34-E199-1986C84E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F0AEE-FBAC-E813-B457-F252DEE3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5B00-609F-E7CC-2F8E-B1410AFB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C681-988D-BC1D-1EF4-26B4301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764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D9C9-FD78-662C-0EB8-310B0E0B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4953-B8CE-FDC6-2A9D-24BE444B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FEDF-99B6-B47D-BA95-E593C2AF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CAF29-7155-AADA-C35A-AB98621E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AFFD-DCAA-213E-482B-5C1F94D2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B9A9B-2C12-CDB8-2A69-EFE027BE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C7306-E8EB-13DC-01DD-134DB775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7BA12-B476-8C7A-18E7-3867902E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35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FA6-DB4E-FFB8-FA80-BD5D4BAD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27AD4-B27E-8D83-703D-2FAEB4C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A7430-5C2E-3829-1FEC-07D7F388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EDE5-087B-5640-474D-CC03ADA2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753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0D95D-031C-A1B0-712A-0DFED6D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27F4C-6062-1391-BFCF-FE54533C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64A1-24CD-C110-4D99-53BC455C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59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A292-3582-48FA-C68D-19DCCC84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805F-CF58-73BA-10B2-A4E33FAA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EE47-AFB6-313F-568E-17ACFA8F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16E7-0A37-6E35-B5AC-3E5EA061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232B-BC59-6095-6C20-D6503FE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2F674-0C90-20D3-54F8-1859DA5F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5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535-94CE-4BB6-1515-E664EF09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0BA73-1CEA-993D-30D8-D1131C22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92285-D80C-283B-46EF-543329D75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8FB0-DC22-F6FE-D018-83E7021D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320C-5457-9D18-8D8A-7C7E03A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627F-1627-2492-7E9D-31D25DC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695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BF158-B4AB-2029-7C9D-4E4CA1A2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11588-3D1B-CAC3-BAB7-AB7AD3FAD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1F95-F80A-D920-D6BF-9818B6B94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E59A-269A-4A4F-AECB-215CE4DAEB47}" type="datetimeFigureOut">
              <a:rPr lang="en-ZA" smtClean="0"/>
              <a:t>2023/01/26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4649-2D14-1987-1192-604E6B2ED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C04D-1BEB-4963-62F5-2129D154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6AC2-0B38-4B0B-AB4A-67B96D51B7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591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8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F68BEAC-DD05-A8C4-5DA1-B7E13CD04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1" b="1"/>
          <a:stretch/>
        </p:blipFill>
        <p:spPr>
          <a:xfrm>
            <a:off x="7291165" y="782595"/>
            <a:ext cx="3829492" cy="2727366"/>
          </a:xfrm>
          <a:prstGeom prst="rect">
            <a:avLst/>
          </a:prstGeom>
        </p:spPr>
      </p:pic>
      <p:grpSp>
        <p:nvGrpSpPr>
          <p:cNvPr id="195" name="Group 185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96" name="Freeform: Shape 190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1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8" name="Freeform: Shape 188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89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CAC0B-02BF-2BC5-A96A-F61E2011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5257801" cy="2308324"/>
          </a:xfrm>
        </p:spPr>
        <p:txBody>
          <a:bodyPr>
            <a:normAutofit/>
          </a:bodyPr>
          <a:lstStyle/>
          <a:p>
            <a:pPr algn="l"/>
            <a:r>
              <a:rPr lang="en-ZA" sz="7200" dirty="0">
                <a:solidFill>
                  <a:schemeClr val="bg1"/>
                </a:solidFill>
                <a:latin typeface="Algerian" panose="04020705040A02060702" pitchFamily="82" charset="0"/>
              </a:rPr>
              <a:t>CORE DEVS</a:t>
            </a:r>
            <a:br>
              <a:rPr lang="en-ZA" sz="72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ZA" sz="3200" dirty="0">
                <a:solidFill>
                  <a:schemeClr val="bg1"/>
                </a:solidFill>
                <a:latin typeface="Algerian" panose="04020705040A02060702" pitchFamily="82" charset="0"/>
              </a:rPr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8825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CDA0F-0B2F-C5A5-C6D7-01534D59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5520070" cy="1323439"/>
          </a:xfrm>
        </p:spPr>
        <p:txBody>
          <a:bodyPr anchor="t">
            <a:normAutofit/>
          </a:bodyPr>
          <a:lstStyle/>
          <a:p>
            <a:r>
              <a:rPr lang="en-ZA" dirty="0">
                <a:solidFill>
                  <a:schemeClr val="bg1"/>
                </a:solidFill>
                <a:latin typeface="Algerian" panose="04020705040A02060702" pitchFamily="82" charset="0"/>
              </a:rPr>
              <a:t>Table Of Content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DCFA7E1-1A89-2182-7213-81A40825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037"/>
            <a:ext cx="4391025" cy="2910663"/>
          </a:xfrm>
        </p:spPr>
        <p:txBody>
          <a:bodyPr>
            <a:normAutofit/>
          </a:bodyPr>
          <a:lstStyle/>
          <a:p>
            <a:r>
              <a:rPr lang="en-ZA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ZA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r>
              <a:rPr lang="en-ZA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Solutions</a:t>
            </a:r>
          </a:p>
          <a:p>
            <a:r>
              <a:rPr lang="en-ZA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r>
              <a:rPr lang="en-ZA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Specifications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C13127-C6A5-3364-A496-EC29438A7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1" b="1"/>
          <a:stretch/>
        </p:blipFill>
        <p:spPr>
          <a:xfrm>
            <a:off x="5717422" y="1974089"/>
            <a:ext cx="6260962" cy="31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3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77164-58D9-AA62-F3B8-8AA5A0EB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99" y="829340"/>
            <a:ext cx="6140450" cy="2135851"/>
          </a:xfrm>
        </p:spPr>
        <p:txBody>
          <a:bodyPr anchor="t">
            <a:normAutofit/>
          </a:bodyPr>
          <a:lstStyle/>
          <a:p>
            <a:r>
              <a:rPr lang="en-ZA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1026" name="Picture 2" descr="Comparing gym memberships in South Africa: The cost of getting fit">
            <a:extLst>
              <a:ext uri="{FF2B5EF4-FFF2-40B4-BE49-F238E27FC236}">
                <a16:creationId xmlns:a16="http://schemas.microsoft.com/office/drawing/2014/main" id="{669BB6B2-6CD4-699E-1380-BB5B9C010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1" r="6022"/>
          <a:stretch/>
        </p:blipFill>
        <p:spPr bwMode="auto">
          <a:xfrm>
            <a:off x="-1" y="2090024"/>
            <a:ext cx="4762006" cy="476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44A859F-5630-4242-EB05-30568C77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090025"/>
            <a:ext cx="6140450" cy="351067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black owned business in Kagiso, Krugersdorp.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Founded in 2021.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employees and an annual turnover of R 50 000.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Aim: Comprehensive </a:t>
            </a:r>
            <a:r>
              <a:rPr lang="en-US" sz="200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center 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long-term results and a better lifestyle.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Vision: Promoting health awareness through a non-intimidating environment. 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Pricing: Various pricing packages to meet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257847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4C3A-87A6-CDA3-A372-B9CC15FA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ZA" dirty="0">
                <a:latin typeface="Algerian" panose="04020705040A02060702" pitchFamily="82" charset="0"/>
              </a:rPr>
              <a:t>CHALLENGES</a:t>
            </a:r>
          </a:p>
        </p:txBody>
      </p:sp>
      <p:pic>
        <p:nvPicPr>
          <p:cNvPr id="2050" name="Picture 2" descr="Comparing gym memberships in South Africa: The cost of getting fit">
            <a:extLst>
              <a:ext uri="{FF2B5EF4-FFF2-40B4-BE49-F238E27FC236}">
                <a16:creationId xmlns:a16="http://schemas.microsoft.com/office/drawing/2014/main" id="{DA3AE484-D16B-DE17-5F27-6AE07450F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4" r="22357" b="-1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3F28-3BCD-0C71-7A1F-2574B866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en-Z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gym is using a paper-based system. </a:t>
            </a:r>
          </a:p>
          <a:p>
            <a:pPr lvl="0"/>
            <a:r>
              <a:rPr lang="en-Z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Registration: the gym uses papers to register client which it takes time </a:t>
            </a:r>
          </a:p>
          <a:p>
            <a:pPr lvl="0"/>
            <a:r>
              <a:rPr lang="en-Z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capabilities: client just walk in the is not access system for identification and the manager find it hard to know who the clients are and who are the for registration. </a:t>
            </a:r>
          </a:p>
          <a:p>
            <a:pPr lvl="0"/>
            <a:r>
              <a:rPr lang="en-ZA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trainers are struggling with time session. </a:t>
            </a:r>
          </a:p>
        </p:txBody>
      </p:sp>
    </p:spTree>
    <p:extLst>
      <p:ext uri="{BB962C8B-B14F-4D97-AF65-F5344CB8AC3E}">
        <p14:creationId xmlns:p14="http://schemas.microsoft.com/office/powerpoint/2010/main" val="4021812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paring gym memberships in South Africa: The cost of getting fit">
            <a:extLst>
              <a:ext uri="{FF2B5EF4-FFF2-40B4-BE49-F238E27FC236}">
                <a16:creationId xmlns:a16="http://schemas.microsoft.com/office/drawing/2014/main" id="{D9D22F68-18EC-513B-227F-7AD3A59D1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14880" b="-1"/>
          <a:stretch/>
        </p:blipFill>
        <p:spPr bwMode="auto">
          <a:xfrm>
            <a:off x="0" y="10"/>
            <a:ext cx="61760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Freeform: Shape 5126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83758-C006-A60F-8AA9-7DA8F802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780" y="365125"/>
            <a:ext cx="6879219" cy="1325563"/>
          </a:xfrm>
        </p:spPr>
        <p:txBody>
          <a:bodyPr>
            <a:normAutofit/>
          </a:bodyPr>
          <a:lstStyle/>
          <a:p>
            <a:r>
              <a:rPr lang="en-ZA" dirty="0">
                <a:latin typeface="Algerian" panose="04020705040A02060702" pitchFamily="82" charset="0"/>
              </a:rPr>
              <a:t>OVERVIEW OF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BF11-2B28-9113-CFA2-2986222D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943" y="1063256"/>
            <a:ext cx="5442856" cy="5113707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CRM Gym System</a:t>
            </a:r>
          </a:p>
          <a:p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</a:p>
          <a:p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Benefits </a:t>
            </a:r>
          </a:p>
          <a:p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Portals </a:t>
            </a:r>
          </a:p>
          <a:p>
            <a:r>
              <a:rPr lang="en-ZA" sz="20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29899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aring gym memberships in South Africa: The cost of getting fit">
            <a:extLst>
              <a:ext uri="{FF2B5EF4-FFF2-40B4-BE49-F238E27FC236}">
                <a16:creationId xmlns:a16="http://schemas.microsoft.com/office/drawing/2014/main" id="{D3689B25-AACE-F035-3704-F58AFE2A6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14880" b="-1"/>
          <a:stretch/>
        </p:blipFill>
        <p:spPr bwMode="auto">
          <a:xfrm>
            <a:off x="20" y="10"/>
            <a:ext cx="61760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Freeform: Shape 615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6" name="Freeform: Shape 615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589AA-5948-7AE6-FFE8-2F809485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150" y="416690"/>
            <a:ext cx="7596830" cy="1180616"/>
          </a:xfrm>
        </p:spPr>
        <p:txBody>
          <a:bodyPr>
            <a:normAutofit/>
          </a:bodyPr>
          <a:lstStyle/>
          <a:p>
            <a:r>
              <a:rPr lang="en-ZA" dirty="0">
                <a:latin typeface="Algerian" panose="04020705040A02060702" pitchFamily="82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FEDE-03BD-06AD-A595-723378E7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423" y="1828799"/>
            <a:ext cx="5786376" cy="4348163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Authentication </a:t>
            </a:r>
          </a:p>
          <a:p>
            <a:pPr marL="34290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users out </a:t>
            </a:r>
          </a:p>
          <a:p>
            <a:pPr marL="342900" lvl="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Add, update, view and delete records.</a:t>
            </a:r>
          </a:p>
          <a:p>
            <a:pPr marL="342900" lvl="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 and deactivate.</a:t>
            </a:r>
          </a:p>
          <a:p>
            <a:pPr marL="342900" lvl="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appointment.</a:t>
            </a:r>
          </a:p>
          <a:p>
            <a:pPr marL="342900" lvl="0" indent="-342900">
              <a:spcAft>
                <a:spcPts val="750"/>
              </a:spcAft>
              <a:buFont typeface="Symbol" panose="05050102010706020507" pitchFamily="18" charset="2"/>
              <a:buChar char=""/>
            </a:pPr>
            <a:r>
              <a:rPr lang="en-ZA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a report. </a:t>
            </a:r>
          </a:p>
          <a:p>
            <a:endParaRPr lang="en-Z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23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aring gym memberships in South Africa: The cost of getting fit">
            <a:extLst>
              <a:ext uri="{FF2B5EF4-FFF2-40B4-BE49-F238E27FC236}">
                <a16:creationId xmlns:a16="http://schemas.microsoft.com/office/drawing/2014/main" id="{2541BA1C-6FF9-2734-72AA-6FB40BD1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14880" b="-1"/>
          <a:stretch/>
        </p:blipFill>
        <p:spPr bwMode="auto">
          <a:xfrm>
            <a:off x="20" y="10"/>
            <a:ext cx="61760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Freeform: Shape 7174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454423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80" name="Freeform: Shape 7176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83049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CF8D-322E-CFEC-6B53-D8EC9CF9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665" y="1531088"/>
            <a:ext cx="5846134" cy="464587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Profile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Billing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Check-in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Attendance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Schedule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Booking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Login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Appointments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</a:t>
            </a:r>
            <a:endParaRPr lang="en-ZA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ZA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6F9EB-51F7-E5D1-476F-C2CA776240DA}"/>
              </a:ext>
            </a:extLst>
          </p:cNvPr>
          <p:cNvSpPr txBox="1"/>
          <p:nvPr/>
        </p:nvSpPr>
        <p:spPr>
          <a:xfrm>
            <a:off x="4316819" y="604946"/>
            <a:ext cx="75730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4400" dirty="0">
                <a:latin typeface="Algerian" panose="04020705040A02060702" pitchFamily="82" charset="0"/>
              </a:rPr>
              <a:t>Technical specifications</a:t>
            </a:r>
            <a:endParaRPr lang="en-ZA" sz="4400" dirty="0"/>
          </a:p>
        </p:txBody>
      </p:sp>
    </p:spTree>
    <p:extLst>
      <p:ext uri="{BB962C8B-B14F-4D97-AF65-F5344CB8AC3E}">
        <p14:creationId xmlns:p14="http://schemas.microsoft.com/office/powerpoint/2010/main" val="281026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A6C4CC5B0BE44BBEC3705D1BA5904" ma:contentTypeVersion="0" ma:contentTypeDescription="Create a new document." ma:contentTypeScope="" ma:versionID="4cd0a0f23d3ce4fa2e708ba422fb2d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37efa3eea8047f7ff165485c9852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2EE27-C8CD-4CEC-97E0-ECE256975B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63570-0261-4E09-9D4C-9CC28862D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52D0B3-60B7-41CC-9A9F-1559F6EAF83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Symbol</vt:lpstr>
      <vt:lpstr>Office Theme</vt:lpstr>
      <vt:lpstr>CORE DEVS Presents</vt:lpstr>
      <vt:lpstr>Table Of Content</vt:lpstr>
      <vt:lpstr>Introduction</vt:lpstr>
      <vt:lpstr>CHALLENGES</vt:lpstr>
      <vt:lpstr>OVERVIEW OF SOLUTIONS</vt:lpstr>
      <vt:lpstr>FUNCTIONAL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DEVS Presents</dc:title>
  <dc:creator>Clara Riba</dc:creator>
  <cp:lastModifiedBy>Clara Riba</cp:lastModifiedBy>
  <cp:revision>12</cp:revision>
  <dcterms:created xsi:type="dcterms:W3CDTF">2023-01-25T09:18:05Z</dcterms:created>
  <dcterms:modified xsi:type="dcterms:W3CDTF">2023-01-26T14:14:11Z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0x010100A79A6C4CC5B0BE44BBEC3705D1BA5904</vt:lpwstr>
  </property>
</Properties>
</file>