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85" r:id="rId9"/>
    <p:sldId id="261" r:id="rId10"/>
    <p:sldId id="262" r:id="rId11"/>
    <p:sldId id="284" r:id="rId12"/>
    <p:sldId id="281" r:id="rId13"/>
    <p:sldId id="28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3" r:id="rId22"/>
    <p:sldId id="266" r:id="rId23"/>
    <p:sldId id="267" r:id="rId24"/>
    <p:sldId id="270" r:id="rId25"/>
    <p:sldId id="268" r:id="rId26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031" autoAdjust="0"/>
    <p:restoredTop sz="86437" autoAdjust="0"/>
  </p:normalViewPr>
  <p:slideViewPr>
    <p:cSldViewPr>
      <p:cViewPr varScale="1">
        <p:scale>
          <a:sx n="101" d="100"/>
          <a:sy n="101" d="100"/>
        </p:scale>
        <p:origin x="-13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60C2E-7DA4-4AB5-A7DB-6490788F4AA6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3B9D-AEFA-4A21-8542-4950278792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1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E88C5A-F116-485D-A196-E6A4B2E9372C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3A6CBC-791D-47AA-8903-4FCC1B77C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Presented by </a:t>
            </a:r>
          </a:p>
          <a:p>
            <a:r>
              <a:rPr lang="en-US" sz="3200" dirty="0" smtClean="0"/>
              <a:t>Steve Stedman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SQL Server – </a:t>
            </a:r>
            <a:br>
              <a:rPr lang="en-US" sz="5400" dirty="0" smtClean="0"/>
            </a:br>
            <a:r>
              <a:rPr lang="en-US" sz="5400" dirty="0" smtClean="0"/>
              <a:t>The “Run Faster” Switch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56268"/>
            <a:ext cx="5170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http://SteveStedman.com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Follow me on Twitter @</a:t>
            </a:r>
            <a:r>
              <a:rPr lang="en-US" sz="2800" dirty="0" err="1" smtClean="0"/>
              <a:t>SqlEmt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Optimistic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Pessimistic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Chaos</a:t>
            </a:r>
          </a:p>
        </p:txBody>
      </p:sp>
    </p:spTree>
    <p:extLst>
      <p:ext uri="{BB962C8B-B14F-4D97-AF65-F5344CB8AC3E}">
        <p14:creationId xmlns:p14="http://schemas.microsoft.com/office/powerpoint/2010/main" val="7219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misunderstood NO_LOCK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No Lock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Isolation</a:t>
            </a:r>
            <a:r>
              <a:rPr kumimoji="0" lang="en-US" sz="3300" kern="1200" baseline="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Read Uncommitted</a:t>
            </a:r>
          </a:p>
          <a:p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Read Committed</a:t>
            </a:r>
          </a:p>
          <a:p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Repeatable Read</a:t>
            </a:r>
          </a:p>
          <a:p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Snapshot Isolation</a:t>
            </a:r>
          </a:p>
          <a:p>
            <a:r>
              <a:rPr kumimoji="0" lang="en-US" sz="3300" kern="1200" dirty="0" err="1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Serializable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9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Read Uncommitted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Snapshot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3300" kern="1200" dirty="0" err="1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Presenter:  Steve Stedman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DBA/Consultant/Trainer/Speaker/Writer</a:t>
            </a:r>
          </a:p>
          <a:p>
            <a:pPr lvl="1"/>
            <a:r>
              <a:rPr lang="en-US" dirty="0" smtClean="0"/>
              <a:t>Been using SQL Server since 1991</a:t>
            </a:r>
          </a:p>
          <a:p>
            <a:pPr lvl="1"/>
            <a:r>
              <a:rPr lang="en-US" dirty="0" smtClean="0"/>
              <a:t>Taught SQL Server classes at WWU</a:t>
            </a:r>
          </a:p>
          <a:p>
            <a:pPr lvl="1"/>
            <a:r>
              <a:rPr lang="en-US" dirty="0" smtClean="0"/>
              <a:t>SQL Server consultant</a:t>
            </a:r>
          </a:p>
          <a:p>
            <a:pPr lvl="1"/>
            <a:r>
              <a:rPr lang="en-US" dirty="0" smtClean="0"/>
              <a:t>Writer contributing to a new SQL Server book – Tribal SQL</a:t>
            </a:r>
          </a:p>
          <a:p>
            <a:r>
              <a:rPr lang="en-US" dirty="0" smtClean="0"/>
              <a:t>Working at Emergency Reporting</a:t>
            </a:r>
          </a:p>
          <a:p>
            <a:r>
              <a:rPr lang="en-US" dirty="0" smtClean="0"/>
              <a:t>Volunteer Firefighter and EMT</a:t>
            </a:r>
          </a:p>
          <a:p>
            <a:r>
              <a:rPr lang="en-US" dirty="0" smtClean="0"/>
              <a:t>http://SteveStedman.com for more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059269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http://SteveStedman.com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Follow me on Twitter @</a:t>
            </a:r>
            <a:r>
              <a:rPr lang="en-US" dirty="0" err="1" smtClean="0"/>
              <a:t>SqlEmt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r>
              <a:rPr lang="en-US" baseline="0" dirty="0" smtClean="0"/>
              <a:t> Levels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Plans and Waits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3300" kern="1200" dirty="0" smtClean="0">
                <a:solidFill>
                  <a:schemeClr val="accent3">
                    <a:shade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“Run Faster” Fact or Fiction</a:t>
            </a:r>
            <a:endParaRPr lang="en-US" sz="33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Execution Plans and Waits</a:t>
            </a:r>
            <a:endParaRPr lang="en-US" dirty="0" smtClean="0"/>
          </a:p>
          <a:p>
            <a:r>
              <a:rPr lang="en-US" dirty="0" smtClean="0"/>
              <a:t>ACID Properties</a:t>
            </a:r>
          </a:p>
          <a:p>
            <a:pPr lvl="1"/>
            <a:r>
              <a:rPr lang="en-US" dirty="0" smtClean="0"/>
              <a:t>Atomic, Consistency, Isolation, Durability</a:t>
            </a:r>
          </a:p>
          <a:p>
            <a:r>
              <a:rPr lang="en-US" dirty="0" smtClean="0"/>
              <a:t>Query</a:t>
            </a:r>
            <a:r>
              <a:rPr lang="en-US" baseline="0" dirty="0" smtClean="0"/>
              <a:t> Hints</a:t>
            </a:r>
            <a:endParaRPr lang="en-US" dirty="0" smtClean="0"/>
          </a:p>
          <a:p>
            <a:r>
              <a:rPr lang="en-US" dirty="0" smtClean="0"/>
              <a:t>Transaction Dependencies</a:t>
            </a:r>
          </a:p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The misunderstood NO_LOCK</a:t>
            </a:r>
          </a:p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Levels</a:t>
            </a:r>
            <a:endParaRPr lang="en-US" sz="2700" dirty="0" smtClean="0">
              <a:effectLst/>
            </a:endParaRPr>
          </a:p>
          <a:p>
            <a:r>
              <a:rPr lang="en-US" dirty="0" smtClean="0"/>
              <a:t>FAQs</a:t>
            </a:r>
          </a:p>
          <a:p>
            <a:r>
              <a:rPr lang="en-US" dirty="0" smtClean="0"/>
              <a:t>“Run Faster” Fact or Fiction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You write</a:t>
            </a:r>
            <a:r>
              <a:rPr lang="en-US" baseline="0" dirty="0" smtClean="0">
                <a:effectLst/>
              </a:rPr>
              <a:t> a query and it doesn’t run fast enough for your needs.</a:t>
            </a:r>
          </a:p>
          <a:p>
            <a:pPr rtl="0" eaLnBrk="1" latinLnBrk="0" hangingPunct="1"/>
            <a:r>
              <a:rPr lang="en-US" baseline="0" dirty="0" smtClean="0">
                <a:effectLst/>
              </a:rPr>
              <a:t>In order to fix it, you need to understand why it is slow.</a:t>
            </a:r>
          </a:p>
          <a:p>
            <a:pPr rtl="0" eaLnBrk="1" latinLnBrk="0" hangingPunct="1"/>
            <a:r>
              <a:rPr lang="en-US" baseline="0" dirty="0" smtClean="0">
                <a:effectLst/>
              </a:rPr>
              <a:t>Why is it not running fast enough?</a:t>
            </a:r>
          </a:p>
        </p:txBody>
      </p:sp>
    </p:spTree>
    <p:extLst>
      <p:ext uri="{BB962C8B-B14F-4D97-AF65-F5344CB8AC3E}">
        <p14:creationId xmlns:p14="http://schemas.microsoft.com/office/powerpoint/2010/main" val="9086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– Understanding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Understanding</a:t>
            </a:r>
            <a:r>
              <a:rPr lang="en-US" baseline="0" dirty="0" smtClean="0"/>
              <a:t> Waits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</a:t>
            </a:r>
          </a:p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Durability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86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Lost Updates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Dirty Reads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Non Repeatable Reads: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Phantom</a:t>
            </a:r>
            <a:r>
              <a:rPr lang="en-US" baseline="0" dirty="0" smtClean="0">
                <a:effectLst/>
              </a:rPr>
              <a:t> Data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815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2041</TotalTime>
  <Words>225</Words>
  <Application>Microsoft Office PowerPoint</Application>
  <PresentationFormat>On-screen Show (4:3)</PresentationFormat>
  <Paragraphs>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SQL Server –  The “Run Faster” Switch</vt:lpstr>
      <vt:lpstr>Presenter:  Steve Stedman</vt:lpstr>
      <vt:lpstr>Presentation Overview</vt:lpstr>
      <vt:lpstr>Why</vt:lpstr>
      <vt:lpstr>Why – Understanding Execution Plans</vt:lpstr>
      <vt:lpstr>Why – Understanding Waits</vt:lpstr>
      <vt:lpstr>ACID Properties</vt:lpstr>
      <vt:lpstr>Query Hints</vt:lpstr>
      <vt:lpstr>Transaction Dependencies</vt:lpstr>
      <vt:lpstr>Concurrency Control</vt:lpstr>
      <vt:lpstr>The misunderstood NO_LOCK</vt:lpstr>
      <vt:lpstr>No Lock Demo</vt:lpstr>
      <vt:lpstr>PowerPoint Presentation</vt:lpstr>
      <vt:lpstr>Isolation Levels</vt:lpstr>
      <vt:lpstr>Read Uncommitted</vt:lpstr>
      <vt:lpstr>Read Committed</vt:lpstr>
      <vt:lpstr>Repeatable Read</vt:lpstr>
      <vt:lpstr>Snapshot Isolation</vt:lpstr>
      <vt:lpstr>Serializable</vt:lpstr>
      <vt:lpstr>Isolation Levels – Summary</vt:lpstr>
      <vt:lpstr>Back to Plans and Waits</vt:lpstr>
      <vt:lpstr>FAQs</vt:lpstr>
      <vt:lpstr>In Review</vt:lpstr>
      <vt:lpstr>“Run Faster” Fact or Fiction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 TSQL 2012</dc:title>
  <dc:creator>Steve</dc:creator>
  <cp:lastModifiedBy>Steve</cp:lastModifiedBy>
  <cp:revision>208</cp:revision>
  <dcterms:created xsi:type="dcterms:W3CDTF">2012-06-02T17:27:43Z</dcterms:created>
  <dcterms:modified xsi:type="dcterms:W3CDTF">2012-12-04T17:34:38Z</dcterms:modified>
</cp:coreProperties>
</file>