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C7450-54FE-4166-9A5C-475BA918E57D}" v="19" dt="2019-03-21T03:47:1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Teece" userId="d4b83617f4f9df1f" providerId="LiveId" clId="{F1BC7450-54FE-4166-9A5C-475BA918E57D}"/>
    <pc:docChg chg="custSel addSld modSld">
      <pc:chgData name="Steve Teece" userId="d4b83617f4f9df1f" providerId="LiveId" clId="{F1BC7450-54FE-4166-9A5C-475BA918E57D}" dt="2019-03-21T03:46:29.569" v="1621" actId="20577"/>
      <pc:docMkLst>
        <pc:docMk/>
      </pc:docMkLst>
      <pc:sldChg chg="modSp">
        <pc:chgData name="Steve Teece" userId="d4b83617f4f9df1f" providerId="LiveId" clId="{F1BC7450-54FE-4166-9A5C-475BA918E57D}" dt="2019-03-21T03:24:55.007" v="109" actId="20577"/>
        <pc:sldMkLst>
          <pc:docMk/>
          <pc:sldMk cId="2881228656" sldId="256"/>
        </pc:sldMkLst>
        <pc:spChg chg="mod">
          <ac:chgData name="Steve Teece" userId="d4b83617f4f9df1f" providerId="LiveId" clId="{F1BC7450-54FE-4166-9A5C-475BA918E57D}" dt="2019-03-21T03:24:27.578" v="37" actId="20577"/>
          <ac:spMkLst>
            <pc:docMk/>
            <pc:sldMk cId="2881228656" sldId="256"/>
            <ac:spMk id="2" creationId="{9C57AAC2-FB50-4F4C-BF9B-55093D59086C}"/>
          </ac:spMkLst>
        </pc:spChg>
        <pc:spChg chg="mod">
          <ac:chgData name="Steve Teece" userId="d4b83617f4f9df1f" providerId="LiveId" clId="{F1BC7450-54FE-4166-9A5C-475BA918E57D}" dt="2019-03-21T03:24:55.007" v="109" actId="20577"/>
          <ac:spMkLst>
            <pc:docMk/>
            <pc:sldMk cId="2881228656" sldId="256"/>
            <ac:spMk id="3" creationId="{2767DA6C-302A-46FC-A469-0E105FFA64FD}"/>
          </ac:spMkLst>
        </pc:spChg>
      </pc:sldChg>
      <pc:sldChg chg="addSp delSp modSp add">
        <pc:chgData name="Steve Teece" userId="d4b83617f4f9df1f" providerId="LiveId" clId="{F1BC7450-54FE-4166-9A5C-475BA918E57D}" dt="2019-03-21T03:46:29.569" v="1621" actId="20577"/>
        <pc:sldMkLst>
          <pc:docMk/>
          <pc:sldMk cId="491148809" sldId="257"/>
        </pc:sldMkLst>
        <pc:spChg chg="add del mod">
          <ac:chgData name="Steve Teece" userId="d4b83617f4f9df1f" providerId="LiveId" clId="{F1BC7450-54FE-4166-9A5C-475BA918E57D}" dt="2019-03-21T03:26:03.820" v="114"/>
          <ac:spMkLst>
            <pc:docMk/>
            <pc:sldMk cId="491148809" sldId="257"/>
            <ac:spMk id="2" creationId="{F609D8CA-50DD-454F-BFD7-39EFEBA78455}"/>
          </ac:spMkLst>
        </pc:spChg>
        <pc:spChg chg="add del mod">
          <ac:chgData name="Steve Teece" userId="d4b83617f4f9df1f" providerId="LiveId" clId="{F1BC7450-54FE-4166-9A5C-475BA918E57D}" dt="2019-03-21T03:26:03.820" v="116"/>
          <ac:spMkLst>
            <pc:docMk/>
            <pc:sldMk cId="491148809" sldId="257"/>
            <ac:spMk id="3" creationId="{73B772F4-C936-4EC8-93D8-DC814CB34B29}"/>
          </ac:spMkLst>
        </pc:spChg>
        <pc:spChg chg="add mod">
          <ac:chgData name="Steve Teece" userId="d4b83617f4f9df1f" providerId="LiveId" clId="{F1BC7450-54FE-4166-9A5C-475BA918E57D}" dt="2019-03-21T03:46:29.569" v="1621" actId="20577"/>
          <ac:spMkLst>
            <pc:docMk/>
            <pc:sldMk cId="491148809" sldId="257"/>
            <ac:spMk id="4" creationId="{E019F7C8-AECD-4721-B166-DC0E5A25EDB2}"/>
          </ac:spMkLst>
        </pc:spChg>
      </pc:sldChg>
      <pc:sldChg chg="addSp modSp add">
        <pc:chgData name="Steve Teece" userId="d4b83617f4f9df1f" providerId="LiveId" clId="{F1BC7450-54FE-4166-9A5C-475BA918E57D}" dt="2019-03-21T03:39:25.497" v="1133" actId="1076"/>
        <pc:sldMkLst>
          <pc:docMk/>
          <pc:sldMk cId="3182045125" sldId="258"/>
        </pc:sldMkLst>
        <pc:spChg chg="add mod">
          <ac:chgData name="Steve Teece" userId="d4b83617f4f9df1f" providerId="LiveId" clId="{F1BC7450-54FE-4166-9A5C-475BA918E57D}" dt="2019-03-21T03:39:25.497" v="1133" actId="1076"/>
          <ac:spMkLst>
            <pc:docMk/>
            <pc:sldMk cId="3182045125" sldId="258"/>
            <ac:spMk id="2" creationId="{BFB8DE0B-B527-4E3B-A02B-8425F52DE565}"/>
          </ac:spMkLst>
        </pc:spChg>
      </pc:sldChg>
      <pc:sldChg chg="addSp modSp add">
        <pc:chgData name="Steve Teece" userId="d4b83617f4f9df1f" providerId="LiveId" clId="{F1BC7450-54FE-4166-9A5C-475BA918E57D}" dt="2019-03-21T03:45:12.022" v="1615" actId="20577"/>
        <pc:sldMkLst>
          <pc:docMk/>
          <pc:sldMk cId="983499066" sldId="259"/>
        </pc:sldMkLst>
        <pc:spChg chg="add mod">
          <ac:chgData name="Steve Teece" userId="d4b83617f4f9df1f" providerId="LiveId" clId="{F1BC7450-54FE-4166-9A5C-475BA918E57D}" dt="2019-03-21T03:45:12.022" v="1615" actId="20577"/>
          <ac:spMkLst>
            <pc:docMk/>
            <pc:sldMk cId="983499066" sldId="259"/>
            <ac:spMk id="2" creationId="{8EECA8D6-8F38-47BF-B467-FF13B1D34E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EAE-48E3-4588-BDAB-01B2612F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7FCA6-E699-4322-AD0A-5480ADB7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C85C-968A-4DA1-9B55-AA408EB2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A798-6BEE-41D2-8BDB-AD7590B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A76-89BE-4B5C-93D9-049C4513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3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E76-7579-4F3C-838C-C9E0F5B1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7DC1-3899-4556-B3B8-BD047928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2EDB-9C84-4003-A867-54D4C019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414C-BB08-4889-B708-8D2DA4C5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4F96-420A-48A3-94F4-2C480F76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81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5265-C6CF-4741-85B1-281A20DF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F089-860E-4E2B-A590-AD27534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0255-D851-4EB9-85E5-E4634B0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A956-369A-4AA5-97BC-CEC67B3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CEAD-3912-40D5-A320-1C9D6D8F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0BD4-A040-40EB-AFF2-E5B3629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07E2-C920-4CC7-9911-D62DBDCD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B385-B05E-4672-8D24-8AD66AC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F2F2-3502-4417-9AF3-1EEB685A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9C67-8970-4811-A227-44216CCC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7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55C5-E65F-4071-913E-F9AF5BA6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7A38-C0DF-4942-BF31-53CBE0CE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DEDF-874A-4807-9A9F-76AF5C1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AEBD-713E-446B-A8DE-D9311967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5C7E-837B-44C6-9383-254FF958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3877-E0DF-4632-BA06-650D108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5DA4-3F71-4E51-9590-BE6687816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FF7CB-36E7-46B5-9092-DAF136C0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F2E1F-0991-48F0-96E1-9CD7230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0CA1-5562-4EC2-9750-42225A39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173B6-2AF2-44AB-8707-8B87220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85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3F15-40A0-4EDC-82B9-E3453F10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21C1-0472-4234-AA47-EDF47D72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F8F5-DD6A-4D49-8EC4-649D4E5F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EBB7-88AA-4729-94DC-B8187224D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B68D-29DB-4922-AE45-28DED149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02FE6-C7B8-474B-AFD6-606E33D4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C88DE-ABC4-4D65-BB01-51A5DDEA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90E8-937D-42F9-84E8-2C747AB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4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A6D1-EEFF-4B2B-AD1C-84CE585B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5289F-3CE4-40B0-85C6-AE263C2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64EC1-7A06-4E67-B330-FACB4B4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D3CF4-A273-4B19-BE46-2ED32CD7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08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AB164-5439-4E91-9CC1-4830791C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6BC50-0396-4ABF-9938-CF4E4DCB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DCC52-9C4D-4FF4-8A7E-6161686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43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06C-FCA6-46B4-A7C4-213CFBAB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B7C7-BBE5-4D8F-8B89-5B2391A4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E35B-50C2-447A-A4DF-07CB7994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C56EE-F384-416D-A192-155292E3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7FB5-3AFE-4B27-BDB4-2D66FAEC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B854-8776-40CC-80F0-012EF1DB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2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BC12-7F93-44A9-9260-5E583C64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1ADDF-BA13-4DC4-858C-9865EFBC5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485E-9644-425D-A19B-79584A74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BA28-4DDB-46BC-82DD-24BCDDA8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40BA-67DB-4EB6-B6B8-017FD2D2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E639-DFF3-4F14-B672-F36EA4A7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22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C11CF-80F1-469A-9139-C0A2963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A6127-9DBE-48CD-BB6D-129B3EDC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1710-3B5F-4D13-9A8C-DC79D4A99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CFE1-A028-4CA6-B3F7-41DA57A826D3}" type="datetimeFigureOut">
              <a:rPr lang="en-AU" smtClean="0"/>
              <a:t>21/03/2019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5FC2-AA10-427D-AD18-2041D967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DF9-439E-4928-9D68-55007DDB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717F-EC63-4A10-9C3A-5A7B55D4E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Teece/IntroToUnitTestingVB" TargetMode="External"/><Relationship Id="rId2" Type="http://schemas.openxmlformats.org/officeDocument/2006/relationships/hyperlink" Target="https://www.youtube.com/watch?v=ub3P8c87cw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AAC2-FB50-4F4C-BF9B-55093D590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7DA6C-302A-46FC-A469-0E105FFA6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Testing in Visual Studio with Xunit</a:t>
            </a:r>
          </a:p>
          <a:p>
            <a:endParaRPr lang="en-AU" dirty="0"/>
          </a:p>
          <a:p>
            <a:r>
              <a:rPr lang="en-AU" dirty="0"/>
              <a:t>Presented by: Steve Teece</a:t>
            </a:r>
          </a:p>
        </p:txBody>
      </p:sp>
    </p:spTree>
    <p:extLst>
      <p:ext uri="{BB962C8B-B14F-4D97-AF65-F5344CB8AC3E}">
        <p14:creationId xmlns:p14="http://schemas.microsoft.com/office/powerpoint/2010/main" val="28812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19F7C8-AECD-4721-B166-DC0E5A25EDB2}"/>
              </a:ext>
            </a:extLst>
          </p:cNvPr>
          <p:cNvSpPr txBox="1"/>
          <p:nvPr/>
        </p:nvSpPr>
        <p:spPr>
          <a:xfrm>
            <a:off x="1275128" y="1057013"/>
            <a:ext cx="85987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u="sng" dirty="0"/>
              <a:t>Credits: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Based on tutorial video by Tim Corey.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Translated from C# to Visual Basic by Steve Teece.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Used and published with permission of Tim Corey.</a:t>
            </a:r>
            <a:br>
              <a:rPr lang="en-AU" sz="2400" dirty="0"/>
            </a:br>
            <a:br>
              <a:rPr lang="en-AU" sz="2400" dirty="0"/>
            </a:b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Original training video can be watched on YouTube at </a:t>
            </a:r>
            <a:r>
              <a:rPr lang="en-AU" sz="2400" dirty="0">
                <a:hlinkClick r:id="rId2"/>
              </a:rPr>
              <a:t>https://www.youtube.com/watch?v=ub3P8c87cwk</a:t>
            </a:r>
            <a:br>
              <a:rPr lang="en-AU" sz="2400" dirty="0"/>
            </a:br>
            <a:br>
              <a:rPr lang="en-AU" sz="2400" dirty="0"/>
            </a:b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VB Source code is available on GitHub (</a:t>
            </a:r>
            <a:r>
              <a:rPr lang="en-AU" sz="2400" dirty="0">
                <a:hlinkClick r:id="rId3"/>
              </a:rPr>
              <a:t>https://github.com/SteveTeece/IntroToUnitTestingVB</a:t>
            </a:r>
            <a:r>
              <a:rPr lang="en-A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1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8DE0B-B527-4E3B-A02B-8425F52DE565}"/>
              </a:ext>
            </a:extLst>
          </p:cNvPr>
          <p:cNvSpPr txBox="1"/>
          <p:nvPr/>
        </p:nvSpPr>
        <p:spPr>
          <a:xfrm>
            <a:off x="1501630" y="1566952"/>
            <a:ext cx="9882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u="sng" dirty="0"/>
              <a:t>Create Unit Testing project</a:t>
            </a:r>
            <a:endParaRPr lang="en-AU" sz="2800" dirty="0"/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Open solution in Visual Studio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Create new Class Library </a:t>
            </a:r>
            <a:r>
              <a:rPr lang="en-AU" sz="1600" dirty="0"/>
              <a:t>(be careful to make sure you select the </a:t>
            </a:r>
            <a:r>
              <a:rPr lang="en-AU" sz="1600" b="1" dirty="0"/>
              <a:t>“.NET Framework” </a:t>
            </a:r>
            <a:r>
              <a:rPr lang="en-AU" sz="1600" dirty="0"/>
              <a:t>option unless you are testing a “.NET Core” or “.NET Standard” library)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Add a reference to your library to be tested into the test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/>
              <a:t>Install the following NuGet packages: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/>
              <a:t>Xunit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/>
              <a:t>Xunit.Runner</a:t>
            </a:r>
            <a:endParaRPr lang="en-AU" sz="2000" dirty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/>
              <a:t>Xunit.Runner.VisualStudio</a:t>
            </a:r>
            <a:endParaRPr lang="en-AU" sz="2000" dirty="0"/>
          </a:p>
          <a:p>
            <a:pPr marL="342900" indent="-342900">
              <a:buFont typeface="+mj-lt"/>
              <a:buAutoNum type="arabicPeriod"/>
            </a:pPr>
            <a:r>
              <a:rPr lang="en-AU" sz="2000" dirty="0"/>
              <a:t>Create a new Class in the test library to start writing unit tests.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/>
              <a:t>Remember to include “Imports Xunit” at the top of each test class</a:t>
            </a:r>
          </a:p>
        </p:txBody>
      </p:sp>
    </p:spTree>
    <p:extLst>
      <p:ext uri="{BB962C8B-B14F-4D97-AF65-F5344CB8AC3E}">
        <p14:creationId xmlns:p14="http://schemas.microsoft.com/office/powerpoint/2010/main" val="318204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CA8D6-8F38-47BF-B467-FF13B1D34EB7}"/>
              </a:ext>
            </a:extLst>
          </p:cNvPr>
          <p:cNvSpPr txBox="1"/>
          <p:nvPr/>
        </p:nvSpPr>
        <p:spPr>
          <a:xfrm>
            <a:off x="824917" y="746620"/>
            <a:ext cx="10242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/>
              <a:t>Hints for writing Unit Tests:</a:t>
            </a:r>
          </a:p>
          <a:p>
            <a:endParaRPr lang="en-AU" sz="3200" b="1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accent6"/>
                </a:solidFill>
              </a:rPr>
              <a:t>Arrange.</a:t>
            </a:r>
            <a:r>
              <a:rPr lang="en-AU" sz="2800" dirty="0"/>
              <a:t> </a:t>
            </a:r>
            <a:br>
              <a:rPr lang="en-AU" sz="2800" dirty="0"/>
            </a:br>
            <a:r>
              <a:rPr lang="en-AU" sz="2000" dirty="0"/>
              <a:t>Set up any variables you might need to conduct the test</a:t>
            </a:r>
            <a:br>
              <a:rPr lang="en-AU" sz="2000" dirty="0"/>
            </a:br>
            <a:endParaRPr lang="en-AU" sz="20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accent6"/>
                </a:solidFill>
              </a:rPr>
              <a:t>Act. </a:t>
            </a:r>
            <a:br>
              <a:rPr lang="en-AU" sz="2800" dirty="0">
                <a:solidFill>
                  <a:schemeClr val="accent6"/>
                </a:solidFill>
              </a:rPr>
            </a:br>
            <a:r>
              <a:rPr lang="en-AU" sz="2000" dirty="0"/>
              <a:t>To run the tests, create statements that would use the function being tested like a regular program</a:t>
            </a:r>
            <a:br>
              <a:rPr lang="en-AU" sz="2000" dirty="0"/>
            </a:br>
            <a:endParaRPr lang="en-AU" sz="20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accent6"/>
                </a:solidFill>
              </a:rPr>
              <a:t>Assert. </a:t>
            </a:r>
            <a:br>
              <a:rPr lang="en-AU" sz="2800" dirty="0">
                <a:solidFill>
                  <a:schemeClr val="accent6"/>
                </a:solidFill>
              </a:rPr>
            </a:br>
            <a:r>
              <a:rPr lang="en-AU" sz="2000" dirty="0"/>
              <a:t>Compare the expected value to the actual value. If both values are the same, the test passes, otherwise the test fails.</a:t>
            </a:r>
          </a:p>
        </p:txBody>
      </p:sp>
    </p:spTree>
    <p:extLst>
      <p:ext uri="{BB962C8B-B14F-4D97-AF65-F5344CB8AC3E}">
        <p14:creationId xmlns:p14="http://schemas.microsoft.com/office/powerpoint/2010/main" val="98349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Unit 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Teece</dc:creator>
  <cp:lastModifiedBy>Steve Teece</cp:lastModifiedBy>
  <cp:revision>1</cp:revision>
  <dcterms:created xsi:type="dcterms:W3CDTF">2019-03-21T03:20:05Z</dcterms:created>
  <dcterms:modified xsi:type="dcterms:W3CDTF">2019-03-21T03:47:23Z</dcterms:modified>
</cp:coreProperties>
</file>