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6523-35AC-FB41-8DA8-7312C2AFCB64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ED63-9B1B-D145-BB1D-E3877918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14100"/>
            <a:ext cx="73152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895596"/>
            <a:ext cx="73152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Screen Description: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1" y="69785"/>
            <a:ext cx="7315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u="sng" dirty="0" smtClean="0"/>
              <a:t>SCREEN NAME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26536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Testen</dc:creator>
  <cp:lastModifiedBy>Stephen Testen</cp:lastModifiedBy>
  <cp:revision>2</cp:revision>
  <dcterms:created xsi:type="dcterms:W3CDTF">2013-02-05T01:38:16Z</dcterms:created>
  <dcterms:modified xsi:type="dcterms:W3CDTF">2013-02-05T01:51:06Z</dcterms:modified>
</cp:coreProperties>
</file>