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53CAD-331F-46C8-A229-7FD48EEB6264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B1E0-FB9E-44D4-A71E-F04BB7A278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132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B1E0-FB9E-44D4-A71E-F04BB7A278F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45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Hier praten over wat het is.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B1E0-FB9E-44D4-A71E-F04BB7A278F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18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B1E0-FB9E-44D4-A71E-F04BB7A278F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14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Zijn er nog vragen?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B1E0-FB9E-44D4-A71E-F04BB7A278F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932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20C5-AE6C-4A7F-8970-3F26CA24C689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F4F-24B0-4ACD-9EDE-B71D5E6BD186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20C5-AE6C-4A7F-8970-3F26CA24C689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F4F-24B0-4ACD-9EDE-B71D5E6BD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33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20C5-AE6C-4A7F-8970-3F26CA24C689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F4F-24B0-4ACD-9EDE-B71D5E6BD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560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20C5-AE6C-4A7F-8970-3F26CA24C689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F4F-24B0-4ACD-9EDE-B71D5E6BD186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1054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20C5-AE6C-4A7F-8970-3F26CA24C689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F4F-24B0-4ACD-9EDE-B71D5E6BD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698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20C5-AE6C-4A7F-8970-3F26CA24C689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F4F-24B0-4ACD-9EDE-B71D5E6BD186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955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20C5-AE6C-4A7F-8970-3F26CA24C689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F4F-24B0-4ACD-9EDE-B71D5E6BD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112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20C5-AE6C-4A7F-8970-3F26CA24C689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F4F-24B0-4ACD-9EDE-B71D5E6BD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209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20C5-AE6C-4A7F-8970-3F26CA24C689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F4F-24B0-4ACD-9EDE-B71D5E6BD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45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20C5-AE6C-4A7F-8970-3F26CA24C689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F4F-24B0-4ACD-9EDE-B71D5E6BD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77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20C5-AE6C-4A7F-8970-3F26CA24C689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F4F-24B0-4ACD-9EDE-B71D5E6BD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066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20C5-AE6C-4A7F-8970-3F26CA24C689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F4F-24B0-4ACD-9EDE-B71D5E6BD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97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20C5-AE6C-4A7F-8970-3F26CA24C689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F4F-24B0-4ACD-9EDE-B71D5E6BD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28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20C5-AE6C-4A7F-8970-3F26CA24C689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F4F-24B0-4ACD-9EDE-B71D5E6BD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13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20C5-AE6C-4A7F-8970-3F26CA24C689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F4F-24B0-4ACD-9EDE-B71D5E6BD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598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20C5-AE6C-4A7F-8970-3F26CA24C689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F4F-24B0-4ACD-9EDE-B71D5E6BD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147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20C5-AE6C-4A7F-8970-3F26CA24C689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F4F-24B0-4ACD-9EDE-B71D5E6BD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97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4120C5-AE6C-4A7F-8970-3F26CA24C689}" type="datetimeFigureOut">
              <a:rPr lang="nl-NL" smtClean="0"/>
              <a:t>4-2-2019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024F4F-24B0-4ACD-9EDE-B71D5E6BD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664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EA5CEE-1347-446E-AD23-D8C0AEA3C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>
            <a:normAutofit/>
          </a:bodyPr>
          <a:lstStyle/>
          <a:p>
            <a:r>
              <a:rPr lang="nl-NL" dirty="0" err="1"/>
              <a:t>Responsive</a:t>
            </a:r>
            <a:endParaRPr lang="nl-NL" dirty="0"/>
          </a:p>
        </p:txBody>
      </p:sp>
      <p:sp>
        <p:nvSpPr>
          <p:cNvPr id="137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fbeeldingsresultaat voor code">
            <a:extLst>
              <a:ext uri="{FF2B5EF4-FFF2-40B4-BE49-F238E27FC236}">
                <a16:creationId xmlns:a16="http://schemas.microsoft.com/office/drawing/2014/main" id="{9D820941-5BC2-497C-931A-540DF4E67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85"/>
          <a:stretch/>
        </p:blipFill>
        <p:spPr bwMode="auto"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23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9F8AD66-CC09-4C8D-94EE-932C3785B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E364623-3F66-4AAD-94F8-C053CD4F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7E37E17-44F9-4E44-8F2F-0E873C68E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D327A4D-ADCE-482F-9F55-3B64D197A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600A8AB-CDF2-4E93-92C8-2CCB8230B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F8EE76C-974C-43A5-806B-47687FCB9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CB67C462-E59B-4144-AD18-57E43BA64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949FD09-4696-4212-ADC5-B6E7EC6E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Wat is responsive webdesign</a:t>
            </a:r>
          </a:p>
        </p:txBody>
      </p:sp>
      <p:sp>
        <p:nvSpPr>
          <p:cNvPr id="150" name="Snip Diagonal Corner Rectangle 24">
            <a:extLst>
              <a:ext uri="{FF2B5EF4-FFF2-40B4-BE49-F238E27FC236}">
                <a16:creationId xmlns:a16="http://schemas.microsoft.com/office/drawing/2014/main" id="{4D13A3DE-C04A-4777-9292-EA421D1ED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2" name="Freeform 20">
            <a:extLst>
              <a:ext uri="{FF2B5EF4-FFF2-40B4-BE49-F238E27FC236}">
                <a16:creationId xmlns:a16="http://schemas.microsoft.com/office/drawing/2014/main" id="{3E2B7BAB-D8D8-407E-ABF9-562FE089E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716" y="786117"/>
            <a:ext cx="3311118" cy="1859119"/>
          </a:xfrm>
          <a:custGeom>
            <a:avLst/>
            <a:gdLst>
              <a:gd name="connsiteX0" fmla="*/ 534609 w 3311118"/>
              <a:gd name="connsiteY0" fmla="*/ 0 h 1859119"/>
              <a:gd name="connsiteX1" fmla="*/ 3311118 w 3311118"/>
              <a:gd name="connsiteY1" fmla="*/ 0 h 1859119"/>
              <a:gd name="connsiteX2" fmla="*/ 3311118 w 3311118"/>
              <a:gd name="connsiteY2" fmla="*/ 1859119 h 1859119"/>
              <a:gd name="connsiteX3" fmla="*/ 0 w 3311118"/>
              <a:gd name="connsiteY3" fmla="*/ 1859119 h 1859119"/>
              <a:gd name="connsiteX4" fmla="*/ 0 w 3311118"/>
              <a:gd name="connsiteY4" fmla="*/ 534609 h 185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1118" h="1859119">
                <a:moveTo>
                  <a:pt x="534609" y="0"/>
                </a:moveTo>
                <a:lnTo>
                  <a:pt x="3311118" y="0"/>
                </a:lnTo>
                <a:lnTo>
                  <a:pt x="3311118" y="1859119"/>
                </a:lnTo>
                <a:lnTo>
                  <a:pt x="0" y="1859119"/>
                </a:lnTo>
                <a:lnTo>
                  <a:pt x="0" y="5346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2" name="Picture 8" descr="https://upload.wikimedia.org/wikipedia/commons/thumb/0/0c/Vector_Video_Standards8.svg/1024px-Vector_Video_Standards8.svg.png">
            <a:extLst>
              <a:ext uri="{FF2B5EF4-FFF2-40B4-BE49-F238E27FC236}">
                <a16:creationId xmlns:a16="http://schemas.microsoft.com/office/drawing/2014/main" id="{7B01A30E-FD94-4B18-8E12-922498F59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3" y="3405320"/>
            <a:ext cx="3302666" cy="17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responsive html">
            <a:extLst>
              <a:ext uri="{FF2B5EF4-FFF2-40B4-BE49-F238E27FC236}">
                <a16:creationId xmlns:a16="http://schemas.microsoft.com/office/drawing/2014/main" id="{19A02618-CB06-4ED0-A431-BAF7D1E62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580" y="1569559"/>
            <a:ext cx="2790845" cy="152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54" name="Freeform 21">
            <a:extLst>
              <a:ext uri="{FF2B5EF4-FFF2-40B4-BE49-F238E27FC236}">
                <a16:creationId xmlns:a16="http://schemas.microsoft.com/office/drawing/2014/main" id="{013887E5-9D8F-4B85-A11D-8760ADB78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3580" y="4052378"/>
            <a:ext cx="2790845" cy="1702145"/>
          </a:xfrm>
          <a:custGeom>
            <a:avLst/>
            <a:gdLst>
              <a:gd name="connsiteX0" fmla="*/ 0 w 2790845"/>
              <a:gd name="connsiteY0" fmla="*/ 0 h 1702145"/>
              <a:gd name="connsiteX1" fmla="*/ 2790845 w 2790845"/>
              <a:gd name="connsiteY1" fmla="*/ 0 h 1702145"/>
              <a:gd name="connsiteX2" fmla="*/ 2790845 w 2790845"/>
              <a:gd name="connsiteY2" fmla="*/ 1167536 h 1702145"/>
              <a:gd name="connsiteX3" fmla="*/ 2256236 w 2790845"/>
              <a:gd name="connsiteY3" fmla="*/ 1702145 h 1702145"/>
              <a:gd name="connsiteX4" fmla="*/ 0 w 2790845"/>
              <a:gd name="connsiteY4" fmla="*/ 1702145 h 170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845" h="1702145">
                <a:moveTo>
                  <a:pt x="0" y="0"/>
                </a:moveTo>
                <a:lnTo>
                  <a:pt x="2790845" y="0"/>
                </a:lnTo>
                <a:lnTo>
                  <a:pt x="2790845" y="1167536"/>
                </a:lnTo>
                <a:lnTo>
                  <a:pt x="2256236" y="1702145"/>
                </a:lnTo>
                <a:lnTo>
                  <a:pt x="0" y="170214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15B5366-9EA9-49E4-858D-1BBBA301D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E7DFC48-610D-4AC7-BF94-4BAE86776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A69B914-AEA8-48D6-A643-58EA3412A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6A0AF1D-2F06-4064-AC56-DEC62AB9D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178D931-0D06-4152-A0B9-118EC6CC6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A0ED45E-F75A-47B6-8EDC-F4205D02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555061B3-07F4-409B-A1B3-7980B7730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09" y="1822448"/>
            <a:ext cx="4535465" cy="36639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dirty="0"/>
              <a:t>HTML &amp; CSS 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 err="1"/>
              <a:t>Automatische</a:t>
            </a:r>
            <a:r>
              <a:rPr lang="en-US" dirty="0"/>
              <a:t> resize, hide, shrink of enlarge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 err="1"/>
              <a:t>Resolutie</a:t>
            </a:r>
            <a:r>
              <a:rPr lang="en-US" dirty="0"/>
              <a:t> 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 err="1"/>
              <a:t>Apparaten</a:t>
            </a:r>
            <a:r>
              <a:rPr lang="en-US" dirty="0"/>
              <a:t> pc, laptop, tablet </a:t>
            </a:r>
            <a:r>
              <a:rPr lang="en-US" dirty="0" err="1"/>
              <a:t>en</a:t>
            </a:r>
            <a:r>
              <a:rPr lang="en-US" dirty="0"/>
              <a:t> mobile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/>
              <a:t>Landscape of portrait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2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440C0CA-838E-4461-A3FF-E65C85C4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6139B5B-77C0-4942-93E8-1432494C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6131FEA-D63F-4147-8767-29C3E933D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D0C221E-BB1E-4BE1-872C-0BD861BDE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B57387A-F8A0-4901-B148-E91FC0C25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76C5353-C68E-424E-A459-A6EF88D6D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8" name="Rectangle 197">
            <a:extLst>
              <a:ext uri="{FF2B5EF4-FFF2-40B4-BE49-F238E27FC236}">
                <a16:creationId xmlns:a16="http://schemas.microsoft.com/office/drawing/2014/main" id="{A3AD78F1-78C8-49D7-827D-AE9177D7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A70199-615E-404D-ABA4-77D92181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Frameworks &amp; media queries</a:t>
            </a:r>
          </a:p>
        </p:txBody>
      </p:sp>
      <p:sp>
        <p:nvSpPr>
          <p:cNvPr id="199" name="Snip Diagonal Corner Rectangle 24">
            <a:extLst>
              <a:ext uri="{FF2B5EF4-FFF2-40B4-BE49-F238E27FC236}">
                <a16:creationId xmlns:a16="http://schemas.microsoft.com/office/drawing/2014/main" id="{C8A0E2DE-2B73-4F35-AB35-3490260A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Snip Single Corner Rectangle 1">
            <a:extLst>
              <a:ext uri="{FF2B5EF4-FFF2-40B4-BE49-F238E27FC236}">
                <a16:creationId xmlns:a16="http://schemas.microsoft.com/office/drawing/2014/main" id="{89C2E079-B10A-405F-9F5E-541EC2BF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679" y="786117"/>
            <a:ext cx="3302666" cy="4956050"/>
          </a:xfrm>
          <a:prstGeom prst="snip1Rect">
            <a:avLst>
              <a:gd name="adj" fmla="val 15513"/>
            </a:avLst>
          </a:prstGeom>
          <a:noFill/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Afbeeldingsresultaat voor css media query">
            <a:extLst>
              <a:ext uri="{FF2B5EF4-FFF2-40B4-BE49-F238E27FC236}">
                <a16:creationId xmlns:a16="http://schemas.microsoft.com/office/drawing/2014/main" id="{A6377C1C-8E1E-4A07-BAAB-5A6C3C1C5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" t="1888" r="9040" b="987"/>
          <a:stretch/>
        </p:blipFill>
        <p:spPr bwMode="auto">
          <a:xfrm>
            <a:off x="1066800" y="2085974"/>
            <a:ext cx="2607632" cy="2390775"/>
          </a:xfrm>
          <a:custGeom>
            <a:avLst/>
            <a:gdLst>
              <a:gd name="connsiteX0" fmla="*/ 370323 w 2969600"/>
              <a:gd name="connsiteY0" fmla="*/ 0 h 4616450"/>
              <a:gd name="connsiteX1" fmla="*/ 2969600 w 2969600"/>
              <a:gd name="connsiteY1" fmla="*/ 0 h 4616450"/>
              <a:gd name="connsiteX2" fmla="*/ 2969600 w 2969600"/>
              <a:gd name="connsiteY2" fmla="*/ 4616450 h 4616450"/>
              <a:gd name="connsiteX3" fmla="*/ 0 w 2969600"/>
              <a:gd name="connsiteY3" fmla="*/ 4616450 h 4616450"/>
              <a:gd name="connsiteX4" fmla="*/ 0 w 2969600"/>
              <a:gd name="connsiteY4" fmla="*/ 370323 h 461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600" h="4616450">
                <a:moveTo>
                  <a:pt x="370323" y="0"/>
                </a:moveTo>
                <a:lnTo>
                  <a:pt x="2969600" y="0"/>
                </a:lnTo>
                <a:lnTo>
                  <a:pt x="2969600" y="4616450"/>
                </a:lnTo>
                <a:lnTo>
                  <a:pt x="0" y="4616450"/>
                </a:lnTo>
                <a:lnTo>
                  <a:pt x="0" y="37032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Snip Single Corner Rectangle 25">
            <a:extLst>
              <a:ext uri="{FF2B5EF4-FFF2-40B4-BE49-F238E27FC236}">
                <a16:creationId xmlns:a16="http://schemas.microsoft.com/office/drawing/2014/main" id="{AC0292F5-05C0-453B-8E19-0B8DFD2BD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57156" y="792751"/>
            <a:ext cx="2759582" cy="2390956"/>
          </a:xfrm>
          <a:prstGeom prst="snip1Rect">
            <a:avLst>
              <a:gd name="adj" fmla="val 0"/>
            </a:avLst>
          </a:prstGeom>
          <a:noFill/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fbeeldingsresultaat voor html foundation">
            <a:extLst>
              <a:ext uri="{FF2B5EF4-FFF2-40B4-BE49-F238E27FC236}">
                <a16:creationId xmlns:a16="http://schemas.microsoft.com/office/drawing/2014/main" id="{465D1740-7B04-4580-9AD6-7D760801D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42" y="1327758"/>
            <a:ext cx="2385010" cy="134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Snip Single Corner Rectangle 19">
            <a:extLst>
              <a:ext uri="{FF2B5EF4-FFF2-40B4-BE49-F238E27FC236}">
                <a16:creationId xmlns:a16="http://schemas.microsoft.com/office/drawing/2014/main" id="{90B8E64F-B7D9-4DFB-8116-0EF64335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77591" y="3355734"/>
            <a:ext cx="2761384" cy="2386431"/>
          </a:xfrm>
          <a:prstGeom prst="snip1Rect">
            <a:avLst>
              <a:gd name="adj" fmla="val 21015"/>
            </a:avLst>
          </a:prstGeom>
          <a:noFill/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Afbeeldingsresultaat voor bootstrap 4">
            <a:extLst>
              <a:ext uri="{FF2B5EF4-FFF2-40B4-BE49-F238E27FC236}">
                <a16:creationId xmlns:a16="http://schemas.microsoft.com/office/drawing/2014/main" id="{00FD266F-8667-4231-BD8E-04F34632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45" y="3955490"/>
            <a:ext cx="2385010" cy="1192505"/>
          </a:xfrm>
          <a:custGeom>
            <a:avLst/>
            <a:gdLst>
              <a:gd name="connsiteX0" fmla="*/ 0 w 2385010"/>
              <a:gd name="connsiteY0" fmla="*/ 0 h 2053465"/>
              <a:gd name="connsiteX1" fmla="*/ 2385010 w 2385010"/>
              <a:gd name="connsiteY1" fmla="*/ 0 h 2053465"/>
              <a:gd name="connsiteX2" fmla="*/ 2385010 w 2385010"/>
              <a:gd name="connsiteY2" fmla="*/ 1578360 h 2053465"/>
              <a:gd name="connsiteX3" fmla="*/ 1909905 w 2385010"/>
              <a:gd name="connsiteY3" fmla="*/ 2053465 h 2053465"/>
              <a:gd name="connsiteX4" fmla="*/ 0 w 2385010"/>
              <a:gd name="connsiteY4" fmla="*/ 2053465 h 205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010" h="2053465">
                <a:moveTo>
                  <a:pt x="0" y="0"/>
                </a:moveTo>
                <a:lnTo>
                  <a:pt x="2385010" y="0"/>
                </a:lnTo>
                <a:lnTo>
                  <a:pt x="2385010" y="1578360"/>
                </a:lnTo>
                <a:lnTo>
                  <a:pt x="1909905" y="2053465"/>
                </a:lnTo>
                <a:lnTo>
                  <a:pt x="0" y="205346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704B073-03EB-44EF-B14B-E3EC90172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CB559C-362A-4E7F-888C-B19598CE4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008BA4C-2145-4A3B-973D-CC55F4205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A24A755-471D-4423-9BD2-840DEC500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181DDAA-0F33-44D0-9CF2-13E82B22D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5DF7D33-A800-4FD5-BB80-C405186EA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F6E2B98-0BCF-4013-801A-B01276D84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10" y="1822448"/>
            <a:ext cx="3872576" cy="36639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2400" dirty="0"/>
              <a:t>Bootstrap 4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dirty="0"/>
              <a:t>Foundation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dirty="0"/>
              <a:t>Media queries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660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51692F-323A-4769-9EE9-8076C2E7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4087832599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</Words>
  <Application>Microsoft Office PowerPoint</Application>
  <PresentationFormat>Breedbeeld</PresentationFormat>
  <Paragraphs>19</Paragraphs>
  <Slides>4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Segment</vt:lpstr>
      <vt:lpstr>Responsive</vt:lpstr>
      <vt:lpstr>Wat is responsive webdesign</vt:lpstr>
      <vt:lpstr>Frameworks &amp; media queries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</dc:title>
  <dc:creator>Villanueva Steve</dc:creator>
  <cp:lastModifiedBy>Villanueva Steve</cp:lastModifiedBy>
  <cp:revision>2</cp:revision>
  <dcterms:created xsi:type="dcterms:W3CDTF">2019-02-04T10:39:09Z</dcterms:created>
  <dcterms:modified xsi:type="dcterms:W3CDTF">2019-02-04T11:00:21Z</dcterms:modified>
</cp:coreProperties>
</file>