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EDAD-D6F8-4A9E-B347-D7BBD84E8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Slice of Life Labs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8115C-0B1C-4593-B10A-9803D5785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Brought to you by: Amber Spell, Caitlyn Landrum, Katie Moutafis, Alberto Ceballos, Jahwaan Crews, Zach Kucharz, Jacob McCauley, Steve Smith, Angelo Teoxon</a:t>
            </a:r>
          </a:p>
        </p:txBody>
      </p:sp>
    </p:spTree>
    <p:extLst>
      <p:ext uri="{BB962C8B-B14F-4D97-AF65-F5344CB8AC3E}">
        <p14:creationId xmlns:p14="http://schemas.microsoft.com/office/powerpoint/2010/main" val="261917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2645-F53A-436D-983E-6D3220E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8430-37BC-48C3-A884-806C64E3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an individual, life can get busy and often times the simplest and fastest choice for eating is fast food, take out, delivery, etc. These choices, while a nice treat from time to time, are not necessarily the best for you. One it costs more money to eat out, and two it is not usually healthy for you.</a:t>
            </a:r>
          </a:p>
        </p:txBody>
      </p:sp>
    </p:spTree>
    <p:extLst>
      <p:ext uri="{BB962C8B-B14F-4D97-AF65-F5344CB8AC3E}">
        <p14:creationId xmlns:p14="http://schemas.microsoft.com/office/powerpoint/2010/main" val="373559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AE07-ACEB-4EAC-B82D-F818E12C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B942-D62B-4613-8AD3-8AF39D92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solution is a meal planner app, where you can add meals to your day and plan out the meals you will eat for a week, so that as an individual you can enter each week with a game plan of what you’re going to cook for each day</a:t>
            </a:r>
          </a:p>
        </p:txBody>
      </p:sp>
    </p:spTree>
    <p:extLst>
      <p:ext uri="{BB962C8B-B14F-4D97-AF65-F5344CB8AC3E}">
        <p14:creationId xmlns:p14="http://schemas.microsoft.com/office/powerpoint/2010/main" val="66506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EC13-5441-465F-944C-C80E7A12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3EBD-E7AE-4309-869E-ACA62F3F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>
                <a:effectLst/>
              </a:rPr>
              <a:t>Download </a:t>
            </a:r>
          </a:p>
          <a:p>
            <a:pPr lvl="1"/>
            <a:r>
              <a:rPr lang="en-US" dirty="0">
                <a:effectLst/>
              </a:rPr>
              <a:t>Updates</a:t>
            </a:r>
          </a:p>
          <a:p>
            <a:pPr lvl="1"/>
            <a:r>
              <a:rPr lang="en-US" dirty="0">
                <a:effectLst/>
              </a:rPr>
              <a:t>Log In</a:t>
            </a:r>
          </a:p>
          <a:p>
            <a:pPr lvl="1"/>
            <a:r>
              <a:rPr lang="en-US" dirty="0">
                <a:effectLst/>
              </a:rPr>
              <a:t>Log Out</a:t>
            </a:r>
          </a:p>
          <a:p>
            <a:pPr lvl="1"/>
            <a:r>
              <a:rPr lang="en-US" dirty="0">
                <a:effectLst/>
              </a:rPr>
              <a:t>Register</a:t>
            </a:r>
          </a:p>
          <a:p>
            <a:pPr lvl="1"/>
            <a:r>
              <a:rPr lang="en-US" dirty="0">
                <a:effectLst/>
              </a:rPr>
              <a:t>Add A Meal</a:t>
            </a:r>
          </a:p>
          <a:p>
            <a:pPr lvl="1"/>
            <a:r>
              <a:rPr lang="en-US" dirty="0">
                <a:effectLst/>
              </a:rPr>
              <a:t>Search</a:t>
            </a:r>
          </a:p>
          <a:p>
            <a:pPr lvl="1"/>
            <a:r>
              <a:rPr lang="en-US" dirty="0">
                <a:effectLst/>
              </a:rPr>
              <a:t>Interface</a:t>
            </a:r>
          </a:p>
          <a:p>
            <a:pPr lvl="1"/>
            <a:r>
              <a:rPr lang="en-US" dirty="0">
                <a:effectLst/>
              </a:rPr>
              <a:t>Load Meals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4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DB8B-5898-4AA6-AFC9-A0F70479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58DB-0165-4164-B9E7-8C5E3D9D3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effectLst/>
              </a:rPr>
              <a:t>Load Time</a:t>
            </a:r>
          </a:p>
          <a:p>
            <a:pPr lvl="1"/>
            <a:r>
              <a:rPr lang="en-US" dirty="0">
                <a:effectLst/>
              </a:rPr>
              <a:t>Allergies</a:t>
            </a:r>
          </a:p>
          <a:p>
            <a:pPr lvl="1"/>
            <a:r>
              <a:rPr lang="en-US" dirty="0">
                <a:effectLst/>
              </a:rPr>
              <a:t>Reset Password</a:t>
            </a:r>
          </a:p>
          <a:p>
            <a:pPr lvl="1"/>
            <a:r>
              <a:rPr lang="en-US" dirty="0">
                <a:effectLst/>
              </a:rPr>
              <a:t>Security</a:t>
            </a:r>
          </a:p>
          <a:p>
            <a:pPr lvl="1"/>
            <a:r>
              <a:rPr lang="en-US" dirty="0">
                <a:effectLst/>
              </a:rPr>
              <a:t>Accessibility</a:t>
            </a:r>
          </a:p>
          <a:p>
            <a:pPr lvl="1"/>
            <a:r>
              <a:rPr lang="en-US" dirty="0">
                <a:effectLst/>
              </a:rPr>
              <a:t>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95419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8220-4BE0-49FA-99CE-366528DE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Being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B135-A5C3-40AB-86E5-8C51B433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Swift</a:t>
            </a:r>
          </a:p>
          <a:p>
            <a:r>
              <a:rPr lang="en-US" dirty="0"/>
              <a:t>XCode</a:t>
            </a:r>
          </a:p>
          <a:p>
            <a:r>
              <a:rPr lang="en-US" dirty="0"/>
              <a:t>JSON</a:t>
            </a:r>
          </a:p>
          <a:p>
            <a:r>
              <a:rPr lang="en-US"/>
              <a:t>Kotlin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9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5416-F7A5-4E96-AA19-3BF3B238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385DF-5E75-4368-B10D-81CD6A73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now available to answer any questions or go into any further detail about our proposed project</a:t>
            </a:r>
          </a:p>
        </p:txBody>
      </p:sp>
    </p:spTree>
    <p:extLst>
      <p:ext uri="{BB962C8B-B14F-4D97-AF65-F5344CB8AC3E}">
        <p14:creationId xmlns:p14="http://schemas.microsoft.com/office/powerpoint/2010/main" val="1705280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505</TotalTime>
  <Words>215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Slice of Life Labs</vt:lpstr>
      <vt:lpstr>Problem </vt:lpstr>
      <vt:lpstr>Solution</vt:lpstr>
      <vt:lpstr>Functional Requirements of the App</vt:lpstr>
      <vt:lpstr>Non Functional Requirements</vt:lpstr>
      <vt:lpstr>Languages Being used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Plan APP</dc:title>
  <dc:creator>Jacob McCauley</dc:creator>
  <cp:lastModifiedBy>Jacob McCauley</cp:lastModifiedBy>
  <cp:revision>5</cp:revision>
  <dcterms:created xsi:type="dcterms:W3CDTF">2019-01-30T20:16:35Z</dcterms:created>
  <dcterms:modified xsi:type="dcterms:W3CDTF">2019-01-31T20:04:25Z</dcterms:modified>
</cp:coreProperties>
</file>