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0f3df16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0f3df16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0f3df1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40f3df1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0f3df16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0f3df16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0f3df16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0f3df16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0f3df16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0f3df16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0f3df16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40f3df16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teveWufeng/Calculator-Test_Driven_Develop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Test-Driven-Development</a:t>
            </a:r>
            <a:endParaRPr sz="4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/>
              <a:t>(TDD)</a:t>
            </a:r>
            <a:endParaRPr sz="472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21950" y="36196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 - Pass - Refactor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75" y="2790175"/>
            <a:ext cx="2945583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9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(activity)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325" y="3001674"/>
            <a:ext cx="1416150" cy="14980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5758950" y="123717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902575" y="125643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120475" y="2938000"/>
            <a:ext cx="126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Grade 1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mic Sans MS"/>
                <a:ea typeface="Comic Sans MS"/>
                <a:cs typeface="Comic Sans MS"/>
                <a:sym typeface="Comic Sans MS"/>
              </a:rPr>
              <a:t>MIT elementary school</a:t>
            </a:r>
            <a:endParaRPr sz="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9550" y="1982700"/>
            <a:ext cx="45861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said that he hates doing his grade 1 math homework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wants a calculator that calculates the answer for him.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He've only learned addition and subtraction.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"5 + 2", you should give me 7”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"8 - 3", you should give me 5”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819975" y="4099550"/>
            <a:ext cx="17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He will pay $0.25 for this project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SteveWufeng/Calculator-Test_Driven_Development: Practice Test Driven Development (github.com)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https://github.com/SteveWufeng/Calculator-Test_Driven_Development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work together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Continue. (activity)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125" y="2679877"/>
            <a:ext cx="2164400" cy="22896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5758950" y="123717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902575" y="125643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570800" y="2754525"/>
            <a:ext cx="126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Grade 2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mic Sans MS"/>
                <a:ea typeface="Comic Sans MS"/>
                <a:cs typeface="Comic Sans MS"/>
                <a:sym typeface="Comic Sans MS"/>
              </a:rPr>
              <a:t>MIT elementary school</a:t>
            </a:r>
            <a:endParaRPr sz="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09550" y="1982700"/>
            <a:ext cx="458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said that he is now doing multiplication and division.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wants those new features to also be in the calculator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he did not learn decimal yet.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order: 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"5 * 2", you should give me 10”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"9 / 3", you should give me 3”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Continue. (activity)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125" y="1153943"/>
            <a:ext cx="3606874" cy="38155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5758950" y="123717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902575" y="125643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570800" y="2754525"/>
            <a:ext cx="126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Grade 2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mic Sans MS"/>
                <a:ea typeface="Comic Sans MS"/>
                <a:cs typeface="Comic Sans MS"/>
                <a:sym typeface="Comic Sans MS"/>
              </a:rPr>
              <a:t>MIT elementary school</a:t>
            </a:r>
            <a:endParaRPr sz="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09550" y="1982700"/>
            <a:ext cx="458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said that he is now better at addition and subtraction he doesn’t want that feature anymore.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he is afraid that he will need modulation and exponents.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order: 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 don’t want addition and subtraction anymore”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"5 ^ 2", you should give me 25”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I say "9 % 3", you should give me 0”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Order Continue. (activity)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09550" y="2157850"/>
            <a:ext cx="45861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BJ. he now has learned and mastered how to program himself.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canceled the order and did not pay $0.25 to us.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order:  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Uhhh…..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1E1E"/>
                </a:solidFill>
                <a:latin typeface="Comic Sans MS"/>
                <a:ea typeface="Comic Sans MS"/>
                <a:cs typeface="Comic Sans MS"/>
                <a:sym typeface="Comic Sans MS"/>
              </a:rPr>
              <a:t>🤡🤡🤡🤡🤡🤡</a:t>
            </a:r>
            <a:endParaRPr sz="1200">
              <a:solidFill>
                <a:srgbClr val="1E1E1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349" y="2754525"/>
            <a:ext cx="3569174" cy="20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5580138" y="1555625"/>
            <a:ext cx="2086200" cy="1536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27554" l="0" r="0" t="9992"/>
          <a:stretch/>
        </p:blipFill>
        <p:spPr>
          <a:xfrm>
            <a:off x="5723763" y="1574888"/>
            <a:ext cx="1798939" cy="14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8080375" y="3092225"/>
            <a:ext cx="1020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Bean J.</a:t>
            </a:r>
            <a:endParaRPr b="1" u="sng">
              <a:solidFill>
                <a:srgbClr val="EAD1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Grade 2</a:t>
            </a:r>
            <a:endParaRPr b="1" sz="1100" u="sng">
              <a:solidFill>
                <a:srgbClr val="EAD1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MIT Doctorate Study</a:t>
            </a:r>
            <a:endParaRPr b="1" sz="700" u="sng">
              <a:solidFill>
                <a:srgbClr val="EAD1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