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4" r:id="rId2"/>
    <p:sldId id="345" r:id="rId3"/>
    <p:sldId id="349" r:id="rId4"/>
    <p:sldId id="348" r:id="rId5"/>
    <p:sldId id="346" r:id="rId6"/>
    <p:sldId id="350" r:id="rId7"/>
    <p:sldId id="347" r:id="rId8"/>
    <p:sldId id="342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62" autoAdjust="0"/>
    <p:restoredTop sz="94660"/>
  </p:normalViewPr>
  <p:slideViewPr>
    <p:cSldViewPr>
      <p:cViewPr>
        <p:scale>
          <a:sx n="100" d="100"/>
          <a:sy n="100" d="100"/>
        </p:scale>
        <p:origin x="-850" y="-5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CEBB125-A795-48A2-B099-97A3E9D9B732}" type="datetime1">
              <a:rPr lang="zh-CN" altLang="en-US"/>
              <a:pPr>
                <a:defRPr/>
              </a:pPr>
              <a:t>2014/12/5</a:t>
            </a:fld>
            <a:endParaRPr lang="zh-CN" altLang="en-US" sz="1200"/>
          </a:p>
        </p:txBody>
      </p:sp>
      <p:sp>
        <p:nvSpPr>
          <p:cNvPr id="512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A4C7FF4-0B52-497E-88FD-654B1ECC3B24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42282672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571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311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65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207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768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619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88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26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9337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85837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710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ags/tag_doctype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课程涉及知识点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阴影：</a:t>
            </a:r>
            <a:r>
              <a:rPr lang="en-US" altLang="zh-CN" dirty="0" smtClean="0"/>
              <a:t>box-shadow</a:t>
            </a:r>
          </a:p>
          <a:p>
            <a:r>
              <a:rPr lang="zh-CN" altLang="en-US" dirty="0" smtClean="0"/>
              <a:t>转换：</a:t>
            </a:r>
            <a:r>
              <a:rPr lang="en-US" altLang="zh-CN" dirty="0" smtClean="0"/>
              <a:t>transform</a:t>
            </a:r>
          </a:p>
          <a:p>
            <a:r>
              <a:rPr lang="zh-CN" altLang="en-US" dirty="0" smtClean="0"/>
              <a:t>插入：</a:t>
            </a:r>
            <a:r>
              <a:rPr lang="en-US" altLang="zh-CN" dirty="0" smtClean="0"/>
              <a:t>:after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:before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>
                <a:solidFill>
                  <a:srgbClr val="C9394A"/>
                </a:solidFill>
              </a:rPr>
              <a:t>重点：</a:t>
            </a:r>
            <a:r>
              <a:rPr lang="en-US" altLang="zh-CN" dirty="0" smtClean="0">
                <a:solidFill>
                  <a:srgbClr val="C9394A"/>
                </a:solidFill>
              </a:rPr>
              <a:t>box-shadow</a:t>
            </a:r>
            <a:r>
              <a:rPr lang="zh-CN" altLang="en-US" dirty="0" smtClean="0">
                <a:solidFill>
                  <a:srgbClr val="C9394A"/>
                </a:solidFill>
              </a:rPr>
              <a:t>与</a:t>
            </a:r>
            <a:r>
              <a:rPr lang="en-US" altLang="zh-CN" dirty="0" smtClean="0">
                <a:solidFill>
                  <a:srgbClr val="C9394A"/>
                </a:solidFill>
              </a:rPr>
              <a:t>:after</a:t>
            </a:r>
            <a:r>
              <a:rPr lang="zh-CN" altLang="en-US" dirty="0" smtClean="0">
                <a:solidFill>
                  <a:srgbClr val="C9394A"/>
                </a:solidFill>
              </a:rPr>
              <a:t>、</a:t>
            </a:r>
            <a:r>
              <a:rPr lang="en-US" altLang="zh-CN" dirty="0" smtClean="0">
                <a:solidFill>
                  <a:srgbClr val="C9394A"/>
                </a:solidFill>
              </a:rPr>
              <a:t>:before</a:t>
            </a:r>
          </a:p>
          <a:p>
            <a:pPr lvl="1">
              <a:buNone/>
            </a:pPr>
            <a:r>
              <a:rPr lang="zh-CN" altLang="en-US" dirty="0" smtClean="0">
                <a:solidFill>
                  <a:srgbClr val="C9394A"/>
                </a:solidFill>
              </a:rPr>
              <a:t>难点：</a:t>
            </a:r>
            <a:r>
              <a:rPr lang="en-US" altLang="zh-CN" dirty="0" smtClean="0">
                <a:solidFill>
                  <a:srgbClr val="C9394A"/>
                </a:solidFill>
              </a:rPr>
              <a:t>transform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8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box-shadow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304"/>
            <a:ext cx="8229600" cy="2857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9394A"/>
                </a:solidFill>
              </a:rPr>
              <a:t>功能：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 添加</a:t>
            </a:r>
            <a:r>
              <a:rPr lang="zh-CN" altLang="en-US" dirty="0" smtClean="0"/>
              <a:t>一个或多个</a:t>
            </a:r>
            <a:r>
              <a:rPr lang="zh-CN" altLang="en-US" dirty="0" smtClean="0"/>
              <a:t>阴影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9394A"/>
                </a:solidFill>
              </a:rPr>
              <a:t>语法：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 </a:t>
            </a:r>
            <a:r>
              <a:rPr lang="en-US" altLang="zh-CN" sz="2000" dirty="0" smtClean="0"/>
              <a:t>box-shadow</a:t>
            </a:r>
            <a:r>
              <a:rPr lang="en-US" altLang="zh-CN" sz="2000" dirty="0" smtClean="0"/>
              <a:t>: h-shadow v-shadow blur spread color inset</a:t>
            </a:r>
          </a:p>
          <a:p>
            <a:endParaRPr lang="zh-CN" altLang="en-US" b="0" dirty="0" smtClean="0"/>
          </a:p>
          <a:p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box-shadow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42"/>
            <a:ext cx="8229600" cy="33575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参数：</a:t>
            </a:r>
            <a:endParaRPr lang="en-US" altLang="zh-CN" sz="1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    h-shadow	(</a:t>
            </a:r>
            <a:r>
              <a:rPr lang="zh-CN" altLang="en-US" sz="1800" dirty="0" smtClean="0"/>
              <a:t>必需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：水平</a:t>
            </a:r>
            <a:r>
              <a:rPr lang="zh-CN" altLang="en-US" sz="1800" dirty="0" smtClean="0"/>
              <a:t>阴影的位置。允许负值。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    v-shadow	(</a:t>
            </a:r>
            <a:r>
              <a:rPr lang="zh-CN" altLang="en-US" sz="1800" dirty="0" smtClean="0"/>
              <a:t>必需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：垂直</a:t>
            </a:r>
            <a:r>
              <a:rPr lang="zh-CN" altLang="en-US" sz="1800" dirty="0" smtClean="0"/>
              <a:t>阴影的位置。允许负值。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    blur	(</a:t>
            </a:r>
            <a:r>
              <a:rPr lang="zh-CN" altLang="en-US" sz="1800" dirty="0" smtClean="0"/>
              <a:t>可选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：模糊</a:t>
            </a:r>
            <a:r>
              <a:rPr lang="zh-CN" altLang="en-US" sz="1800" dirty="0" smtClean="0"/>
              <a:t>距离。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    spread	(</a:t>
            </a:r>
            <a:r>
              <a:rPr lang="zh-CN" altLang="en-US" sz="1800" dirty="0" smtClean="0"/>
              <a:t>可选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：阴影</a:t>
            </a:r>
            <a:r>
              <a:rPr lang="zh-CN" altLang="en-US" sz="1800" dirty="0" smtClean="0"/>
              <a:t>的尺寸。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    color	(</a:t>
            </a:r>
            <a:r>
              <a:rPr lang="zh-CN" altLang="en-US" sz="1800" dirty="0" smtClean="0"/>
              <a:t>可选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：阴影</a:t>
            </a:r>
            <a:r>
              <a:rPr lang="zh-CN" altLang="en-US" sz="1800" dirty="0" smtClean="0"/>
              <a:t>的颜色。请参阅 </a:t>
            </a:r>
            <a:r>
              <a:rPr lang="en-US" altLang="zh-CN" sz="1800" dirty="0" smtClean="0"/>
              <a:t>CSS </a:t>
            </a:r>
            <a:r>
              <a:rPr lang="zh-CN" altLang="en-US" sz="1800" dirty="0" smtClean="0"/>
              <a:t>颜色值。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    inset	(</a:t>
            </a:r>
            <a:r>
              <a:rPr lang="zh-CN" altLang="en-US" sz="1800" dirty="0" smtClean="0"/>
              <a:t>可选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：将</a:t>
            </a:r>
            <a:r>
              <a:rPr lang="zh-CN" altLang="en-US" sz="1800" dirty="0" smtClean="0"/>
              <a:t>外部阴影 </a:t>
            </a:r>
            <a:r>
              <a:rPr lang="en-US" altLang="zh-CN" sz="1800" dirty="0" smtClean="0"/>
              <a:t>(outset) </a:t>
            </a:r>
            <a:r>
              <a:rPr lang="zh-CN" altLang="en-US" sz="1800" dirty="0" smtClean="0"/>
              <a:t>改为内部阴影。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928676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9394A"/>
                </a:solidFill>
              </a:rPr>
              <a:t>box-shadow: h-shadow v-shadow blur spread color inset</a:t>
            </a:r>
            <a:endParaRPr lang="zh-CN" altLang="en-US" sz="2400" b="1" dirty="0">
              <a:solidFill>
                <a:srgbClr val="C9394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box-shadow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9394A"/>
                </a:solidFill>
              </a:rPr>
              <a:t>浏览器兼容：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    </a:t>
            </a:r>
            <a:r>
              <a:rPr lang="en-US" altLang="zh-CN" sz="2000" dirty="0" smtClean="0"/>
              <a:t>IE9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Firefox 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Chrome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Opera </a:t>
            </a:r>
            <a:r>
              <a:rPr lang="zh-CN" altLang="en-US" sz="2000" dirty="0" smtClean="0"/>
              <a:t>以及 </a:t>
            </a:r>
            <a:r>
              <a:rPr lang="en-US" altLang="zh-CN" sz="2000" dirty="0" smtClean="0"/>
              <a:t>Safari 5.1.1 </a:t>
            </a:r>
            <a:r>
              <a:rPr lang="zh-CN" altLang="en-US" sz="2000" dirty="0" smtClean="0"/>
              <a:t>支持 </a:t>
            </a:r>
            <a:r>
              <a:rPr lang="en-US" altLang="zh-CN" sz="2000" dirty="0" smtClean="0"/>
              <a:t>box-shadow </a:t>
            </a:r>
            <a:r>
              <a:rPr lang="zh-CN" altLang="en-US" sz="2000" dirty="0" smtClean="0"/>
              <a:t>属性。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34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00114"/>
            <a:ext cx="8229600" cy="3571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9394A"/>
                </a:solidFill>
              </a:rPr>
              <a:t>功能</a:t>
            </a:r>
            <a:r>
              <a:rPr lang="zh-CN" altLang="en-US" dirty="0" smtClean="0">
                <a:solidFill>
                  <a:srgbClr val="C9394A"/>
                </a:solidFill>
              </a:rPr>
              <a:t>： </a:t>
            </a:r>
            <a:r>
              <a:rPr lang="zh-CN" altLang="en-US" sz="1800" dirty="0" smtClean="0"/>
              <a:t>向</a:t>
            </a:r>
            <a:r>
              <a:rPr lang="zh-CN" altLang="en-US" sz="1800" dirty="0" smtClean="0"/>
              <a:t>元素应用 </a:t>
            </a:r>
            <a:r>
              <a:rPr lang="en-US" altLang="zh-CN" sz="1800" dirty="0" smtClean="0"/>
              <a:t>2D </a:t>
            </a:r>
            <a:r>
              <a:rPr lang="zh-CN" altLang="en-US" sz="1800" dirty="0" smtClean="0"/>
              <a:t>或 </a:t>
            </a:r>
            <a:r>
              <a:rPr lang="en-US" altLang="zh-CN" sz="1800" dirty="0" smtClean="0"/>
              <a:t>3D </a:t>
            </a:r>
            <a:r>
              <a:rPr lang="zh-CN" altLang="en-US" sz="1800" dirty="0" smtClean="0"/>
              <a:t>转换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9394A"/>
                </a:solidFill>
              </a:rPr>
              <a:t>语法</a:t>
            </a:r>
            <a:r>
              <a:rPr lang="zh-CN" altLang="en-US" dirty="0" smtClean="0">
                <a:solidFill>
                  <a:srgbClr val="C9394A"/>
                </a:solidFill>
              </a:rPr>
              <a:t>： </a:t>
            </a:r>
            <a:r>
              <a:rPr lang="en-US" altLang="zh-CN" sz="2000" dirty="0" smtClean="0"/>
              <a:t>transform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none|transform</a:t>
            </a:r>
            <a:r>
              <a:rPr lang="en-US" altLang="zh-CN" sz="2000" dirty="0" smtClean="0"/>
              <a:t>-functions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9394A"/>
                </a:solidFill>
              </a:rPr>
              <a:t>参数</a:t>
            </a:r>
            <a:r>
              <a:rPr lang="zh-CN" altLang="en-US" dirty="0" smtClean="0">
                <a:solidFill>
                  <a:srgbClr val="C9394A"/>
                </a:solidFill>
              </a:rPr>
              <a:t>：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/>
              <a:t>   </a:t>
            </a:r>
            <a:r>
              <a:rPr lang="en-US" altLang="zh-CN" sz="1800" dirty="0" smtClean="0"/>
              <a:t>skew(x-</a:t>
            </a:r>
            <a:r>
              <a:rPr lang="en-US" altLang="zh-CN" sz="1800" dirty="0" err="1" smtClean="0"/>
              <a:t>angle,y</a:t>
            </a:r>
            <a:r>
              <a:rPr lang="en-US" altLang="zh-CN" sz="1800" dirty="0" smtClean="0"/>
              <a:t>-angle</a:t>
            </a:r>
            <a:r>
              <a:rPr lang="en-US" altLang="zh-CN" sz="1800" dirty="0" smtClean="0"/>
              <a:t>)	</a:t>
            </a:r>
            <a:r>
              <a:rPr lang="zh-CN" altLang="en-US" sz="1800" dirty="0" smtClean="0"/>
              <a:t>定义沿着 </a:t>
            </a:r>
            <a:r>
              <a:rPr lang="en-US" altLang="zh-CN" sz="1800" dirty="0" smtClean="0"/>
              <a:t>X </a:t>
            </a:r>
            <a:r>
              <a:rPr lang="zh-CN" altLang="en-US" sz="1800" dirty="0" smtClean="0"/>
              <a:t>和 </a:t>
            </a:r>
            <a:r>
              <a:rPr lang="en-US" altLang="zh-CN" sz="1800" dirty="0" smtClean="0"/>
              <a:t>Y </a:t>
            </a:r>
            <a:r>
              <a:rPr lang="zh-CN" altLang="en-US" sz="1800" dirty="0" smtClean="0"/>
              <a:t>轴的 </a:t>
            </a:r>
            <a:r>
              <a:rPr lang="en-US" altLang="zh-CN" sz="1800" dirty="0" smtClean="0"/>
              <a:t>2D </a:t>
            </a:r>
            <a:r>
              <a:rPr lang="zh-CN" altLang="en-US" sz="1800" dirty="0" smtClean="0"/>
              <a:t>倾斜转换。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skewX</a:t>
            </a:r>
            <a:r>
              <a:rPr lang="en-US" altLang="zh-CN" sz="1800" dirty="0" smtClean="0"/>
              <a:t>(angle</a:t>
            </a:r>
            <a:r>
              <a:rPr lang="en-US" altLang="zh-CN" sz="1800" dirty="0" smtClean="0"/>
              <a:t>)	</a:t>
            </a:r>
            <a:r>
              <a:rPr lang="zh-CN" altLang="en-US" sz="1800" dirty="0" smtClean="0"/>
              <a:t>定义沿着 </a:t>
            </a:r>
            <a:r>
              <a:rPr lang="en-US" altLang="zh-CN" sz="1800" dirty="0" smtClean="0"/>
              <a:t>X </a:t>
            </a:r>
            <a:r>
              <a:rPr lang="zh-CN" altLang="en-US" sz="1800" dirty="0" smtClean="0"/>
              <a:t>轴的 </a:t>
            </a:r>
            <a:r>
              <a:rPr lang="en-US" altLang="zh-CN" sz="1800" dirty="0" smtClean="0"/>
              <a:t>2D </a:t>
            </a:r>
            <a:r>
              <a:rPr lang="zh-CN" altLang="en-US" sz="1800" dirty="0" smtClean="0"/>
              <a:t>倾斜转换。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skewY</a:t>
            </a:r>
            <a:r>
              <a:rPr lang="en-US" altLang="zh-CN" sz="1800" dirty="0" smtClean="0"/>
              <a:t>(angle</a:t>
            </a:r>
            <a:r>
              <a:rPr lang="en-US" altLang="zh-CN" sz="1800" dirty="0" smtClean="0"/>
              <a:t>)	</a:t>
            </a:r>
            <a:r>
              <a:rPr lang="zh-CN" altLang="en-US" sz="1800" dirty="0" smtClean="0"/>
              <a:t>定义沿着 </a:t>
            </a:r>
            <a:r>
              <a:rPr lang="en-US" altLang="zh-CN" sz="1800" dirty="0" smtClean="0"/>
              <a:t>Y </a:t>
            </a:r>
            <a:r>
              <a:rPr lang="zh-CN" altLang="en-US" sz="1800" dirty="0" smtClean="0"/>
              <a:t>轴的 </a:t>
            </a:r>
            <a:r>
              <a:rPr lang="en-US" altLang="zh-CN" sz="1800" dirty="0" smtClean="0"/>
              <a:t>2D </a:t>
            </a:r>
            <a:r>
              <a:rPr lang="zh-CN" altLang="en-US" sz="1800" dirty="0" smtClean="0"/>
              <a:t>倾斜转换。</a:t>
            </a:r>
            <a:endParaRPr lang="en-US" altLang="zh-CN" sz="18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72518" cy="33940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浏览器兼容</a:t>
            </a:r>
            <a:r>
              <a:rPr lang="zh-CN" altLang="en-US" dirty="0" smtClean="0">
                <a:solidFill>
                  <a:srgbClr val="C9394A"/>
                </a:solidFill>
              </a:rPr>
              <a:t>：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Internet Explorer 9 </a:t>
            </a:r>
            <a:r>
              <a:rPr lang="zh-CN" altLang="en-US" sz="2000" dirty="0" smtClean="0"/>
              <a:t>支持替代的 </a:t>
            </a:r>
            <a:r>
              <a:rPr lang="en-US" altLang="zh-CN" sz="2000" dirty="0" smtClean="0"/>
              <a:t>-ms-transform </a:t>
            </a:r>
            <a:r>
              <a:rPr lang="zh-CN" altLang="en-US" sz="2000" dirty="0" smtClean="0"/>
              <a:t>属性（仅适用于 </a:t>
            </a:r>
            <a:r>
              <a:rPr lang="en-US" altLang="zh-CN" sz="2000" dirty="0" smtClean="0"/>
              <a:t>2D </a:t>
            </a:r>
            <a:r>
              <a:rPr lang="zh-CN" altLang="en-US" sz="2000" dirty="0" smtClean="0"/>
              <a:t>转换）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Safari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Chrome </a:t>
            </a:r>
            <a:r>
              <a:rPr lang="zh-CN" altLang="en-US" sz="2000" dirty="0" smtClean="0"/>
              <a:t>支持替代的 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webkit</a:t>
            </a:r>
            <a:r>
              <a:rPr lang="en-US" altLang="zh-CN" sz="2000" dirty="0" smtClean="0"/>
              <a:t>-transform </a:t>
            </a:r>
            <a:r>
              <a:rPr lang="zh-CN" altLang="en-US" sz="2000" dirty="0" smtClean="0"/>
              <a:t>属性（</a:t>
            </a:r>
            <a:r>
              <a:rPr lang="en-US" altLang="zh-CN" sz="2000" dirty="0" smtClean="0"/>
              <a:t>3D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2D </a:t>
            </a:r>
            <a:r>
              <a:rPr lang="zh-CN" altLang="en-US" sz="2000" dirty="0" smtClean="0"/>
              <a:t>转换）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Opera </a:t>
            </a:r>
            <a:r>
              <a:rPr lang="zh-CN" altLang="en-US" sz="2000" dirty="0" smtClean="0"/>
              <a:t>只支持 </a:t>
            </a:r>
            <a:r>
              <a:rPr lang="en-US" altLang="zh-CN" sz="2000" dirty="0" smtClean="0"/>
              <a:t>2D </a:t>
            </a:r>
            <a:r>
              <a:rPr lang="zh-CN" altLang="en-US" sz="2000" dirty="0" smtClean="0"/>
              <a:t>转换。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:after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: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:after 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器：在</a:t>
            </a:r>
            <a:r>
              <a:rPr lang="zh-CN" altLang="en-US" dirty="0" smtClean="0"/>
              <a:t>被选元素的内容后面插入内容</a:t>
            </a:r>
            <a:endParaRPr lang="en-US" altLang="zh-CN" dirty="0" smtClean="0"/>
          </a:p>
          <a:p>
            <a:r>
              <a:rPr lang="en-US" altLang="zh-CN" dirty="0" smtClean="0"/>
              <a:t>:before 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器：在</a:t>
            </a:r>
            <a:r>
              <a:rPr lang="zh-CN" altLang="en-US" dirty="0" smtClean="0"/>
              <a:t>被选元素的内容后面插入内容</a:t>
            </a:r>
            <a:endParaRPr lang="en-US" altLang="zh-CN" dirty="0" smtClean="0"/>
          </a:p>
          <a:p>
            <a:r>
              <a:rPr lang="zh-CN" altLang="en-US" dirty="0" smtClean="0"/>
              <a:t>说明：需使用 </a:t>
            </a:r>
            <a:r>
              <a:rPr lang="en-US" altLang="zh-CN" dirty="0" smtClean="0"/>
              <a:t>content </a:t>
            </a:r>
            <a:r>
              <a:rPr lang="zh-CN" altLang="en-US" dirty="0" smtClean="0"/>
              <a:t>属性来指定要插入的内容</a:t>
            </a:r>
            <a:endParaRPr lang="en-US" altLang="zh-CN" dirty="0" smtClean="0"/>
          </a:p>
          <a:p>
            <a:r>
              <a:rPr lang="zh-CN" altLang="en-US" dirty="0" smtClean="0"/>
              <a:t>浏览器兼容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003798"/>
            <a:ext cx="3428572" cy="6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5786" y="3929072"/>
            <a:ext cx="6744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对于 </a:t>
            </a:r>
            <a:r>
              <a:rPr lang="en-US" altLang="zh-CN" b="1" dirty="0" smtClean="0">
                <a:latin typeface="+mn-ea"/>
                <a:ea typeface="+mn-ea"/>
              </a:rPr>
              <a:t>IE8 </a:t>
            </a:r>
            <a:r>
              <a:rPr lang="zh-CN" altLang="en-US" b="1" dirty="0" smtClean="0">
                <a:latin typeface="+mn-ea"/>
                <a:ea typeface="+mn-ea"/>
              </a:rPr>
              <a:t>及更早版本中的 </a:t>
            </a:r>
            <a:r>
              <a:rPr lang="en-US" altLang="zh-CN" b="1" dirty="0" smtClean="0">
                <a:latin typeface="+mn-ea"/>
                <a:ea typeface="+mn-ea"/>
              </a:rPr>
              <a:t>:after</a:t>
            </a:r>
            <a:r>
              <a:rPr lang="zh-CN" altLang="en-US" b="1" dirty="0" smtClean="0">
                <a:latin typeface="+mn-ea"/>
                <a:ea typeface="+mn-ea"/>
              </a:rPr>
              <a:t>，必须声明 </a:t>
            </a:r>
            <a:r>
              <a:rPr lang="en-US" altLang="zh-CN" b="1" u="sng" dirty="0" smtClean="0">
                <a:latin typeface="+mn-ea"/>
                <a:ea typeface="+mn-ea"/>
                <a:hlinkClick r:id="rId3" tooltip="HTML &lt;!DOCTYPE&gt; 标签"/>
              </a:rPr>
              <a:t>&lt;!DOCTYPE&gt;</a:t>
            </a:r>
            <a:r>
              <a:rPr lang="zh-CN" altLang="en-US" b="1" dirty="0" smtClean="0">
                <a:latin typeface="+mn-ea"/>
                <a:ea typeface="+mn-ea"/>
              </a:rPr>
              <a:t>。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2"/>
          <p:cNvSpPr>
            <a:spLocks noGrp="1"/>
          </p:cNvSpPr>
          <p:nvPr>
            <p:ph type="title"/>
          </p:nvPr>
        </p:nvSpPr>
        <p:spPr>
          <a:xfrm>
            <a:off x="467658" y="2139714"/>
            <a:ext cx="8229600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xmlns="" val="15878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Pages>0</Pages>
  <Words>207</Words>
  <Characters>0</Characters>
  <Application>Microsoft Office PowerPoint</Application>
  <DocSecurity>0</DocSecurity>
  <PresentationFormat>全屏显示(16:9)</PresentationFormat>
  <Lines>0</Lines>
  <Paragraphs>45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课程涉及知识点</vt:lpstr>
      <vt:lpstr>box-shadow</vt:lpstr>
      <vt:lpstr>box-shadow</vt:lpstr>
      <vt:lpstr>box-shadow</vt:lpstr>
      <vt:lpstr>transform</vt:lpstr>
      <vt:lpstr>transform</vt:lpstr>
      <vt:lpstr>:after与:before用法</vt:lpstr>
      <vt:lpstr>谢谢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open</dc:creator>
  <cp:lastModifiedBy>Windows 用户</cp:lastModifiedBy>
  <cp:revision>252</cp:revision>
  <dcterms:created xsi:type="dcterms:W3CDTF">2013-07-22T21:57:00Z</dcterms:created>
  <dcterms:modified xsi:type="dcterms:W3CDTF">2014-12-05T08:12:05Z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