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1" r:id="rId4"/>
    <p:sldId id="328" r:id="rId5"/>
    <p:sldId id="329" r:id="rId6"/>
    <p:sldId id="330" r:id="rId7"/>
    <p:sldId id="331" r:id="rId8"/>
    <p:sldId id="332" r:id="rId9"/>
    <p:sldId id="33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514353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transform-style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preserve-3d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 建立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Perspective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景深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Perspective- origin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景深基点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backface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-visibility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隐藏背面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Transform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新增函数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rotateX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rotateY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rotateZ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translateZ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scaleZ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lvl="2" indent="-342900">
              <a:buNone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变换（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86092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盒子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图片切换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：折纸效果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animation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keyFrames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类似于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flash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只需指明两个状态，之间的过程由计算机自动计算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关键帧的时间单位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数字：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25%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字符：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from(0%)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to(100%)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keyframes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动画名称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1200150" lvl="3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动画状态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animate——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关键帧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keyframes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miaov_test</a:t>
            </a:r>
            <a:endParaRPr lang="zh-CN" alt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from {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}</a:t>
            </a: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to {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background:green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}</a:t>
            </a:r>
            <a:endParaRPr lang="zh-CN" alt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buNone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可以只有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to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animate——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调用动画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调用的标签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(#div1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xxx:hover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之类的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必要属性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animation-name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动画名称（关键帧名称）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animation-duration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动画持续时间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-animation-name: ‘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miaov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';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-animation-duration: 4s;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例子：进度条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animation-play-state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播放状态（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running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播放 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paused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暂停 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animate——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可选属性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animation-timing-function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动画运动形式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linear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匀速。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ease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	缓冲。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ease-in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由慢到快。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ease-out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由快到慢。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ease-in-out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由慢到快再到慢。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cubic-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bezier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(number, number, number, number)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	特定的贝塞尔曲线类型，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个数值需在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[0, 1]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区间内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animate——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可选属性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可选属性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animation-delay	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动画延迟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只是第一次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animation-iteration-count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重复次数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infinite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为无限次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animation-direction	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播放前重置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动画是否重置后再开始播放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alternate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动画直接从上一次停止的位置开始执行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normal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动画第二次直接跳到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的状态开始执行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animate——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结合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里加入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的各种属性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直接给元素加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-animation-xxx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animation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的问题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写起来麻烦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没法动态改变目标点位置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obj.addEventListener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webkitAnimationEnd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', function (){}, false);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：无缝滚动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图片轮换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281</Words>
  <Application>Microsoft Office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3d变换</vt:lpstr>
      <vt:lpstr>3d变换（2）</vt:lpstr>
      <vt:lpstr>animation</vt:lpstr>
      <vt:lpstr>animate——关键帧</vt:lpstr>
      <vt:lpstr>animate——调用动画</vt:lpstr>
      <vt:lpstr>animate——可选属性</vt:lpstr>
      <vt:lpstr>animate——可选属性(2)</vt:lpstr>
      <vt:lpstr>animate——和JS结合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微软中国</cp:lastModifiedBy>
  <cp:revision>1302</cp:revision>
  <dcterms:created xsi:type="dcterms:W3CDTF">2010-11-12T14:24:34Z</dcterms:created>
  <dcterms:modified xsi:type="dcterms:W3CDTF">2012-11-15T11:37:19Z</dcterms:modified>
</cp:coreProperties>
</file>