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781" autoAdjust="0"/>
  </p:normalViewPr>
  <p:slideViewPr>
    <p:cSldViewPr snapToGrid="0">
      <p:cViewPr varScale="1">
        <p:scale>
          <a:sx n="98" d="100"/>
          <a:sy n="98" d="100"/>
        </p:scale>
        <p:origin x="10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9A03A-1676-4DEB-8BF1-92724D5A46D5}" type="datetimeFigureOut">
              <a:rPr lang="zh-CN" altLang="en-US" smtClean="0"/>
              <a:t>2019/10/13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3C1A7E-262F-49C9-AE36-673E764571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937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Robustness is different from other quality attributes in the sense that it could be a high-order attribute. We could say the system is robust in the sense of its function or we could also say the system/algorithm is robust in the sense of its performance.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3C1A7E-262F-49C9-AE36-673E764571B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1283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7F02F-B32D-4738-A6F8-AF08144B0E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0B5245-7C47-4A82-9483-D64413BF5D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1B0D9-CB53-4B1A-8ECE-EAEBBB239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C1266-75C5-4863-9A2D-AB51712DA70C}" type="datetimeFigureOut">
              <a:rPr lang="zh-CN" altLang="en-US" smtClean="0"/>
              <a:t>2019/10/13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F2D110-E850-4EBC-A57F-A80DC4538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3A2DCF-7438-4C05-8474-9FFB4C0E3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52E00-37A1-4151-930F-C734790460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57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258E0-80A2-41BC-9ADC-9EBC85F95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384093-147C-4C3B-A273-FF17C1833C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48DB2-BBFF-463E-AC0B-ED6A158CA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C1266-75C5-4863-9A2D-AB51712DA70C}" type="datetimeFigureOut">
              <a:rPr lang="zh-CN" altLang="en-US" smtClean="0"/>
              <a:t>2019/10/13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4A90F-B7B9-418F-AB9C-EF8961388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B2355-61BD-4633-8C6E-5BD242D97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52E00-37A1-4151-930F-C734790460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4413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535482-984B-4D03-BBBE-179F9C3F41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232326-9331-4DF6-B118-02AC74DA15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87E2F-24FF-4B10-AADA-87E9E12F1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C1266-75C5-4863-9A2D-AB51712DA70C}" type="datetimeFigureOut">
              <a:rPr lang="zh-CN" altLang="en-US" smtClean="0"/>
              <a:t>2019/10/13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8A2D3A-8EE1-4E4F-BF12-717390CA8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13CD26-2982-479A-B3D1-75E395B9A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52E00-37A1-4151-930F-C734790460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5694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83A68-897E-4FAC-BE56-1AC24B541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EC081-2632-4871-9AEA-1F44E50B6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B690B-C357-41A6-8D8F-7F32CBF9C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C1266-75C5-4863-9A2D-AB51712DA70C}" type="datetimeFigureOut">
              <a:rPr lang="zh-CN" altLang="en-US" smtClean="0"/>
              <a:t>2019/10/13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B085B-CAA0-4FC8-91FB-C3467CFB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ED706-C76E-4C40-AA43-5BD367088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52E00-37A1-4151-930F-C734790460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7295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F789A-192E-4A72-B5C0-5FE44EA49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0577E1-A9C2-4DA6-BFD1-B0BED5817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064B3-6FA1-41BF-9D02-FBE6BD371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C1266-75C5-4863-9A2D-AB51712DA70C}" type="datetimeFigureOut">
              <a:rPr lang="zh-CN" altLang="en-US" smtClean="0"/>
              <a:t>2019/10/13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698CF-3C0F-4ED0-A926-6660AE6DA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6D988-6B24-4DA2-ADC4-58AACA806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52E00-37A1-4151-930F-C734790460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142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9255A-6790-4007-92B5-56D1890BB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9A989-D062-4040-96F7-C6C23EF972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CB8B91-D690-4019-929B-0574408999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117679-29A7-4463-B945-AFDD10E66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C1266-75C5-4863-9A2D-AB51712DA70C}" type="datetimeFigureOut">
              <a:rPr lang="zh-CN" altLang="en-US" smtClean="0"/>
              <a:t>2019/10/13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177755-C886-4671-8293-07C5FB16E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FD1972-1586-4FAD-9343-6964D6D13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52E00-37A1-4151-930F-C734790460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0550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EA224-8C59-419D-B8E2-9C5EFEBD7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8C7A49-B66A-4DE4-AF19-B34F85DC88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7C16CF-E06A-44B9-B7CC-6D924FB6DA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96F1A7-5C19-4E69-99D9-C463ACFAD2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9649AB-3360-40B1-8DB7-7AAE220F09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0C80F8-8B28-4759-A716-788DC7BEF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C1266-75C5-4863-9A2D-AB51712DA70C}" type="datetimeFigureOut">
              <a:rPr lang="zh-CN" altLang="en-US" smtClean="0"/>
              <a:t>2019/10/13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78ABEF-41E4-4044-89CC-C116DC8EB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CFBCA9-ACE4-4113-A508-866A1DC67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52E00-37A1-4151-930F-C734790460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678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B872E-EAD3-4C80-8C7E-57BAA542B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F1B7E6-1A06-4FED-A73E-5BAED797C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C1266-75C5-4863-9A2D-AB51712DA70C}" type="datetimeFigureOut">
              <a:rPr lang="zh-CN" altLang="en-US" smtClean="0"/>
              <a:t>2019/10/13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44C7E4-BBA3-49F5-89A9-A9D90D960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1AD474-6755-455D-B147-5E456C4C7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52E00-37A1-4151-930F-C734790460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210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C39B31-FB34-43C5-B504-F8DE81B4D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C1266-75C5-4863-9A2D-AB51712DA70C}" type="datetimeFigureOut">
              <a:rPr lang="zh-CN" altLang="en-US" smtClean="0"/>
              <a:t>2019/10/13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78FE14-63E5-4E04-92C4-1C60EDBD5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A99D71-5AD9-4A65-AF13-C7966922C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52E00-37A1-4151-930F-C734790460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1834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03D63-0B30-49CC-A6B5-2758F8B54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E970D-B8FD-49B0-8114-0B6577356C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4E180B-498D-4864-8A92-841D530C62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323905-790A-47C9-9EC0-2F1609779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C1266-75C5-4863-9A2D-AB51712DA70C}" type="datetimeFigureOut">
              <a:rPr lang="zh-CN" altLang="en-US" smtClean="0"/>
              <a:t>2019/10/13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A1BCE9-E514-42BD-A6C3-738F1227E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90EB34-B25B-4736-99EA-9CF8BA0B7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52E00-37A1-4151-930F-C734790460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1210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D5E40-66FF-45FE-86E7-FD90E0D64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11B939-EE4A-47CC-90FD-98FC7CB6F3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CAA740-7098-45CA-8393-CBB1A47EAF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99BB9F-B065-4F7B-B0EA-8FD2F158D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C1266-75C5-4863-9A2D-AB51712DA70C}" type="datetimeFigureOut">
              <a:rPr lang="zh-CN" altLang="en-US" smtClean="0"/>
              <a:t>2019/10/13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E04282-88F3-491E-BA51-D5FF309F4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4B4B4D-932B-499D-8E30-BD00674BE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52E00-37A1-4151-930F-C734790460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335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06CA65-F7FF-40D6-BB14-3A3B9E88A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388E03-D376-455C-B6C3-C744FF4E0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0EF5C-862B-4435-9A45-F158052C26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C1266-75C5-4863-9A2D-AB51712DA70C}" type="datetimeFigureOut">
              <a:rPr lang="zh-CN" altLang="en-US" smtClean="0"/>
              <a:t>2019/10/13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4DEED-81B8-4D5D-A9EA-4EC52C669D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A0322-CFA8-4485-B6D3-F2622AADF0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52E00-37A1-4151-930F-C734790460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4051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625D9-AA12-4B50-B872-C6C77C8258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How to measure Robustness</a:t>
            </a:r>
            <a:endParaRPr lang="zh-C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F9C3AC-A5FA-4F64-8C75-4FDCB1D5D5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Changjian</a:t>
            </a:r>
            <a:r>
              <a:rPr lang="en-US" altLang="zh-CN" dirty="0"/>
              <a:t> (CJ) Zhang</a:t>
            </a:r>
          </a:p>
          <a:p>
            <a:r>
              <a:rPr lang="en-US" altLang="zh-CN" dirty="0" err="1"/>
              <a:t>Eunsuk</a:t>
            </a:r>
            <a:r>
              <a:rPr lang="en-US" altLang="zh-CN" dirty="0"/>
              <a:t> Kang</a:t>
            </a:r>
          </a:p>
          <a:p>
            <a:r>
              <a:rPr lang="en-US" altLang="zh-CN" dirty="0"/>
              <a:t>David </a:t>
            </a:r>
            <a:r>
              <a:rPr lang="en-US" altLang="zh-CN" dirty="0" err="1"/>
              <a:t>Garlan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0434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F7AA8-0672-4AD3-8240-65A9FECCE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Robustness?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86BD6-CA9E-4325-9F0A-B2389DE43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IEEE definition:</a:t>
            </a:r>
          </a:p>
          <a:p>
            <a:pPr marL="457200" lvl="1" indent="0">
              <a:buNone/>
            </a:pPr>
            <a:r>
              <a:rPr lang="en-US" altLang="zh-CN" dirty="0"/>
              <a:t>The degree to which a system or component can function correctly in the presence of </a:t>
            </a:r>
            <a:r>
              <a:rPr lang="en-US" altLang="zh-CN" b="1" dirty="0"/>
              <a:t>invalid inputs </a:t>
            </a:r>
            <a:r>
              <a:rPr lang="en-US" altLang="zh-CN" dirty="0"/>
              <a:t>or </a:t>
            </a:r>
            <a:r>
              <a:rPr lang="en-US" altLang="zh-CN" b="1" dirty="0"/>
              <a:t>stressful environmental conditions</a:t>
            </a:r>
            <a:r>
              <a:rPr lang="en-US" altLang="zh-CN" dirty="0"/>
              <a:t>.</a:t>
            </a:r>
          </a:p>
          <a:p>
            <a:r>
              <a:rPr lang="en-US" altLang="zh-CN" b="1" dirty="0"/>
              <a:t>Robust control:</a:t>
            </a:r>
          </a:p>
          <a:p>
            <a:pPr marL="457200" lvl="1" indent="0">
              <a:buNone/>
            </a:pPr>
            <a:r>
              <a:rPr lang="en-US" altLang="zh-CN" dirty="0"/>
              <a:t>In control theory, robust control is an approach to controller design that explicitly </a:t>
            </a:r>
            <a:r>
              <a:rPr lang="en-US" altLang="zh-CN" b="1" dirty="0">
                <a:solidFill>
                  <a:srgbClr val="FF0000"/>
                </a:solidFill>
              </a:rPr>
              <a:t>deals with uncertainty</a:t>
            </a:r>
            <a:r>
              <a:rPr lang="en-US" altLang="zh-C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37762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A322D-5B10-4BBC-89DC-DE14AAC64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Robust …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3E75D-4EFF-48DB-84F1-01B99AB19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robust system should function correctly with erroneous input or environment.</a:t>
            </a:r>
          </a:p>
          <a:p>
            <a:r>
              <a:rPr lang="en-US" altLang="zh-CN" dirty="0"/>
              <a:t>A robust ML algorithm should have similar performance on datasets other than the training set (i.e., not prone to overfitting).</a:t>
            </a:r>
          </a:p>
          <a:p>
            <a:r>
              <a:rPr lang="en-US" altLang="zh-CN" dirty="0"/>
              <a:t>A robust scheduling algorithm should generate suboptimal scheme which is not sensitive to stochastic disturbances.</a:t>
            </a:r>
          </a:p>
          <a:p>
            <a:r>
              <a:rPr lang="en-US" altLang="zh-CN" dirty="0"/>
              <a:t>…</a:t>
            </a:r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r>
              <a:rPr lang="en-US" altLang="zh-CN" b="1" dirty="0"/>
              <a:t>Deal</a:t>
            </a:r>
            <a:r>
              <a:rPr lang="zh-CN" altLang="en-US" b="1" dirty="0"/>
              <a:t> </a:t>
            </a:r>
            <a:r>
              <a:rPr lang="en-US" altLang="zh-CN" b="1" dirty="0"/>
              <a:t>with</a:t>
            </a:r>
            <a:r>
              <a:rPr lang="zh-CN" altLang="en-US" b="1" dirty="0"/>
              <a:t> </a:t>
            </a:r>
            <a:r>
              <a:rPr lang="en-US" altLang="zh-CN" b="1" dirty="0"/>
              <a:t>uncertainty</a:t>
            </a:r>
            <a:r>
              <a:rPr lang="zh-CN" altLang="en-US" b="1" dirty="0"/>
              <a:t> </a:t>
            </a:r>
            <a:r>
              <a:rPr lang="en-US" altLang="zh-CN" b="1" dirty="0"/>
              <a:t>against</a:t>
            </a:r>
            <a:r>
              <a:rPr lang="zh-CN" altLang="en-US" b="1" dirty="0"/>
              <a:t> </a:t>
            </a:r>
            <a:r>
              <a:rPr lang="en-US" altLang="zh-CN" b="1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588957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175</Words>
  <Application>Microsoft Office PowerPoint</Application>
  <PresentationFormat>Widescreen</PresentationFormat>
  <Paragraphs>18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Theme</vt:lpstr>
      <vt:lpstr>How to measure Robustness</vt:lpstr>
      <vt:lpstr>What is Robustness?</vt:lpstr>
      <vt:lpstr>A Robust 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measure Robustness</dc:title>
  <dc:creator>Zhang chang jian</dc:creator>
  <cp:lastModifiedBy>Zhang chang jian</cp:lastModifiedBy>
  <cp:revision>7</cp:revision>
  <dcterms:created xsi:type="dcterms:W3CDTF">2019-10-14T00:35:43Z</dcterms:created>
  <dcterms:modified xsi:type="dcterms:W3CDTF">2019-10-14T01:27:06Z</dcterms:modified>
</cp:coreProperties>
</file>