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91" r:id="rId4"/>
    <p:sldId id="293" r:id="rId5"/>
    <p:sldId id="296" r:id="rId6"/>
    <p:sldId id="297" r:id="rId7"/>
    <p:sldId id="292" r:id="rId8"/>
    <p:sldId id="285" r:id="rId9"/>
    <p:sldId id="258" r:id="rId10"/>
    <p:sldId id="262" r:id="rId11"/>
    <p:sldId id="276" r:id="rId12"/>
    <p:sldId id="260" r:id="rId13"/>
    <p:sldId id="267" r:id="rId14"/>
    <p:sldId id="287" r:id="rId15"/>
    <p:sldId id="290" r:id="rId16"/>
    <p:sldId id="286" r:id="rId17"/>
    <p:sldId id="266" r:id="rId18"/>
    <p:sldId id="288" r:id="rId19"/>
    <p:sldId id="263" r:id="rId20"/>
    <p:sldId id="278" r:id="rId21"/>
    <p:sldId id="264" r:id="rId22"/>
    <p:sldId id="259" r:id="rId23"/>
    <p:sldId id="261" r:id="rId24"/>
    <p:sldId id="289" r:id="rId25"/>
    <p:sldId id="268" r:id="rId26"/>
    <p:sldId id="269" r:id="rId27"/>
    <p:sldId id="271" r:id="rId28"/>
    <p:sldId id="272" r:id="rId29"/>
    <p:sldId id="270" r:id="rId30"/>
    <p:sldId id="273" r:id="rId31"/>
    <p:sldId id="274" r:id="rId32"/>
    <p:sldId id="275" r:id="rId33"/>
    <p:sldId id="277" r:id="rId34"/>
    <p:sldId id="279" r:id="rId35"/>
    <p:sldId id="280" r:id="rId36"/>
    <p:sldId id="281" r:id="rId37"/>
    <p:sldId id="282" r:id="rId38"/>
    <p:sldId id="283" r:id="rId39"/>
    <p:sldId id="284" r:id="rId40"/>
    <p:sldId id="294" r:id="rId41"/>
    <p:sldId id="295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56E"/>
    <a:srgbClr val="FF6D6D"/>
    <a:srgbClr val="FF9933"/>
    <a:srgbClr val="FF7C80"/>
    <a:srgbClr val="70AD47"/>
    <a:srgbClr val="C5E0B4"/>
    <a:srgbClr val="E2F0D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0D1E5-2784-4AA6-9368-AE0493C5C51D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263F88-0332-4147-86B1-6B81C7FFE23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513A6AC-05F2-4ED4-B0FD-657230184D7E}" type="parTrans" cxnId="{76DAE4CD-9C4E-4661-A667-AC2AE3D65B43}">
      <dgm:prSet/>
      <dgm:spPr/>
      <dgm:t>
        <a:bodyPr/>
        <a:lstStyle/>
        <a:p>
          <a:endParaRPr lang="en-US"/>
        </a:p>
      </dgm:t>
    </dgm:pt>
    <dgm:pt modelId="{B38CBDFB-F764-4507-BC4A-C71CE973CCF5}" type="sibTrans" cxnId="{76DAE4CD-9C4E-4661-A667-AC2AE3D65B43}">
      <dgm:prSet/>
      <dgm:spPr/>
      <dgm:t>
        <a:bodyPr/>
        <a:lstStyle/>
        <a:p>
          <a:endParaRPr lang="en-US"/>
        </a:p>
      </dgm:t>
    </dgm:pt>
    <dgm:pt modelId="{BC310716-0D5D-418A-8AFB-159AC8712B67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76DD5A9B-B6FB-4FD0-A0AD-9732116D7543}" type="parTrans" cxnId="{CC8DBE5C-2707-4BA5-808E-926C923CBD8E}">
      <dgm:prSet/>
      <dgm:spPr/>
      <dgm:t>
        <a:bodyPr/>
        <a:lstStyle/>
        <a:p>
          <a:endParaRPr lang="en-US"/>
        </a:p>
      </dgm:t>
    </dgm:pt>
    <dgm:pt modelId="{B3FDC458-03BD-4176-BC55-896CC8A1CB0F}" type="sibTrans" cxnId="{CC8DBE5C-2707-4BA5-808E-926C923CBD8E}">
      <dgm:prSet/>
      <dgm:spPr/>
      <dgm:t>
        <a:bodyPr/>
        <a:lstStyle/>
        <a:p>
          <a:endParaRPr lang="en-US"/>
        </a:p>
      </dgm:t>
    </dgm:pt>
    <dgm:pt modelId="{AC49F15D-1EAC-4AE9-8F05-BF6E10E3FB9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4392F9F-0C40-45FF-97C7-96E9AB42485D}" type="parTrans" cxnId="{5763F254-3EA7-45FB-A570-0E38351F7639}">
      <dgm:prSet/>
      <dgm:spPr/>
      <dgm:t>
        <a:bodyPr/>
        <a:lstStyle/>
        <a:p>
          <a:endParaRPr lang="en-US"/>
        </a:p>
      </dgm:t>
    </dgm:pt>
    <dgm:pt modelId="{2BD78727-68AA-4DC0-8C72-9DEDA273512C}" type="sibTrans" cxnId="{5763F254-3EA7-45FB-A570-0E38351F7639}">
      <dgm:prSet/>
      <dgm:spPr/>
      <dgm:t>
        <a:bodyPr/>
        <a:lstStyle/>
        <a:p>
          <a:endParaRPr lang="en-US"/>
        </a:p>
      </dgm:t>
    </dgm:pt>
    <dgm:pt modelId="{D93F464A-BE84-413D-82FA-230A78884230}" type="pres">
      <dgm:prSet presAssocID="{A490D1E5-2784-4AA6-9368-AE0493C5C51D}" presName="cycle" presStyleCnt="0">
        <dgm:presLayoutVars>
          <dgm:dir/>
          <dgm:resizeHandles val="exact"/>
        </dgm:presLayoutVars>
      </dgm:prSet>
      <dgm:spPr/>
    </dgm:pt>
    <dgm:pt modelId="{47EB470D-9B31-4850-A34B-510CD8287D4E}" type="pres">
      <dgm:prSet presAssocID="{4F263F88-0332-4147-86B1-6B81C7FFE234}" presName="dummy" presStyleCnt="0"/>
      <dgm:spPr/>
    </dgm:pt>
    <dgm:pt modelId="{DBEB5674-1630-433C-8EC7-86719CA334B7}" type="pres">
      <dgm:prSet presAssocID="{4F263F88-0332-4147-86B1-6B81C7FFE234}" presName="node" presStyleLbl="revTx" presStyleIdx="0" presStyleCnt="3">
        <dgm:presLayoutVars>
          <dgm:bulletEnabled val="1"/>
        </dgm:presLayoutVars>
      </dgm:prSet>
      <dgm:spPr/>
    </dgm:pt>
    <dgm:pt modelId="{5F5B7373-0A1C-4792-A862-9B0B0A880F0F}" type="pres">
      <dgm:prSet presAssocID="{B38CBDFB-F764-4507-BC4A-C71CE973CCF5}" presName="sibTrans" presStyleLbl="node1" presStyleIdx="0" presStyleCnt="3"/>
      <dgm:spPr/>
    </dgm:pt>
    <dgm:pt modelId="{E0E60A8C-5D75-40DA-93BC-C22A422FEE28}" type="pres">
      <dgm:prSet presAssocID="{BC310716-0D5D-418A-8AFB-159AC8712B67}" presName="dummy" presStyleCnt="0"/>
      <dgm:spPr/>
    </dgm:pt>
    <dgm:pt modelId="{32DC73CC-8873-412C-8FE5-D2FE7AED974E}" type="pres">
      <dgm:prSet presAssocID="{BC310716-0D5D-418A-8AFB-159AC8712B67}" presName="node" presStyleLbl="revTx" presStyleIdx="1" presStyleCnt="3">
        <dgm:presLayoutVars>
          <dgm:bulletEnabled val="1"/>
        </dgm:presLayoutVars>
      </dgm:prSet>
      <dgm:spPr/>
    </dgm:pt>
    <dgm:pt modelId="{B7CB0836-6BD4-4F0B-8F91-CB32B3FC63B4}" type="pres">
      <dgm:prSet presAssocID="{B3FDC458-03BD-4176-BC55-896CC8A1CB0F}" presName="sibTrans" presStyleLbl="node1" presStyleIdx="1" presStyleCnt="3"/>
      <dgm:spPr/>
    </dgm:pt>
    <dgm:pt modelId="{52547CC4-59F8-44DC-A9A4-60C01DAFDD34}" type="pres">
      <dgm:prSet presAssocID="{AC49F15D-1EAC-4AE9-8F05-BF6E10E3FB9A}" presName="dummy" presStyleCnt="0"/>
      <dgm:spPr/>
    </dgm:pt>
    <dgm:pt modelId="{06581EC1-CF16-4755-8B4A-193E94D81406}" type="pres">
      <dgm:prSet presAssocID="{AC49F15D-1EAC-4AE9-8F05-BF6E10E3FB9A}" presName="node" presStyleLbl="revTx" presStyleIdx="2" presStyleCnt="3">
        <dgm:presLayoutVars>
          <dgm:bulletEnabled val="1"/>
        </dgm:presLayoutVars>
      </dgm:prSet>
      <dgm:spPr/>
    </dgm:pt>
    <dgm:pt modelId="{693C35CB-B082-4469-993C-C17060A5E1D4}" type="pres">
      <dgm:prSet presAssocID="{2BD78727-68AA-4DC0-8C72-9DEDA273512C}" presName="sibTrans" presStyleLbl="node1" presStyleIdx="2" presStyleCnt="3"/>
      <dgm:spPr/>
    </dgm:pt>
  </dgm:ptLst>
  <dgm:cxnLst>
    <dgm:cxn modelId="{556B9B0D-0F01-436B-87B8-41EEE777B65E}" type="presOf" srcId="{B3FDC458-03BD-4176-BC55-896CC8A1CB0F}" destId="{B7CB0836-6BD4-4F0B-8F91-CB32B3FC63B4}" srcOrd="0" destOrd="0" presId="urn:microsoft.com/office/officeart/2005/8/layout/cycle1"/>
    <dgm:cxn modelId="{CC8DBE5C-2707-4BA5-808E-926C923CBD8E}" srcId="{A490D1E5-2784-4AA6-9368-AE0493C5C51D}" destId="{BC310716-0D5D-418A-8AFB-159AC8712B67}" srcOrd="1" destOrd="0" parTransId="{76DD5A9B-B6FB-4FD0-A0AD-9732116D7543}" sibTransId="{B3FDC458-03BD-4176-BC55-896CC8A1CB0F}"/>
    <dgm:cxn modelId="{5763F254-3EA7-45FB-A570-0E38351F7639}" srcId="{A490D1E5-2784-4AA6-9368-AE0493C5C51D}" destId="{AC49F15D-1EAC-4AE9-8F05-BF6E10E3FB9A}" srcOrd="2" destOrd="0" parTransId="{A4392F9F-0C40-45FF-97C7-96E9AB42485D}" sibTransId="{2BD78727-68AA-4DC0-8C72-9DEDA273512C}"/>
    <dgm:cxn modelId="{CECD527F-6427-41B3-B2F6-5E71A4786364}" type="presOf" srcId="{A490D1E5-2784-4AA6-9368-AE0493C5C51D}" destId="{D93F464A-BE84-413D-82FA-230A78884230}" srcOrd="0" destOrd="0" presId="urn:microsoft.com/office/officeart/2005/8/layout/cycle1"/>
    <dgm:cxn modelId="{5287B57F-3565-471A-ACB8-A007CDFE1A8E}" type="presOf" srcId="{BC310716-0D5D-418A-8AFB-159AC8712B67}" destId="{32DC73CC-8873-412C-8FE5-D2FE7AED974E}" srcOrd="0" destOrd="0" presId="urn:microsoft.com/office/officeart/2005/8/layout/cycle1"/>
    <dgm:cxn modelId="{818DF892-8D83-42C1-9FC3-725B51543ED4}" type="presOf" srcId="{AC49F15D-1EAC-4AE9-8F05-BF6E10E3FB9A}" destId="{06581EC1-CF16-4755-8B4A-193E94D81406}" srcOrd="0" destOrd="0" presId="urn:microsoft.com/office/officeart/2005/8/layout/cycle1"/>
    <dgm:cxn modelId="{9D8636AB-3C0C-4137-B12C-E9E241236F99}" type="presOf" srcId="{2BD78727-68AA-4DC0-8C72-9DEDA273512C}" destId="{693C35CB-B082-4469-993C-C17060A5E1D4}" srcOrd="0" destOrd="0" presId="urn:microsoft.com/office/officeart/2005/8/layout/cycle1"/>
    <dgm:cxn modelId="{76DAE4CD-9C4E-4661-A667-AC2AE3D65B43}" srcId="{A490D1E5-2784-4AA6-9368-AE0493C5C51D}" destId="{4F263F88-0332-4147-86B1-6B81C7FFE234}" srcOrd="0" destOrd="0" parTransId="{6513A6AC-05F2-4ED4-B0FD-657230184D7E}" sibTransId="{B38CBDFB-F764-4507-BC4A-C71CE973CCF5}"/>
    <dgm:cxn modelId="{CD30EFDB-3D4F-49AC-88AC-ED2F645C123A}" type="presOf" srcId="{B38CBDFB-F764-4507-BC4A-C71CE973CCF5}" destId="{5F5B7373-0A1C-4792-A862-9B0B0A880F0F}" srcOrd="0" destOrd="0" presId="urn:microsoft.com/office/officeart/2005/8/layout/cycle1"/>
    <dgm:cxn modelId="{75DFD3FB-6BB4-45D4-81B0-4BB5141280A8}" type="presOf" srcId="{4F263F88-0332-4147-86B1-6B81C7FFE234}" destId="{DBEB5674-1630-433C-8EC7-86719CA334B7}" srcOrd="0" destOrd="0" presId="urn:microsoft.com/office/officeart/2005/8/layout/cycle1"/>
    <dgm:cxn modelId="{5F7A2321-DAF1-4569-BDBA-3BA65EDD2B79}" type="presParOf" srcId="{D93F464A-BE84-413D-82FA-230A78884230}" destId="{47EB470D-9B31-4850-A34B-510CD8287D4E}" srcOrd="0" destOrd="0" presId="urn:microsoft.com/office/officeart/2005/8/layout/cycle1"/>
    <dgm:cxn modelId="{167E6488-2EB4-4F1B-8F9C-E81AAEC3E730}" type="presParOf" srcId="{D93F464A-BE84-413D-82FA-230A78884230}" destId="{DBEB5674-1630-433C-8EC7-86719CA334B7}" srcOrd="1" destOrd="0" presId="urn:microsoft.com/office/officeart/2005/8/layout/cycle1"/>
    <dgm:cxn modelId="{1651DD32-5BD2-46F7-9924-4655D540802B}" type="presParOf" srcId="{D93F464A-BE84-413D-82FA-230A78884230}" destId="{5F5B7373-0A1C-4792-A862-9B0B0A880F0F}" srcOrd="2" destOrd="0" presId="urn:microsoft.com/office/officeart/2005/8/layout/cycle1"/>
    <dgm:cxn modelId="{F927F1B6-4F5C-4DD1-BAF9-74ECE6D3FCC3}" type="presParOf" srcId="{D93F464A-BE84-413D-82FA-230A78884230}" destId="{E0E60A8C-5D75-40DA-93BC-C22A422FEE28}" srcOrd="3" destOrd="0" presId="urn:microsoft.com/office/officeart/2005/8/layout/cycle1"/>
    <dgm:cxn modelId="{E2C40FD9-CDAA-47BA-9F78-FC1DB131708C}" type="presParOf" srcId="{D93F464A-BE84-413D-82FA-230A78884230}" destId="{32DC73CC-8873-412C-8FE5-D2FE7AED974E}" srcOrd="4" destOrd="0" presId="urn:microsoft.com/office/officeart/2005/8/layout/cycle1"/>
    <dgm:cxn modelId="{793D3AE3-5525-4B82-A2F1-A8C7DF44C21F}" type="presParOf" srcId="{D93F464A-BE84-413D-82FA-230A78884230}" destId="{B7CB0836-6BD4-4F0B-8F91-CB32B3FC63B4}" srcOrd="5" destOrd="0" presId="urn:microsoft.com/office/officeart/2005/8/layout/cycle1"/>
    <dgm:cxn modelId="{C7433B3E-3CF2-471C-9C78-A2342ABD1AF4}" type="presParOf" srcId="{D93F464A-BE84-413D-82FA-230A78884230}" destId="{52547CC4-59F8-44DC-A9A4-60C01DAFDD34}" srcOrd="6" destOrd="0" presId="urn:microsoft.com/office/officeart/2005/8/layout/cycle1"/>
    <dgm:cxn modelId="{6508A37F-B894-44D1-8A5F-3F5CC9199EDB}" type="presParOf" srcId="{D93F464A-BE84-413D-82FA-230A78884230}" destId="{06581EC1-CF16-4755-8B4A-193E94D81406}" srcOrd="7" destOrd="0" presId="urn:microsoft.com/office/officeart/2005/8/layout/cycle1"/>
    <dgm:cxn modelId="{A2F8052D-6F5F-4F9B-819B-E5275DD33086}" type="presParOf" srcId="{D93F464A-BE84-413D-82FA-230A78884230}" destId="{693C35CB-B082-4469-993C-C17060A5E1D4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6BED54-CBA5-4D4C-958B-07ACF734B315}" type="doc">
      <dgm:prSet loTypeId="urn:microsoft.com/office/officeart/2005/8/layout/matrix3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A5BF38D0-0646-4B6C-82FF-E8F133BF16BA}">
      <dgm:prSet phldrT="[文本]" custT="1"/>
      <dgm:spPr/>
      <dgm:t>
        <a:bodyPr/>
        <a:lstStyle/>
        <a:p>
          <a:r>
            <a: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Safety</a:t>
          </a:r>
          <a:endParaRPr lang="zh-CN" alt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ED4EC5-A659-4BEC-8691-68C8DCFE21CF}" type="parTrans" cxnId="{C50A37AC-9914-4E43-8757-99DE285D02E7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369FC4-0421-4946-B9B8-E274F7F88EBD}" type="sibTrans" cxnId="{C50A37AC-9914-4E43-8757-99DE285D02E7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C118D7-41BD-48EF-B6DC-E0AB3B9688FA}">
      <dgm:prSet phldrT="[文本]" custT="1"/>
      <dgm:spPr/>
      <dgm:t>
        <a:bodyPr/>
        <a:lstStyle/>
        <a:p>
          <a:r>
            <a: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Functionality</a:t>
          </a:r>
        </a:p>
      </dgm:t>
    </dgm:pt>
    <dgm:pt modelId="{7821EDC4-4230-4777-85BD-14C4469FC632}" type="parTrans" cxnId="{35733875-14AB-4448-AD70-967CEDD5A17A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36AE4E-A330-4E7F-8ED1-54134FE16B4A}" type="sibTrans" cxnId="{35733875-14AB-4448-AD70-967CEDD5A17A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2E34D8-2501-4DB3-97FC-98972D6F0075}">
      <dgm:prSet phldrT="[文本]" custT="1"/>
      <dgm:spPr/>
      <dgm:t>
        <a:bodyPr/>
        <a:lstStyle/>
        <a:p>
          <a:r>
            <a: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Observability</a:t>
          </a:r>
        </a:p>
        <a:p>
          <a:r>
            <a: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Controllability</a:t>
          </a:r>
        </a:p>
      </dgm:t>
    </dgm:pt>
    <dgm:pt modelId="{CCC1632C-FAD4-4E56-8DF0-D126BD21E414}" type="parTrans" cxnId="{502AC24D-657F-41BD-8F85-D3B633C77118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42A545-0D02-48A4-A435-70C1A6AC9732}" type="sibTrans" cxnId="{502AC24D-657F-41BD-8F85-D3B633C77118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E84737-EB4D-4161-864E-1AF32563BC4B}">
      <dgm:prSet phldrT="[文本]" custT="1"/>
      <dgm:spPr/>
      <dgm:t>
        <a:bodyPr/>
        <a:lstStyle/>
        <a:p>
          <a:r>
            <a: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Cost</a:t>
          </a:r>
          <a:endParaRPr lang="zh-CN" alt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E0331-D9DD-4FDB-91D8-8F9B926BEE29}" type="parTrans" cxnId="{ECDA6F14-6379-4389-ADF6-8950B9EFA53B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439D2F-2594-44A3-91CD-BEAF50C424AC}" type="sibTrans" cxnId="{ECDA6F14-6379-4389-ADF6-8950B9EFA53B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D84932-871F-43F2-9E9D-0162D1CF32E9}" type="pres">
      <dgm:prSet presAssocID="{3B6BED54-CBA5-4D4C-958B-07ACF734B315}" presName="matrix" presStyleCnt="0">
        <dgm:presLayoutVars>
          <dgm:chMax val="1"/>
          <dgm:dir/>
          <dgm:resizeHandles val="exact"/>
        </dgm:presLayoutVars>
      </dgm:prSet>
      <dgm:spPr/>
    </dgm:pt>
    <dgm:pt modelId="{FF73D84A-3522-4018-A6FF-6E48CE856E02}" type="pres">
      <dgm:prSet presAssocID="{3B6BED54-CBA5-4D4C-958B-07ACF734B315}" presName="diamond" presStyleLbl="bgShp" presStyleIdx="0" presStyleCnt="1"/>
      <dgm:spPr/>
    </dgm:pt>
    <dgm:pt modelId="{F08A4D38-5431-45AA-ADE9-2FD6BBC5DA18}" type="pres">
      <dgm:prSet presAssocID="{3B6BED54-CBA5-4D4C-958B-07ACF734B315}" presName="quad1" presStyleLbl="node1" presStyleIdx="0" presStyleCnt="4" custScaleX="129814" custScaleY="80111" custLinFactNeighborX="-14363">
        <dgm:presLayoutVars>
          <dgm:chMax val="0"/>
          <dgm:chPref val="0"/>
          <dgm:bulletEnabled val="1"/>
        </dgm:presLayoutVars>
      </dgm:prSet>
      <dgm:spPr/>
    </dgm:pt>
    <dgm:pt modelId="{F595B4BF-70B1-4E06-B4A0-1711157F9C41}" type="pres">
      <dgm:prSet presAssocID="{3B6BED54-CBA5-4D4C-958B-07ACF734B315}" presName="quad2" presStyleLbl="node1" presStyleIdx="1" presStyleCnt="4" custScaleX="129814" custScaleY="80111" custLinFactNeighborX="13566">
        <dgm:presLayoutVars>
          <dgm:chMax val="0"/>
          <dgm:chPref val="0"/>
          <dgm:bulletEnabled val="1"/>
        </dgm:presLayoutVars>
      </dgm:prSet>
      <dgm:spPr/>
    </dgm:pt>
    <dgm:pt modelId="{2966B1B8-23C1-4327-B144-961389CF969E}" type="pres">
      <dgm:prSet presAssocID="{3B6BED54-CBA5-4D4C-958B-07ACF734B315}" presName="quad3" presStyleLbl="node1" presStyleIdx="2" presStyleCnt="4" custScaleX="129814" custScaleY="80111" custLinFactNeighborX="-14802">
        <dgm:presLayoutVars>
          <dgm:chMax val="0"/>
          <dgm:chPref val="0"/>
          <dgm:bulletEnabled val="1"/>
        </dgm:presLayoutVars>
      </dgm:prSet>
      <dgm:spPr/>
    </dgm:pt>
    <dgm:pt modelId="{D4C61212-19D6-42B5-909F-501C248C190E}" type="pres">
      <dgm:prSet presAssocID="{3B6BED54-CBA5-4D4C-958B-07ACF734B315}" presName="quad4" presStyleLbl="node1" presStyleIdx="3" presStyleCnt="4" custScaleX="129814" custScaleY="80111" custLinFactNeighborX="13791">
        <dgm:presLayoutVars>
          <dgm:chMax val="0"/>
          <dgm:chPref val="0"/>
          <dgm:bulletEnabled val="1"/>
        </dgm:presLayoutVars>
      </dgm:prSet>
      <dgm:spPr/>
    </dgm:pt>
  </dgm:ptLst>
  <dgm:cxnLst>
    <dgm:cxn modelId="{7EF95E01-D862-4D50-967F-F249E06DEA2D}" type="presOf" srcId="{4F2E34D8-2501-4DB3-97FC-98972D6F0075}" destId="{2966B1B8-23C1-4327-B144-961389CF969E}" srcOrd="0" destOrd="0" presId="urn:microsoft.com/office/officeart/2005/8/layout/matrix3"/>
    <dgm:cxn modelId="{098D140E-6CFD-4803-8D04-7D7AD07E3C5F}" type="presOf" srcId="{E0C118D7-41BD-48EF-B6DC-E0AB3B9688FA}" destId="{F595B4BF-70B1-4E06-B4A0-1711157F9C41}" srcOrd="0" destOrd="0" presId="urn:microsoft.com/office/officeart/2005/8/layout/matrix3"/>
    <dgm:cxn modelId="{ECDA6F14-6379-4389-ADF6-8950B9EFA53B}" srcId="{3B6BED54-CBA5-4D4C-958B-07ACF734B315}" destId="{46E84737-EB4D-4161-864E-1AF32563BC4B}" srcOrd="3" destOrd="0" parTransId="{1EDE0331-D9DD-4FDB-91D8-8F9B926BEE29}" sibTransId="{30439D2F-2594-44A3-91CD-BEAF50C424AC}"/>
    <dgm:cxn modelId="{D3619214-4887-4184-B8C0-5CCD415ED124}" type="presOf" srcId="{A5BF38D0-0646-4B6C-82FF-E8F133BF16BA}" destId="{F08A4D38-5431-45AA-ADE9-2FD6BBC5DA18}" srcOrd="0" destOrd="0" presId="urn:microsoft.com/office/officeart/2005/8/layout/matrix3"/>
    <dgm:cxn modelId="{502AC24D-657F-41BD-8F85-D3B633C77118}" srcId="{3B6BED54-CBA5-4D4C-958B-07ACF734B315}" destId="{4F2E34D8-2501-4DB3-97FC-98972D6F0075}" srcOrd="2" destOrd="0" parTransId="{CCC1632C-FAD4-4E56-8DF0-D126BD21E414}" sibTransId="{9B42A545-0D02-48A4-A435-70C1A6AC9732}"/>
    <dgm:cxn modelId="{35733875-14AB-4448-AD70-967CEDD5A17A}" srcId="{3B6BED54-CBA5-4D4C-958B-07ACF734B315}" destId="{E0C118D7-41BD-48EF-B6DC-E0AB3B9688FA}" srcOrd="1" destOrd="0" parTransId="{7821EDC4-4230-4777-85BD-14C4469FC632}" sibTransId="{5D36AE4E-A330-4E7F-8ED1-54134FE16B4A}"/>
    <dgm:cxn modelId="{C50A37AC-9914-4E43-8757-99DE285D02E7}" srcId="{3B6BED54-CBA5-4D4C-958B-07ACF734B315}" destId="{A5BF38D0-0646-4B6C-82FF-E8F133BF16BA}" srcOrd="0" destOrd="0" parTransId="{71ED4EC5-A659-4BEC-8691-68C8DCFE21CF}" sibTransId="{20369FC4-0421-4946-B9B8-E274F7F88EBD}"/>
    <dgm:cxn modelId="{561F41DA-8CD3-4AC3-A99C-54CC93A6CF30}" type="presOf" srcId="{46E84737-EB4D-4161-864E-1AF32563BC4B}" destId="{D4C61212-19D6-42B5-909F-501C248C190E}" srcOrd="0" destOrd="0" presId="urn:microsoft.com/office/officeart/2005/8/layout/matrix3"/>
    <dgm:cxn modelId="{85D3BCFA-14B5-4ACC-9A00-EAD81595DB48}" type="presOf" srcId="{3B6BED54-CBA5-4D4C-958B-07ACF734B315}" destId="{D9D84932-871F-43F2-9E9D-0162D1CF32E9}" srcOrd="0" destOrd="0" presId="urn:microsoft.com/office/officeart/2005/8/layout/matrix3"/>
    <dgm:cxn modelId="{9A76E16A-3C2A-4BE9-B9B1-018DCC19A0A5}" type="presParOf" srcId="{D9D84932-871F-43F2-9E9D-0162D1CF32E9}" destId="{FF73D84A-3522-4018-A6FF-6E48CE856E02}" srcOrd="0" destOrd="0" presId="urn:microsoft.com/office/officeart/2005/8/layout/matrix3"/>
    <dgm:cxn modelId="{DF10FBFA-6BE6-4F4D-8BCA-1DFE33BBFF0B}" type="presParOf" srcId="{D9D84932-871F-43F2-9E9D-0162D1CF32E9}" destId="{F08A4D38-5431-45AA-ADE9-2FD6BBC5DA18}" srcOrd="1" destOrd="0" presId="urn:microsoft.com/office/officeart/2005/8/layout/matrix3"/>
    <dgm:cxn modelId="{EA385565-5D63-460A-A3AA-A967E571224F}" type="presParOf" srcId="{D9D84932-871F-43F2-9E9D-0162D1CF32E9}" destId="{F595B4BF-70B1-4E06-B4A0-1711157F9C41}" srcOrd="2" destOrd="0" presId="urn:microsoft.com/office/officeart/2005/8/layout/matrix3"/>
    <dgm:cxn modelId="{5C8B0123-0265-44FB-B098-E00BA72F01E9}" type="presParOf" srcId="{D9D84932-871F-43F2-9E9D-0162D1CF32E9}" destId="{2966B1B8-23C1-4327-B144-961389CF969E}" srcOrd="3" destOrd="0" presId="urn:microsoft.com/office/officeart/2005/8/layout/matrix3"/>
    <dgm:cxn modelId="{5A4389EC-E44C-42D8-8A94-783C84364C85}" type="presParOf" srcId="{D9D84932-871F-43F2-9E9D-0162D1CF32E9}" destId="{D4C61212-19D6-42B5-909F-501C248C190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5674-1630-433C-8EC7-86719CA334B7}">
      <dsp:nvSpPr>
        <dsp:cNvPr id="0" name=""/>
        <dsp:cNvSpPr/>
      </dsp:nvSpPr>
      <dsp:spPr>
        <a:xfrm>
          <a:off x="4424905" y="340147"/>
          <a:ext cx="1737228" cy="173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424905" y="340147"/>
        <a:ext cx="1737228" cy="1737228"/>
      </dsp:txXfrm>
    </dsp:sp>
    <dsp:sp modelId="{5F5B7373-0A1C-4792-A862-9B0B0A880F0F}">
      <dsp:nvSpPr>
        <dsp:cNvPr id="0" name=""/>
        <dsp:cNvSpPr/>
      </dsp:nvSpPr>
      <dsp:spPr>
        <a:xfrm>
          <a:off x="1781450" y="-949"/>
          <a:ext cx="4104864" cy="4104864"/>
        </a:xfrm>
        <a:prstGeom prst="circularArrow">
          <a:avLst>
            <a:gd name="adj1" fmla="val 8253"/>
            <a:gd name="adj2" fmla="val 576473"/>
            <a:gd name="adj3" fmla="val 2962226"/>
            <a:gd name="adj4" fmla="val 52815"/>
            <a:gd name="adj5" fmla="val 962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C73CC-8873-412C-8FE5-D2FE7AED974E}">
      <dsp:nvSpPr>
        <dsp:cNvPr id="0" name=""/>
        <dsp:cNvSpPr/>
      </dsp:nvSpPr>
      <dsp:spPr>
        <a:xfrm>
          <a:off x="2965268" y="2868311"/>
          <a:ext cx="1737228" cy="173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</a:t>
          </a:r>
        </a:p>
      </dsp:txBody>
      <dsp:txXfrm>
        <a:off x="2965268" y="2868311"/>
        <a:ext cx="1737228" cy="1737228"/>
      </dsp:txXfrm>
    </dsp:sp>
    <dsp:sp modelId="{B7CB0836-6BD4-4F0B-8F91-CB32B3FC63B4}">
      <dsp:nvSpPr>
        <dsp:cNvPr id="0" name=""/>
        <dsp:cNvSpPr/>
      </dsp:nvSpPr>
      <dsp:spPr>
        <a:xfrm>
          <a:off x="1781450" y="-949"/>
          <a:ext cx="4104864" cy="4104864"/>
        </a:xfrm>
        <a:prstGeom prst="circularArrow">
          <a:avLst>
            <a:gd name="adj1" fmla="val 8253"/>
            <a:gd name="adj2" fmla="val 576473"/>
            <a:gd name="adj3" fmla="val 10170712"/>
            <a:gd name="adj4" fmla="val 7261301"/>
            <a:gd name="adj5" fmla="val 962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81EC1-CF16-4755-8B4A-193E94D81406}">
      <dsp:nvSpPr>
        <dsp:cNvPr id="0" name=""/>
        <dsp:cNvSpPr/>
      </dsp:nvSpPr>
      <dsp:spPr>
        <a:xfrm>
          <a:off x="1505632" y="340147"/>
          <a:ext cx="1737228" cy="173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1505632" y="340147"/>
        <a:ext cx="1737228" cy="1737228"/>
      </dsp:txXfrm>
    </dsp:sp>
    <dsp:sp modelId="{693C35CB-B082-4469-993C-C17060A5E1D4}">
      <dsp:nvSpPr>
        <dsp:cNvPr id="0" name=""/>
        <dsp:cNvSpPr/>
      </dsp:nvSpPr>
      <dsp:spPr>
        <a:xfrm>
          <a:off x="1781450" y="-949"/>
          <a:ext cx="4104864" cy="4104864"/>
        </a:xfrm>
        <a:prstGeom prst="circularArrow">
          <a:avLst>
            <a:gd name="adj1" fmla="val 8253"/>
            <a:gd name="adj2" fmla="val 576473"/>
            <a:gd name="adj3" fmla="val 16855199"/>
            <a:gd name="adj4" fmla="val 14968328"/>
            <a:gd name="adj5" fmla="val 962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3D84A-3522-4018-A6FF-6E48CE856E02}">
      <dsp:nvSpPr>
        <dsp:cNvPr id="0" name=""/>
        <dsp:cNvSpPr/>
      </dsp:nvSpPr>
      <dsp:spPr>
        <a:xfrm>
          <a:off x="454884" y="0"/>
          <a:ext cx="4665662" cy="4665662"/>
        </a:xfrm>
        <a:prstGeom prst="diamond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A4D38-5431-45AA-ADE9-2FD6BBC5DA18}">
      <dsp:nvSpPr>
        <dsp:cNvPr id="0" name=""/>
        <dsp:cNvSpPr/>
      </dsp:nvSpPr>
      <dsp:spPr>
        <a:xfrm>
          <a:off x="365523" y="443237"/>
          <a:ext cx="2362106" cy="14577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Safety</a:t>
          </a:r>
          <a:endParaRPr lang="zh-CN" alt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682" y="514396"/>
        <a:ext cx="2219788" cy="1315388"/>
      </dsp:txXfrm>
    </dsp:sp>
    <dsp:sp modelId="{F595B4BF-70B1-4E06-B4A0-1711157F9C41}">
      <dsp:nvSpPr>
        <dsp:cNvPr id="0" name=""/>
        <dsp:cNvSpPr/>
      </dsp:nvSpPr>
      <dsp:spPr>
        <a:xfrm>
          <a:off x="2833299" y="443237"/>
          <a:ext cx="2362106" cy="14577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Functionality</a:t>
          </a:r>
        </a:p>
      </dsp:txBody>
      <dsp:txXfrm>
        <a:off x="2904458" y="514396"/>
        <a:ext cx="2219788" cy="1315388"/>
      </dsp:txXfrm>
    </dsp:sp>
    <dsp:sp modelId="{2966B1B8-23C1-4327-B144-961389CF969E}">
      <dsp:nvSpPr>
        <dsp:cNvPr id="0" name=""/>
        <dsp:cNvSpPr/>
      </dsp:nvSpPr>
      <dsp:spPr>
        <a:xfrm>
          <a:off x="357535" y="2402815"/>
          <a:ext cx="2362106" cy="14577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Observability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Controllability</a:t>
          </a:r>
        </a:p>
      </dsp:txBody>
      <dsp:txXfrm>
        <a:off x="428694" y="2473974"/>
        <a:ext cx="2219788" cy="1315388"/>
      </dsp:txXfrm>
    </dsp:sp>
    <dsp:sp modelId="{D4C61212-19D6-42B5-909F-501C248C190E}">
      <dsp:nvSpPr>
        <dsp:cNvPr id="0" name=""/>
        <dsp:cNvSpPr/>
      </dsp:nvSpPr>
      <dsp:spPr>
        <a:xfrm>
          <a:off x="2837394" y="2402815"/>
          <a:ext cx="2362106" cy="14577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Cost</a:t>
          </a:r>
          <a:endParaRPr lang="zh-CN" alt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08553" y="2473974"/>
        <a:ext cx="2219788" cy="1315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FA1EF-6A74-D388-6709-CB0530B12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9E3632-3598-B8C7-D737-D6CAB27E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52809-512F-01A5-338E-B4E7E5FD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51E7-2197-4BCF-96E3-566E34501BE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CA58C-38B5-0254-3E92-DAA8994C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87338-6978-A1D0-0ED7-65C368BD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330D-9CE3-42AA-8569-05C79D38E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2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4B283-A9B1-CC80-E684-11582792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7BD70-7B7D-6219-1075-9023B030E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0D018-C0FB-F743-BA6E-08AF14AE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51E7-2197-4BCF-96E3-566E34501BE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0764D-9496-AFF5-290D-6AD56698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802DB-4530-757C-0B68-5EE7585B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330D-9CE3-42AA-8569-05C79D38E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1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C1BE08-2CDC-29B1-AAE1-30287DC52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2982DB-9AC7-FDF4-029C-4C0ACCBCD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08D90-6BB6-9C27-55B4-7EF74295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51E7-2197-4BCF-96E3-566E34501BE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6B3FC-05CE-051C-2C3B-C9E45013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EE0E2-7B2E-1350-C5DF-8B872700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330D-9CE3-42AA-8569-05C79D38E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69B6D-3786-AA88-C946-B99FE444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63EE0-CBE1-0F2F-2204-9C55927B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A1E77-8744-190F-F192-FA8875ED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51E7-2197-4BCF-96E3-566E34501BE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B58DA-2D23-CFE2-DD40-E562D521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68976-01FC-97CE-9653-2B6839F5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330D-9CE3-42AA-8569-05C79D38E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0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FEDA4-3FB4-F1B1-2C62-1A08744D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6C144-35E1-67CC-789D-16AD3B906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E8D11-980B-F3BB-E102-D7513AE0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51E7-2197-4BCF-96E3-566E34501BE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80B0F-085F-9F92-35EC-9B5913A5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539B2-AE87-7C8D-D878-ABB293C5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330D-9CE3-42AA-8569-05C79D38E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1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9D24F-E883-13B2-00E0-75B82419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02129-7909-BEED-4795-E98C830CD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62BAA5-DE8D-43DD-E455-4B457206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6F63A2-905F-3E4A-4636-2C66B07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51E7-2197-4BCF-96E3-566E34501BE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40D70-53D6-589D-AAC9-C9619E01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991F4-5DEF-A756-9E05-C7BDB08F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330D-9CE3-42AA-8569-05C79D38E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8B542-FABB-86A3-43A3-EE2BD4E3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23B52-5254-BB1A-FAE7-3E36FEA47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B2650D-D27D-6E33-9AFF-D85A4B799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0C39D-06D9-D167-D715-458369592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4B67FF-2B02-6D2C-9FC6-EB8E6317B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DDB950-489C-7E82-F2D9-8EC6ECE4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51E7-2197-4BCF-96E3-566E34501BE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E50020-9DC7-A8CE-694F-0429B22D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4BD9BB-1D6F-0442-E62D-D7DF5E4E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330D-9CE3-42AA-8569-05C79D38E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0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134DF-B667-1AC6-F9F5-F9DAA777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17BB3D-9A87-843A-8979-162B8857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51E7-2197-4BCF-96E3-566E34501BE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DE2884-B13E-AA58-13A9-F721C764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1890D7-3A60-B9C8-9336-CE52D084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330D-9CE3-42AA-8569-05C79D38E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2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2BF4E6-5ECC-0577-1990-6FA83144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51E7-2197-4BCF-96E3-566E34501BE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908B46-37AD-0EC7-959B-5DD15A15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BEEA0-5C58-8FAD-8019-920FCE44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330D-9CE3-42AA-8569-05C79D38E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5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93E2C-0166-FEAF-E84F-8F307F33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4CFCF-87FE-7C09-169E-CCDFD10E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56F7F-9A6D-D13D-4CA4-00E704399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18D97-97D2-2500-B5A9-6FAC50E4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51E7-2197-4BCF-96E3-566E34501BE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C1FA8-7B63-E267-218E-7A4A4002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631A1-7923-9441-C91A-A42FD6A3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330D-9CE3-42AA-8569-05C79D38E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9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439F1-47CD-370C-D1C0-DF22BE5A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CF0C4-E429-9EC0-8A0A-E1EB9F907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ACD5C4-7286-8763-C644-DDA404908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5FF307-8FDC-04D4-0D3D-B2E8E80E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51E7-2197-4BCF-96E3-566E34501BE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E09BB-AFCD-FF44-1038-7ACDBEEF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0D86F-BB53-7721-2997-ED80CEA2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330D-9CE3-42AA-8569-05C79D38E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7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3EDDA4-8BF2-839E-2671-0D8EDF62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1E37A-A1F7-8896-92D5-94357AC4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B41F2-FF9F-5ACB-B18B-9C41FBDC7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51E7-2197-4BCF-96E3-566E34501BE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D23B6-7774-226D-76DA-1D6CB63E3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9BFD3-FB11-52A2-4F11-49D6AC148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330D-9CE3-42AA-8569-05C79D38E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image" Target="../media/image161.png"/><Relationship Id="rId12" Type="http://schemas.openxmlformats.org/officeDocument/2006/relationships/image" Target="NULL"/><Relationship Id="rId17" Type="http://schemas.openxmlformats.org/officeDocument/2006/relationships/image" Target="../media/image23.png"/><Relationship Id="rId2" Type="http://schemas.openxmlformats.org/officeDocument/2006/relationships/image" Target="../media/image172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10.png"/><Relationship Id="rId4" Type="http://schemas.openxmlformats.org/officeDocument/2006/relationships/image" Target="../media/image171.png"/><Relationship Id="rId1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1.png"/><Relationship Id="rId7" Type="http://schemas.openxmlformats.org/officeDocument/2006/relationships/image" Target="../media/image26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71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.png"/><Relationship Id="rId5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.png"/><Relationship Id="rId5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.png"/><Relationship Id="rId5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1.png"/><Relationship Id="rId4" Type="http://schemas.openxmlformats.org/officeDocument/2006/relationships/image" Target="../media/image2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11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1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D66B7E9D-3776-0814-CC4A-E5177B97374F}"/>
                  </a:ext>
                </a:extLst>
              </p:cNvPr>
              <p:cNvSpPr/>
              <p:nvPr/>
            </p:nvSpPr>
            <p:spPr>
              <a:xfrm>
                <a:off x="935339" y="991181"/>
                <a:ext cx="5263035" cy="330161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D66B7E9D-3776-0814-CC4A-E5177B973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39" y="991181"/>
                <a:ext cx="5263035" cy="330161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749158D-F517-5ACD-C59F-301906FC5381}"/>
                  </a:ext>
                </a:extLst>
              </p:cNvPr>
              <p:cNvSpPr/>
              <p:nvPr/>
            </p:nvSpPr>
            <p:spPr>
              <a:xfrm>
                <a:off x="1849740" y="1472812"/>
                <a:ext cx="4181111" cy="2704883"/>
              </a:xfrm>
              <a:prstGeom prst="roundRect">
                <a:avLst/>
              </a:prstGeom>
              <a:solidFill>
                <a:srgbClr val="FF9999"/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𝑏𝑒h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749158D-F517-5ACD-C59F-301906FC5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740" y="1472812"/>
                <a:ext cx="4181111" cy="270488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52C7106E-391D-D3CA-3829-62E93D5213A0}"/>
                  </a:ext>
                </a:extLst>
              </p:cNvPr>
              <p:cNvSpPr/>
              <p:nvPr/>
            </p:nvSpPr>
            <p:spPr>
              <a:xfrm>
                <a:off x="2652458" y="2104756"/>
                <a:ext cx="3188766" cy="193927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𝑏𝑒h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52C7106E-391D-D3CA-3829-62E93D521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8" y="2104756"/>
                <a:ext cx="3188766" cy="19392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CC1B7A25-DC70-440C-DDFD-35F0297B3B3D}"/>
                  </a:ext>
                </a:extLst>
              </p:cNvPr>
              <p:cNvSpPr/>
              <p:nvPr/>
            </p:nvSpPr>
            <p:spPr>
              <a:xfrm>
                <a:off x="3692502" y="2825253"/>
                <a:ext cx="1975382" cy="1105387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𝑏𝑒h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CC1B7A25-DC70-440C-DDFD-35F0297B3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502" y="2825253"/>
                <a:ext cx="1975382" cy="110538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CAB313-B115-4EF7-6AF5-451916AA0EF6}"/>
                  </a:ext>
                </a:extLst>
              </p:cNvPr>
              <p:cNvSpPr txBox="1"/>
              <p:nvPr/>
            </p:nvSpPr>
            <p:spPr>
              <a:xfrm>
                <a:off x="6610204" y="693200"/>
                <a:ext cx="51862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Environmental deviations disabled by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CAB313-B115-4EF7-6AF5-451916AA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204" y="693200"/>
                <a:ext cx="5186254" cy="830997"/>
              </a:xfrm>
              <a:prstGeom prst="rect">
                <a:avLst/>
              </a:prstGeom>
              <a:blipFill>
                <a:blip r:embed="rId6"/>
                <a:stretch>
                  <a:fillRect l="-1763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FF58E0-7068-2573-EDA5-2B2314C1F67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276124" y="1108699"/>
            <a:ext cx="1334080" cy="1265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CCDA649-AFAE-5863-10C6-570AFC3FE347}"/>
                  </a:ext>
                </a:extLst>
              </p:cNvPr>
              <p:cNvSpPr txBox="1"/>
              <p:nvPr/>
            </p:nvSpPr>
            <p:spPr>
              <a:xfrm>
                <a:off x="6610204" y="1808857"/>
                <a:ext cx="51862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Environmental deviations accepted by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violating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dirty="0">
                    <a:solidFill>
                      <a:srgbClr val="FF7C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CCDA649-AFAE-5863-10C6-570AFC3FE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204" y="1808857"/>
                <a:ext cx="5186254" cy="830997"/>
              </a:xfrm>
              <a:prstGeom prst="rect">
                <a:avLst/>
              </a:prstGeom>
              <a:blipFill>
                <a:blip r:embed="rId7"/>
                <a:stretch>
                  <a:fillRect l="-1763" t="-5882" r="-11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5C2765E-4F5F-22AF-658C-E648EFFA1C8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76124" y="1808857"/>
            <a:ext cx="1334080" cy="41549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43085F4-882E-3BE7-87CC-4880265736EB}"/>
                  </a:ext>
                </a:extLst>
              </p:cNvPr>
              <p:cNvSpPr txBox="1"/>
              <p:nvPr/>
            </p:nvSpPr>
            <p:spPr>
              <a:xfrm>
                <a:off x="6614856" y="2924514"/>
                <a:ext cx="51816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Environmental deviations under which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solidFill>
                      <a:srgbClr val="70AD4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43085F4-882E-3BE7-87CC-488026573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856" y="2924514"/>
                <a:ext cx="5181601" cy="830997"/>
              </a:xfrm>
              <a:prstGeom prst="rect">
                <a:avLst/>
              </a:prstGeom>
              <a:blipFill>
                <a:blip r:embed="rId8"/>
                <a:stretch>
                  <a:fillRect l="-176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579768-A851-A277-7323-DFED14EA56A1}"/>
                  </a:ext>
                </a:extLst>
              </p:cNvPr>
              <p:cNvSpPr txBox="1"/>
              <p:nvPr/>
            </p:nvSpPr>
            <p:spPr>
              <a:xfrm>
                <a:off x="6610204" y="4040171"/>
                <a:ext cx="5181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Normative behavior of environment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579768-A851-A277-7323-DFED14EA5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204" y="4040171"/>
                <a:ext cx="5181601" cy="461665"/>
              </a:xfrm>
              <a:prstGeom prst="rect">
                <a:avLst/>
              </a:prstGeom>
              <a:blipFill>
                <a:blip r:embed="rId9"/>
                <a:stretch>
                  <a:fillRect l="-1765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46CA0FB-F800-97CF-A104-A3BD5C46CF8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256055" y="3702640"/>
            <a:ext cx="1354149" cy="5683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BF39073-9A1E-655C-438D-920395C9533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276124" y="2586983"/>
            <a:ext cx="1338732" cy="7530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3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8E092168-9534-B965-AE85-DA28DDF4DBDD}"/>
              </a:ext>
            </a:extLst>
          </p:cNvPr>
          <p:cNvGrpSpPr/>
          <p:nvPr/>
        </p:nvGrpSpPr>
        <p:grpSpPr>
          <a:xfrm>
            <a:off x="932302" y="2162073"/>
            <a:ext cx="3600995" cy="972376"/>
            <a:chOff x="76200" y="1119431"/>
            <a:chExt cx="3600995" cy="972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Folded Corner 5">
                  <a:extLst>
                    <a:ext uri="{FF2B5EF4-FFF2-40B4-BE49-F238E27FC236}">
                      <a16:creationId xmlns:a16="http://schemas.microsoft.com/office/drawing/2014/main" id="{95FBB95E-3DD4-B898-26B3-A39D0BB2ECB9}"/>
                    </a:ext>
                  </a:extLst>
                </p:cNvPr>
                <p:cNvSpPr/>
                <p:nvPr/>
              </p:nvSpPr>
              <p:spPr>
                <a:xfrm>
                  <a:off x="202096" y="1265204"/>
                  <a:ext cx="1020418" cy="67586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Machine 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" name="Rectangle: Folded Corner 5">
                  <a:extLst>
                    <a:ext uri="{FF2B5EF4-FFF2-40B4-BE49-F238E27FC236}">
                      <a16:creationId xmlns:a16="http://schemas.microsoft.com/office/drawing/2014/main" id="{95FBB95E-3DD4-B898-26B3-A39D0BB2EC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96" y="1265204"/>
                  <a:ext cx="1020418" cy="675860"/>
                </a:xfrm>
                <a:prstGeom prst="foldedCorner">
                  <a:avLst/>
                </a:prstGeom>
                <a:blipFill>
                  <a:blip r:embed="rId2"/>
                  <a:stretch>
                    <a:fillRect l="-3488" t="-9821" r="-1163" b="-26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Folded Corner 6">
                  <a:extLst>
                    <a:ext uri="{FF2B5EF4-FFF2-40B4-BE49-F238E27FC236}">
                      <a16:creationId xmlns:a16="http://schemas.microsoft.com/office/drawing/2014/main" id="{CEA42AA7-C86A-F690-7209-D99DAFAE9AFE}"/>
                    </a:ext>
                  </a:extLst>
                </p:cNvPr>
                <p:cNvSpPr/>
                <p:nvPr/>
              </p:nvSpPr>
              <p:spPr>
                <a:xfrm>
                  <a:off x="1354803" y="1271450"/>
                  <a:ext cx="1020418" cy="67586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Env</a:t>
                  </a:r>
                </a:p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" name="Rectangle: Folded Corner 6">
                  <a:extLst>
                    <a:ext uri="{FF2B5EF4-FFF2-40B4-BE49-F238E27FC236}">
                      <a16:creationId xmlns:a16="http://schemas.microsoft.com/office/drawing/2014/main" id="{CEA42AA7-C86A-F690-7209-D99DAFAE9A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803" y="1271450"/>
                  <a:ext cx="1020418" cy="675860"/>
                </a:xfrm>
                <a:prstGeom prst="foldedCorner">
                  <a:avLst/>
                </a:prstGeom>
                <a:blipFill>
                  <a:blip r:embed="rId3"/>
                  <a:stretch>
                    <a:fillRect t="-9821" b="-26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Folded Corner 7">
                  <a:extLst>
                    <a:ext uri="{FF2B5EF4-FFF2-40B4-BE49-F238E27FC236}">
                      <a16:creationId xmlns:a16="http://schemas.microsoft.com/office/drawing/2014/main" id="{F8BE3B9F-3234-D9EC-C3E2-D7AEBD2BB85E}"/>
                    </a:ext>
                  </a:extLst>
                </p:cNvPr>
                <p:cNvSpPr/>
                <p:nvPr/>
              </p:nvSpPr>
              <p:spPr>
                <a:xfrm>
                  <a:off x="2507510" y="1265204"/>
                  <a:ext cx="1020419" cy="67586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Property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Rectangle: Folded Corner 7">
                  <a:extLst>
                    <a:ext uri="{FF2B5EF4-FFF2-40B4-BE49-F238E27FC236}">
                      <a16:creationId xmlns:a16="http://schemas.microsoft.com/office/drawing/2014/main" id="{F8BE3B9F-3234-D9EC-C3E2-D7AEBD2BB8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510" y="1265204"/>
                  <a:ext cx="1020419" cy="675860"/>
                </a:xfrm>
                <a:prstGeom prst="foldedCorner">
                  <a:avLst/>
                </a:prstGeom>
                <a:blipFill>
                  <a:blip r:embed="rId4"/>
                  <a:stretch>
                    <a:fillRect l="-2326" t="-9821" r="-5814" b="-26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4AC78D4-1801-F75C-6BF0-BD9B8A38EC71}"/>
                </a:ext>
              </a:extLst>
            </p:cNvPr>
            <p:cNvSpPr/>
            <p:nvPr/>
          </p:nvSpPr>
          <p:spPr>
            <a:xfrm>
              <a:off x="76200" y="1119431"/>
              <a:ext cx="3600995" cy="972376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3DCDCC-A1B1-610D-38B0-95A5BE670CC6}"/>
              </a:ext>
            </a:extLst>
          </p:cNvPr>
          <p:cNvGrpSpPr/>
          <p:nvPr/>
        </p:nvGrpSpPr>
        <p:grpSpPr>
          <a:xfrm>
            <a:off x="278856" y="4570793"/>
            <a:ext cx="4907886" cy="972376"/>
            <a:chOff x="2254915" y="5395294"/>
            <a:chExt cx="4907886" cy="972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: Folded Corner 28">
                  <a:extLst>
                    <a:ext uri="{FF2B5EF4-FFF2-40B4-BE49-F238E27FC236}">
                      <a16:creationId xmlns:a16="http://schemas.microsoft.com/office/drawing/2014/main" id="{3EEE939E-33FA-A293-79E4-45B5D151A1D6}"/>
                    </a:ext>
                  </a:extLst>
                </p:cNvPr>
                <p:cNvSpPr/>
                <p:nvPr/>
              </p:nvSpPr>
              <p:spPr>
                <a:xfrm>
                  <a:off x="2360546" y="5542726"/>
                  <a:ext cx="1177781" cy="67586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Intolerable Dev. (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</m:acc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7" name="Rectangle: Folded Corner 66">
                  <a:extLst>
                    <a:ext uri="{FF2B5EF4-FFF2-40B4-BE49-F238E27FC236}">
                      <a16:creationId xmlns:a16="http://schemas.microsoft.com/office/drawing/2014/main" id="{3A87CA6F-A1BD-DB6A-B686-DA3B39689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546" y="5542726"/>
                  <a:ext cx="1177781" cy="675860"/>
                </a:xfrm>
                <a:prstGeom prst="foldedCorner">
                  <a:avLst/>
                </a:prstGeom>
                <a:blipFill>
                  <a:blip r:embed="rId12"/>
                  <a:stretch>
                    <a:fillRect l="-4040" t="-9735" r="-6061" b="-2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: Folded Corner 29">
                  <a:extLst>
                    <a:ext uri="{FF2B5EF4-FFF2-40B4-BE49-F238E27FC236}">
                      <a16:creationId xmlns:a16="http://schemas.microsoft.com/office/drawing/2014/main" id="{9B1A3DB0-84FA-A7A5-E78F-E085C2FDAD2D}"/>
                    </a:ext>
                  </a:extLst>
                </p:cNvPr>
                <p:cNvSpPr/>
                <p:nvPr/>
              </p:nvSpPr>
              <p:spPr>
                <a:xfrm>
                  <a:off x="3690061" y="5542731"/>
                  <a:ext cx="1481442" cy="675856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Pref. Behaviors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Rectangle: Folded Corner 29">
                  <a:extLst>
                    <a:ext uri="{FF2B5EF4-FFF2-40B4-BE49-F238E27FC236}">
                      <a16:creationId xmlns:a16="http://schemas.microsoft.com/office/drawing/2014/main" id="{9B1A3DB0-84FA-A7A5-E78F-E085C2FDA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061" y="5542731"/>
                  <a:ext cx="1481442" cy="675856"/>
                </a:xfrm>
                <a:prstGeom prst="foldedCorner">
                  <a:avLst/>
                </a:prstGeom>
                <a:blipFill>
                  <a:blip r:embed="rId13"/>
                  <a:stretch>
                    <a:fillRect l="-2823" t="-9735" r="-2016" b="-2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: Folded Corner 30">
                  <a:extLst>
                    <a:ext uri="{FF2B5EF4-FFF2-40B4-BE49-F238E27FC236}">
                      <a16:creationId xmlns:a16="http://schemas.microsoft.com/office/drawing/2014/main" id="{26DC9547-B9A1-E517-3B54-AC3D68E94001}"/>
                    </a:ext>
                  </a:extLst>
                </p:cNvPr>
                <p:cNvSpPr/>
                <p:nvPr/>
              </p:nvSpPr>
              <p:spPr>
                <a:xfrm>
                  <a:off x="5323238" y="5542727"/>
                  <a:ext cx="1740171" cy="675856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Ctrl./Obs. Events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1" name="Rectangle: Folded Corner 30">
                  <a:extLst>
                    <a:ext uri="{FF2B5EF4-FFF2-40B4-BE49-F238E27FC236}">
                      <a16:creationId xmlns:a16="http://schemas.microsoft.com/office/drawing/2014/main" id="{26DC9547-B9A1-E517-3B54-AC3D68E940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238" y="5542727"/>
                  <a:ext cx="1740171" cy="675856"/>
                </a:xfrm>
                <a:prstGeom prst="foldedCorner">
                  <a:avLst/>
                </a:prstGeom>
                <a:blipFill>
                  <a:blip r:embed="rId14"/>
                  <a:stretch>
                    <a:fillRect t="-9735" b="-2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4E6C0C0-1EFA-E3B9-536A-D6CE6EF5D1D9}"/>
                </a:ext>
              </a:extLst>
            </p:cNvPr>
            <p:cNvSpPr/>
            <p:nvPr/>
          </p:nvSpPr>
          <p:spPr>
            <a:xfrm>
              <a:off x="2254915" y="5395294"/>
              <a:ext cx="4907886" cy="972376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4C175944-F793-B29E-0690-216343A7337C}"/>
                  </a:ext>
                </a:extLst>
              </p:cNvPr>
              <p:cNvSpPr/>
              <p:nvPr/>
            </p:nvSpPr>
            <p:spPr>
              <a:xfrm>
                <a:off x="5328028" y="4718222"/>
                <a:ext cx="1656525" cy="67586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new designs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4C175944-F793-B29E-0690-216343A73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28" y="4718222"/>
                <a:ext cx="1656525" cy="675860"/>
              </a:xfrm>
              <a:prstGeom prst="foldedCorner">
                <a:avLst/>
              </a:prstGeom>
              <a:blipFill>
                <a:blip r:embed="rId15"/>
                <a:stretch>
                  <a:fillRect t="-9735" b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9DDF1F4-3EF3-E943-1298-70D6D0661411}"/>
              </a:ext>
            </a:extLst>
          </p:cNvPr>
          <p:cNvCxnSpPr>
            <a:cxnSpLocks/>
            <a:stCxn id="32" idx="0"/>
            <a:endCxn id="16" idx="1"/>
          </p:cNvCxnSpPr>
          <p:nvPr/>
        </p:nvCxnSpPr>
        <p:spPr>
          <a:xfrm rot="5400000" flipH="1" flipV="1">
            <a:off x="3600369" y="2840805"/>
            <a:ext cx="862419" cy="25975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1F0B9C1-748D-BB49-F7DD-B3CE9F15F1BB}"/>
              </a:ext>
            </a:extLst>
          </p:cNvPr>
          <p:cNvGrpSpPr/>
          <p:nvPr/>
        </p:nvGrpSpPr>
        <p:grpSpPr>
          <a:xfrm>
            <a:off x="5186742" y="2961160"/>
            <a:ext cx="6155918" cy="1484765"/>
            <a:chOff x="3677195" y="3087114"/>
            <a:chExt cx="6155918" cy="148476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2C98004-F9BD-B448-ABEB-E6E90B877F73}"/>
                </a:ext>
              </a:extLst>
            </p:cNvPr>
            <p:cNvSpPr/>
            <p:nvPr/>
          </p:nvSpPr>
          <p:spPr>
            <a:xfrm>
              <a:off x="3677195" y="3087114"/>
              <a:ext cx="6155918" cy="1484765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6606E7-1B13-E9C8-9201-BB7CE1AB25E5}"/>
                </a:ext>
              </a:extLst>
            </p:cNvPr>
            <p:cNvSpPr/>
            <p:nvPr/>
          </p:nvSpPr>
          <p:spPr>
            <a:xfrm>
              <a:off x="3820810" y="3317692"/>
              <a:ext cx="1656518" cy="1033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Optimizer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C0EFAE-F10F-4688-B242-CD1F480FEC51}"/>
                </a:ext>
              </a:extLst>
            </p:cNvPr>
            <p:cNvSpPr/>
            <p:nvPr/>
          </p:nvSpPr>
          <p:spPr>
            <a:xfrm>
              <a:off x="7963611" y="3317690"/>
              <a:ext cx="1656518" cy="1033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Supervisory Control Synthesis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C6D1CE4-E371-3E00-AC2E-B523C656B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328" y="3775545"/>
              <a:ext cx="2486283" cy="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99BE3BD-FA24-AEC2-224A-A5C873E34A94}"/>
                    </a:ext>
                  </a:extLst>
                </p:cNvPr>
                <p:cNvSpPr txBox="1"/>
                <p:nvPr/>
              </p:nvSpPr>
              <p:spPr>
                <a:xfrm>
                  <a:off x="5475006" y="3147761"/>
                  <a:ext cx="2415757" cy="6692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)⊆(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99BE3BD-FA24-AEC2-224A-A5C873E34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006" y="3147761"/>
                  <a:ext cx="2415757" cy="669286"/>
                </a:xfrm>
                <a:prstGeom prst="rect">
                  <a:avLst/>
                </a:prstGeom>
                <a:blipFill>
                  <a:blip r:embed="rId16"/>
                  <a:stretch>
                    <a:fillRect b="-36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BF85717-59AF-E26C-3043-139A09349467}"/>
                    </a:ext>
                  </a:extLst>
                </p:cNvPr>
                <p:cNvSpPr txBox="1"/>
                <p:nvPr/>
              </p:nvSpPr>
              <p:spPr>
                <a:xfrm>
                  <a:off x="5504352" y="3981625"/>
                  <a:ext cx="2420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Candidate Solution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BF85717-59AF-E26C-3043-139A09349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352" y="3981625"/>
                  <a:ext cx="2420643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77">
              <a:extLst>
                <a:ext uri="{FF2B5EF4-FFF2-40B4-BE49-F238E27FC236}">
                  <a16:creationId xmlns:a16="http://schemas.microsoft.com/office/drawing/2014/main" id="{6372CDE4-453E-3F28-B158-9C3258BFB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7328" y="3945358"/>
              <a:ext cx="2486283" cy="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E9DEE0-C0D0-6461-5E1A-A444918EB746}"/>
              </a:ext>
            </a:extLst>
          </p:cNvPr>
          <p:cNvCxnSpPr>
            <a:stCxn id="16" idx="2"/>
            <a:endCxn id="36" idx="0"/>
          </p:cNvCxnSpPr>
          <p:nvPr/>
        </p:nvCxnSpPr>
        <p:spPr>
          <a:xfrm flipH="1">
            <a:off x="6156291" y="4225010"/>
            <a:ext cx="2325" cy="493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5EE522C-C9CA-0454-CDE9-C39D0F8A3C6F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16200000" flipH="1">
            <a:off x="3744616" y="2122632"/>
            <a:ext cx="573925" cy="25975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32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2">
            <a:extLst>
              <a:ext uri="{FF2B5EF4-FFF2-40B4-BE49-F238E27FC236}">
                <a16:creationId xmlns:a16="http://schemas.microsoft.com/office/drawing/2014/main" id="{A7B60E13-3630-98B8-CFA1-98CFE7CF59EE}"/>
              </a:ext>
            </a:extLst>
          </p:cNvPr>
          <p:cNvGrpSpPr/>
          <p:nvPr/>
        </p:nvGrpSpPr>
        <p:grpSpPr>
          <a:xfrm>
            <a:off x="546674" y="1240971"/>
            <a:ext cx="3600995" cy="972376"/>
            <a:chOff x="76200" y="1119431"/>
            <a:chExt cx="3600995" cy="972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: Folded Corner 5">
                  <a:extLst>
                    <a:ext uri="{FF2B5EF4-FFF2-40B4-BE49-F238E27FC236}">
                      <a16:creationId xmlns:a16="http://schemas.microsoft.com/office/drawing/2014/main" id="{AB329EC6-A2F9-6A06-09A8-E095D5CA8E7C}"/>
                    </a:ext>
                  </a:extLst>
                </p:cNvPr>
                <p:cNvSpPr/>
                <p:nvPr/>
              </p:nvSpPr>
              <p:spPr>
                <a:xfrm>
                  <a:off x="202096" y="1265204"/>
                  <a:ext cx="1020418" cy="67586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Machine 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" name="Rectangle: Folded Corner 5">
                  <a:extLst>
                    <a:ext uri="{FF2B5EF4-FFF2-40B4-BE49-F238E27FC236}">
                      <a16:creationId xmlns:a16="http://schemas.microsoft.com/office/drawing/2014/main" id="{95FBB95E-3DD4-B898-26B3-A39D0BB2EC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96" y="1265204"/>
                  <a:ext cx="1020418" cy="675860"/>
                </a:xfrm>
                <a:prstGeom prst="foldedCorner">
                  <a:avLst/>
                </a:prstGeom>
                <a:blipFill>
                  <a:blip r:embed="rId2"/>
                  <a:stretch>
                    <a:fillRect l="-3488" t="-9821" r="-1163" b="-26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Folded Corner 6">
                  <a:extLst>
                    <a:ext uri="{FF2B5EF4-FFF2-40B4-BE49-F238E27FC236}">
                      <a16:creationId xmlns:a16="http://schemas.microsoft.com/office/drawing/2014/main" id="{7C8F19AD-8781-D456-0FCF-F9086B303403}"/>
                    </a:ext>
                  </a:extLst>
                </p:cNvPr>
                <p:cNvSpPr/>
                <p:nvPr/>
              </p:nvSpPr>
              <p:spPr>
                <a:xfrm>
                  <a:off x="1354803" y="1271450"/>
                  <a:ext cx="1020418" cy="67586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Env</a:t>
                  </a:r>
                </a:p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" name="Rectangle: Folded Corner 6">
                  <a:extLst>
                    <a:ext uri="{FF2B5EF4-FFF2-40B4-BE49-F238E27FC236}">
                      <a16:creationId xmlns:a16="http://schemas.microsoft.com/office/drawing/2014/main" id="{CEA42AA7-C86A-F690-7209-D99DAFAE9A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803" y="1271450"/>
                  <a:ext cx="1020418" cy="675860"/>
                </a:xfrm>
                <a:prstGeom prst="foldedCorner">
                  <a:avLst/>
                </a:prstGeom>
                <a:blipFill>
                  <a:blip r:embed="rId3"/>
                  <a:stretch>
                    <a:fillRect t="-9821" b="-26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: Folded Corner 7">
                  <a:extLst>
                    <a:ext uri="{FF2B5EF4-FFF2-40B4-BE49-F238E27FC236}">
                      <a16:creationId xmlns:a16="http://schemas.microsoft.com/office/drawing/2014/main" id="{EE1C014E-B115-4E31-10D7-4614A9E01473}"/>
                    </a:ext>
                  </a:extLst>
                </p:cNvPr>
                <p:cNvSpPr/>
                <p:nvPr/>
              </p:nvSpPr>
              <p:spPr>
                <a:xfrm>
                  <a:off x="2507510" y="1265204"/>
                  <a:ext cx="1020419" cy="67586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Property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Rectangle: Folded Corner 7">
                  <a:extLst>
                    <a:ext uri="{FF2B5EF4-FFF2-40B4-BE49-F238E27FC236}">
                      <a16:creationId xmlns:a16="http://schemas.microsoft.com/office/drawing/2014/main" id="{F8BE3B9F-3234-D9EC-C3E2-D7AEBD2BB8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510" y="1265204"/>
                  <a:ext cx="1020419" cy="675860"/>
                </a:xfrm>
                <a:prstGeom prst="foldedCorner">
                  <a:avLst/>
                </a:prstGeom>
                <a:blipFill>
                  <a:blip r:embed="rId4"/>
                  <a:stretch>
                    <a:fillRect l="-2326" t="-9821" r="-5814" b="-26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: Rounded Corners 8">
              <a:extLst>
                <a:ext uri="{FF2B5EF4-FFF2-40B4-BE49-F238E27FC236}">
                  <a16:creationId xmlns:a16="http://schemas.microsoft.com/office/drawing/2014/main" id="{A90E49B9-9231-A583-8ED3-06415A7BEBCA}"/>
                </a:ext>
              </a:extLst>
            </p:cNvPr>
            <p:cNvSpPr/>
            <p:nvPr/>
          </p:nvSpPr>
          <p:spPr>
            <a:xfrm>
              <a:off x="76200" y="1119431"/>
              <a:ext cx="3600995" cy="972376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F8EC09F-89AF-95C9-D5AA-235A2A6DA12A}"/>
              </a:ext>
            </a:extLst>
          </p:cNvPr>
          <p:cNvGrpSpPr/>
          <p:nvPr/>
        </p:nvGrpSpPr>
        <p:grpSpPr>
          <a:xfrm>
            <a:off x="212845" y="4675247"/>
            <a:ext cx="4256858" cy="972376"/>
            <a:chOff x="772342" y="4077307"/>
            <a:chExt cx="4256858" cy="972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: Folded Corner 28">
                  <a:extLst>
                    <a:ext uri="{FF2B5EF4-FFF2-40B4-BE49-F238E27FC236}">
                      <a16:creationId xmlns:a16="http://schemas.microsoft.com/office/drawing/2014/main" id="{46FEEFA4-89C2-1EAD-59B3-4F823DEA9CAB}"/>
                    </a:ext>
                  </a:extLst>
                </p:cNvPr>
                <p:cNvSpPr/>
                <p:nvPr/>
              </p:nvSpPr>
              <p:spPr>
                <a:xfrm>
                  <a:off x="877973" y="4224739"/>
                  <a:ext cx="1177781" cy="67586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Intolerable Dev. (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</m:acc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9" name="Rectangle: Folded Corner 28">
                  <a:extLst>
                    <a:ext uri="{FF2B5EF4-FFF2-40B4-BE49-F238E27FC236}">
                      <a16:creationId xmlns:a16="http://schemas.microsoft.com/office/drawing/2014/main" id="{46FEEFA4-89C2-1EAD-59B3-4F823DEA9C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73" y="4224739"/>
                  <a:ext cx="1177781" cy="675860"/>
                </a:xfrm>
                <a:prstGeom prst="foldedCorner">
                  <a:avLst/>
                </a:prstGeom>
                <a:blipFill>
                  <a:blip r:embed="rId5"/>
                  <a:stretch>
                    <a:fillRect l="-3535" t="-9735" r="-6566" b="-2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Folded Corner 29">
                  <a:extLst>
                    <a:ext uri="{FF2B5EF4-FFF2-40B4-BE49-F238E27FC236}">
                      <a16:creationId xmlns:a16="http://schemas.microsoft.com/office/drawing/2014/main" id="{E40846FE-1AC4-A62D-1476-CA5A38521698}"/>
                    </a:ext>
                  </a:extLst>
                </p:cNvPr>
                <p:cNvSpPr/>
                <p:nvPr/>
              </p:nvSpPr>
              <p:spPr>
                <a:xfrm>
                  <a:off x="2207488" y="4224744"/>
                  <a:ext cx="1481442" cy="675856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Unsat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Pref. Behavior (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0" name="Rectangle: Folded Corner 29">
                  <a:extLst>
                    <a:ext uri="{FF2B5EF4-FFF2-40B4-BE49-F238E27FC236}">
                      <a16:creationId xmlns:a16="http://schemas.microsoft.com/office/drawing/2014/main" id="{E40846FE-1AC4-A62D-1476-CA5A385216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488" y="4224744"/>
                  <a:ext cx="1481442" cy="675856"/>
                </a:xfrm>
                <a:prstGeom prst="foldedCorner">
                  <a:avLst/>
                </a:prstGeom>
                <a:blipFill>
                  <a:blip r:embed="rId6"/>
                  <a:stretch>
                    <a:fillRect t="-9735" r="-5645" b="-2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: Folded Corner 30">
                  <a:extLst>
                    <a:ext uri="{FF2B5EF4-FFF2-40B4-BE49-F238E27FC236}">
                      <a16:creationId xmlns:a16="http://schemas.microsoft.com/office/drawing/2014/main" id="{97D008C6-9332-16EB-4B75-8A46C9325765}"/>
                    </a:ext>
                  </a:extLst>
                </p:cNvPr>
                <p:cNvSpPr/>
                <p:nvPr/>
              </p:nvSpPr>
              <p:spPr>
                <a:xfrm>
                  <a:off x="3840665" y="4224740"/>
                  <a:ext cx="1072421" cy="675856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Fluents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ℱ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1" name="Rectangle: Folded Corner 30">
                  <a:extLst>
                    <a:ext uri="{FF2B5EF4-FFF2-40B4-BE49-F238E27FC236}">
                      <a16:creationId xmlns:a16="http://schemas.microsoft.com/office/drawing/2014/main" id="{97D008C6-9332-16EB-4B75-8A46C93257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665" y="4224740"/>
                  <a:ext cx="1072421" cy="675856"/>
                </a:xfrm>
                <a:prstGeom prst="foldedCorner">
                  <a:avLst/>
                </a:prstGeom>
                <a:blipFill>
                  <a:blip r:embed="rId7"/>
                  <a:stretch>
                    <a:fillRect t="-9735" b="-2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: Rounded Corners 31">
              <a:extLst>
                <a:ext uri="{FF2B5EF4-FFF2-40B4-BE49-F238E27FC236}">
                  <a16:creationId xmlns:a16="http://schemas.microsoft.com/office/drawing/2014/main" id="{84200CCF-0567-F261-89FB-687BC314510A}"/>
                </a:ext>
              </a:extLst>
            </p:cNvPr>
            <p:cNvSpPr/>
            <p:nvPr/>
          </p:nvSpPr>
          <p:spPr>
            <a:xfrm>
              <a:off x="772342" y="4077307"/>
              <a:ext cx="4256858" cy="972376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: Rounded Corners 103">
            <a:extLst>
              <a:ext uri="{FF2B5EF4-FFF2-40B4-BE49-F238E27FC236}">
                <a16:creationId xmlns:a16="http://schemas.microsoft.com/office/drawing/2014/main" id="{6167F7B6-72A3-CDE2-524B-6C75958D9EA6}"/>
              </a:ext>
            </a:extLst>
          </p:cNvPr>
          <p:cNvSpPr/>
          <p:nvPr/>
        </p:nvSpPr>
        <p:spPr>
          <a:xfrm>
            <a:off x="2625709" y="2603596"/>
            <a:ext cx="7759261" cy="1549595"/>
          </a:xfrm>
          <a:prstGeom prst="round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253FF179-0265-8471-0A07-420134CA0354}"/>
              </a:ext>
            </a:extLst>
          </p:cNvPr>
          <p:cNvSpPr/>
          <p:nvPr/>
        </p:nvSpPr>
        <p:spPr>
          <a:xfrm>
            <a:off x="2765134" y="2859058"/>
            <a:ext cx="1656524" cy="103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Generation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2D37B1A8-200A-D9AE-88C3-2D493F03F29A}"/>
              </a:ext>
            </a:extLst>
          </p:cNvPr>
          <p:cNvSpPr/>
          <p:nvPr/>
        </p:nvSpPr>
        <p:spPr>
          <a:xfrm>
            <a:off x="5609520" y="2859058"/>
            <a:ext cx="1656524" cy="103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Positives &amp; Negatives Identification</a:t>
            </a:r>
          </a:p>
        </p:txBody>
      </p:sp>
      <p:pic>
        <p:nvPicPr>
          <p:cNvPr id="29" name="图形 28" descr="用户 轮廓">
            <a:extLst>
              <a:ext uri="{FF2B5EF4-FFF2-40B4-BE49-F238E27FC236}">
                <a16:creationId xmlns:a16="http://schemas.microsoft.com/office/drawing/2014/main" id="{13FC7DD9-2A47-927F-E2E3-7EA64B5CB1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0582" y="1240971"/>
            <a:ext cx="914400" cy="914400"/>
          </a:xfrm>
          <a:prstGeom prst="rect">
            <a:avLst/>
          </a:prstGeom>
        </p:spPr>
      </p:pic>
      <p:cxnSp>
        <p:nvCxnSpPr>
          <p:cNvPr id="30" name="Straight Arrow Connector 42">
            <a:extLst>
              <a:ext uri="{FF2B5EF4-FFF2-40B4-BE49-F238E27FC236}">
                <a16:creationId xmlns:a16="http://schemas.microsoft.com/office/drawing/2014/main" id="{B1E4FB00-1BC6-89A6-71CF-640313945EFD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421658" y="3375064"/>
            <a:ext cx="11878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10">
            <a:extLst>
              <a:ext uri="{FF2B5EF4-FFF2-40B4-BE49-F238E27FC236}">
                <a16:creationId xmlns:a16="http://schemas.microsoft.com/office/drawing/2014/main" id="{D1F0822B-60D5-6955-D6F0-127A2BFC6DA4}"/>
              </a:ext>
            </a:extLst>
          </p:cNvPr>
          <p:cNvSpPr/>
          <p:nvPr/>
        </p:nvSpPr>
        <p:spPr>
          <a:xfrm>
            <a:off x="8481985" y="2859058"/>
            <a:ext cx="1656524" cy="103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LTL Learning from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6">
                <a:extLst>
                  <a:ext uri="{FF2B5EF4-FFF2-40B4-BE49-F238E27FC236}">
                    <a16:creationId xmlns:a16="http://schemas.microsoft.com/office/drawing/2014/main" id="{AB06B04D-CE19-3E57-6715-DC47C06453F3}"/>
                  </a:ext>
                </a:extLst>
              </p:cNvPr>
              <p:cNvSpPr txBox="1"/>
              <p:nvPr/>
            </p:nvSpPr>
            <p:spPr>
              <a:xfrm>
                <a:off x="4420457" y="3425573"/>
                <a:ext cx="11890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6">
                <a:extLst>
                  <a:ext uri="{FF2B5EF4-FFF2-40B4-BE49-F238E27FC236}">
                    <a16:creationId xmlns:a16="http://schemas.microsoft.com/office/drawing/2014/main" id="{AB06B04D-CE19-3E57-6715-DC47C0645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457" y="3425573"/>
                <a:ext cx="1189063" cy="338554"/>
              </a:xfrm>
              <a:prstGeom prst="rect">
                <a:avLst/>
              </a:prstGeom>
              <a:blipFill>
                <a:blip r:embed="rId10"/>
                <a:stretch>
                  <a:fillRect l="-2564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42">
            <a:extLst>
              <a:ext uri="{FF2B5EF4-FFF2-40B4-BE49-F238E27FC236}">
                <a16:creationId xmlns:a16="http://schemas.microsoft.com/office/drawing/2014/main" id="{DAF4A1B2-FE9C-90E8-C1EC-97B78679349D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266044" y="3375064"/>
            <a:ext cx="12159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6">
                <a:extLst>
                  <a:ext uri="{FF2B5EF4-FFF2-40B4-BE49-F238E27FC236}">
                    <a16:creationId xmlns:a16="http://schemas.microsoft.com/office/drawing/2014/main" id="{73DBECFD-DBA0-7B9A-A77B-EC6344FC1D47}"/>
                  </a:ext>
                </a:extLst>
              </p:cNvPr>
              <p:cNvSpPr txBox="1"/>
              <p:nvPr/>
            </p:nvSpPr>
            <p:spPr>
              <a:xfrm>
                <a:off x="7264843" y="3425573"/>
                <a:ext cx="12183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𝒩</m:t>
                        </m: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36">
                <a:extLst>
                  <a:ext uri="{FF2B5EF4-FFF2-40B4-BE49-F238E27FC236}">
                    <a16:creationId xmlns:a16="http://schemas.microsoft.com/office/drawing/2014/main" id="{73DBECFD-DBA0-7B9A-A77B-EC6344FC1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843" y="3425573"/>
                <a:ext cx="1218343" cy="584775"/>
              </a:xfrm>
              <a:prstGeom prst="rect">
                <a:avLst/>
              </a:prstGeom>
              <a:blipFill>
                <a:blip r:embed="rId11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78A386-B3AA-026F-4488-B66DEB01FFF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437782" y="2155371"/>
            <a:ext cx="0" cy="703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Folded Corner 55">
            <a:extLst>
              <a:ext uri="{FF2B5EF4-FFF2-40B4-BE49-F238E27FC236}">
                <a16:creationId xmlns:a16="http://schemas.microsoft.com/office/drawing/2014/main" id="{07F815C0-7628-5C0C-7A43-B2D408C84383}"/>
              </a:ext>
            </a:extLst>
          </p:cNvPr>
          <p:cNvSpPr/>
          <p:nvPr/>
        </p:nvSpPr>
        <p:spPr>
          <a:xfrm>
            <a:off x="10671772" y="3037134"/>
            <a:ext cx="1309198" cy="67586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Weakened Property</a:t>
            </a:r>
          </a:p>
        </p:txBody>
      </p:sp>
      <p:cxnSp>
        <p:nvCxnSpPr>
          <p:cNvPr id="49" name="Straight Arrow Connector 42">
            <a:extLst>
              <a:ext uri="{FF2B5EF4-FFF2-40B4-BE49-F238E27FC236}">
                <a16:creationId xmlns:a16="http://schemas.microsoft.com/office/drawing/2014/main" id="{9A70C340-EC1F-098E-14AF-70D8448FC9E4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10138509" y="3375064"/>
            <a:ext cx="5332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40D6FFC4-BD70-4F3F-26DB-595405204E4D}"/>
              </a:ext>
            </a:extLst>
          </p:cNvPr>
          <p:cNvCxnSpPr>
            <a:stCxn id="17" idx="2"/>
            <a:endCxn id="26" idx="1"/>
          </p:cNvCxnSpPr>
          <p:nvPr/>
        </p:nvCxnSpPr>
        <p:spPr>
          <a:xfrm rot="16200000" flipH="1">
            <a:off x="1975295" y="2585224"/>
            <a:ext cx="1161717" cy="4179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F145DC8-ED6E-FCCA-80CA-3F1B6358D973}"/>
              </a:ext>
            </a:extLst>
          </p:cNvPr>
          <p:cNvCxnSpPr>
            <a:cxnSpLocks/>
            <a:stCxn id="22" idx="0"/>
            <a:endCxn id="26" idx="1"/>
          </p:cNvCxnSpPr>
          <p:nvPr/>
        </p:nvCxnSpPr>
        <p:spPr>
          <a:xfrm rot="5400000" flipH="1" flipV="1">
            <a:off x="1903113" y="3813226"/>
            <a:ext cx="1300183" cy="4238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80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8BF65572-6CA8-A950-2BF7-A08A1BB5AFCF}"/>
              </a:ext>
            </a:extLst>
          </p:cNvPr>
          <p:cNvGrpSpPr/>
          <p:nvPr/>
        </p:nvGrpSpPr>
        <p:grpSpPr>
          <a:xfrm>
            <a:off x="9569525" y="871382"/>
            <a:ext cx="2701052" cy="5195464"/>
            <a:chOff x="7594429" y="873148"/>
            <a:chExt cx="2701052" cy="519546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AAFEC9E-A4E8-7962-7EA9-14856E906876}"/>
                </a:ext>
              </a:extLst>
            </p:cNvPr>
            <p:cNvSpPr/>
            <p:nvPr/>
          </p:nvSpPr>
          <p:spPr>
            <a:xfrm>
              <a:off x="8355241" y="949300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0A0AEAC-CB41-255C-17D1-1821DF946B61}"/>
                </a:ext>
              </a:extLst>
            </p:cNvPr>
            <p:cNvSpPr/>
            <p:nvPr/>
          </p:nvSpPr>
          <p:spPr>
            <a:xfrm>
              <a:off x="8355240" y="218296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F6D8902-079A-0F3D-9538-81EEAFF771BD}"/>
                </a:ext>
              </a:extLst>
            </p:cNvPr>
            <p:cNvSpPr/>
            <p:nvPr/>
          </p:nvSpPr>
          <p:spPr>
            <a:xfrm>
              <a:off x="8355240" y="3416624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 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1611BD8-9BB3-7D7E-F89F-7D46B11710F7}"/>
                </a:ext>
              </a:extLst>
            </p:cNvPr>
            <p:cNvSpPr/>
            <p:nvPr/>
          </p:nvSpPr>
          <p:spPr>
            <a:xfrm>
              <a:off x="8355240" y="4650285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Complete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4DA18F3-F4BE-9177-8D67-62589626AE65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8949136" y="2894937"/>
              <a:ext cx="0" cy="521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CEE9C3A-D072-A956-E6B3-0A0B8F0C40A9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8949136" y="4128599"/>
              <a:ext cx="0" cy="5216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连接符: 曲线 7">
              <a:extLst>
                <a:ext uri="{FF2B5EF4-FFF2-40B4-BE49-F238E27FC236}">
                  <a16:creationId xmlns:a16="http://schemas.microsoft.com/office/drawing/2014/main" id="{FE1AB03C-4423-9B35-58BB-BBEE3F2E3370}"/>
                </a:ext>
              </a:extLst>
            </p:cNvPr>
            <p:cNvCxnSpPr>
              <a:cxnSpLocks/>
              <a:stCxn id="2" idx="3"/>
              <a:endCxn id="3" idx="3"/>
            </p:cNvCxnSpPr>
            <p:nvPr/>
          </p:nvCxnSpPr>
          <p:spPr>
            <a:xfrm flipH="1">
              <a:off x="9543031" y="1305288"/>
              <a:ext cx="1" cy="1233662"/>
            </a:xfrm>
            <a:prstGeom prst="curvedConnector3">
              <a:avLst>
                <a:gd name="adj1" fmla="val -228600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DBEB44EB-F172-B4FC-722C-268290428EFC}"/>
                </a:ext>
              </a:extLst>
            </p:cNvPr>
            <p:cNvCxnSpPr>
              <a:cxnSpLocks/>
              <a:stCxn id="2" idx="1"/>
              <a:endCxn id="3" idx="1"/>
            </p:cNvCxnSpPr>
            <p:nvPr/>
          </p:nvCxnSpPr>
          <p:spPr>
            <a:xfrm rot="10800000" flipV="1">
              <a:off x="8355241" y="1305288"/>
              <a:ext cx="1" cy="1233662"/>
            </a:xfrm>
            <a:prstGeom prst="curvedConnector3">
              <a:avLst>
                <a:gd name="adj1" fmla="val 228601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FA976262-518D-3C8A-7287-5E8F4CA2444D}"/>
                </a:ext>
              </a:extLst>
            </p:cNvPr>
            <p:cNvCxnSpPr>
              <a:cxnSpLocks/>
              <a:stCxn id="11" idx="4"/>
              <a:endCxn id="2" idx="1"/>
            </p:cNvCxnSpPr>
            <p:nvPr/>
          </p:nvCxnSpPr>
          <p:spPr>
            <a:xfrm rot="16200000" flipH="1">
              <a:off x="7943751" y="893797"/>
              <a:ext cx="292537" cy="53044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73C7748-1817-2F0E-834C-70638AD90860}"/>
                </a:ext>
              </a:extLst>
            </p:cNvPr>
            <p:cNvSpPr/>
            <p:nvPr/>
          </p:nvSpPr>
          <p:spPr>
            <a:xfrm>
              <a:off x="7754996" y="873148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1DAFD5F-68F5-18BA-1432-C4F27D599E42}"/>
                </a:ext>
              </a:extLst>
            </p:cNvPr>
            <p:cNvSpPr txBox="1"/>
            <p:nvPr/>
          </p:nvSpPr>
          <p:spPr>
            <a:xfrm>
              <a:off x="7594429" y="1741899"/>
              <a:ext cx="495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64ECA42-1C2C-913F-640A-7F9E25E6A488}"/>
                </a:ext>
              </a:extLst>
            </p:cNvPr>
            <p:cNvSpPr txBox="1"/>
            <p:nvPr/>
          </p:nvSpPr>
          <p:spPr>
            <a:xfrm>
              <a:off x="9799890" y="1741899"/>
              <a:ext cx="495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6E91CCA-1587-C368-45E9-34A2F0425266}"/>
                </a:ext>
              </a:extLst>
            </p:cNvPr>
            <p:cNvSpPr txBox="1"/>
            <p:nvPr/>
          </p:nvSpPr>
          <p:spPr>
            <a:xfrm>
              <a:off x="8947921" y="2971114"/>
              <a:ext cx="85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B827EBE-43E5-D05E-0387-E45E1AE8ABCF}"/>
                </a:ext>
              </a:extLst>
            </p:cNvPr>
            <p:cNvSpPr txBox="1"/>
            <p:nvPr/>
          </p:nvSpPr>
          <p:spPr>
            <a:xfrm>
              <a:off x="8947920" y="4160252"/>
              <a:ext cx="68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B230138E-A2C0-6FC9-9FE7-CC31A8D009B5}"/>
                    </a:ext>
                  </a:extLst>
                </p:cNvPr>
                <p:cNvSpPr txBox="1"/>
                <p:nvPr/>
              </p:nvSpPr>
              <p:spPr>
                <a:xfrm>
                  <a:off x="7785101" y="5699280"/>
                  <a:ext cx="23256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 Operator Task (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B230138E-A2C0-6FC9-9FE7-CC31A8D00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1" y="5699280"/>
                  <a:ext cx="232563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94" t="-10000" r="-130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359E33D-6639-F0D0-D1C6-F655DD64A338}"/>
              </a:ext>
            </a:extLst>
          </p:cNvPr>
          <p:cNvGrpSpPr/>
          <p:nvPr/>
        </p:nvGrpSpPr>
        <p:grpSpPr>
          <a:xfrm>
            <a:off x="0" y="800247"/>
            <a:ext cx="4711175" cy="5266599"/>
            <a:chOff x="314281" y="802717"/>
            <a:chExt cx="4711175" cy="5266599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837A965-9066-81C2-8783-894822B5BB2B}"/>
                </a:ext>
              </a:extLst>
            </p:cNvPr>
            <p:cNvSpPr/>
            <p:nvPr/>
          </p:nvSpPr>
          <p:spPr>
            <a:xfrm>
              <a:off x="1896850" y="978124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18039D2B-16EE-5796-B3F2-28588C34D981}"/>
                </a:ext>
              </a:extLst>
            </p:cNvPr>
            <p:cNvSpPr/>
            <p:nvPr/>
          </p:nvSpPr>
          <p:spPr>
            <a:xfrm>
              <a:off x="422736" y="227697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56826295-4A22-F784-CB7D-3267E6705D1F}"/>
                </a:ext>
              </a:extLst>
            </p:cNvPr>
            <p:cNvSpPr/>
            <p:nvPr/>
          </p:nvSpPr>
          <p:spPr>
            <a:xfrm>
              <a:off x="3265567" y="228115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812F32B5-5C4F-80C3-0FA0-23C50229D6D0}"/>
                </a:ext>
              </a:extLst>
            </p:cNvPr>
            <p:cNvSpPr/>
            <p:nvPr/>
          </p:nvSpPr>
          <p:spPr>
            <a:xfrm>
              <a:off x="422736" y="348189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1E25953-7220-D4D9-83BE-A18DF1EC856C}"/>
                </a:ext>
              </a:extLst>
            </p:cNvPr>
            <p:cNvSpPr/>
            <p:nvPr/>
          </p:nvSpPr>
          <p:spPr>
            <a:xfrm>
              <a:off x="3265567" y="348189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DDAEC21F-B467-03B9-0D93-283848082F1F}"/>
                </a:ext>
              </a:extLst>
            </p:cNvPr>
            <p:cNvSpPr/>
            <p:nvPr/>
          </p:nvSpPr>
          <p:spPr>
            <a:xfrm>
              <a:off x="1896849" y="4753460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Delivered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4668520-4237-5548-0070-6279ADCD0F06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1016632" y="1682886"/>
              <a:ext cx="1096739" cy="5940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D1FF231-BC00-FED2-07A4-928310D053B5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2798316" y="1682886"/>
              <a:ext cx="1061147" cy="5982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C7F3DDE-814C-5AE4-56F9-DA457E5CA6B1}"/>
                </a:ext>
              </a:extLst>
            </p:cNvPr>
            <p:cNvSpPr txBox="1"/>
            <p:nvPr/>
          </p:nvSpPr>
          <p:spPr>
            <a:xfrm>
              <a:off x="3515670" y="169751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1B5B-FFCA-A086-5CE1-501D2EFF2022}"/>
                </a:ext>
              </a:extLst>
            </p:cNvPr>
            <p:cNvSpPr txBox="1"/>
            <p:nvPr/>
          </p:nvSpPr>
          <p:spPr>
            <a:xfrm>
              <a:off x="1105363" y="166116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B050B3D-204E-5D88-5DB3-6E34317EF511}"/>
                </a:ext>
              </a:extLst>
            </p:cNvPr>
            <p:cNvSpPr txBox="1"/>
            <p:nvPr/>
          </p:nvSpPr>
          <p:spPr>
            <a:xfrm>
              <a:off x="3852482" y="304207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31C43A0-21D8-D7A7-2EBB-FB0A8C25B95C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>
            <a:xfrm>
              <a:off x="3859463" y="2993127"/>
              <a:ext cx="0" cy="4887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198BEF5-0E0E-1D4B-8A68-6CE80276268A}"/>
                </a:ext>
              </a:extLst>
            </p:cNvPr>
            <p:cNvCxnSpPr>
              <a:cxnSpLocks/>
              <a:stCxn id="47" idx="2"/>
              <a:endCxn id="49" idx="1"/>
            </p:cNvCxnSpPr>
            <p:nvPr/>
          </p:nvCxnSpPr>
          <p:spPr>
            <a:xfrm>
              <a:off x="1016632" y="4193867"/>
              <a:ext cx="880217" cy="9155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78AE4545-C3E7-69A3-14E4-AF4311CB2881}"/>
                </a:ext>
              </a:extLst>
            </p:cNvPr>
            <p:cNvCxnSpPr>
              <a:cxnSpLocks/>
              <a:stCxn id="48" idx="2"/>
              <a:endCxn id="49" idx="3"/>
            </p:cNvCxnSpPr>
            <p:nvPr/>
          </p:nvCxnSpPr>
          <p:spPr>
            <a:xfrm flipH="1">
              <a:off x="3084640" y="4193867"/>
              <a:ext cx="774823" cy="9155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85513DF-F09F-4165-3C68-5E59BE05FC45}"/>
                </a:ext>
              </a:extLst>
            </p:cNvPr>
            <p:cNvSpPr txBox="1"/>
            <p:nvPr/>
          </p:nvSpPr>
          <p:spPr>
            <a:xfrm>
              <a:off x="314281" y="304207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734FC87C-EF1C-8068-391B-727B54DD92C5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1016632" y="2988947"/>
              <a:ext cx="0" cy="4929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8E095FA-042F-15F4-CCD6-AF619A67538D}"/>
                </a:ext>
              </a:extLst>
            </p:cNvPr>
            <p:cNvSpPr txBox="1"/>
            <p:nvPr/>
          </p:nvSpPr>
          <p:spPr>
            <a:xfrm>
              <a:off x="1017905" y="44669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CBCC3A9-DF9C-C98F-D756-72E27C574544}"/>
                </a:ext>
              </a:extLst>
            </p:cNvPr>
            <p:cNvSpPr txBox="1"/>
            <p:nvPr/>
          </p:nvSpPr>
          <p:spPr>
            <a:xfrm>
              <a:off x="3585759" y="446699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C22D663-064F-D8FD-C0B9-67699115F8E2}"/>
                </a:ext>
              </a:extLst>
            </p:cNvPr>
            <p:cNvSpPr/>
            <p:nvPr/>
          </p:nvSpPr>
          <p:spPr>
            <a:xfrm>
              <a:off x="1169758" y="802717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连接符: 曲线 77">
              <a:extLst>
                <a:ext uri="{FF2B5EF4-FFF2-40B4-BE49-F238E27FC236}">
                  <a16:creationId xmlns:a16="http://schemas.microsoft.com/office/drawing/2014/main" id="{A89E925C-2C55-384A-F97C-3E91E5D4390D}"/>
                </a:ext>
              </a:extLst>
            </p:cNvPr>
            <p:cNvCxnSpPr>
              <a:stCxn id="76" idx="4"/>
              <a:endCxn id="44" idx="1"/>
            </p:cNvCxnSpPr>
            <p:nvPr/>
          </p:nvCxnSpPr>
          <p:spPr>
            <a:xfrm rot="16200000" flipH="1">
              <a:off x="1372309" y="809571"/>
              <a:ext cx="391792" cy="657290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曲线 78">
              <a:extLst>
                <a:ext uri="{FF2B5EF4-FFF2-40B4-BE49-F238E27FC236}">
                  <a16:creationId xmlns:a16="http://schemas.microsoft.com/office/drawing/2014/main" id="{7E5B238E-401B-F72F-6BF9-FA5D05238411}"/>
                </a:ext>
              </a:extLst>
            </p:cNvPr>
            <p:cNvCxnSpPr>
              <a:cxnSpLocks/>
              <a:stCxn id="45" idx="3"/>
              <a:endCxn id="44" idx="2"/>
            </p:cNvCxnSpPr>
            <p:nvPr/>
          </p:nvCxnSpPr>
          <p:spPr>
            <a:xfrm flipV="1">
              <a:off x="1610527" y="1690099"/>
              <a:ext cx="880219" cy="94286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D70C311-873A-895B-0AB1-52F2EEC56446}"/>
                </a:ext>
              </a:extLst>
            </p:cNvPr>
            <p:cNvSpPr txBox="1"/>
            <p:nvPr/>
          </p:nvSpPr>
          <p:spPr>
            <a:xfrm>
              <a:off x="1771839" y="201168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EC8DCD-D055-40CD-1383-8B5E62420777}"/>
                </a:ext>
              </a:extLst>
            </p:cNvPr>
            <p:cNvSpPr txBox="1"/>
            <p:nvPr/>
          </p:nvSpPr>
          <p:spPr>
            <a:xfrm>
              <a:off x="2707266" y="201168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连接符: 曲线 85">
              <a:extLst>
                <a:ext uri="{FF2B5EF4-FFF2-40B4-BE49-F238E27FC236}">
                  <a16:creationId xmlns:a16="http://schemas.microsoft.com/office/drawing/2014/main" id="{53FEA4A5-D282-5248-BE1A-8D3BA4B92E3D}"/>
                </a:ext>
              </a:extLst>
            </p:cNvPr>
            <p:cNvCxnSpPr>
              <a:cxnSpLocks/>
              <a:stCxn id="46" idx="1"/>
              <a:endCxn id="44" idx="2"/>
            </p:cNvCxnSpPr>
            <p:nvPr/>
          </p:nvCxnSpPr>
          <p:spPr>
            <a:xfrm rot="10800000">
              <a:off x="2490747" y="1690100"/>
              <a:ext cx="774821" cy="94704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连接符: 曲线 93">
              <a:extLst>
                <a:ext uri="{FF2B5EF4-FFF2-40B4-BE49-F238E27FC236}">
                  <a16:creationId xmlns:a16="http://schemas.microsoft.com/office/drawing/2014/main" id="{0D8DB596-66BE-4609-2C1E-1BE1522E071C}"/>
                </a:ext>
              </a:extLst>
            </p:cNvPr>
            <p:cNvCxnSpPr>
              <a:cxnSpLocks/>
              <a:stCxn id="47" idx="3"/>
              <a:endCxn id="45" idx="3"/>
            </p:cNvCxnSpPr>
            <p:nvPr/>
          </p:nvCxnSpPr>
          <p:spPr>
            <a:xfrm flipV="1">
              <a:off x="1610527" y="2632960"/>
              <a:ext cx="12700" cy="120492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连接符: 曲线 96">
              <a:extLst>
                <a:ext uri="{FF2B5EF4-FFF2-40B4-BE49-F238E27FC236}">
                  <a16:creationId xmlns:a16="http://schemas.microsoft.com/office/drawing/2014/main" id="{00B5C0D7-D75E-8C0F-7077-BBD2309E93EF}"/>
                </a:ext>
              </a:extLst>
            </p:cNvPr>
            <p:cNvCxnSpPr>
              <a:cxnSpLocks/>
              <a:stCxn id="48" idx="1"/>
              <a:endCxn id="46" idx="1"/>
            </p:cNvCxnSpPr>
            <p:nvPr/>
          </p:nvCxnSpPr>
          <p:spPr>
            <a:xfrm rot="10800000">
              <a:off x="3265567" y="2637140"/>
              <a:ext cx="12700" cy="120074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9286D20-D67A-2675-81EE-9838054F8CCF}"/>
                </a:ext>
              </a:extLst>
            </p:cNvPr>
            <p:cNvSpPr txBox="1"/>
            <p:nvPr/>
          </p:nvSpPr>
          <p:spPr>
            <a:xfrm>
              <a:off x="1814359" y="3042076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D16A5EFC-C56B-4899-09C1-C4BFE8F0C833}"/>
                </a:ext>
              </a:extLst>
            </p:cNvPr>
            <p:cNvSpPr txBox="1"/>
            <p:nvPr/>
          </p:nvSpPr>
          <p:spPr>
            <a:xfrm>
              <a:off x="2607640" y="3042076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C11B4F08-121F-A93E-E17A-6B0E27D34BFB}"/>
                </a:ext>
              </a:extLst>
            </p:cNvPr>
            <p:cNvSpPr/>
            <p:nvPr/>
          </p:nvSpPr>
          <p:spPr>
            <a:xfrm>
              <a:off x="3078247" y="1319249"/>
              <a:ext cx="1947209" cy="3901905"/>
            </a:xfrm>
            <a:custGeom>
              <a:avLst/>
              <a:gdLst>
                <a:gd name="connsiteX0" fmla="*/ 0 w 1947209"/>
                <a:gd name="connsiteY0" fmla="*/ 3901905 h 3901905"/>
                <a:gd name="connsiteX1" fmla="*/ 1821820 w 1947209"/>
                <a:gd name="connsiteY1" fmla="*/ 2861862 h 3901905"/>
                <a:gd name="connsiteX2" fmla="*/ 1591475 w 1947209"/>
                <a:gd name="connsiteY2" fmla="*/ 663114 h 3901905"/>
                <a:gd name="connsiteX3" fmla="*/ 6980 w 1947209"/>
                <a:gd name="connsiteY3" fmla="*/ 0 h 390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209" h="3901905">
                  <a:moveTo>
                    <a:pt x="0" y="3901905"/>
                  </a:moveTo>
                  <a:cubicBezTo>
                    <a:pt x="778287" y="3651782"/>
                    <a:pt x="1556574" y="3401660"/>
                    <a:pt x="1821820" y="2861862"/>
                  </a:cubicBezTo>
                  <a:cubicBezTo>
                    <a:pt x="2087066" y="2322064"/>
                    <a:pt x="1893948" y="1140091"/>
                    <a:pt x="1591475" y="663114"/>
                  </a:cubicBezTo>
                  <a:cubicBezTo>
                    <a:pt x="1289002" y="186137"/>
                    <a:pt x="647991" y="93068"/>
                    <a:pt x="6980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26DCC911-EF9D-7FFC-2EB3-648E5E37DA79}"/>
                </a:ext>
              </a:extLst>
            </p:cNvPr>
            <p:cNvSpPr txBox="1"/>
            <p:nvPr/>
          </p:nvSpPr>
          <p:spPr>
            <a:xfrm>
              <a:off x="3492586" y="501324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8C87F42-C848-4349-7EFD-F4E323774790}"/>
                    </a:ext>
                  </a:extLst>
                </p:cNvPr>
                <p:cNvSpPr txBox="1"/>
                <p:nvPr/>
              </p:nvSpPr>
              <p:spPr>
                <a:xfrm>
                  <a:off x="940383" y="5699984"/>
                  <a:ext cx="3100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 Treatment Interface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sub>
                      </m:sSub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8C87F42-C848-4349-7EFD-F4E323774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383" y="5699984"/>
                  <a:ext cx="310072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772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2B337FE1-86F8-8A75-AC5F-E1CF0643890C}"/>
              </a:ext>
            </a:extLst>
          </p:cNvPr>
          <p:cNvGrpSpPr/>
          <p:nvPr/>
        </p:nvGrpSpPr>
        <p:grpSpPr>
          <a:xfrm>
            <a:off x="5034041" y="816438"/>
            <a:ext cx="4248553" cy="3664815"/>
            <a:chOff x="4899928" y="663114"/>
            <a:chExt cx="4248553" cy="3664815"/>
          </a:xfrm>
        </p:grpSpPr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00A2C4BC-B131-EE8B-F696-5BB1BF0D40E1}"/>
                </a:ext>
              </a:extLst>
            </p:cNvPr>
            <p:cNvSpPr/>
            <p:nvPr/>
          </p:nvSpPr>
          <p:spPr>
            <a:xfrm>
              <a:off x="6437046" y="80271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NotSet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DFF167B6-55CE-E744-5ACE-082C3622F7BD}"/>
                </a:ext>
              </a:extLst>
            </p:cNvPr>
            <p:cNvSpPr/>
            <p:nvPr/>
          </p:nvSpPr>
          <p:spPr>
            <a:xfrm>
              <a:off x="7597393" y="3152001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SwitchToXray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4F073C9F-6644-3D23-BA91-4667EF907619}"/>
                </a:ext>
              </a:extLst>
            </p:cNvPr>
            <p:cNvSpPr/>
            <p:nvPr/>
          </p:nvSpPr>
          <p:spPr>
            <a:xfrm>
              <a:off x="5270164" y="3164850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SwitchToEbeam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49FD2D4E-75EB-99B2-C1ED-3CF2C6E264D5}"/>
                </a:ext>
              </a:extLst>
            </p:cNvPr>
            <p:cNvSpPr/>
            <p:nvPr/>
          </p:nvSpPr>
          <p:spPr>
            <a:xfrm>
              <a:off x="7597393" y="1873555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7F2B6474-9FFA-2E83-3BB5-CFA6421B5395}"/>
                </a:ext>
              </a:extLst>
            </p:cNvPr>
            <p:cNvSpPr/>
            <p:nvPr/>
          </p:nvSpPr>
          <p:spPr>
            <a:xfrm>
              <a:off x="5270163" y="1867205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Xray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A2568355-F7C0-2D53-883E-02FB3411B998}"/>
                </a:ext>
              </a:extLst>
            </p:cNvPr>
            <p:cNvCxnSpPr>
              <a:stCxn id="130" idx="2"/>
              <a:endCxn id="128" idx="0"/>
            </p:cNvCxnSpPr>
            <p:nvPr/>
          </p:nvCxnSpPr>
          <p:spPr>
            <a:xfrm>
              <a:off x="5864059" y="2579180"/>
              <a:ext cx="1" cy="5856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8CC374C-E642-60C0-23E9-EE22EB9BC004}"/>
                </a:ext>
              </a:extLst>
            </p:cNvPr>
            <p:cNvCxnSpPr>
              <a:cxnSpLocks/>
              <a:stCxn id="129" idx="2"/>
              <a:endCxn id="127" idx="0"/>
            </p:cNvCxnSpPr>
            <p:nvPr/>
          </p:nvCxnSpPr>
          <p:spPr>
            <a:xfrm>
              <a:off x="8191289" y="2585530"/>
              <a:ext cx="0" cy="5664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连接符: 曲线 137">
              <a:extLst>
                <a:ext uri="{FF2B5EF4-FFF2-40B4-BE49-F238E27FC236}">
                  <a16:creationId xmlns:a16="http://schemas.microsoft.com/office/drawing/2014/main" id="{836F4109-95D7-A98F-C4CE-7F17242025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45236" y="2223192"/>
              <a:ext cx="711975" cy="12700"/>
            </a:xfrm>
            <a:prstGeom prst="curvedConnector5">
              <a:avLst>
                <a:gd name="adj1" fmla="val -32108"/>
                <a:gd name="adj2" fmla="val 6476346"/>
                <a:gd name="adj3" fmla="val 13210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B4AC638E-5958-790A-B4EC-D252F422844E}"/>
                </a:ext>
              </a:extLst>
            </p:cNvPr>
            <p:cNvCxnSpPr>
              <a:cxnSpLocks/>
              <a:stCxn id="126" idx="2"/>
              <a:endCxn id="130" idx="0"/>
            </p:cNvCxnSpPr>
            <p:nvPr/>
          </p:nvCxnSpPr>
          <p:spPr>
            <a:xfrm flipH="1">
              <a:off x="5864059" y="1514692"/>
              <a:ext cx="1166883" cy="3525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35293CB4-D445-41C6-2BDF-B715C1E40E1F}"/>
                </a:ext>
              </a:extLst>
            </p:cNvPr>
            <p:cNvCxnSpPr>
              <a:cxnSpLocks/>
              <a:stCxn id="126" idx="2"/>
            </p:cNvCxnSpPr>
            <p:nvPr/>
          </p:nvCxnSpPr>
          <p:spPr>
            <a:xfrm>
              <a:off x="7030942" y="1514692"/>
              <a:ext cx="962139" cy="3609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5C5C42D-E561-B4AD-1483-F41780D95167}"/>
                </a:ext>
              </a:extLst>
            </p:cNvPr>
            <p:cNvSpPr txBox="1"/>
            <p:nvPr/>
          </p:nvSpPr>
          <p:spPr>
            <a:xfrm>
              <a:off x="7892828" y="132655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86DC90D9-CDF3-BD16-2F39-4565C889BB13}"/>
                </a:ext>
              </a:extLst>
            </p:cNvPr>
            <p:cNvSpPr txBox="1"/>
            <p:nvPr/>
          </p:nvSpPr>
          <p:spPr>
            <a:xfrm>
              <a:off x="8822751" y="203852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连接符: 曲线 146">
              <a:extLst>
                <a:ext uri="{FF2B5EF4-FFF2-40B4-BE49-F238E27FC236}">
                  <a16:creationId xmlns:a16="http://schemas.microsoft.com/office/drawing/2014/main" id="{BE6F1685-17D2-D301-3307-1F90A0C888C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26561" y="2223192"/>
              <a:ext cx="711975" cy="12700"/>
            </a:xfrm>
            <a:prstGeom prst="curvedConnector5">
              <a:avLst>
                <a:gd name="adj1" fmla="val -32108"/>
                <a:gd name="adj2" fmla="val -6439677"/>
                <a:gd name="adj3" fmla="val 13210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E53AF1B-49F9-479F-49B8-E90D37F5C47B}"/>
                </a:ext>
              </a:extLst>
            </p:cNvPr>
            <p:cNvSpPr txBox="1"/>
            <p:nvPr/>
          </p:nvSpPr>
          <p:spPr>
            <a:xfrm>
              <a:off x="5996112" y="1326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86CAB2B-F25C-BA49-8648-624290283A6D}"/>
                </a:ext>
              </a:extLst>
            </p:cNvPr>
            <p:cNvSpPr txBox="1"/>
            <p:nvPr/>
          </p:nvSpPr>
          <p:spPr>
            <a:xfrm>
              <a:off x="4899928" y="20448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60EAAE8F-FF27-28CD-FEBA-1353CFBF8443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 flipV="1">
              <a:off x="6457955" y="2229543"/>
              <a:ext cx="1139438" cy="129129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0736F02D-CF65-074B-8DC9-86DD5C4FDBB7}"/>
                </a:ext>
              </a:extLst>
            </p:cNvPr>
            <p:cNvCxnSpPr>
              <a:cxnSpLocks/>
              <a:stCxn id="127" idx="1"/>
              <a:endCxn id="130" idx="3"/>
            </p:cNvCxnSpPr>
            <p:nvPr/>
          </p:nvCxnSpPr>
          <p:spPr>
            <a:xfrm flipH="1" flipV="1">
              <a:off x="6457954" y="2223193"/>
              <a:ext cx="1139439" cy="12847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35D27EB0-BA2A-E330-F615-1A4408856C88}"/>
                </a:ext>
              </a:extLst>
            </p:cNvPr>
            <p:cNvSpPr txBox="1"/>
            <p:nvPr/>
          </p:nvSpPr>
          <p:spPr>
            <a:xfrm>
              <a:off x="6347490" y="281170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9496B62F-8D6B-ECA9-8253-8A99972E5924}"/>
                </a:ext>
              </a:extLst>
            </p:cNvPr>
            <p:cNvSpPr txBox="1"/>
            <p:nvPr/>
          </p:nvSpPr>
          <p:spPr>
            <a:xfrm>
              <a:off x="7235881" y="281450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A820A846-6A38-1C4D-A34C-1E1961487B45}"/>
                </a:ext>
              </a:extLst>
            </p:cNvPr>
            <p:cNvSpPr/>
            <p:nvPr/>
          </p:nvSpPr>
          <p:spPr>
            <a:xfrm>
              <a:off x="5795234" y="663114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连接符: 曲线 175">
              <a:extLst>
                <a:ext uri="{FF2B5EF4-FFF2-40B4-BE49-F238E27FC236}">
                  <a16:creationId xmlns:a16="http://schemas.microsoft.com/office/drawing/2014/main" id="{89C0B961-D4FB-D8ED-D847-A88789CE9F92}"/>
                </a:ext>
              </a:extLst>
            </p:cNvPr>
            <p:cNvCxnSpPr>
              <a:cxnSpLocks/>
              <a:stCxn id="175" idx="4"/>
              <a:endCxn id="126" idx="1"/>
            </p:cNvCxnSpPr>
            <p:nvPr/>
          </p:nvCxnSpPr>
          <p:spPr>
            <a:xfrm rot="16200000" flipH="1">
              <a:off x="5973047" y="694706"/>
              <a:ext cx="355988" cy="572010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BF62DCB4-5072-05EB-1E93-AEC60C036095}"/>
                    </a:ext>
                  </a:extLst>
                </p:cNvPr>
                <p:cNvSpPr txBox="1"/>
                <p:nvPr/>
              </p:nvSpPr>
              <p:spPr>
                <a:xfrm>
                  <a:off x="5937049" y="3958597"/>
                  <a:ext cx="2318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 Beam Setter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BF62DCB4-5072-05EB-1E93-AEC60C036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049" y="3958597"/>
                  <a:ext cx="231884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368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A7F11C19-82BE-BA18-093D-0CFF8F4BACEC}"/>
                </a:ext>
              </a:extLst>
            </p:cNvPr>
            <p:cNvSpPr txBox="1"/>
            <p:nvPr/>
          </p:nvSpPr>
          <p:spPr>
            <a:xfrm>
              <a:off x="5491530" y="272493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445F9FB7-A829-789D-4CB4-EF2463657EB6}"/>
                </a:ext>
              </a:extLst>
            </p:cNvPr>
            <p:cNvSpPr txBox="1"/>
            <p:nvPr/>
          </p:nvSpPr>
          <p:spPr>
            <a:xfrm>
              <a:off x="8232201" y="272493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774439DB-DA8B-7858-A228-614704E1926F}"/>
              </a:ext>
            </a:extLst>
          </p:cNvPr>
          <p:cNvGrpSpPr/>
          <p:nvPr/>
        </p:nvGrpSpPr>
        <p:grpSpPr>
          <a:xfrm>
            <a:off x="5058794" y="4388249"/>
            <a:ext cx="4288752" cy="1678597"/>
            <a:chOff x="4620557" y="4466990"/>
            <a:chExt cx="4288752" cy="1678597"/>
          </a:xfrm>
        </p:grpSpPr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3744A994-5E11-72D0-B24F-589180AE89AD}"/>
                </a:ext>
              </a:extLst>
            </p:cNvPr>
            <p:cNvSpPr txBox="1"/>
            <p:nvPr/>
          </p:nvSpPr>
          <p:spPr>
            <a:xfrm>
              <a:off x="4620557" y="528076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4423A672-DFB7-6036-036E-7E329CAC7A2A}"/>
                </a:ext>
              </a:extLst>
            </p:cNvPr>
            <p:cNvGrpSpPr/>
            <p:nvPr/>
          </p:nvGrpSpPr>
          <p:grpSpPr>
            <a:xfrm>
              <a:off x="4936014" y="4466990"/>
              <a:ext cx="3973295" cy="1678597"/>
              <a:chOff x="4936014" y="4466990"/>
              <a:chExt cx="3973295" cy="1678597"/>
            </a:xfrm>
          </p:grpSpPr>
          <p:sp>
            <p:nvSpPr>
              <p:cNvPr id="182" name="矩形: 圆角 181">
                <a:extLst>
                  <a:ext uri="{FF2B5EF4-FFF2-40B4-BE49-F238E27FC236}">
                    <a16:creationId xmlns:a16="http://schemas.microsoft.com/office/drawing/2014/main" id="{9AE08617-715E-CAE4-957B-27618D47D206}"/>
                  </a:ext>
                </a:extLst>
              </p:cNvPr>
              <p:cNvSpPr/>
              <p:nvPr/>
            </p:nvSpPr>
            <p:spPr>
              <a:xfrm>
                <a:off x="5201338" y="4812137"/>
                <a:ext cx="1187791" cy="7119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InPlace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BFDB5CBE-D2EF-463F-E518-FB446FFDA267}"/>
                  </a:ext>
                </a:extLst>
              </p:cNvPr>
              <p:cNvSpPr/>
              <p:nvPr/>
            </p:nvSpPr>
            <p:spPr>
              <a:xfrm>
                <a:off x="7139110" y="4812137"/>
                <a:ext cx="1187791" cy="7119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OutOf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A87C2E7-5D7C-8553-C132-554D82E32AB0}"/>
                  </a:ext>
                </a:extLst>
              </p:cNvPr>
              <p:cNvSpPr/>
              <p:nvPr/>
            </p:nvSpPr>
            <p:spPr>
              <a:xfrm>
                <a:off x="4936014" y="4466990"/>
                <a:ext cx="139603" cy="13960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5" name="连接符: 曲线 184">
                <a:extLst>
                  <a:ext uri="{FF2B5EF4-FFF2-40B4-BE49-F238E27FC236}">
                    <a16:creationId xmlns:a16="http://schemas.microsoft.com/office/drawing/2014/main" id="{DECE548C-988C-A0F2-30B2-D62A4EA032BA}"/>
                  </a:ext>
                </a:extLst>
              </p:cNvPr>
              <p:cNvCxnSpPr>
                <a:cxnSpLocks/>
                <a:stCxn id="184" idx="6"/>
                <a:endCxn id="182" idx="0"/>
              </p:cNvCxnSpPr>
              <p:nvPr/>
            </p:nvCxnSpPr>
            <p:spPr>
              <a:xfrm>
                <a:off x="5075617" y="4536792"/>
                <a:ext cx="719617" cy="275345"/>
              </a:xfrm>
              <a:prstGeom prst="curved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连接符: 曲线 187">
                <a:extLst>
                  <a:ext uri="{FF2B5EF4-FFF2-40B4-BE49-F238E27FC236}">
                    <a16:creationId xmlns:a16="http://schemas.microsoft.com/office/drawing/2014/main" id="{DF21D90C-47E9-D66B-0279-68BF14FC5915}"/>
                  </a:ext>
                </a:extLst>
              </p:cNvPr>
              <p:cNvCxnSpPr>
                <a:cxnSpLocks/>
                <a:stCxn id="182" idx="1"/>
                <a:endCxn id="182" idx="2"/>
              </p:cNvCxnSpPr>
              <p:nvPr/>
            </p:nvCxnSpPr>
            <p:spPr>
              <a:xfrm rot="10800000" flipH="1" flipV="1">
                <a:off x="5201338" y="5168124"/>
                <a:ext cx="593896" cy="355987"/>
              </a:xfrm>
              <a:prstGeom prst="curvedConnector4">
                <a:avLst>
                  <a:gd name="adj1" fmla="val -38492"/>
                  <a:gd name="adj2" fmla="val 16421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D9D3BBC9-1F86-C346-190D-5A61BAC7CE76}"/>
                  </a:ext>
                </a:extLst>
              </p:cNvPr>
              <p:cNvCxnSpPr>
                <a:cxnSpLocks/>
                <a:stCxn id="183" idx="3"/>
                <a:endCxn id="183" idx="2"/>
              </p:cNvCxnSpPr>
              <p:nvPr/>
            </p:nvCxnSpPr>
            <p:spPr>
              <a:xfrm flipH="1">
                <a:off x="7733006" y="5168125"/>
                <a:ext cx="593895" cy="355987"/>
              </a:xfrm>
              <a:prstGeom prst="curvedConnector4">
                <a:avLst>
                  <a:gd name="adj1" fmla="val -38492"/>
                  <a:gd name="adj2" fmla="val 16421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0DB6A14E-87B3-7717-130C-9C4211E3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129" y="5056445"/>
                <a:ext cx="7499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575C8100-BB00-BCCB-EECF-1BE50362ADD9}"/>
                  </a:ext>
                </a:extLst>
              </p:cNvPr>
              <p:cNvSpPr txBox="1"/>
              <p:nvPr/>
            </p:nvSpPr>
            <p:spPr>
              <a:xfrm>
                <a:off x="6573492" y="531726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8" name="直接箭头连接符 207">
                <a:extLst>
                  <a:ext uri="{FF2B5EF4-FFF2-40B4-BE49-F238E27FC236}">
                    <a16:creationId xmlns:a16="http://schemas.microsoft.com/office/drawing/2014/main" id="{32B526D8-719C-F25C-7755-E98341CE8A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129" y="5279805"/>
                <a:ext cx="7499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E2E4E13-A29D-6428-9C5A-93F631B04933}"/>
                  </a:ext>
                </a:extLst>
              </p:cNvPr>
              <p:cNvSpPr txBox="1"/>
              <p:nvPr/>
            </p:nvSpPr>
            <p:spPr>
              <a:xfrm>
                <a:off x="6601254" y="4632923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8BE915C1-0F47-ABD2-EDB6-AEB253A80EA5}"/>
                  </a:ext>
                </a:extLst>
              </p:cNvPr>
              <p:cNvSpPr txBox="1"/>
              <p:nvPr/>
            </p:nvSpPr>
            <p:spPr>
              <a:xfrm>
                <a:off x="8583579" y="528076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F9FFF1D6-C491-7A43-2685-25A27D2DE56C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692" y="5776255"/>
                    <a:ext cx="1987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(c) Spreader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sub>
                        </m:sSub>
                      </m:oMath>
                    </a14:m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F9FFF1D6-C491-7A43-2685-25A27D2DE5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4692" y="5776255"/>
                    <a:ext cx="19876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761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8101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359E33D-6639-F0D0-D1C6-F655DD64A338}"/>
              </a:ext>
            </a:extLst>
          </p:cNvPr>
          <p:cNvGrpSpPr/>
          <p:nvPr/>
        </p:nvGrpSpPr>
        <p:grpSpPr>
          <a:xfrm>
            <a:off x="454426" y="1031340"/>
            <a:ext cx="4711175" cy="5266599"/>
            <a:chOff x="314281" y="802717"/>
            <a:chExt cx="4711175" cy="5266599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837A965-9066-81C2-8783-894822B5BB2B}"/>
                </a:ext>
              </a:extLst>
            </p:cNvPr>
            <p:cNvSpPr/>
            <p:nvPr/>
          </p:nvSpPr>
          <p:spPr>
            <a:xfrm>
              <a:off x="1896850" y="978124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18039D2B-16EE-5796-B3F2-28588C34D981}"/>
                </a:ext>
              </a:extLst>
            </p:cNvPr>
            <p:cNvSpPr/>
            <p:nvPr/>
          </p:nvSpPr>
          <p:spPr>
            <a:xfrm>
              <a:off x="422736" y="227697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56826295-4A22-F784-CB7D-3267E6705D1F}"/>
                </a:ext>
              </a:extLst>
            </p:cNvPr>
            <p:cNvSpPr/>
            <p:nvPr/>
          </p:nvSpPr>
          <p:spPr>
            <a:xfrm>
              <a:off x="3265567" y="228115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812F32B5-5C4F-80C3-0FA0-23C50229D6D0}"/>
                </a:ext>
              </a:extLst>
            </p:cNvPr>
            <p:cNvSpPr/>
            <p:nvPr/>
          </p:nvSpPr>
          <p:spPr>
            <a:xfrm>
              <a:off x="422736" y="348189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1E25953-7220-D4D9-83BE-A18DF1EC856C}"/>
                </a:ext>
              </a:extLst>
            </p:cNvPr>
            <p:cNvSpPr/>
            <p:nvPr/>
          </p:nvSpPr>
          <p:spPr>
            <a:xfrm>
              <a:off x="3265567" y="348189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DDAEC21F-B467-03B9-0D93-283848082F1F}"/>
                </a:ext>
              </a:extLst>
            </p:cNvPr>
            <p:cNvSpPr/>
            <p:nvPr/>
          </p:nvSpPr>
          <p:spPr>
            <a:xfrm>
              <a:off x="1896849" y="4753460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Delivered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4668520-4237-5548-0070-6279ADCD0F06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1016632" y="1682886"/>
              <a:ext cx="1096739" cy="5940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D1FF231-BC00-FED2-07A4-928310D053B5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2798316" y="1682886"/>
              <a:ext cx="1061147" cy="5982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C7F3DDE-814C-5AE4-56F9-DA457E5CA6B1}"/>
                </a:ext>
              </a:extLst>
            </p:cNvPr>
            <p:cNvSpPr txBox="1"/>
            <p:nvPr/>
          </p:nvSpPr>
          <p:spPr>
            <a:xfrm>
              <a:off x="3515670" y="169751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1B5B-FFCA-A086-5CE1-501D2EFF2022}"/>
                </a:ext>
              </a:extLst>
            </p:cNvPr>
            <p:cNvSpPr txBox="1"/>
            <p:nvPr/>
          </p:nvSpPr>
          <p:spPr>
            <a:xfrm>
              <a:off x="1105363" y="166116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B050B3D-204E-5D88-5DB3-6E34317EF511}"/>
                </a:ext>
              </a:extLst>
            </p:cNvPr>
            <p:cNvSpPr txBox="1"/>
            <p:nvPr/>
          </p:nvSpPr>
          <p:spPr>
            <a:xfrm>
              <a:off x="3852482" y="304207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31C43A0-21D8-D7A7-2EBB-FB0A8C25B95C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>
            <a:xfrm>
              <a:off x="3859463" y="2993127"/>
              <a:ext cx="0" cy="4887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198BEF5-0E0E-1D4B-8A68-6CE80276268A}"/>
                </a:ext>
              </a:extLst>
            </p:cNvPr>
            <p:cNvCxnSpPr>
              <a:cxnSpLocks/>
              <a:stCxn id="47" idx="2"/>
              <a:endCxn id="49" idx="1"/>
            </p:cNvCxnSpPr>
            <p:nvPr/>
          </p:nvCxnSpPr>
          <p:spPr>
            <a:xfrm>
              <a:off x="1016632" y="4193867"/>
              <a:ext cx="880217" cy="9155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78AE4545-C3E7-69A3-14E4-AF4311CB2881}"/>
                </a:ext>
              </a:extLst>
            </p:cNvPr>
            <p:cNvCxnSpPr>
              <a:cxnSpLocks/>
              <a:stCxn id="48" idx="2"/>
              <a:endCxn id="49" idx="3"/>
            </p:cNvCxnSpPr>
            <p:nvPr/>
          </p:nvCxnSpPr>
          <p:spPr>
            <a:xfrm flipH="1">
              <a:off x="3084640" y="4193867"/>
              <a:ext cx="774823" cy="9155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85513DF-F09F-4165-3C68-5E59BE05FC45}"/>
                </a:ext>
              </a:extLst>
            </p:cNvPr>
            <p:cNvSpPr txBox="1"/>
            <p:nvPr/>
          </p:nvSpPr>
          <p:spPr>
            <a:xfrm>
              <a:off x="314281" y="304207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734FC87C-EF1C-8068-391B-727B54DD92C5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1016632" y="2988947"/>
              <a:ext cx="0" cy="4929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8E095FA-042F-15F4-CCD6-AF619A67538D}"/>
                </a:ext>
              </a:extLst>
            </p:cNvPr>
            <p:cNvSpPr txBox="1"/>
            <p:nvPr/>
          </p:nvSpPr>
          <p:spPr>
            <a:xfrm>
              <a:off x="1017905" y="44669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CBCC3A9-DF9C-C98F-D756-72E27C574544}"/>
                </a:ext>
              </a:extLst>
            </p:cNvPr>
            <p:cNvSpPr txBox="1"/>
            <p:nvPr/>
          </p:nvSpPr>
          <p:spPr>
            <a:xfrm>
              <a:off x="3585759" y="446699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C22D663-064F-D8FD-C0B9-67699115F8E2}"/>
                </a:ext>
              </a:extLst>
            </p:cNvPr>
            <p:cNvSpPr/>
            <p:nvPr/>
          </p:nvSpPr>
          <p:spPr>
            <a:xfrm>
              <a:off x="1169758" y="802717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连接符: 曲线 77">
              <a:extLst>
                <a:ext uri="{FF2B5EF4-FFF2-40B4-BE49-F238E27FC236}">
                  <a16:creationId xmlns:a16="http://schemas.microsoft.com/office/drawing/2014/main" id="{A89E925C-2C55-384A-F97C-3E91E5D4390D}"/>
                </a:ext>
              </a:extLst>
            </p:cNvPr>
            <p:cNvCxnSpPr>
              <a:stCxn id="76" idx="4"/>
              <a:endCxn id="44" idx="1"/>
            </p:cNvCxnSpPr>
            <p:nvPr/>
          </p:nvCxnSpPr>
          <p:spPr>
            <a:xfrm rot="16200000" flipH="1">
              <a:off x="1372309" y="809571"/>
              <a:ext cx="391792" cy="657290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曲线 78">
              <a:extLst>
                <a:ext uri="{FF2B5EF4-FFF2-40B4-BE49-F238E27FC236}">
                  <a16:creationId xmlns:a16="http://schemas.microsoft.com/office/drawing/2014/main" id="{7E5B238E-401B-F72F-6BF9-FA5D05238411}"/>
                </a:ext>
              </a:extLst>
            </p:cNvPr>
            <p:cNvCxnSpPr>
              <a:cxnSpLocks/>
              <a:stCxn id="45" idx="3"/>
              <a:endCxn id="44" idx="2"/>
            </p:cNvCxnSpPr>
            <p:nvPr/>
          </p:nvCxnSpPr>
          <p:spPr>
            <a:xfrm flipV="1">
              <a:off x="1610527" y="1690099"/>
              <a:ext cx="880219" cy="94286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D70C311-873A-895B-0AB1-52F2EEC56446}"/>
                </a:ext>
              </a:extLst>
            </p:cNvPr>
            <p:cNvSpPr txBox="1"/>
            <p:nvPr/>
          </p:nvSpPr>
          <p:spPr>
            <a:xfrm>
              <a:off x="1771839" y="201168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EC8DCD-D055-40CD-1383-8B5E62420777}"/>
                </a:ext>
              </a:extLst>
            </p:cNvPr>
            <p:cNvSpPr txBox="1"/>
            <p:nvPr/>
          </p:nvSpPr>
          <p:spPr>
            <a:xfrm>
              <a:off x="2707266" y="201168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连接符: 曲线 85">
              <a:extLst>
                <a:ext uri="{FF2B5EF4-FFF2-40B4-BE49-F238E27FC236}">
                  <a16:creationId xmlns:a16="http://schemas.microsoft.com/office/drawing/2014/main" id="{53FEA4A5-D282-5248-BE1A-8D3BA4B92E3D}"/>
                </a:ext>
              </a:extLst>
            </p:cNvPr>
            <p:cNvCxnSpPr>
              <a:cxnSpLocks/>
              <a:stCxn id="46" idx="1"/>
              <a:endCxn id="44" idx="2"/>
            </p:cNvCxnSpPr>
            <p:nvPr/>
          </p:nvCxnSpPr>
          <p:spPr>
            <a:xfrm rot="10800000">
              <a:off x="2490747" y="1690100"/>
              <a:ext cx="774821" cy="94704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连接符: 曲线 93">
              <a:extLst>
                <a:ext uri="{FF2B5EF4-FFF2-40B4-BE49-F238E27FC236}">
                  <a16:creationId xmlns:a16="http://schemas.microsoft.com/office/drawing/2014/main" id="{0D8DB596-66BE-4609-2C1E-1BE1522E071C}"/>
                </a:ext>
              </a:extLst>
            </p:cNvPr>
            <p:cNvCxnSpPr>
              <a:cxnSpLocks/>
              <a:stCxn id="47" idx="3"/>
              <a:endCxn id="45" idx="3"/>
            </p:cNvCxnSpPr>
            <p:nvPr/>
          </p:nvCxnSpPr>
          <p:spPr>
            <a:xfrm flipV="1">
              <a:off x="1610527" y="2632960"/>
              <a:ext cx="12700" cy="120492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连接符: 曲线 96">
              <a:extLst>
                <a:ext uri="{FF2B5EF4-FFF2-40B4-BE49-F238E27FC236}">
                  <a16:creationId xmlns:a16="http://schemas.microsoft.com/office/drawing/2014/main" id="{00B5C0D7-D75E-8C0F-7077-BBD2309E93EF}"/>
                </a:ext>
              </a:extLst>
            </p:cNvPr>
            <p:cNvCxnSpPr>
              <a:cxnSpLocks/>
              <a:stCxn id="48" idx="1"/>
              <a:endCxn id="46" idx="1"/>
            </p:cNvCxnSpPr>
            <p:nvPr/>
          </p:nvCxnSpPr>
          <p:spPr>
            <a:xfrm rot="10800000">
              <a:off x="3265567" y="2637140"/>
              <a:ext cx="12700" cy="120074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9286D20-D67A-2675-81EE-9838054F8CCF}"/>
                </a:ext>
              </a:extLst>
            </p:cNvPr>
            <p:cNvSpPr txBox="1"/>
            <p:nvPr/>
          </p:nvSpPr>
          <p:spPr>
            <a:xfrm>
              <a:off x="1814359" y="3042076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D16A5EFC-C56B-4899-09C1-C4BFE8F0C833}"/>
                </a:ext>
              </a:extLst>
            </p:cNvPr>
            <p:cNvSpPr txBox="1"/>
            <p:nvPr/>
          </p:nvSpPr>
          <p:spPr>
            <a:xfrm>
              <a:off x="2607640" y="3042076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C11B4F08-121F-A93E-E17A-6B0E27D34BFB}"/>
                </a:ext>
              </a:extLst>
            </p:cNvPr>
            <p:cNvSpPr/>
            <p:nvPr/>
          </p:nvSpPr>
          <p:spPr>
            <a:xfrm>
              <a:off x="3078247" y="1319249"/>
              <a:ext cx="1947209" cy="3901905"/>
            </a:xfrm>
            <a:custGeom>
              <a:avLst/>
              <a:gdLst>
                <a:gd name="connsiteX0" fmla="*/ 0 w 1947209"/>
                <a:gd name="connsiteY0" fmla="*/ 3901905 h 3901905"/>
                <a:gd name="connsiteX1" fmla="*/ 1821820 w 1947209"/>
                <a:gd name="connsiteY1" fmla="*/ 2861862 h 3901905"/>
                <a:gd name="connsiteX2" fmla="*/ 1591475 w 1947209"/>
                <a:gd name="connsiteY2" fmla="*/ 663114 h 3901905"/>
                <a:gd name="connsiteX3" fmla="*/ 6980 w 1947209"/>
                <a:gd name="connsiteY3" fmla="*/ 0 h 390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209" h="3901905">
                  <a:moveTo>
                    <a:pt x="0" y="3901905"/>
                  </a:moveTo>
                  <a:cubicBezTo>
                    <a:pt x="778287" y="3651782"/>
                    <a:pt x="1556574" y="3401660"/>
                    <a:pt x="1821820" y="2861862"/>
                  </a:cubicBezTo>
                  <a:cubicBezTo>
                    <a:pt x="2087066" y="2322064"/>
                    <a:pt x="1893948" y="1140091"/>
                    <a:pt x="1591475" y="663114"/>
                  </a:cubicBezTo>
                  <a:cubicBezTo>
                    <a:pt x="1289002" y="186137"/>
                    <a:pt x="647991" y="93068"/>
                    <a:pt x="6980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26DCC911-EF9D-7FFC-2EB3-648E5E37DA79}"/>
                </a:ext>
              </a:extLst>
            </p:cNvPr>
            <p:cNvSpPr txBox="1"/>
            <p:nvPr/>
          </p:nvSpPr>
          <p:spPr>
            <a:xfrm>
              <a:off x="3492586" y="501324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8C87F42-C848-4349-7EFD-F4E323774790}"/>
                    </a:ext>
                  </a:extLst>
                </p:cNvPr>
                <p:cNvSpPr txBox="1"/>
                <p:nvPr/>
              </p:nvSpPr>
              <p:spPr>
                <a:xfrm>
                  <a:off x="940383" y="5699984"/>
                  <a:ext cx="3100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 Treatment Interface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sub>
                      </m:sSub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8C87F42-C848-4349-7EFD-F4E323774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383" y="5699984"/>
                  <a:ext cx="310072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772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774439DB-DA8B-7858-A228-614704E1926F}"/>
              </a:ext>
            </a:extLst>
          </p:cNvPr>
          <p:cNvGrpSpPr/>
          <p:nvPr/>
        </p:nvGrpSpPr>
        <p:grpSpPr>
          <a:xfrm>
            <a:off x="6607002" y="4623666"/>
            <a:ext cx="4288752" cy="1678597"/>
            <a:chOff x="4620557" y="4466990"/>
            <a:chExt cx="4288752" cy="1678597"/>
          </a:xfrm>
        </p:grpSpPr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3744A994-5E11-72D0-B24F-589180AE89AD}"/>
                </a:ext>
              </a:extLst>
            </p:cNvPr>
            <p:cNvSpPr txBox="1"/>
            <p:nvPr/>
          </p:nvSpPr>
          <p:spPr>
            <a:xfrm>
              <a:off x="4620557" y="528076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4423A672-DFB7-6036-036E-7E329CAC7A2A}"/>
                </a:ext>
              </a:extLst>
            </p:cNvPr>
            <p:cNvGrpSpPr/>
            <p:nvPr/>
          </p:nvGrpSpPr>
          <p:grpSpPr>
            <a:xfrm>
              <a:off x="4936014" y="4466990"/>
              <a:ext cx="3973295" cy="1678597"/>
              <a:chOff x="4936014" y="4466990"/>
              <a:chExt cx="3973295" cy="1678597"/>
            </a:xfrm>
          </p:grpSpPr>
          <p:sp>
            <p:nvSpPr>
              <p:cNvPr id="182" name="矩形: 圆角 181">
                <a:extLst>
                  <a:ext uri="{FF2B5EF4-FFF2-40B4-BE49-F238E27FC236}">
                    <a16:creationId xmlns:a16="http://schemas.microsoft.com/office/drawing/2014/main" id="{9AE08617-715E-CAE4-957B-27618D47D206}"/>
                  </a:ext>
                </a:extLst>
              </p:cNvPr>
              <p:cNvSpPr/>
              <p:nvPr/>
            </p:nvSpPr>
            <p:spPr>
              <a:xfrm>
                <a:off x="5201338" y="4812137"/>
                <a:ext cx="1187791" cy="7119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InPlace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BFDB5CBE-D2EF-463F-E518-FB446FFDA267}"/>
                  </a:ext>
                </a:extLst>
              </p:cNvPr>
              <p:cNvSpPr/>
              <p:nvPr/>
            </p:nvSpPr>
            <p:spPr>
              <a:xfrm>
                <a:off x="7139110" y="4812137"/>
                <a:ext cx="1187791" cy="7119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OutOf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A87C2E7-5D7C-8553-C132-554D82E32AB0}"/>
                  </a:ext>
                </a:extLst>
              </p:cNvPr>
              <p:cNvSpPr/>
              <p:nvPr/>
            </p:nvSpPr>
            <p:spPr>
              <a:xfrm>
                <a:off x="4936014" y="4466990"/>
                <a:ext cx="139603" cy="13960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5" name="连接符: 曲线 184">
                <a:extLst>
                  <a:ext uri="{FF2B5EF4-FFF2-40B4-BE49-F238E27FC236}">
                    <a16:creationId xmlns:a16="http://schemas.microsoft.com/office/drawing/2014/main" id="{DECE548C-988C-A0F2-30B2-D62A4EA032BA}"/>
                  </a:ext>
                </a:extLst>
              </p:cNvPr>
              <p:cNvCxnSpPr>
                <a:cxnSpLocks/>
                <a:stCxn id="184" idx="6"/>
                <a:endCxn id="182" idx="0"/>
              </p:cNvCxnSpPr>
              <p:nvPr/>
            </p:nvCxnSpPr>
            <p:spPr>
              <a:xfrm>
                <a:off x="5075617" y="4536792"/>
                <a:ext cx="719617" cy="275345"/>
              </a:xfrm>
              <a:prstGeom prst="curved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连接符: 曲线 187">
                <a:extLst>
                  <a:ext uri="{FF2B5EF4-FFF2-40B4-BE49-F238E27FC236}">
                    <a16:creationId xmlns:a16="http://schemas.microsoft.com/office/drawing/2014/main" id="{DF21D90C-47E9-D66B-0279-68BF14FC5915}"/>
                  </a:ext>
                </a:extLst>
              </p:cNvPr>
              <p:cNvCxnSpPr>
                <a:cxnSpLocks/>
                <a:stCxn id="182" idx="1"/>
                <a:endCxn id="182" idx="2"/>
              </p:cNvCxnSpPr>
              <p:nvPr/>
            </p:nvCxnSpPr>
            <p:spPr>
              <a:xfrm rot="10800000" flipH="1" flipV="1">
                <a:off x="5201338" y="5168124"/>
                <a:ext cx="593896" cy="355987"/>
              </a:xfrm>
              <a:prstGeom prst="curvedConnector4">
                <a:avLst>
                  <a:gd name="adj1" fmla="val -38492"/>
                  <a:gd name="adj2" fmla="val 16421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D9D3BBC9-1F86-C346-190D-5A61BAC7CE76}"/>
                  </a:ext>
                </a:extLst>
              </p:cNvPr>
              <p:cNvCxnSpPr>
                <a:cxnSpLocks/>
                <a:stCxn id="183" idx="3"/>
                <a:endCxn id="183" idx="2"/>
              </p:cNvCxnSpPr>
              <p:nvPr/>
            </p:nvCxnSpPr>
            <p:spPr>
              <a:xfrm flipH="1">
                <a:off x="7733006" y="5168125"/>
                <a:ext cx="593895" cy="355987"/>
              </a:xfrm>
              <a:prstGeom prst="curvedConnector4">
                <a:avLst>
                  <a:gd name="adj1" fmla="val -38492"/>
                  <a:gd name="adj2" fmla="val 16421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0DB6A14E-87B3-7717-130C-9C4211E3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129" y="5056445"/>
                <a:ext cx="7499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575C8100-BB00-BCCB-EECF-1BE50362ADD9}"/>
                  </a:ext>
                </a:extLst>
              </p:cNvPr>
              <p:cNvSpPr txBox="1"/>
              <p:nvPr/>
            </p:nvSpPr>
            <p:spPr>
              <a:xfrm>
                <a:off x="6573492" y="531726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8" name="直接箭头连接符 207">
                <a:extLst>
                  <a:ext uri="{FF2B5EF4-FFF2-40B4-BE49-F238E27FC236}">
                    <a16:creationId xmlns:a16="http://schemas.microsoft.com/office/drawing/2014/main" id="{32B526D8-719C-F25C-7755-E98341CE8A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129" y="5279805"/>
                <a:ext cx="7499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E2E4E13-A29D-6428-9C5A-93F631B04933}"/>
                  </a:ext>
                </a:extLst>
              </p:cNvPr>
              <p:cNvSpPr txBox="1"/>
              <p:nvPr/>
            </p:nvSpPr>
            <p:spPr>
              <a:xfrm>
                <a:off x="6601254" y="4632923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8BE915C1-0F47-ABD2-EDB6-AEB253A80EA5}"/>
                  </a:ext>
                </a:extLst>
              </p:cNvPr>
              <p:cNvSpPr txBox="1"/>
              <p:nvPr/>
            </p:nvSpPr>
            <p:spPr>
              <a:xfrm>
                <a:off x="8583579" y="528076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F9FFF1D6-C491-7A43-2685-25A27D2DE56C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692" y="5776255"/>
                    <a:ext cx="1987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(c) Spreader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sub>
                        </m:sSub>
                      </m:oMath>
                    </a14:m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F9FFF1D6-C491-7A43-2685-25A27D2DE5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4692" y="5776255"/>
                    <a:ext cx="19876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761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76AA230-96C6-640F-A6DF-BB5716C86D4C}"/>
              </a:ext>
            </a:extLst>
          </p:cNvPr>
          <p:cNvGrpSpPr/>
          <p:nvPr/>
        </p:nvGrpSpPr>
        <p:grpSpPr>
          <a:xfrm>
            <a:off x="5897209" y="562944"/>
            <a:ext cx="5792996" cy="3726062"/>
            <a:chOff x="5391984" y="418680"/>
            <a:chExt cx="5792996" cy="3726062"/>
          </a:xfrm>
        </p:grpSpPr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00A2C4BC-B131-EE8B-F696-5BB1BF0D40E1}"/>
                </a:ext>
              </a:extLst>
            </p:cNvPr>
            <p:cNvSpPr/>
            <p:nvPr/>
          </p:nvSpPr>
          <p:spPr>
            <a:xfrm>
              <a:off x="7653698" y="531089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NotSet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DFF167B6-55CE-E744-5ACE-082C3622F7BD}"/>
                </a:ext>
              </a:extLst>
            </p:cNvPr>
            <p:cNvSpPr/>
            <p:nvPr/>
          </p:nvSpPr>
          <p:spPr>
            <a:xfrm>
              <a:off x="9064740" y="290756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SwitchToXray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4F073C9F-6644-3D23-BA91-4667EF907619}"/>
                </a:ext>
              </a:extLst>
            </p:cNvPr>
            <p:cNvSpPr/>
            <p:nvPr/>
          </p:nvSpPr>
          <p:spPr>
            <a:xfrm>
              <a:off x="6239776" y="2922973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SwitchToEbeam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49FD2D4E-75EB-99B2-C1ED-3CF2C6E264D5}"/>
                </a:ext>
              </a:extLst>
            </p:cNvPr>
            <p:cNvSpPr/>
            <p:nvPr/>
          </p:nvSpPr>
          <p:spPr>
            <a:xfrm>
              <a:off x="9064740" y="1629121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7F2B6474-9FFA-2E83-3BB5-CFA6421B5395}"/>
                </a:ext>
              </a:extLst>
            </p:cNvPr>
            <p:cNvSpPr/>
            <p:nvPr/>
          </p:nvSpPr>
          <p:spPr>
            <a:xfrm>
              <a:off x="6239775" y="1625328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Xray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A2568355-F7C0-2D53-883E-02FB3411B998}"/>
                </a:ext>
              </a:extLst>
            </p:cNvPr>
            <p:cNvCxnSpPr>
              <a:stCxn id="130" idx="2"/>
              <a:endCxn id="128" idx="0"/>
            </p:cNvCxnSpPr>
            <p:nvPr/>
          </p:nvCxnSpPr>
          <p:spPr>
            <a:xfrm>
              <a:off x="6833671" y="2337303"/>
              <a:ext cx="1" cy="5856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8CC374C-E642-60C0-23E9-EE22EB9BC004}"/>
                </a:ext>
              </a:extLst>
            </p:cNvPr>
            <p:cNvCxnSpPr>
              <a:cxnSpLocks/>
              <a:stCxn id="129" idx="2"/>
              <a:endCxn id="127" idx="0"/>
            </p:cNvCxnSpPr>
            <p:nvPr/>
          </p:nvCxnSpPr>
          <p:spPr>
            <a:xfrm>
              <a:off x="9658636" y="2341096"/>
              <a:ext cx="0" cy="5664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连接符: 曲线 137">
              <a:extLst>
                <a:ext uri="{FF2B5EF4-FFF2-40B4-BE49-F238E27FC236}">
                  <a16:creationId xmlns:a16="http://schemas.microsoft.com/office/drawing/2014/main" id="{836F4109-95D7-A98F-C4CE-7F17242025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2583" y="1978758"/>
              <a:ext cx="711975" cy="12700"/>
            </a:xfrm>
            <a:prstGeom prst="curvedConnector5">
              <a:avLst>
                <a:gd name="adj1" fmla="val -32108"/>
                <a:gd name="adj2" fmla="val 6476346"/>
                <a:gd name="adj3" fmla="val 13210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B4AC638E-5958-790A-B4EC-D252F422844E}"/>
                </a:ext>
              </a:extLst>
            </p:cNvPr>
            <p:cNvCxnSpPr>
              <a:cxnSpLocks/>
              <a:stCxn id="126" idx="2"/>
              <a:endCxn id="130" idx="0"/>
            </p:cNvCxnSpPr>
            <p:nvPr/>
          </p:nvCxnSpPr>
          <p:spPr>
            <a:xfrm flipH="1">
              <a:off x="6833671" y="1243064"/>
              <a:ext cx="1413923" cy="382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35293CB4-D445-41C6-2BDF-B715C1E40E1F}"/>
                </a:ext>
              </a:extLst>
            </p:cNvPr>
            <p:cNvCxnSpPr>
              <a:cxnSpLocks/>
              <a:stCxn id="126" idx="2"/>
              <a:endCxn id="129" idx="0"/>
            </p:cNvCxnSpPr>
            <p:nvPr/>
          </p:nvCxnSpPr>
          <p:spPr>
            <a:xfrm>
              <a:off x="8247594" y="1243064"/>
              <a:ext cx="1411042" cy="38605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5C5C42D-E561-B4AD-1483-F41780D95167}"/>
                </a:ext>
              </a:extLst>
            </p:cNvPr>
            <p:cNvSpPr txBox="1"/>
            <p:nvPr/>
          </p:nvSpPr>
          <p:spPr>
            <a:xfrm>
              <a:off x="9360175" y="108211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86DC90D9-CDF3-BD16-2F39-4565C889BB13}"/>
                </a:ext>
              </a:extLst>
            </p:cNvPr>
            <p:cNvSpPr txBox="1"/>
            <p:nvPr/>
          </p:nvSpPr>
          <p:spPr>
            <a:xfrm>
              <a:off x="10290098" y="179409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连接符: 曲线 146">
              <a:extLst>
                <a:ext uri="{FF2B5EF4-FFF2-40B4-BE49-F238E27FC236}">
                  <a16:creationId xmlns:a16="http://schemas.microsoft.com/office/drawing/2014/main" id="{BE6F1685-17D2-D301-3307-1F90A0C888C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96173" y="1981315"/>
              <a:ext cx="711975" cy="12700"/>
            </a:xfrm>
            <a:prstGeom prst="curvedConnector5">
              <a:avLst>
                <a:gd name="adj1" fmla="val -32108"/>
                <a:gd name="adj2" fmla="val -6439677"/>
                <a:gd name="adj3" fmla="val 13210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E53AF1B-49F9-479F-49B8-E90D37F5C47B}"/>
                </a:ext>
              </a:extLst>
            </p:cNvPr>
            <p:cNvSpPr txBox="1"/>
            <p:nvPr/>
          </p:nvSpPr>
          <p:spPr>
            <a:xfrm>
              <a:off x="7210780" y="10900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86CAB2B-F25C-BA49-8648-624290283A6D}"/>
                </a:ext>
              </a:extLst>
            </p:cNvPr>
            <p:cNvSpPr txBox="1"/>
            <p:nvPr/>
          </p:nvSpPr>
          <p:spPr>
            <a:xfrm>
              <a:off x="5869540" y="180299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60EAAE8F-FF27-28CD-FEBA-1353CFBF8443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 flipV="1">
              <a:off x="7427567" y="1985109"/>
              <a:ext cx="1637173" cy="12938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0736F02D-CF65-074B-8DC9-86DD5C4FDBB7}"/>
                </a:ext>
              </a:extLst>
            </p:cNvPr>
            <p:cNvCxnSpPr>
              <a:cxnSpLocks/>
              <a:stCxn id="127" idx="1"/>
              <a:endCxn id="130" idx="3"/>
            </p:cNvCxnSpPr>
            <p:nvPr/>
          </p:nvCxnSpPr>
          <p:spPr>
            <a:xfrm flipH="1" flipV="1">
              <a:off x="7427566" y="1981316"/>
              <a:ext cx="1637174" cy="128223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35D27EB0-BA2A-E330-F615-1A4408856C88}"/>
                </a:ext>
              </a:extLst>
            </p:cNvPr>
            <p:cNvSpPr txBox="1"/>
            <p:nvPr/>
          </p:nvSpPr>
          <p:spPr>
            <a:xfrm>
              <a:off x="6962032" y="246527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9496B62F-8D6B-ECA9-8253-8A99972E5924}"/>
                </a:ext>
              </a:extLst>
            </p:cNvPr>
            <p:cNvSpPr txBox="1"/>
            <p:nvPr/>
          </p:nvSpPr>
          <p:spPr>
            <a:xfrm>
              <a:off x="8438726" y="2465276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A820A846-6A38-1C4D-A34C-1E1961487B45}"/>
                </a:ext>
              </a:extLst>
            </p:cNvPr>
            <p:cNvSpPr/>
            <p:nvPr/>
          </p:nvSpPr>
          <p:spPr>
            <a:xfrm>
              <a:off x="7262581" y="418680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连接符: 曲线 175">
              <a:extLst>
                <a:ext uri="{FF2B5EF4-FFF2-40B4-BE49-F238E27FC236}">
                  <a16:creationId xmlns:a16="http://schemas.microsoft.com/office/drawing/2014/main" id="{89C0B961-D4FB-D8ED-D847-A88789CE9F92}"/>
                </a:ext>
              </a:extLst>
            </p:cNvPr>
            <p:cNvCxnSpPr>
              <a:cxnSpLocks/>
              <a:stCxn id="175" idx="4"/>
              <a:endCxn id="126" idx="1"/>
            </p:cNvCxnSpPr>
            <p:nvPr/>
          </p:nvCxnSpPr>
          <p:spPr>
            <a:xfrm rot="16200000" flipH="1">
              <a:off x="7328643" y="562022"/>
              <a:ext cx="328794" cy="32131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BF62DCB4-5072-05EB-1E93-AEC60C036095}"/>
                    </a:ext>
                  </a:extLst>
                </p:cNvPr>
                <p:cNvSpPr txBox="1"/>
                <p:nvPr/>
              </p:nvSpPr>
              <p:spPr>
                <a:xfrm>
                  <a:off x="7086733" y="3775410"/>
                  <a:ext cx="2318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 Beam Setter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BF62DCB4-5072-05EB-1E93-AEC60C036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733" y="3775410"/>
                  <a:ext cx="231884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100"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A7F11C19-82BE-BA18-093D-0CFF8F4BACEC}"/>
                </a:ext>
              </a:extLst>
            </p:cNvPr>
            <p:cNvSpPr txBox="1"/>
            <p:nvPr/>
          </p:nvSpPr>
          <p:spPr>
            <a:xfrm>
              <a:off x="6461142" y="248305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445F9FB7-A829-789D-4CB4-EF2463657EB6}"/>
                </a:ext>
              </a:extLst>
            </p:cNvPr>
            <p:cNvSpPr txBox="1"/>
            <p:nvPr/>
          </p:nvSpPr>
          <p:spPr>
            <a:xfrm>
              <a:off x="9699548" y="248050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连接符: 曲线 26">
              <a:extLst>
                <a:ext uri="{FF2B5EF4-FFF2-40B4-BE49-F238E27FC236}">
                  <a16:creationId xmlns:a16="http://schemas.microsoft.com/office/drawing/2014/main" id="{BC1871F8-1505-7BE6-9B1E-F6D935272931}"/>
                </a:ext>
              </a:extLst>
            </p:cNvPr>
            <p:cNvCxnSpPr>
              <a:cxnSpLocks/>
              <a:stCxn id="130" idx="3"/>
              <a:endCxn id="126" idx="2"/>
            </p:cNvCxnSpPr>
            <p:nvPr/>
          </p:nvCxnSpPr>
          <p:spPr>
            <a:xfrm flipV="1">
              <a:off x="7427566" y="1243064"/>
              <a:ext cx="820028" cy="738252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1AE994F-CC3F-FB29-DB8D-D37DB3702B18}"/>
                </a:ext>
              </a:extLst>
            </p:cNvPr>
            <p:cNvSpPr txBox="1"/>
            <p:nvPr/>
          </p:nvSpPr>
          <p:spPr>
            <a:xfrm>
              <a:off x="7655219" y="146345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1CB0A00B-1E55-8DF6-4AE2-FDD1CE856D0B}"/>
                </a:ext>
              </a:extLst>
            </p:cNvPr>
            <p:cNvCxnSpPr>
              <a:cxnSpLocks/>
              <a:stCxn id="129" idx="1"/>
              <a:endCxn id="126" idx="2"/>
            </p:cNvCxnSpPr>
            <p:nvPr/>
          </p:nvCxnSpPr>
          <p:spPr>
            <a:xfrm rot="10800000">
              <a:off x="8247594" y="1243065"/>
              <a:ext cx="817146" cy="74204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3E0D50-21AC-FAC7-80F8-EF2D632CC241}"/>
                </a:ext>
              </a:extLst>
            </p:cNvPr>
            <p:cNvSpPr txBox="1"/>
            <p:nvPr/>
          </p:nvSpPr>
          <p:spPr>
            <a:xfrm>
              <a:off x="8502935" y="147156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FCFC6453-8C19-3481-5834-4EC891F05FF0}"/>
                </a:ext>
              </a:extLst>
            </p:cNvPr>
            <p:cNvCxnSpPr>
              <a:cxnSpLocks/>
              <a:stCxn id="128" idx="1"/>
              <a:endCxn id="126" idx="1"/>
            </p:cNvCxnSpPr>
            <p:nvPr/>
          </p:nvCxnSpPr>
          <p:spPr>
            <a:xfrm rot="10800000" flipH="1">
              <a:off x="6239776" y="887077"/>
              <a:ext cx="1413922" cy="2391884"/>
            </a:xfrm>
            <a:prstGeom prst="curvedConnector3">
              <a:avLst>
                <a:gd name="adj1" fmla="val -4799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1A9274E-AAF5-8D2B-8DEE-B5D8BCEA9226}"/>
                </a:ext>
              </a:extLst>
            </p:cNvPr>
            <p:cNvSpPr txBox="1"/>
            <p:nvPr/>
          </p:nvSpPr>
          <p:spPr>
            <a:xfrm>
              <a:off x="5391984" y="273830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连接符: 曲线 58">
              <a:extLst>
                <a:ext uri="{FF2B5EF4-FFF2-40B4-BE49-F238E27FC236}">
                  <a16:creationId xmlns:a16="http://schemas.microsoft.com/office/drawing/2014/main" id="{875C55D2-4740-7649-83ED-D1455DC39975}"/>
                </a:ext>
              </a:extLst>
            </p:cNvPr>
            <p:cNvCxnSpPr>
              <a:cxnSpLocks/>
              <a:stCxn id="127" idx="3"/>
              <a:endCxn id="126" idx="3"/>
            </p:cNvCxnSpPr>
            <p:nvPr/>
          </p:nvCxnSpPr>
          <p:spPr>
            <a:xfrm flipH="1" flipV="1">
              <a:off x="8841489" y="887077"/>
              <a:ext cx="1411042" cy="2376478"/>
            </a:xfrm>
            <a:prstGeom prst="curvedConnector3">
              <a:avLst>
                <a:gd name="adj1" fmla="val -5426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70D3340-4120-677C-7079-923206AD2A5D}"/>
                </a:ext>
              </a:extLst>
            </p:cNvPr>
            <p:cNvSpPr txBox="1"/>
            <p:nvPr/>
          </p:nvSpPr>
          <p:spPr>
            <a:xfrm>
              <a:off x="10846426" y="273457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9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359E33D-6639-F0D0-D1C6-F655DD64A338}"/>
              </a:ext>
            </a:extLst>
          </p:cNvPr>
          <p:cNvGrpSpPr/>
          <p:nvPr/>
        </p:nvGrpSpPr>
        <p:grpSpPr>
          <a:xfrm>
            <a:off x="117429" y="1016956"/>
            <a:ext cx="4711175" cy="5266599"/>
            <a:chOff x="314281" y="802717"/>
            <a:chExt cx="4711175" cy="5266599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837A965-9066-81C2-8783-894822B5BB2B}"/>
                </a:ext>
              </a:extLst>
            </p:cNvPr>
            <p:cNvSpPr/>
            <p:nvPr/>
          </p:nvSpPr>
          <p:spPr>
            <a:xfrm>
              <a:off x="1896850" y="978124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18039D2B-16EE-5796-B3F2-28588C34D981}"/>
                </a:ext>
              </a:extLst>
            </p:cNvPr>
            <p:cNvSpPr/>
            <p:nvPr/>
          </p:nvSpPr>
          <p:spPr>
            <a:xfrm>
              <a:off x="422736" y="227697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56826295-4A22-F784-CB7D-3267E6705D1F}"/>
                </a:ext>
              </a:extLst>
            </p:cNvPr>
            <p:cNvSpPr/>
            <p:nvPr/>
          </p:nvSpPr>
          <p:spPr>
            <a:xfrm>
              <a:off x="3265567" y="228115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812F32B5-5C4F-80C3-0FA0-23C50229D6D0}"/>
                </a:ext>
              </a:extLst>
            </p:cNvPr>
            <p:cNvSpPr/>
            <p:nvPr/>
          </p:nvSpPr>
          <p:spPr>
            <a:xfrm>
              <a:off x="422736" y="348189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1E25953-7220-D4D9-83BE-A18DF1EC856C}"/>
                </a:ext>
              </a:extLst>
            </p:cNvPr>
            <p:cNvSpPr/>
            <p:nvPr/>
          </p:nvSpPr>
          <p:spPr>
            <a:xfrm>
              <a:off x="3265567" y="348189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DDAEC21F-B467-03B9-0D93-283848082F1F}"/>
                </a:ext>
              </a:extLst>
            </p:cNvPr>
            <p:cNvSpPr/>
            <p:nvPr/>
          </p:nvSpPr>
          <p:spPr>
            <a:xfrm>
              <a:off x="1896849" y="4753460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Delivered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4668520-4237-5548-0070-6279ADCD0F06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1016632" y="1682886"/>
              <a:ext cx="1096739" cy="5940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D1FF231-BC00-FED2-07A4-928310D053B5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2798316" y="1682886"/>
              <a:ext cx="1061147" cy="5982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C7F3DDE-814C-5AE4-56F9-DA457E5CA6B1}"/>
                </a:ext>
              </a:extLst>
            </p:cNvPr>
            <p:cNvSpPr txBox="1"/>
            <p:nvPr/>
          </p:nvSpPr>
          <p:spPr>
            <a:xfrm>
              <a:off x="3515670" y="169751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1B5B-FFCA-A086-5CE1-501D2EFF2022}"/>
                </a:ext>
              </a:extLst>
            </p:cNvPr>
            <p:cNvSpPr txBox="1"/>
            <p:nvPr/>
          </p:nvSpPr>
          <p:spPr>
            <a:xfrm>
              <a:off x="1105363" y="166116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B050B3D-204E-5D88-5DB3-6E34317EF511}"/>
                </a:ext>
              </a:extLst>
            </p:cNvPr>
            <p:cNvSpPr txBox="1"/>
            <p:nvPr/>
          </p:nvSpPr>
          <p:spPr>
            <a:xfrm>
              <a:off x="3852482" y="304207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31C43A0-21D8-D7A7-2EBB-FB0A8C25B95C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>
            <a:xfrm>
              <a:off x="3859463" y="2993127"/>
              <a:ext cx="0" cy="4887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198BEF5-0E0E-1D4B-8A68-6CE80276268A}"/>
                </a:ext>
              </a:extLst>
            </p:cNvPr>
            <p:cNvCxnSpPr>
              <a:cxnSpLocks/>
              <a:stCxn id="47" idx="2"/>
              <a:endCxn id="49" idx="1"/>
            </p:cNvCxnSpPr>
            <p:nvPr/>
          </p:nvCxnSpPr>
          <p:spPr>
            <a:xfrm>
              <a:off x="1016632" y="4193867"/>
              <a:ext cx="880217" cy="9155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78AE4545-C3E7-69A3-14E4-AF4311CB2881}"/>
                </a:ext>
              </a:extLst>
            </p:cNvPr>
            <p:cNvCxnSpPr>
              <a:cxnSpLocks/>
              <a:stCxn id="48" idx="2"/>
              <a:endCxn id="49" idx="3"/>
            </p:cNvCxnSpPr>
            <p:nvPr/>
          </p:nvCxnSpPr>
          <p:spPr>
            <a:xfrm flipH="1">
              <a:off x="3084640" y="4193867"/>
              <a:ext cx="774823" cy="9155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85513DF-F09F-4165-3C68-5E59BE05FC45}"/>
                </a:ext>
              </a:extLst>
            </p:cNvPr>
            <p:cNvSpPr txBox="1"/>
            <p:nvPr/>
          </p:nvSpPr>
          <p:spPr>
            <a:xfrm>
              <a:off x="314281" y="304207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734FC87C-EF1C-8068-391B-727B54DD92C5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1016632" y="2988947"/>
              <a:ext cx="0" cy="4929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8E095FA-042F-15F4-CCD6-AF619A67538D}"/>
                </a:ext>
              </a:extLst>
            </p:cNvPr>
            <p:cNvSpPr txBox="1"/>
            <p:nvPr/>
          </p:nvSpPr>
          <p:spPr>
            <a:xfrm>
              <a:off x="1017905" y="44669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CBCC3A9-DF9C-C98F-D756-72E27C574544}"/>
                </a:ext>
              </a:extLst>
            </p:cNvPr>
            <p:cNvSpPr txBox="1"/>
            <p:nvPr/>
          </p:nvSpPr>
          <p:spPr>
            <a:xfrm>
              <a:off x="3585759" y="446699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C22D663-064F-D8FD-C0B9-67699115F8E2}"/>
                </a:ext>
              </a:extLst>
            </p:cNvPr>
            <p:cNvSpPr/>
            <p:nvPr/>
          </p:nvSpPr>
          <p:spPr>
            <a:xfrm>
              <a:off x="1169758" y="802717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连接符: 曲线 77">
              <a:extLst>
                <a:ext uri="{FF2B5EF4-FFF2-40B4-BE49-F238E27FC236}">
                  <a16:creationId xmlns:a16="http://schemas.microsoft.com/office/drawing/2014/main" id="{A89E925C-2C55-384A-F97C-3E91E5D4390D}"/>
                </a:ext>
              </a:extLst>
            </p:cNvPr>
            <p:cNvCxnSpPr>
              <a:stCxn id="76" idx="4"/>
              <a:endCxn id="44" idx="1"/>
            </p:cNvCxnSpPr>
            <p:nvPr/>
          </p:nvCxnSpPr>
          <p:spPr>
            <a:xfrm rot="16200000" flipH="1">
              <a:off x="1372309" y="809571"/>
              <a:ext cx="391792" cy="657290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曲线 78">
              <a:extLst>
                <a:ext uri="{FF2B5EF4-FFF2-40B4-BE49-F238E27FC236}">
                  <a16:creationId xmlns:a16="http://schemas.microsoft.com/office/drawing/2014/main" id="{7E5B238E-401B-F72F-6BF9-FA5D05238411}"/>
                </a:ext>
              </a:extLst>
            </p:cNvPr>
            <p:cNvCxnSpPr>
              <a:cxnSpLocks/>
              <a:stCxn id="45" idx="3"/>
              <a:endCxn id="44" idx="2"/>
            </p:cNvCxnSpPr>
            <p:nvPr/>
          </p:nvCxnSpPr>
          <p:spPr>
            <a:xfrm flipV="1">
              <a:off x="1610527" y="1690099"/>
              <a:ext cx="880219" cy="94286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D70C311-873A-895B-0AB1-52F2EEC56446}"/>
                </a:ext>
              </a:extLst>
            </p:cNvPr>
            <p:cNvSpPr txBox="1"/>
            <p:nvPr/>
          </p:nvSpPr>
          <p:spPr>
            <a:xfrm>
              <a:off x="1771839" y="201168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EC8DCD-D055-40CD-1383-8B5E62420777}"/>
                </a:ext>
              </a:extLst>
            </p:cNvPr>
            <p:cNvSpPr txBox="1"/>
            <p:nvPr/>
          </p:nvSpPr>
          <p:spPr>
            <a:xfrm>
              <a:off x="2707266" y="201168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连接符: 曲线 85">
              <a:extLst>
                <a:ext uri="{FF2B5EF4-FFF2-40B4-BE49-F238E27FC236}">
                  <a16:creationId xmlns:a16="http://schemas.microsoft.com/office/drawing/2014/main" id="{53FEA4A5-D282-5248-BE1A-8D3BA4B92E3D}"/>
                </a:ext>
              </a:extLst>
            </p:cNvPr>
            <p:cNvCxnSpPr>
              <a:cxnSpLocks/>
              <a:stCxn id="46" idx="1"/>
              <a:endCxn id="44" idx="2"/>
            </p:cNvCxnSpPr>
            <p:nvPr/>
          </p:nvCxnSpPr>
          <p:spPr>
            <a:xfrm rot="10800000">
              <a:off x="2490747" y="1690100"/>
              <a:ext cx="774821" cy="94704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连接符: 曲线 93">
              <a:extLst>
                <a:ext uri="{FF2B5EF4-FFF2-40B4-BE49-F238E27FC236}">
                  <a16:creationId xmlns:a16="http://schemas.microsoft.com/office/drawing/2014/main" id="{0D8DB596-66BE-4609-2C1E-1BE1522E071C}"/>
                </a:ext>
              </a:extLst>
            </p:cNvPr>
            <p:cNvCxnSpPr>
              <a:cxnSpLocks/>
              <a:stCxn id="47" idx="3"/>
              <a:endCxn id="45" idx="3"/>
            </p:cNvCxnSpPr>
            <p:nvPr/>
          </p:nvCxnSpPr>
          <p:spPr>
            <a:xfrm flipV="1">
              <a:off x="1610527" y="2632960"/>
              <a:ext cx="12700" cy="120492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连接符: 曲线 96">
              <a:extLst>
                <a:ext uri="{FF2B5EF4-FFF2-40B4-BE49-F238E27FC236}">
                  <a16:creationId xmlns:a16="http://schemas.microsoft.com/office/drawing/2014/main" id="{00B5C0D7-D75E-8C0F-7077-BBD2309E93EF}"/>
                </a:ext>
              </a:extLst>
            </p:cNvPr>
            <p:cNvCxnSpPr>
              <a:cxnSpLocks/>
              <a:stCxn id="48" idx="1"/>
              <a:endCxn id="46" idx="1"/>
            </p:cNvCxnSpPr>
            <p:nvPr/>
          </p:nvCxnSpPr>
          <p:spPr>
            <a:xfrm rot="10800000">
              <a:off x="3265567" y="2637140"/>
              <a:ext cx="12700" cy="120074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9286D20-D67A-2675-81EE-9838054F8CCF}"/>
                </a:ext>
              </a:extLst>
            </p:cNvPr>
            <p:cNvSpPr txBox="1"/>
            <p:nvPr/>
          </p:nvSpPr>
          <p:spPr>
            <a:xfrm>
              <a:off x="1814359" y="3042076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D16A5EFC-C56B-4899-09C1-C4BFE8F0C833}"/>
                </a:ext>
              </a:extLst>
            </p:cNvPr>
            <p:cNvSpPr txBox="1"/>
            <p:nvPr/>
          </p:nvSpPr>
          <p:spPr>
            <a:xfrm>
              <a:off x="2607640" y="3042076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C11B4F08-121F-A93E-E17A-6B0E27D34BFB}"/>
                </a:ext>
              </a:extLst>
            </p:cNvPr>
            <p:cNvSpPr/>
            <p:nvPr/>
          </p:nvSpPr>
          <p:spPr>
            <a:xfrm>
              <a:off x="3078247" y="1319249"/>
              <a:ext cx="1947209" cy="3901905"/>
            </a:xfrm>
            <a:custGeom>
              <a:avLst/>
              <a:gdLst>
                <a:gd name="connsiteX0" fmla="*/ 0 w 1947209"/>
                <a:gd name="connsiteY0" fmla="*/ 3901905 h 3901905"/>
                <a:gd name="connsiteX1" fmla="*/ 1821820 w 1947209"/>
                <a:gd name="connsiteY1" fmla="*/ 2861862 h 3901905"/>
                <a:gd name="connsiteX2" fmla="*/ 1591475 w 1947209"/>
                <a:gd name="connsiteY2" fmla="*/ 663114 h 3901905"/>
                <a:gd name="connsiteX3" fmla="*/ 6980 w 1947209"/>
                <a:gd name="connsiteY3" fmla="*/ 0 h 390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209" h="3901905">
                  <a:moveTo>
                    <a:pt x="0" y="3901905"/>
                  </a:moveTo>
                  <a:cubicBezTo>
                    <a:pt x="778287" y="3651782"/>
                    <a:pt x="1556574" y="3401660"/>
                    <a:pt x="1821820" y="2861862"/>
                  </a:cubicBezTo>
                  <a:cubicBezTo>
                    <a:pt x="2087066" y="2322064"/>
                    <a:pt x="1893948" y="1140091"/>
                    <a:pt x="1591475" y="663114"/>
                  </a:cubicBezTo>
                  <a:cubicBezTo>
                    <a:pt x="1289002" y="186137"/>
                    <a:pt x="647991" y="93068"/>
                    <a:pt x="6980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26DCC911-EF9D-7FFC-2EB3-648E5E37DA79}"/>
                </a:ext>
              </a:extLst>
            </p:cNvPr>
            <p:cNvSpPr txBox="1"/>
            <p:nvPr/>
          </p:nvSpPr>
          <p:spPr>
            <a:xfrm>
              <a:off x="3492586" y="501324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8C87F42-C848-4349-7EFD-F4E323774790}"/>
                    </a:ext>
                  </a:extLst>
                </p:cNvPr>
                <p:cNvSpPr txBox="1"/>
                <p:nvPr/>
              </p:nvSpPr>
              <p:spPr>
                <a:xfrm>
                  <a:off x="940383" y="5699984"/>
                  <a:ext cx="3100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 Treatment Interface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sub>
                      </m:sSub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8C87F42-C848-4349-7EFD-F4E323774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383" y="5699984"/>
                  <a:ext cx="310072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772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774439DB-DA8B-7858-A228-614704E1926F}"/>
              </a:ext>
            </a:extLst>
          </p:cNvPr>
          <p:cNvGrpSpPr/>
          <p:nvPr/>
        </p:nvGrpSpPr>
        <p:grpSpPr>
          <a:xfrm>
            <a:off x="5518921" y="4604958"/>
            <a:ext cx="4288752" cy="1678597"/>
            <a:chOff x="4620557" y="4466990"/>
            <a:chExt cx="4288752" cy="1678597"/>
          </a:xfrm>
        </p:grpSpPr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3744A994-5E11-72D0-B24F-589180AE89AD}"/>
                </a:ext>
              </a:extLst>
            </p:cNvPr>
            <p:cNvSpPr txBox="1"/>
            <p:nvPr/>
          </p:nvSpPr>
          <p:spPr>
            <a:xfrm>
              <a:off x="4620557" y="528076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4423A672-DFB7-6036-036E-7E329CAC7A2A}"/>
                </a:ext>
              </a:extLst>
            </p:cNvPr>
            <p:cNvGrpSpPr/>
            <p:nvPr/>
          </p:nvGrpSpPr>
          <p:grpSpPr>
            <a:xfrm>
              <a:off x="4936014" y="4466990"/>
              <a:ext cx="3973295" cy="1678597"/>
              <a:chOff x="4936014" y="4466990"/>
              <a:chExt cx="3973295" cy="1678597"/>
            </a:xfrm>
          </p:grpSpPr>
          <p:sp>
            <p:nvSpPr>
              <p:cNvPr id="182" name="矩形: 圆角 181">
                <a:extLst>
                  <a:ext uri="{FF2B5EF4-FFF2-40B4-BE49-F238E27FC236}">
                    <a16:creationId xmlns:a16="http://schemas.microsoft.com/office/drawing/2014/main" id="{9AE08617-715E-CAE4-957B-27618D47D206}"/>
                  </a:ext>
                </a:extLst>
              </p:cNvPr>
              <p:cNvSpPr/>
              <p:nvPr/>
            </p:nvSpPr>
            <p:spPr>
              <a:xfrm>
                <a:off x="5201338" y="4812137"/>
                <a:ext cx="1187791" cy="7119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InPlace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BFDB5CBE-D2EF-463F-E518-FB446FFDA267}"/>
                  </a:ext>
                </a:extLst>
              </p:cNvPr>
              <p:cNvSpPr/>
              <p:nvPr/>
            </p:nvSpPr>
            <p:spPr>
              <a:xfrm>
                <a:off x="7139110" y="4812137"/>
                <a:ext cx="1187791" cy="7119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OutOf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A87C2E7-5D7C-8553-C132-554D82E32AB0}"/>
                  </a:ext>
                </a:extLst>
              </p:cNvPr>
              <p:cNvSpPr/>
              <p:nvPr/>
            </p:nvSpPr>
            <p:spPr>
              <a:xfrm>
                <a:off x="4936014" y="4466990"/>
                <a:ext cx="139603" cy="13960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5" name="连接符: 曲线 184">
                <a:extLst>
                  <a:ext uri="{FF2B5EF4-FFF2-40B4-BE49-F238E27FC236}">
                    <a16:creationId xmlns:a16="http://schemas.microsoft.com/office/drawing/2014/main" id="{DECE548C-988C-A0F2-30B2-D62A4EA032BA}"/>
                  </a:ext>
                </a:extLst>
              </p:cNvPr>
              <p:cNvCxnSpPr>
                <a:cxnSpLocks/>
                <a:stCxn id="184" idx="6"/>
                <a:endCxn id="182" idx="0"/>
              </p:cNvCxnSpPr>
              <p:nvPr/>
            </p:nvCxnSpPr>
            <p:spPr>
              <a:xfrm>
                <a:off x="5075617" y="4536792"/>
                <a:ext cx="719617" cy="275345"/>
              </a:xfrm>
              <a:prstGeom prst="curved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连接符: 曲线 187">
                <a:extLst>
                  <a:ext uri="{FF2B5EF4-FFF2-40B4-BE49-F238E27FC236}">
                    <a16:creationId xmlns:a16="http://schemas.microsoft.com/office/drawing/2014/main" id="{DF21D90C-47E9-D66B-0279-68BF14FC5915}"/>
                  </a:ext>
                </a:extLst>
              </p:cNvPr>
              <p:cNvCxnSpPr>
                <a:cxnSpLocks/>
                <a:stCxn id="182" idx="1"/>
                <a:endCxn id="182" idx="2"/>
              </p:cNvCxnSpPr>
              <p:nvPr/>
            </p:nvCxnSpPr>
            <p:spPr>
              <a:xfrm rot="10800000" flipH="1" flipV="1">
                <a:off x="5201338" y="5168124"/>
                <a:ext cx="593896" cy="355987"/>
              </a:xfrm>
              <a:prstGeom prst="curvedConnector4">
                <a:avLst>
                  <a:gd name="adj1" fmla="val -38492"/>
                  <a:gd name="adj2" fmla="val 16421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D9D3BBC9-1F86-C346-190D-5A61BAC7CE76}"/>
                  </a:ext>
                </a:extLst>
              </p:cNvPr>
              <p:cNvCxnSpPr>
                <a:cxnSpLocks/>
                <a:stCxn id="183" idx="3"/>
                <a:endCxn id="183" idx="2"/>
              </p:cNvCxnSpPr>
              <p:nvPr/>
            </p:nvCxnSpPr>
            <p:spPr>
              <a:xfrm flipH="1">
                <a:off x="7733006" y="5168125"/>
                <a:ext cx="593895" cy="355987"/>
              </a:xfrm>
              <a:prstGeom prst="curvedConnector4">
                <a:avLst>
                  <a:gd name="adj1" fmla="val -38492"/>
                  <a:gd name="adj2" fmla="val 16421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0DB6A14E-87B3-7717-130C-9C4211E3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129" y="5056445"/>
                <a:ext cx="7499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575C8100-BB00-BCCB-EECF-1BE50362ADD9}"/>
                  </a:ext>
                </a:extLst>
              </p:cNvPr>
              <p:cNvSpPr txBox="1"/>
              <p:nvPr/>
            </p:nvSpPr>
            <p:spPr>
              <a:xfrm>
                <a:off x="6573492" y="531726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8" name="直接箭头连接符 207">
                <a:extLst>
                  <a:ext uri="{FF2B5EF4-FFF2-40B4-BE49-F238E27FC236}">
                    <a16:creationId xmlns:a16="http://schemas.microsoft.com/office/drawing/2014/main" id="{32B526D8-719C-F25C-7755-E98341CE8A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129" y="5279805"/>
                <a:ext cx="7499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E2E4E13-A29D-6428-9C5A-93F631B04933}"/>
                  </a:ext>
                </a:extLst>
              </p:cNvPr>
              <p:cNvSpPr txBox="1"/>
              <p:nvPr/>
            </p:nvSpPr>
            <p:spPr>
              <a:xfrm>
                <a:off x="6601254" y="4632923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8BE915C1-0F47-ABD2-EDB6-AEB253A80EA5}"/>
                  </a:ext>
                </a:extLst>
              </p:cNvPr>
              <p:cNvSpPr txBox="1"/>
              <p:nvPr/>
            </p:nvSpPr>
            <p:spPr>
              <a:xfrm>
                <a:off x="8583579" y="528076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F9FFF1D6-C491-7A43-2685-25A27D2DE56C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692" y="5776255"/>
                    <a:ext cx="1987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(c) Spreader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sub>
                        </m:sSub>
                      </m:oMath>
                    </a14:m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F9FFF1D6-C491-7A43-2685-25A27D2DE5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4692" y="5776255"/>
                    <a:ext cx="19876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761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76AA230-96C6-640F-A6DF-BB5716C86D4C}"/>
              </a:ext>
            </a:extLst>
          </p:cNvPr>
          <p:cNvGrpSpPr/>
          <p:nvPr/>
        </p:nvGrpSpPr>
        <p:grpSpPr>
          <a:xfrm>
            <a:off x="4886427" y="878323"/>
            <a:ext cx="5792996" cy="3726062"/>
            <a:chOff x="5391984" y="418680"/>
            <a:chExt cx="5792996" cy="3726062"/>
          </a:xfrm>
        </p:grpSpPr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00A2C4BC-B131-EE8B-F696-5BB1BF0D40E1}"/>
                </a:ext>
              </a:extLst>
            </p:cNvPr>
            <p:cNvSpPr/>
            <p:nvPr/>
          </p:nvSpPr>
          <p:spPr>
            <a:xfrm>
              <a:off x="7653698" y="531089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NotSet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DFF167B6-55CE-E744-5ACE-082C3622F7BD}"/>
                </a:ext>
              </a:extLst>
            </p:cNvPr>
            <p:cNvSpPr/>
            <p:nvPr/>
          </p:nvSpPr>
          <p:spPr>
            <a:xfrm>
              <a:off x="9064740" y="290756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SwitchToXray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4F073C9F-6644-3D23-BA91-4667EF907619}"/>
                </a:ext>
              </a:extLst>
            </p:cNvPr>
            <p:cNvSpPr/>
            <p:nvPr/>
          </p:nvSpPr>
          <p:spPr>
            <a:xfrm>
              <a:off x="6239776" y="2922973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SwitchToEbeam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49FD2D4E-75EB-99B2-C1ED-3CF2C6E264D5}"/>
                </a:ext>
              </a:extLst>
            </p:cNvPr>
            <p:cNvSpPr/>
            <p:nvPr/>
          </p:nvSpPr>
          <p:spPr>
            <a:xfrm>
              <a:off x="9064740" y="1629121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7F2B6474-9FFA-2E83-3BB5-CFA6421B5395}"/>
                </a:ext>
              </a:extLst>
            </p:cNvPr>
            <p:cNvSpPr/>
            <p:nvPr/>
          </p:nvSpPr>
          <p:spPr>
            <a:xfrm>
              <a:off x="6239775" y="1625328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Xray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A2568355-F7C0-2D53-883E-02FB3411B998}"/>
                </a:ext>
              </a:extLst>
            </p:cNvPr>
            <p:cNvCxnSpPr>
              <a:stCxn id="130" idx="2"/>
              <a:endCxn id="128" idx="0"/>
            </p:cNvCxnSpPr>
            <p:nvPr/>
          </p:nvCxnSpPr>
          <p:spPr>
            <a:xfrm>
              <a:off x="6833671" y="2337303"/>
              <a:ext cx="1" cy="5856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8CC374C-E642-60C0-23E9-EE22EB9BC004}"/>
                </a:ext>
              </a:extLst>
            </p:cNvPr>
            <p:cNvCxnSpPr>
              <a:cxnSpLocks/>
              <a:stCxn id="129" idx="2"/>
              <a:endCxn id="127" idx="0"/>
            </p:cNvCxnSpPr>
            <p:nvPr/>
          </p:nvCxnSpPr>
          <p:spPr>
            <a:xfrm>
              <a:off x="9658636" y="2341096"/>
              <a:ext cx="0" cy="5664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连接符: 曲线 137">
              <a:extLst>
                <a:ext uri="{FF2B5EF4-FFF2-40B4-BE49-F238E27FC236}">
                  <a16:creationId xmlns:a16="http://schemas.microsoft.com/office/drawing/2014/main" id="{836F4109-95D7-A98F-C4CE-7F17242025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2583" y="1978758"/>
              <a:ext cx="711975" cy="12700"/>
            </a:xfrm>
            <a:prstGeom prst="curvedConnector5">
              <a:avLst>
                <a:gd name="adj1" fmla="val -32108"/>
                <a:gd name="adj2" fmla="val 6476346"/>
                <a:gd name="adj3" fmla="val 13210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B4AC638E-5958-790A-B4EC-D252F422844E}"/>
                </a:ext>
              </a:extLst>
            </p:cNvPr>
            <p:cNvCxnSpPr>
              <a:cxnSpLocks/>
              <a:stCxn id="126" idx="2"/>
              <a:endCxn id="130" idx="0"/>
            </p:cNvCxnSpPr>
            <p:nvPr/>
          </p:nvCxnSpPr>
          <p:spPr>
            <a:xfrm flipH="1">
              <a:off x="6833671" y="1243064"/>
              <a:ext cx="1413923" cy="382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35293CB4-D445-41C6-2BDF-B715C1E40E1F}"/>
                </a:ext>
              </a:extLst>
            </p:cNvPr>
            <p:cNvCxnSpPr>
              <a:cxnSpLocks/>
              <a:stCxn id="126" idx="2"/>
              <a:endCxn id="129" idx="0"/>
            </p:cNvCxnSpPr>
            <p:nvPr/>
          </p:nvCxnSpPr>
          <p:spPr>
            <a:xfrm>
              <a:off x="8247594" y="1243064"/>
              <a:ext cx="1411042" cy="38605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5C5C42D-E561-B4AD-1483-F41780D95167}"/>
                </a:ext>
              </a:extLst>
            </p:cNvPr>
            <p:cNvSpPr txBox="1"/>
            <p:nvPr/>
          </p:nvSpPr>
          <p:spPr>
            <a:xfrm>
              <a:off x="9360175" y="108211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86DC90D9-CDF3-BD16-2F39-4565C889BB13}"/>
                </a:ext>
              </a:extLst>
            </p:cNvPr>
            <p:cNvSpPr txBox="1"/>
            <p:nvPr/>
          </p:nvSpPr>
          <p:spPr>
            <a:xfrm>
              <a:off x="10290098" y="179409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连接符: 曲线 146">
              <a:extLst>
                <a:ext uri="{FF2B5EF4-FFF2-40B4-BE49-F238E27FC236}">
                  <a16:creationId xmlns:a16="http://schemas.microsoft.com/office/drawing/2014/main" id="{BE6F1685-17D2-D301-3307-1F90A0C888C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96173" y="1981315"/>
              <a:ext cx="711975" cy="12700"/>
            </a:xfrm>
            <a:prstGeom prst="curvedConnector5">
              <a:avLst>
                <a:gd name="adj1" fmla="val -32108"/>
                <a:gd name="adj2" fmla="val -6439677"/>
                <a:gd name="adj3" fmla="val 13210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E53AF1B-49F9-479F-49B8-E90D37F5C47B}"/>
                </a:ext>
              </a:extLst>
            </p:cNvPr>
            <p:cNvSpPr txBox="1"/>
            <p:nvPr/>
          </p:nvSpPr>
          <p:spPr>
            <a:xfrm>
              <a:off x="7210780" y="10900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86CAB2B-F25C-BA49-8648-624290283A6D}"/>
                </a:ext>
              </a:extLst>
            </p:cNvPr>
            <p:cNvSpPr txBox="1"/>
            <p:nvPr/>
          </p:nvSpPr>
          <p:spPr>
            <a:xfrm>
              <a:off x="5869540" y="180299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60EAAE8F-FF27-28CD-FEBA-1353CFBF8443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 flipV="1">
              <a:off x="7427567" y="1985109"/>
              <a:ext cx="1637173" cy="12938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0736F02D-CF65-074B-8DC9-86DD5C4FDBB7}"/>
                </a:ext>
              </a:extLst>
            </p:cNvPr>
            <p:cNvCxnSpPr>
              <a:cxnSpLocks/>
              <a:stCxn id="127" idx="1"/>
              <a:endCxn id="130" idx="3"/>
            </p:cNvCxnSpPr>
            <p:nvPr/>
          </p:nvCxnSpPr>
          <p:spPr>
            <a:xfrm flipH="1" flipV="1">
              <a:off x="7427566" y="1981316"/>
              <a:ext cx="1637174" cy="128223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35D27EB0-BA2A-E330-F615-1A4408856C88}"/>
                </a:ext>
              </a:extLst>
            </p:cNvPr>
            <p:cNvSpPr txBox="1"/>
            <p:nvPr/>
          </p:nvSpPr>
          <p:spPr>
            <a:xfrm>
              <a:off x="6962032" y="246527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9496B62F-8D6B-ECA9-8253-8A99972E5924}"/>
                </a:ext>
              </a:extLst>
            </p:cNvPr>
            <p:cNvSpPr txBox="1"/>
            <p:nvPr/>
          </p:nvSpPr>
          <p:spPr>
            <a:xfrm>
              <a:off x="8438726" y="2465276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A820A846-6A38-1C4D-A34C-1E1961487B45}"/>
                </a:ext>
              </a:extLst>
            </p:cNvPr>
            <p:cNvSpPr/>
            <p:nvPr/>
          </p:nvSpPr>
          <p:spPr>
            <a:xfrm>
              <a:off x="7262581" y="418680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连接符: 曲线 175">
              <a:extLst>
                <a:ext uri="{FF2B5EF4-FFF2-40B4-BE49-F238E27FC236}">
                  <a16:creationId xmlns:a16="http://schemas.microsoft.com/office/drawing/2014/main" id="{89C0B961-D4FB-D8ED-D847-A88789CE9F92}"/>
                </a:ext>
              </a:extLst>
            </p:cNvPr>
            <p:cNvCxnSpPr>
              <a:cxnSpLocks/>
              <a:stCxn id="175" idx="4"/>
              <a:endCxn id="126" idx="1"/>
            </p:cNvCxnSpPr>
            <p:nvPr/>
          </p:nvCxnSpPr>
          <p:spPr>
            <a:xfrm rot="16200000" flipH="1">
              <a:off x="7328643" y="562022"/>
              <a:ext cx="328794" cy="32131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BF62DCB4-5072-05EB-1E93-AEC60C036095}"/>
                    </a:ext>
                  </a:extLst>
                </p:cNvPr>
                <p:cNvSpPr txBox="1"/>
                <p:nvPr/>
              </p:nvSpPr>
              <p:spPr>
                <a:xfrm>
                  <a:off x="7086733" y="3775410"/>
                  <a:ext cx="2318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 Beam Setter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BF62DCB4-5072-05EB-1E93-AEC60C036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733" y="3775410"/>
                  <a:ext cx="231884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100"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A7F11C19-82BE-BA18-093D-0CFF8F4BACEC}"/>
                </a:ext>
              </a:extLst>
            </p:cNvPr>
            <p:cNvSpPr txBox="1"/>
            <p:nvPr/>
          </p:nvSpPr>
          <p:spPr>
            <a:xfrm>
              <a:off x="6461142" y="248305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445F9FB7-A829-789D-4CB4-EF2463657EB6}"/>
                </a:ext>
              </a:extLst>
            </p:cNvPr>
            <p:cNvSpPr txBox="1"/>
            <p:nvPr/>
          </p:nvSpPr>
          <p:spPr>
            <a:xfrm>
              <a:off x="9699548" y="248050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连接符: 曲线 26">
              <a:extLst>
                <a:ext uri="{FF2B5EF4-FFF2-40B4-BE49-F238E27FC236}">
                  <a16:creationId xmlns:a16="http://schemas.microsoft.com/office/drawing/2014/main" id="{BC1871F8-1505-7BE6-9B1E-F6D935272931}"/>
                </a:ext>
              </a:extLst>
            </p:cNvPr>
            <p:cNvCxnSpPr>
              <a:cxnSpLocks/>
              <a:stCxn id="130" idx="3"/>
              <a:endCxn id="126" idx="2"/>
            </p:cNvCxnSpPr>
            <p:nvPr/>
          </p:nvCxnSpPr>
          <p:spPr>
            <a:xfrm flipV="1">
              <a:off x="7427566" y="1243064"/>
              <a:ext cx="820028" cy="738252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1AE994F-CC3F-FB29-DB8D-D37DB3702B18}"/>
                </a:ext>
              </a:extLst>
            </p:cNvPr>
            <p:cNvSpPr txBox="1"/>
            <p:nvPr/>
          </p:nvSpPr>
          <p:spPr>
            <a:xfrm>
              <a:off x="7655219" y="146345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1CB0A00B-1E55-8DF6-4AE2-FDD1CE856D0B}"/>
                </a:ext>
              </a:extLst>
            </p:cNvPr>
            <p:cNvCxnSpPr>
              <a:cxnSpLocks/>
              <a:stCxn id="129" idx="1"/>
              <a:endCxn id="126" idx="2"/>
            </p:cNvCxnSpPr>
            <p:nvPr/>
          </p:nvCxnSpPr>
          <p:spPr>
            <a:xfrm rot="10800000">
              <a:off x="8247594" y="1243065"/>
              <a:ext cx="817146" cy="74204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3E0D50-21AC-FAC7-80F8-EF2D632CC241}"/>
                </a:ext>
              </a:extLst>
            </p:cNvPr>
            <p:cNvSpPr txBox="1"/>
            <p:nvPr/>
          </p:nvSpPr>
          <p:spPr>
            <a:xfrm>
              <a:off x="8502935" y="147156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FCFC6453-8C19-3481-5834-4EC891F05FF0}"/>
                </a:ext>
              </a:extLst>
            </p:cNvPr>
            <p:cNvCxnSpPr>
              <a:cxnSpLocks/>
              <a:stCxn id="128" idx="1"/>
              <a:endCxn id="126" idx="1"/>
            </p:cNvCxnSpPr>
            <p:nvPr/>
          </p:nvCxnSpPr>
          <p:spPr>
            <a:xfrm rot="10800000" flipH="1">
              <a:off x="6239776" y="887077"/>
              <a:ext cx="1413922" cy="2391884"/>
            </a:xfrm>
            <a:prstGeom prst="curvedConnector3">
              <a:avLst>
                <a:gd name="adj1" fmla="val -4799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1A9274E-AAF5-8D2B-8DEE-B5D8BCEA9226}"/>
                </a:ext>
              </a:extLst>
            </p:cNvPr>
            <p:cNvSpPr txBox="1"/>
            <p:nvPr/>
          </p:nvSpPr>
          <p:spPr>
            <a:xfrm>
              <a:off x="5391984" y="273830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连接符: 曲线 58">
              <a:extLst>
                <a:ext uri="{FF2B5EF4-FFF2-40B4-BE49-F238E27FC236}">
                  <a16:creationId xmlns:a16="http://schemas.microsoft.com/office/drawing/2014/main" id="{875C55D2-4740-7649-83ED-D1455DC39975}"/>
                </a:ext>
              </a:extLst>
            </p:cNvPr>
            <p:cNvCxnSpPr>
              <a:cxnSpLocks/>
              <a:stCxn id="127" idx="3"/>
              <a:endCxn id="126" idx="3"/>
            </p:cNvCxnSpPr>
            <p:nvPr/>
          </p:nvCxnSpPr>
          <p:spPr>
            <a:xfrm flipH="1" flipV="1">
              <a:off x="8841489" y="887077"/>
              <a:ext cx="1411042" cy="2376478"/>
            </a:xfrm>
            <a:prstGeom prst="curvedConnector3">
              <a:avLst>
                <a:gd name="adj1" fmla="val -5426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70D3340-4120-677C-7079-923206AD2A5D}"/>
                </a:ext>
              </a:extLst>
            </p:cNvPr>
            <p:cNvSpPr txBox="1"/>
            <p:nvPr/>
          </p:nvSpPr>
          <p:spPr>
            <a:xfrm>
              <a:off x="10846426" y="273457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64D5D9-DDCE-1807-A4B6-AC0C6EE09ED2}"/>
              </a:ext>
            </a:extLst>
          </p:cNvPr>
          <p:cNvGrpSpPr/>
          <p:nvPr/>
        </p:nvGrpSpPr>
        <p:grpSpPr>
          <a:xfrm>
            <a:off x="10442982" y="1088091"/>
            <a:ext cx="2701052" cy="5195464"/>
            <a:chOff x="7594429" y="873148"/>
            <a:chExt cx="2701052" cy="519546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61C2596-A7B5-AD82-2D39-D7306D2FF11F}"/>
                </a:ext>
              </a:extLst>
            </p:cNvPr>
            <p:cNvSpPr/>
            <p:nvPr/>
          </p:nvSpPr>
          <p:spPr>
            <a:xfrm>
              <a:off x="8355241" y="949300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2B6FC0B-47EA-E8DA-25CF-472E16D681D3}"/>
                </a:ext>
              </a:extLst>
            </p:cNvPr>
            <p:cNvSpPr/>
            <p:nvPr/>
          </p:nvSpPr>
          <p:spPr>
            <a:xfrm>
              <a:off x="8355240" y="218296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B25C2CE-FD94-50C8-C332-F8033EED9DF1}"/>
                </a:ext>
              </a:extLst>
            </p:cNvPr>
            <p:cNvSpPr/>
            <p:nvPr/>
          </p:nvSpPr>
          <p:spPr>
            <a:xfrm>
              <a:off x="8355240" y="3416624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 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49C73B1-1D67-8B06-870C-D371F6ED075F}"/>
                </a:ext>
              </a:extLst>
            </p:cNvPr>
            <p:cNvSpPr/>
            <p:nvPr/>
          </p:nvSpPr>
          <p:spPr>
            <a:xfrm>
              <a:off x="8355240" y="4650285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Complete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FD678F7-627C-24F8-0F29-40423707405D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8949136" y="2894937"/>
              <a:ext cx="0" cy="521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6428A01-4E1E-3FA2-FBA7-6539B1FD399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8949136" y="4128599"/>
              <a:ext cx="0" cy="5216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86139C00-5A42-6FBC-E38B-37F0E7B10A4D}"/>
                </a:ext>
              </a:extLst>
            </p:cNvPr>
            <p:cNvCxnSpPr>
              <a:cxnSpLocks/>
              <a:stCxn id="3" idx="3"/>
              <a:endCxn id="4" idx="3"/>
            </p:cNvCxnSpPr>
            <p:nvPr/>
          </p:nvCxnSpPr>
          <p:spPr>
            <a:xfrm flipH="1">
              <a:off x="9543031" y="1305288"/>
              <a:ext cx="1" cy="1233662"/>
            </a:xfrm>
            <a:prstGeom prst="curvedConnector3">
              <a:avLst>
                <a:gd name="adj1" fmla="val -228600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2D0A1700-BA36-6DC9-B9CC-758351B86F9E}"/>
                </a:ext>
              </a:extLst>
            </p:cNvPr>
            <p:cNvCxnSpPr>
              <a:cxnSpLocks/>
              <a:stCxn id="3" idx="1"/>
              <a:endCxn id="4" idx="1"/>
            </p:cNvCxnSpPr>
            <p:nvPr/>
          </p:nvCxnSpPr>
          <p:spPr>
            <a:xfrm rot="10800000" flipV="1">
              <a:off x="8355241" y="1305288"/>
              <a:ext cx="1" cy="1233662"/>
            </a:xfrm>
            <a:prstGeom prst="curvedConnector3">
              <a:avLst>
                <a:gd name="adj1" fmla="val 228601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B75E8118-43C0-2FC7-CF27-9F462572F7E6}"/>
                </a:ext>
              </a:extLst>
            </p:cNvPr>
            <p:cNvCxnSpPr>
              <a:cxnSpLocks/>
              <a:stCxn id="12" idx="4"/>
              <a:endCxn id="3" idx="1"/>
            </p:cNvCxnSpPr>
            <p:nvPr/>
          </p:nvCxnSpPr>
          <p:spPr>
            <a:xfrm rot="16200000" flipH="1">
              <a:off x="7943751" y="893797"/>
              <a:ext cx="292537" cy="53044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79A7A75-72A7-D38C-EFE1-097123EB3614}"/>
                </a:ext>
              </a:extLst>
            </p:cNvPr>
            <p:cNvSpPr/>
            <p:nvPr/>
          </p:nvSpPr>
          <p:spPr>
            <a:xfrm>
              <a:off x="7754996" y="873148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D18629-1998-6264-294C-85BD1BA640CB}"/>
                </a:ext>
              </a:extLst>
            </p:cNvPr>
            <p:cNvSpPr txBox="1"/>
            <p:nvPr/>
          </p:nvSpPr>
          <p:spPr>
            <a:xfrm>
              <a:off x="7594429" y="1741899"/>
              <a:ext cx="495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64B82D1-9CD7-7BF7-01B1-D35EFEE6A2E0}"/>
                </a:ext>
              </a:extLst>
            </p:cNvPr>
            <p:cNvSpPr txBox="1"/>
            <p:nvPr/>
          </p:nvSpPr>
          <p:spPr>
            <a:xfrm>
              <a:off x="9799890" y="1741899"/>
              <a:ext cx="495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D270B4E-9658-F052-255D-58CB2F0BD8E5}"/>
                </a:ext>
              </a:extLst>
            </p:cNvPr>
            <p:cNvSpPr txBox="1"/>
            <p:nvPr/>
          </p:nvSpPr>
          <p:spPr>
            <a:xfrm>
              <a:off x="8947921" y="2971114"/>
              <a:ext cx="85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CC866D-AFE6-B8A9-9696-011A1A25BA8E}"/>
                </a:ext>
              </a:extLst>
            </p:cNvPr>
            <p:cNvSpPr txBox="1"/>
            <p:nvPr/>
          </p:nvSpPr>
          <p:spPr>
            <a:xfrm>
              <a:off x="8947920" y="4160252"/>
              <a:ext cx="68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CE5641D-38CF-246E-007D-51877D2D7DA8}"/>
                    </a:ext>
                  </a:extLst>
                </p:cNvPr>
                <p:cNvSpPr txBox="1"/>
                <p:nvPr/>
              </p:nvSpPr>
              <p:spPr>
                <a:xfrm>
                  <a:off x="7785101" y="5699280"/>
                  <a:ext cx="23256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 Operator Task (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B230138E-A2C0-6FC9-9FE7-CC31A8D00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1" y="5699280"/>
                  <a:ext cx="232563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94" t="-10000" r="-130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76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359E33D-6639-F0D0-D1C6-F655DD64A338}"/>
              </a:ext>
            </a:extLst>
          </p:cNvPr>
          <p:cNvGrpSpPr/>
          <p:nvPr/>
        </p:nvGrpSpPr>
        <p:grpSpPr>
          <a:xfrm>
            <a:off x="117429" y="1016956"/>
            <a:ext cx="4711175" cy="5266599"/>
            <a:chOff x="314281" y="802717"/>
            <a:chExt cx="4711175" cy="5266599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837A965-9066-81C2-8783-894822B5BB2B}"/>
                </a:ext>
              </a:extLst>
            </p:cNvPr>
            <p:cNvSpPr/>
            <p:nvPr/>
          </p:nvSpPr>
          <p:spPr>
            <a:xfrm>
              <a:off x="1896850" y="978124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18039D2B-16EE-5796-B3F2-28588C34D981}"/>
                </a:ext>
              </a:extLst>
            </p:cNvPr>
            <p:cNvSpPr/>
            <p:nvPr/>
          </p:nvSpPr>
          <p:spPr>
            <a:xfrm>
              <a:off x="422736" y="227697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56826295-4A22-F784-CB7D-3267E6705D1F}"/>
                </a:ext>
              </a:extLst>
            </p:cNvPr>
            <p:cNvSpPr/>
            <p:nvPr/>
          </p:nvSpPr>
          <p:spPr>
            <a:xfrm>
              <a:off x="3265567" y="228115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812F32B5-5C4F-80C3-0FA0-23C50229D6D0}"/>
                </a:ext>
              </a:extLst>
            </p:cNvPr>
            <p:cNvSpPr/>
            <p:nvPr/>
          </p:nvSpPr>
          <p:spPr>
            <a:xfrm>
              <a:off x="422736" y="348189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1E25953-7220-D4D9-83BE-A18DF1EC856C}"/>
                </a:ext>
              </a:extLst>
            </p:cNvPr>
            <p:cNvSpPr/>
            <p:nvPr/>
          </p:nvSpPr>
          <p:spPr>
            <a:xfrm>
              <a:off x="3265567" y="3481892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DDAEC21F-B467-03B9-0D93-283848082F1F}"/>
                </a:ext>
              </a:extLst>
            </p:cNvPr>
            <p:cNvSpPr/>
            <p:nvPr/>
          </p:nvSpPr>
          <p:spPr>
            <a:xfrm>
              <a:off x="1896849" y="4753460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Delivered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4668520-4237-5548-0070-6279ADCD0F06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1016632" y="1682886"/>
              <a:ext cx="1096739" cy="5940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D1FF231-BC00-FED2-07A4-928310D053B5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2798316" y="1682886"/>
              <a:ext cx="1061147" cy="5982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C7F3DDE-814C-5AE4-56F9-DA457E5CA6B1}"/>
                </a:ext>
              </a:extLst>
            </p:cNvPr>
            <p:cNvSpPr txBox="1"/>
            <p:nvPr/>
          </p:nvSpPr>
          <p:spPr>
            <a:xfrm>
              <a:off x="3515670" y="169751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591B5B-FFCA-A086-5CE1-501D2EFF2022}"/>
                </a:ext>
              </a:extLst>
            </p:cNvPr>
            <p:cNvSpPr txBox="1"/>
            <p:nvPr/>
          </p:nvSpPr>
          <p:spPr>
            <a:xfrm>
              <a:off x="1105363" y="166116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B050B3D-204E-5D88-5DB3-6E34317EF511}"/>
                </a:ext>
              </a:extLst>
            </p:cNvPr>
            <p:cNvSpPr txBox="1"/>
            <p:nvPr/>
          </p:nvSpPr>
          <p:spPr>
            <a:xfrm>
              <a:off x="3852482" y="304207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31C43A0-21D8-D7A7-2EBB-FB0A8C25B95C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>
            <a:xfrm>
              <a:off x="3859463" y="2993127"/>
              <a:ext cx="0" cy="4887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198BEF5-0E0E-1D4B-8A68-6CE80276268A}"/>
                </a:ext>
              </a:extLst>
            </p:cNvPr>
            <p:cNvCxnSpPr>
              <a:cxnSpLocks/>
              <a:stCxn id="47" idx="2"/>
              <a:endCxn id="49" idx="1"/>
            </p:cNvCxnSpPr>
            <p:nvPr/>
          </p:nvCxnSpPr>
          <p:spPr>
            <a:xfrm>
              <a:off x="1016632" y="4193867"/>
              <a:ext cx="880217" cy="9155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78AE4545-C3E7-69A3-14E4-AF4311CB2881}"/>
                </a:ext>
              </a:extLst>
            </p:cNvPr>
            <p:cNvCxnSpPr>
              <a:cxnSpLocks/>
              <a:stCxn id="48" idx="2"/>
              <a:endCxn id="49" idx="3"/>
            </p:cNvCxnSpPr>
            <p:nvPr/>
          </p:nvCxnSpPr>
          <p:spPr>
            <a:xfrm flipH="1">
              <a:off x="3084640" y="4193867"/>
              <a:ext cx="774823" cy="9155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85513DF-F09F-4165-3C68-5E59BE05FC45}"/>
                </a:ext>
              </a:extLst>
            </p:cNvPr>
            <p:cNvSpPr txBox="1"/>
            <p:nvPr/>
          </p:nvSpPr>
          <p:spPr>
            <a:xfrm>
              <a:off x="314281" y="304207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734FC87C-EF1C-8068-391B-727B54DD92C5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1016632" y="2988947"/>
              <a:ext cx="0" cy="4929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8E095FA-042F-15F4-CCD6-AF619A67538D}"/>
                </a:ext>
              </a:extLst>
            </p:cNvPr>
            <p:cNvSpPr txBox="1"/>
            <p:nvPr/>
          </p:nvSpPr>
          <p:spPr>
            <a:xfrm>
              <a:off x="1017905" y="44669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CBCC3A9-DF9C-C98F-D756-72E27C574544}"/>
                </a:ext>
              </a:extLst>
            </p:cNvPr>
            <p:cNvSpPr txBox="1"/>
            <p:nvPr/>
          </p:nvSpPr>
          <p:spPr>
            <a:xfrm>
              <a:off x="3585759" y="446699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C22D663-064F-D8FD-C0B9-67699115F8E2}"/>
                </a:ext>
              </a:extLst>
            </p:cNvPr>
            <p:cNvSpPr/>
            <p:nvPr/>
          </p:nvSpPr>
          <p:spPr>
            <a:xfrm>
              <a:off x="1169758" y="802717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连接符: 曲线 77">
              <a:extLst>
                <a:ext uri="{FF2B5EF4-FFF2-40B4-BE49-F238E27FC236}">
                  <a16:creationId xmlns:a16="http://schemas.microsoft.com/office/drawing/2014/main" id="{A89E925C-2C55-384A-F97C-3E91E5D4390D}"/>
                </a:ext>
              </a:extLst>
            </p:cNvPr>
            <p:cNvCxnSpPr>
              <a:stCxn id="76" idx="4"/>
              <a:endCxn id="44" idx="1"/>
            </p:cNvCxnSpPr>
            <p:nvPr/>
          </p:nvCxnSpPr>
          <p:spPr>
            <a:xfrm rot="16200000" flipH="1">
              <a:off x="1372309" y="809571"/>
              <a:ext cx="391792" cy="657290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曲线 78">
              <a:extLst>
                <a:ext uri="{FF2B5EF4-FFF2-40B4-BE49-F238E27FC236}">
                  <a16:creationId xmlns:a16="http://schemas.microsoft.com/office/drawing/2014/main" id="{7E5B238E-401B-F72F-6BF9-FA5D05238411}"/>
                </a:ext>
              </a:extLst>
            </p:cNvPr>
            <p:cNvCxnSpPr>
              <a:cxnSpLocks/>
              <a:stCxn id="45" idx="3"/>
              <a:endCxn id="44" idx="2"/>
            </p:cNvCxnSpPr>
            <p:nvPr/>
          </p:nvCxnSpPr>
          <p:spPr>
            <a:xfrm flipV="1">
              <a:off x="1610527" y="1690099"/>
              <a:ext cx="880219" cy="94286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D70C311-873A-895B-0AB1-52F2EEC56446}"/>
                </a:ext>
              </a:extLst>
            </p:cNvPr>
            <p:cNvSpPr txBox="1"/>
            <p:nvPr/>
          </p:nvSpPr>
          <p:spPr>
            <a:xfrm>
              <a:off x="1771839" y="201168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EC8DCD-D055-40CD-1383-8B5E62420777}"/>
                </a:ext>
              </a:extLst>
            </p:cNvPr>
            <p:cNvSpPr txBox="1"/>
            <p:nvPr/>
          </p:nvSpPr>
          <p:spPr>
            <a:xfrm>
              <a:off x="2707266" y="201168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连接符: 曲线 85">
              <a:extLst>
                <a:ext uri="{FF2B5EF4-FFF2-40B4-BE49-F238E27FC236}">
                  <a16:creationId xmlns:a16="http://schemas.microsoft.com/office/drawing/2014/main" id="{53FEA4A5-D282-5248-BE1A-8D3BA4B92E3D}"/>
                </a:ext>
              </a:extLst>
            </p:cNvPr>
            <p:cNvCxnSpPr>
              <a:cxnSpLocks/>
              <a:stCxn id="46" idx="1"/>
              <a:endCxn id="44" idx="2"/>
            </p:cNvCxnSpPr>
            <p:nvPr/>
          </p:nvCxnSpPr>
          <p:spPr>
            <a:xfrm rot="10800000">
              <a:off x="2490747" y="1690100"/>
              <a:ext cx="774821" cy="94704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连接符: 曲线 93">
              <a:extLst>
                <a:ext uri="{FF2B5EF4-FFF2-40B4-BE49-F238E27FC236}">
                  <a16:creationId xmlns:a16="http://schemas.microsoft.com/office/drawing/2014/main" id="{0D8DB596-66BE-4609-2C1E-1BE1522E071C}"/>
                </a:ext>
              </a:extLst>
            </p:cNvPr>
            <p:cNvCxnSpPr>
              <a:cxnSpLocks/>
              <a:stCxn id="47" idx="3"/>
              <a:endCxn id="45" idx="3"/>
            </p:cNvCxnSpPr>
            <p:nvPr/>
          </p:nvCxnSpPr>
          <p:spPr>
            <a:xfrm flipV="1">
              <a:off x="1610527" y="2632960"/>
              <a:ext cx="12700" cy="120492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连接符: 曲线 96">
              <a:extLst>
                <a:ext uri="{FF2B5EF4-FFF2-40B4-BE49-F238E27FC236}">
                  <a16:creationId xmlns:a16="http://schemas.microsoft.com/office/drawing/2014/main" id="{00B5C0D7-D75E-8C0F-7077-BBD2309E93EF}"/>
                </a:ext>
              </a:extLst>
            </p:cNvPr>
            <p:cNvCxnSpPr>
              <a:cxnSpLocks/>
              <a:stCxn id="48" idx="1"/>
              <a:endCxn id="46" idx="1"/>
            </p:cNvCxnSpPr>
            <p:nvPr/>
          </p:nvCxnSpPr>
          <p:spPr>
            <a:xfrm rot="10800000">
              <a:off x="3265567" y="2637140"/>
              <a:ext cx="12700" cy="120074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9286D20-D67A-2675-81EE-9838054F8CCF}"/>
                </a:ext>
              </a:extLst>
            </p:cNvPr>
            <p:cNvSpPr txBox="1"/>
            <p:nvPr/>
          </p:nvSpPr>
          <p:spPr>
            <a:xfrm>
              <a:off x="1814359" y="3042076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D16A5EFC-C56B-4899-09C1-C4BFE8F0C833}"/>
                </a:ext>
              </a:extLst>
            </p:cNvPr>
            <p:cNvSpPr txBox="1"/>
            <p:nvPr/>
          </p:nvSpPr>
          <p:spPr>
            <a:xfrm>
              <a:off x="2607640" y="3042076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C11B4F08-121F-A93E-E17A-6B0E27D34BFB}"/>
                </a:ext>
              </a:extLst>
            </p:cNvPr>
            <p:cNvSpPr/>
            <p:nvPr/>
          </p:nvSpPr>
          <p:spPr>
            <a:xfrm>
              <a:off x="3078247" y="1319249"/>
              <a:ext cx="1947209" cy="3901905"/>
            </a:xfrm>
            <a:custGeom>
              <a:avLst/>
              <a:gdLst>
                <a:gd name="connsiteX0" fmla="*/ 0 w 1947209"/>
                <a:gd name="connsiteY0" fmla="*/ 3901905 h 3901905"/>
                <a:gd name="connsiteX1" fmla="*/ 1821820 w 1947209"/>
                <a:gd name="connsiteY1" fmla="*/ 2861862 h 3901905"/>
                <a:gd name="connsiteX2" fmla="*/ 1591475 w 1947209"/>
                <a:gd name="connsiteY2" fmla="*/ 663114 h 3901905"/>
                <a:gd name="connsiteX3" fmla="*/ 6980 w 1947209"/>
                <a:gd name="connsiteY3" fmla="*/ 0 h 390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209" h="3901905">
                  <a:moveTo>
                    <a:pt x="0" y="3901905"/>
                  </a:moveTo>
                  <a:cubicBezTo>
                    <a:pt x="778287" y="3651782"/>
                    <a:pt x="1556574" y="3401660"/>
                    <a:pt x="1821820" y="2861862"/>
                  </a:cubicBezTo>
                  <a:cubicBezTo>
                    <a:pt x="2087066" y="2322064"/>
                    <a:pt x="1893948" y="1140091"/>
                    <a:pt x="1591475" y="663114"/>
                  </a:cubicBezTo>
                  <a:cubicBezTo>
                    <a:pt x="1289002" y="186137"/>
                    <a:pt x="647991" y="93068"/>
                    <a:pt x="6980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26DCC911-EF9D-7FFC-2EB3-648E5E37DA79}"/>
                </a:ext>
              </a:extLst>
            </p:cNvPr>
            <p:cNvSpPr txBox="1"/>
            <p:nvPr/>
          </p:nvSpPr>
          <p:spPr>
            <a:xfrm>
              <a:off x="3492586" y="501324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8C87F42-C848-4349-7EFD-F4E323774790}"/>
                    </a:ext>
                  </a:extLst>
                </p:cNvPr>
                <p:cNvSpPr txBox="1"/>
                <p:nvPr/>
              </p:nvSpPr>
              <p:spPr>
                <a:xfrm>
                  <a:off x="940383" y="5699984"/>
                  <a:ext cx="3100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 Treatment Interface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sub>
                      </m:sSub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8C87F42-C848-4349-7EFD-F4E323774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383" y="5699984"/>
                  <a:ext cx="310072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772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774439DB-DA8B-7858-A228-614704E1926F}"/>
              </a:ext>
            </a:extLst>
          </p:cNvPr>
          <p:cNvGrpSpPr/>
          <p:nvPr/>
        </p:nvGrpSpPr>
        <p:grpSpPr>
          <a:xfrm>
            <a:off x="5518921" y="4604958"/>
            <a:ext cx="4288752" cy="1678597"/>
            <a:chOff x="4620557" y="4466990"/>
            <a:chExt cx="4288752" cy="1678597"/>
          </a:xfrm>
        </p:grpSpPr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3744A994-5E11-72D0-B24F-589180AE89AD}"/>
                </a:ext>
              </a:extLst>
            </p:cNvPr>
            <p:cNvSpPr txBox="1"/>
            <p:nvPr/>
          </p:nvSpPr>
          <p:spPr>
            <a:xfrm>
              <a:off x="4620557" y="528076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4423A672-DFB7-6036-036E-7E329CAC7A2A}"/>
                </a:ext>
              </a:extLst>
            </p:cNvPr>
            <p:cNvGrpSpPr/>
            <p:nvPr/>
          </p:nvGrpSpPr>
          <p:grpSpPr>
            <a:xfrm>
              <a:off x="4936014" y="4466990"/>
              <a:ext cx="3973295" cy="1678597"/>
              <a:chOff x="4936014" y="4466990"/>
              <a:chExt cx="3973295" cy="1678597"/>
            </a:xfrm>
          </p:grpSpPr>
          <p:sp>
            <p:nvSpPr>
              <p:cNvPr id="182" name="矩形: 圆角 181">
                <a:extLst>
                  <a:ext uri="{FF2B5EF4-FFF2-40B4-BE49-F238E27FC236}">
                    <a16:creationId xmlns:a16="http://schemas.microsoft.com/office/drawing/2014/main" id="{9AE08617-715E-CAE4-957B-27618D47D206}"/>
                  </a:ext>
                </a:extLst>
              </p:cNvPr>
              <p:cNvSpPr/>
              <p:nvPr/>
            </p:nvSpPr>
            <p:spPr>
              <a:xfrm>
                <a:off x="5201338" y="4812137"/>
                <a:ext cx="1187791" cy="7119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InPlace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BFDB5CBE-D2EF-463F-E518-FB446FFDA267}"/>
                  </a:ext>
                </a:extLst>
              </p:cNvPr>
              <p:cNvSpPr/>
              <p:nvPr/>
            </p:nvSpPr>
            <p:spPr>
              <a:xfrm>
                <a:off x="7139110" y="4812137"/>
                <a:ext cx="1187791" cy="7119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OutOf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A87C2E7-5D7C-8553-C132-554D82E32AB0}"/>
                  </a:ext>
                </a:extLst>
              </p:cNvPr>
              <p:cNvSpPr/>
              <p:nvPr/>
            </p:nvSpPr>
            <p:spPr>
              <a:xfrm>
                <a:off x="4936014" y="4466990"/>
                <a:ext cx="139603" cy="13960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5" name="连接符: 曲线 184">
                <a:extLst>
                  <a:ext uri="{FF2B5EF4-FFF2-40B4-BE49-F238E27FC236}">
                    <a16:creationId xmlns:a16="http://schemas.microsoft.com/office/drawing/2014/main" id="{DECE548C-988C-A0F2-30B2-D62A4EA032BA}"/>
                  </a:ext>
                </a:extLst>
              </p:cNvPr>
              <p:cNvCxnSpPr>
                <a:cxnSpLocks/>
                <a:stCxn id="184" idx="6"/>
                <a:endCxn id="182" idx="0"/>
              </p:cNvCxnSpPr>
              <p:nvPr/>
            </p:nvCxnSpPr>
            <p:spPr>
              <a:xfrm>
                <a:off x="5075617" y="4536792"/>
                <a:ext cx="719617" cy="275345"/>
              </a:xfrm>
              <a:prstGeom prst="curved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连接符: 曲线 187">
                <a:extLst>
                  <a:ext uri="{FF2B5EF4-FFF2-40B4-BE49-F238E27FC236}">
                    <a16:creationId xmlns:a16="http://schemas.microsoft.com/office/drawing/2014/main" id="{DF21D90C-47E9-D66B-0279-68BF14FC5915}"/>
                  </a:ext>
                </a:extLst>
              </p:cNvPr>
              <p:cNvCxnSpPr>
                <a:cxnSpLocks/>
                <a:stCxn id="182" idx="1"/>
                <a:endCxn id="182" idx="2"/>
              </p:cNvCxnSpPr>
              <p:nvPr/>
            </p:nvCxnSpPr>
            <p:spPr>
              <a:xfrm rot="10800000" flipH="1" flipV="1">
                <a:off x="5201338" y="5168124"/>
                <a:ext cx="593896" cy="355987"/>
              </a:xfrm>
              <a:prstGeom prst="curvedConnector4">
                <a:avLst>
                  <a:gd name="adj1" fmla="val -38492"/>
                  <a:gd name="adj2" fmla="val 16421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D9D3BBC9-1F86-C346-190D-5A61BAC7CE76}"/>
                  </a:ext>
                </a:extLst>
              </p:cNvPr>
              <p:cNvCxnSpPr>
                <a:cxnSpLocks/>
                <a:stCxn id="183" idx="3"/>
                <a:endCxn id="183" idx="2"/>
              </p:cNvCxnSpPr>
              <p:nvPr/>
            </p:nvCxnSpPr>
            <p:spPr>
              <a:xfrm flipH="1">
                <a:off x="7733006" y="5168125"/>
                <a:ext cx="593895" cy="355987"/>
              </a:xfrm>
              <a:prstGeom prst="curvedConnector4">
                <a:avLst>
                  <a:gd name="adj1" fmla="val -38492"/>
                  <a:gd name="adj2" fmla="val 16421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0DB6A14E-87B3-7717-130C-9C4211E3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129" y="5056445"/>
                <a:ext cx="7499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575C8100-BB00-BCCB-EECF-1BE50362ADD9}"/>
                  </a:ext>
                </a:extLst>
              </p:cNvPr>
              <p:cNvSpPr txBox="1"/>
              <p:nvPr/>
            </p:nvSpPr>
            <p:spPr>
              <a:xfrm>
                <a:off x="6573492" y="531726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8" name="直接箭头连接符 207">
                <a:extLst>
                  <a:ext uri="{FF2B5EF4-FFF2-40B4-BE49-F238E27FC236}">
                    <a16:creationId xmlns:a16="http://schemas.microsoft.com/office/drawing/2014/main" id="{32B526D8-719C-F25C-7755-E98341CE8A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129" y="5279805"/>
                <a:ext cx="7499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9E2E4E13-A29D-6428-9C5A-93F631B04933}"/>
                  </a:ext>
                </a:extLst>
              </p:cNvPr>
              <p:cNvSpPr txBox="1"/>
              <p:nvPr/>
            </p:nvSpPr>
            <p:spPr>
              <a:xfrm>
                <a:off x="6601254" y="4632923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8BE915C1-0F47-ABD2-EDB6-AEB253A80EA5}"/>
                  </a:ext>
                </a:extLst>
              </p:cNvPr>
              <p:cNvSpPr txBox="1"/>
              <p:nvPr/>
            </p:nvSpPr>
            <p:spPr>
              <a:xfrm>
                <a:off x="8583579" y="528076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F9FFF1D6-C491-7A43-2685-25A27D2DE56C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692" y="5776255"/>
                    <a:ext cx="1987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(c) Spreader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sub>
                        </m:sSub>
                      </m:oMath>
                    </a14:m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F9FFF1D6-C491-7A43-2685-25A27D2DE5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4692" y="5776255"/>
                    <a:ext cx="19876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761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76AA230-96C6-640F-A6DF-BB5716C86D4C}"/>
              </a:ext>
            </a:extLst>
          </p:cNvPr>
          <p:cNvGrpSpPr/>
          <p:nvPr/>
        </p:nvGrpSpPr>
        <p:grpSpPr>
          <a:xfrm>
            <a:off x="4765985" y="505454"/>
            <a:ext cx="5792996" cy="3726062"/>
            <a:chOff x="5391984" y="418680"/>
            <a:chExt cx="5792996" cy="3726062"/>
          </a:xfrm>
        </p:grpSpPr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00A2C4BC-B131-EE8B-F696-5BB1BF0D40E1}"/>
                </a:ext>
              </a:extLst>
            </p:cNvPr>
            <p:cNvSpPr/>
            <p:nvPr/>
          </p:nvSpPr>
          <p:spPr>
            <a:xfrm>
              <a:off x="7653698" y="531089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NotSet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DFF167B6-55CE-E744-5ACE-082C3622F7BD}"/>
                </a:ext>
              </a:extLst>
            </p:cNvPr>
            <p:cNvSpPr/>
            <p:nvPr/>
          </p:nvSpPr>
          <p:spPr>
            <a:xfrm>
              <a:off x="9064740" y="290756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SwitchToXray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4F073C9F-6644-3D23-BA91-4667EF907619}"/>
                </a:ext>
              </a:extLst>
            </p:cNvPr>
            <p:cNvSpPr/>
            <p:nvPr/>
          </p:nvSpPr>
          <p:spPr>
            <a:xfrm>
              <a:off x="6239776" y="2922973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SwitchToEbeam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49FD2D4E-75EB-99B2-C1ED-3CF2C6E264D5}"/>
                </a:ext>
              </a:extLst>
            </p:cNvPr>
            <p:cNvSpPr/>
            <p:nvPr/>
          </p:nvSpPr>
          <p:spPr>
            <a:xfrm>
              <a:off x="9064740" y="1629121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7F2B6474-9FFA-2E83-3BB5-CFA6421B5395}"/>
                </a:ext>
              </a:extLst>
            </p:cNvPr>
            <p:cNvSpPr/>
            <p:nvPr/>
          </p:nvSpPr>
          <p:spPr>
            <a:xfrm>
              <a:off x="6239775" y="1625328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Xray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A2568355-F7C0-2D53-883E-02FB3411B998}"/>
                </a:ext>
              </a:extLst>
            </p:cNvPr>
            <p:cNvCxnSpPr>
              <a:stCxn id="130" idx="2"/>
              <a:endCxn id="128" idx="0"/>
            </p:cNvCxnSpPr>
            <p:nvPr/>
          </p:nvCxnSpPr>
          <p:spPr>
            <a:xfrm>
              <a:off x="6833671" y="2337303"/>
              <a:ext cx="1" cy="5856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8CC374C-E642-60C0-23E9-EE22EB9BC004}"/>
                </a:ext>
              </a:extLst>
            </p:cNvPr>
            <p:cNvCxnSpPr>
              <a:cxnSpLocks/>
              <a:stCxn id="129" idx="2"/>
              <a:endCxn id="127" idx="0"/>
            </p:cNvCxnSpPr>
            <p:nvPr/>
          </p:nvCxnSpPr>
          <p:spPr>
            <a:xfrm>
              <a:off x="9658636" y="2341096"/>
              <a:ext cx="0" cy="5664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连接符: 曲线 137">
              <a:extLst>
                <a:ext uri="{FF2B5EF4-FFF2-40B4-BE49-F238E27FC236}">
                  <a16:creationId xmlns:a16="http://schemas.microsoft.com/office/drawing/2014/main" id="{836F4109-95D7-A98F-C4CE-7F17242025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2583" y="1978758"/>
              <a:ext cx="711975" cy="12700"/>
            </a:xfrm>
            <a:prstGeom prst="curvedConnector5">
              <a:avLst>
                <a:gd name="adj1" fmla="val -32108"/>
                <a:gd name="adj2" fmla="val 6476346"/>
                <a:gd name="adj3" fmla="val 13210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B4AC638E-5958-790A-B4EC-D252F422844E}"/>
                </a:ext>
              </a:extLst>
            </p:cNvPr>
            <p:cNvCxnSpPr>
              <a:cxnSpLocks/>
              <a:stCxn id="126" idx="2"/>
              <a:endCxn id="130" idx="0"/>
            </p:cNvCxnSpPr>
            <p:nvPr/>
          </p:nvCxnSpPr>
          <p:spPr>
            <a:xfrm flipH="1">
              <a:off x="6833671" y="1243064"/>
              <a:ext cx="1413923" cy="382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35293CB4-D445-41C6-2BDF-B715C1E40E1F}"/>
                </a:ext>
              </a:extLst>
            </p:cNvPr>
            <p:cNvCxnSpPr>
              <a:cxnSpLocks/>
              <a:stCxn id="126" idx="2"/>
              <a:endCxn id="129" idx="0"/>
            </p:cNvCxnSpPr>
            <p:nvPr/>
          </p:nvCxnSpPr>
          <p:spPr>
            <a:xfrm>
              <a:off x="8247594" y="1243064"/>
              <a:ext cx="1411042" cy="38605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5C5C42D-E561-B4AD-1483-F41780D95167}"/>
                </a:ext>
              </a:extLst>
            </p:cNvPr>
            <p:cNvSpPr txBox="1"/>
            <p:nvPr/>
          </p:nvSpPr>
          <p:spPr>
            <a:xfrm>
              <a:off x="9360175" y="108211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86DC90D9-CDF3-BD16-2F39-4565C889BB13}"/>
                </a:ext>
              </a:extLst>
            </p:cNvPr>
            <p:cNvSpPr txBox="1"/>
            <p:nvPr/>
          </p:nvSpPr>
          <p:spPr>
            <a:xfrm>
              <a:off x="10290098" y="179409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连接符: 曲线 146">
              <a:extLst>
                <a:ext uri="{FF2B5EF4-FFF2-40B4-BE49-F238E27FC236}">
                  <a16:creationId xmlns:a16="http://schemas.microsoft.com/office/drawing/2014/main" id="{BE6F1685-17D2-D301-3307-1F90A0C888C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96173" y="1981315"/>
              <a:ext cx="711975" cy="12700"/>
            </a:xfrm>
            <a:prstGeom prst="curvedConnector5">
              <a:avLst>
                <a:gd name="adj1" fmla="val -32108"/>
                <a:gd name="adj2" fmla="val -6439677"/>
                <a:gd name="adj3" fmla="val 13210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E53AF1B-49F9-479F-49B8-E90D37F5C47B}"/>
                </a:ext>
              </a:extLst>
            </p:cNvPr>
            <p:cNvSpPr txBox="1"/>
            <p:nvPr/>
          </p:nvSpPr>
          <p:spPr>
            <a:xfrm>
              <a:off x="7210780" y="10900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86CAB2B-F25C-BA49-8648-624290283A6D}"/>
                </a:ext>
              </a:extLst>
            </p:cNvPr>
            <p:cNvSpPr txBox="1"/>
            <p:nvPr/>
          </p:nvSpPr>
          <p:spPr>
            <a:xfrm>
              <a:off x="5869540" y="180299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60EAAE8F-FF27-28CD-FEBA-1353CFBF8443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 flipV="1">
              <a:off x="7427567" y="1985109"/>
              <a:ext cx="1637173" cy="12938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0736F02D-CF65-074B-8DC9-86DD5C4FDBB7}"/>
                </a:ext>
              </a:extLst>
            </p:cNvPr>
            <p:cNvCxnSpPr>
              <a:cxnSpLocks/>
              <a:stCxn id="127" idx="1"/>
              <a:endCxn id="130" idx="3"/>
            </p:cNvCxnSpPr>
            <p:nvPr/>
          </p:nvCxnSpPr>
          <p:spPr>
            <a:xfrm flipH="1" flipV="1">
              <a:off x="7427566" y="1981316"/>
              <a:ext cx="1637174" cy="128223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35D27EB0-BA2A-E330-F615-1A4408856C88}"/>
                </a:ext>
              </a:extLst>
            </p:cNvPr>
            <p:cNvSpPr txBox="1"/>
            <p:nvPr/>
          </p:nvSpPr>
          <p:spPr>
            <a:xfrm>
              <a:off x="6962032" y="246527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9496B62F-8D6B-ECA9-8253-8A99972E5924}"/>
                </a:ext>
              </a:extLst>
            </p:cNvPr>
            <p:cNvSpPr txBox="1"/>
            <p:nvPr/>
          </p:nvSpPr>
          <p:spPr>
            <a:xfrm>
              <a:off x="8438726" y="2465276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A820A846-6A38-1C4D-A34C-1E1961487B45}"/>
                </a:ext>
              </a:extLst>
            </p:cNvPr>
            <p:cNvSpPr/>
            <p:nvPr/>
          </p:nvSpPr>
          <p:spPr>
            <a:xfrm>
              <a:off x="7262581" y="418680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连接符: 曲线 175">
              <a:extLst>
                <a:ext uri="{FF2B5EF4-FFF2-40B4-BE49-F238E27FC236}">
                  <a16:creationId xmlns:a16="http://schemas.microsoft.com/office/drawing/2014/main" id="{89C0B961-D4FB-D8ED-D847-A88789CE9F92}"/>
                </a:ext>
              </a:extLst>
            </p:cNvPr>
            <p:cNvCxnSpPr>
              <a:cxnSpLocks/>
              <a:stCxn id="175" idx="4"/>
              <a:endCxn id="126" idx="1"/>
            </p:cNvCxnSpPr>
            <p:nvPr/>
          </p:nvCxnSpPr>
          <p:spPr>
            <a:xfrm rot="16200000" flipH="1">
              <a:off x="7328643" y="562022"/>
              <a:ext cx="328794" cy="32131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BF62DCB4-5072-05EB-1E93-AEC60C036095}"/>
                    </a:ext>
                  </a:extLst>
                </p:cNvPr>
                <p:cNvSpPr txBox="1"/>
                <p:nvPr/>
              </p:nvSpPr>
              <p:spPr>
                <a:xfrm>
                  <a:off x="7086733" y="3775410"/>
                  <a:ext cx="2318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 Beam Setter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BF62DCB4-5072-05EB-1E93-AEC60C036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733" y="3775410"/>
                  <a:ext cx="231884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100"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A7F11C19-82BE-BA18-093D-0CFF8F4BACEC}"/>
                </a:ext>
              </a:extLst>
            </p:cNvPr>
            <p:cNvSpPr txBox="1"/>
            <p:nvPr/>
          </p:nvSpPr>
          <p:spPr>
            <a:xfrm>
              <a:off x="6461142" y="248305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445F9FB7-A829-789D-4CB4-EF2463657EB6}"/>
                </a:ext>
              </a:extLst>
            </p:cNvPr>
            <p:cNvSpPr txBox="1"/>
            <p:nvPr/>
          </p:nvSpPr>
          <p:spPr>
            <a:xfrm>
              <a:off x="9699548" y="248050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连接符: 曲线 26">
              <a:extLst>
                <a:ext uri="{FF2B5EF4-FFF2-40B4-BE49-F238E27FC236}">
                  <a16:creationId xmlns:a16="http://schemas.microsoft.com/office/drawing/2014/main" id="{BC1871F8-1505-7BE6-9B1E-F6D935272931}"/>
                </a:ext>
              </a:extLst>
            </p:cNvPr>
            <p:cNvCxnSpPr>
              <a:cxnSpLocks/>
              <a:stCxn id="130" idx="3"/>
              <a:endCxn id="126" idx="2"/>
            </p:cNvCxnSpPr>
            <p:nvPr/>
          </p:nvCxnSpPr>
          <p:spPr>
            <a:xfrm flipV="1">
              <a:off x="7427566" y="1243064"/>
              <a:ext cx="820028" cy="738252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1AE994F-CC3F-FB29-DB8D-D37DB3702B18}"/>
                </a:ext>
              </a:extLst>
            </p:cNvPr>
            <p:cNvSpPr txBox="1"/>
            <p:nvPr/>
          </p:nvSpPr>
          <p:spPr>
            <a:xfrm>
              <a:off x="7655219" y="146345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1CB0A00B-1E55-8DF6-4AE2-FDD1CE856D0B}"/>
                </a:ext>
              </a:extLst>
            </p:cNvPr>
            <p:cNvCxnSpPr>
              <a:cxnSpLocks/>
              <a:stCxn id="129" idx="1"/>
              <a:endCxn id="126" idx="2"/>
            </p:cNvCxnSpPr>
            <p:nvPr/>
          </p:nvCxnSpPr>
          <p:spPr>
            <a:xfrm rot="10800000">
              <a:off x="8247594" y="1243065"/>
              <a:ext cx="817146" cy="74204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3E0D50-21AC-FAC7-80F8-EF2D632CC241}"/>
                </a:ext>
              </a:extLst>
            </p:cNvPr>
            <p:cNvSpPr txBox="1"/>
            <p:nvPr/>
          </p:nvSpPr>
          <p:spPr>
            <a:xfrm>
              <a:off x="8502935" y="147156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FCFC6453-8C19-3481-5834-4EC891F05FF0}"/>
                </a:ext>
              </a:extLst>
            </p:cNvPr>
            <p:cNvCxnSpPr>
              <a:cxnSpLocks/>
              <a:stCxn id="128" idx="1"/>
              <a:endCxn id="126" idx="1"/>
            </p:cNvCxnSpPr>
            <p:nvPr/>
          </p:nvCxnSpPr>
          <p:spPr>
            <a:xfrm rot="10800000" flipH="1">
              <a:off x="6239776" y="887077"/>
              <a:ext cx="1413922" cy="2391884"/>
            </a:xfrm>
            <a:prstGeom prst="curvedConnector3">
              <a:avLst>
                <a:gd name="adj1" fmla="val -4799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1A9274E-AAF5-8D2B-8DEE-B5D8BCEA9226}"/>
                </a:ext>
              </a:extLst>
            </p:cNvPr>
            <p:cNvSpPr txBox="1"/>
            <p:nvPr/>
          </p:nvSpPr>
          <p:spPr>
            <a:xfrm>
              <a:off x="5391984" y="273830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连接符: 曲线 58">
              <a:extLst>
                <a:ext uri="{FF2B5EF4-FFF2-40B4-BE49-F238E27FC236}">
                  <a16:creationId xmlns:a16="http://schemas.microsoft.com/office/drawing/2014/main" id="{875C55D2-4740-7649-83ED-D1455DC39975}"/>
                </a:ext>
              </a:extLst>
            </p:cNvPr>
            <p:cNvCxnSpPr>
              <a:cxnSpLocks/>
              <a:stCxn id="127" idx="3"/>
              <a:endCxn id="126" idx="3"/>
            </p:cNvCxnSpPr>
            <p:nvPr/>
          </p:nvCxnSpPr>
          <p:spPr>
            <a:xfrm flipH="1" flipV="1">
              <a:off x="8841489" y="887077"/>
              <a:ext cx="1411042" cy="2376478"/>
            </a:xfrm>
            <a:prstGeom prst="curvedConnector3">
              <a:avLst>
                <a:gd name="adj1" fmla="val -5426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70D3340-4120-677C-7079-923206AD2A5D}"/>
                </a:ext>
              </a:extLst>
            </p:cNvPr>
            <p:cNvSpPr txBox="1"/>
            <p:nvPr/>
          </p:nvSpPr>
          <p:spPr>
            <a:xfrm>
              <a:off x="10846426" y="273457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191E706-9075-0974-9A67-353F97105943}"/>
              </a:ext>
            </a:extLst>
          </p:cNvPr>
          <p:cNvGrpSpPr/>
          <p:nvPr/>
        </p:nvGrpSpPr>
        <p:grpSpPr>
          <a:xfrm>
            <a:off x="10282214" y="-58183"/>
            <a:ext cx="3030958" cy="6341738"/>
            <a:chOff x="10276532" y="-65789"/>
            <a:chExt cx="3030958" cy="634173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61C2596-A7B5-AD82-2D39-D7306D2FF11F}"/>
                </a:ext>
              </a:extLst>
            </p:cNvPr>
            <p:cNvSpPr/>
            <p:nvPr/>
          </p:nvSpPr>
          <p:spPr>
            <a:xfrm>
              <a:off x="11203794" y="10363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2B6FC0B-47EA-E8DA-25CF-472E16D681D3}"/>
                </a:ext>
              </a:extLst>
            </p:cNvPr>
            <p:cNvSpPr/>
            <p:nvPr/>
          </p:nvSpPr>
          <p:spPr>
            <a:xfrm>
              <a:off x="11203793" y="2397905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Mode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B25C2CE-FD94-50C8-C332-F8033EED9DF1}"/>
                </a:ext>
              </a:extLst>
            </p:cNvPr>
            <p:cNvSpPr/>
            <p:nvPr/>
          </p:nvSpPr>
          <p:spPr>
            <a:xfrm>
              <a:off x="11203793" y="363156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 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49C73B1-1D67-8B06-870C-D371F6ED075F}"/>
                </a:ext>
              </a:extLst>
            </p:cNvPr>
            <p:cNvSpPr/>
            <p:nvPr/>
          </p:nvSpPr>
          <p:spPr>
            <a:xfrm>
              <a:off x="11203793" y="4865228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Complete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FD678F7-627C-24F8-0F29-40423707405D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11797689" y="3109880"/>
              <a:ext cx="0" cy="521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6428A01-4E1E-3FA2-FBA7-6539B1FD399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1797689" y="4343542"/>
              <a:ext cx="0" cy="5216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2D0A1700-BA36-6DC9-B9CC-758351B86F9E}"/>
                </a:ext>
              </a:extLst>
            </p:cNvPr>
            <p:cNvCxnSpPr>
              <a:cxnSpLocks/>
              <a:stCxn id="3" idx="1"/>
              <a:endCxn id="4" idx="1"/>
            </p:cNvCxnSpPr>
            <p:nvPr/>
          </p:nvCxnSpPr>
          <p:spPr>
            <a:xfrm rot="10800000" flipV="1">
              <a:off x="11203794" y="366351"/>
              <a:ext cx="1" cy="2387542"/>
            </a:xfrm>
            <a:prstGeom prst="curvedConnector3">
              <a:avLst>
                <a:gd name="adj1" fmla="val 228601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B75E8118-43C0-2FC7-CF27-9F462572F7E6}"/>
                </a:ext>
              </a:extLst>
            </p:cNvPr>
            <p:cNvCxnSpPr>
              <a:cxnSpLocks/>
              <a:stCxn id="12" idx="4"/>
              <a:endCxn id="3" idx="1"/>
            </p:cNvCxnSpPr>
            <p:nvPr/>
          </p:nvCxnSpPr>
          <p:spPr>
            <a:xfrm rot="16200000" flipH="1">
              <a:off x="10792304" y="-45140"/>
              <a:ext cx="292537" cy="53044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79A7A75-72A7-D38C-EFE1-097123EB3614}"/>
                </a:ext>
              </a:extLst>
            </p:cNvPr>
            <p:cNvSpPr/>
            <p:nvPr/>
          </p:nvSpPr>
          <p:spPr>
            <a:xfrm>
              <a:off x="10603549" y="-65789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D18629-1998-6264-294C-85BD1BA640CB}"/>
                </a:ext>
              </a:extLst>
            </p:cNvPr>
            <p:cNvSpPr txBox="1"/>
            <p:nvPr/>
          </p:nvSpPr>
          <p:spPr>
            <a:xfrm>
              <a:off x="10356079" y="1323076"/>
              <a:ext cx="57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X/E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D270B4E-9658-F052-255D-58CB2F0BD8E5}"/>
                </a:ext>
              </a:extLst>
            </p:cNvPr>
            <p:cNvSpPr txBox="1"/>
            <p:nvPr/>
          </p:nvSpPr>
          <p:spPr>
            <a:xfrm>
              <a:off x="11796474" y="3186057"/>
              <a:ext cx="85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CC866D-AFE6-B8A9-9696-011A1A25BA8E}"/>
                </a:ext>
              </a:extLst>
            </p:cNvPr>
            <p:cNvSpPr txBox="1"/>
            <p:nvPr/>
          </p:nvSpPr>
          <p:spPr>
            <a:xfrm>
              <a:off x="11796473" y="4375195"/>
              <a:ext cx="68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CE5641D-38CF-246E-007D-51877D2D7DA8}"/>
                    </a:ext>
                  </a:extLst>
                </p:cNvPr>
                <p:cNvSpPr txBox="1"/>
                <p:nvPr/>
              </p:nvSpPr>
              <p:spPr>
                <a:xfrm>
                  <a:off x="10276532" y="5906617"/>
                  <a:ext cx="30309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 Operator Task (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CE5641D-38CF-246E-007D-51877D2D7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6532" y="5906617"/>
                  <a:ext cx="303095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11" t="-8197" r="-402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DA30884-DD8E-A5C7-036A-AF21368417D7}"/>
                </a:ext>
              </a:extLst>
            </p:cNvPr>
            <p:cNvSpPr/>
            <p:nvPr/>
          </p:nvSpPr>
          <p:spPr>
            <a:xfrm>
              <a:off x="11198116" y="1151755"/>
              <a:ext cx="1187791" cy="711975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GoBack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7B938AB-D0FF-3C50-E7E9-D26356B4CA0D}"/>
                </a:ext>
              </a:extLst>
            </p:cNvPr>
            <p:cNvCxnSpPr>
              <a:cxnSpLocks/>
              <a:stCxn id="18" idx="0"/>
              <a:endCxn id="3" idx="2"/>
            </p:cNvCxnSpPr>
            <p:nvPr/>
          </p:nvCxnSpPr>
          <p:spPr>
            <a:xfrm flipV="1">
              <a:off x="11792012" y="722338"/>
              <a:ext cx="5678" cy="4294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E4B9103-41E0-56B4-D3FE-3E7FF423813C}"/>
                </a:ext>
              </a:extLst>
            </p:cNvPr>
            <p:cNvCxnSpPr>
              <a:cxnSpLocks/>
              <a:stCxn id="4" idx="0"/>
              <a:endCxn id="18" idx="2"/>
            </p:cNvCxnSpPr>
            <p:nvPr/>
          </p:nvCxnSpPr>
          <p:spPr>
            <a:xfrm flipH="1" flipV="1">
              <a:off x="11792012" y="1863730"/>
              <a:ext cx="5677" cy="5341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5792B69-6731-31A8-9F8A-546F2935D75E}"/>
                </a:ext>
              </a:extLst>
            </p:cNvPr>
            <p:cNvSpPr txBox="1"/>
            <p:nvPr/>
          </p:nvSpPr>
          <p:spPr>
            <a:xfrm>
              <a:off x="11801727" y="758713"/>
              <a:ext cx="495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031E8D5-A1F6-DED6-8860-6FD1C8C4125E}"/>
                </a:ext>
              </a:extLst>
            </p:cNvPr>
            <p:cNvSpPr txBox="1"/>
            <p:nvPr/>
          </p:nvSpPr>
          <p:spPr>
            <a:xfrm>
              <a:off x="11792011" y="1960456"/>
              <a:ext cx="1411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Commission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31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FB354B03-1339-B97F-C51E-40893FAFEEA7}"/>
              </a:ext>
            </a:extLst>
          </p:cNvPr>
          <p:cNvSpPr/>
          <p:nvPr/>
        </p:nvSpPr>
        <p:spPr>
          <a:xfrm>
            <a:off x="8158923" y="675353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73A049A-FE05-06AC-EB10-1A8C4C1D43EB}"/>
              </a:ext>
            </a:extLst>
          </p:cNvPr>
          <p:cNvSpPr/>
          <p:nvPr/>
        </p:nvSpPr>
        <p:spPr>
          <a:xfrm>
            <a:off x="9569965" y="3051831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EBeam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38CCBD7-208D-EB26-27C1-68E36EFD0801}"/>
              </a:ext>
            </a:extLst>
          </p:cNvPr>
          <p:cNvSpPr/>
          <p:nvPr/>
        </p:nvSpPr>
        <p:spPr>
          <a:xfrm>
            <a:off x="6745001" y="3067237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Xray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9A7ECE5-9C20-D15C-4EDF-9E6FE6C49BB0}"/>
              </a:ext>
            </a:extLst>
          </p:cNvPr>
          <p:cNvSpPr/>
          <p:nvPr/>
        </p:nvSpPr>
        <p:spPr>
          <a:xfrm>
            <a:off x="9569965" y="1773385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SwitchTo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6BC1800-87F2-62BD-7BC4-577A250FF971}"/>
              </a:ext>
            </a:extLst>
          </p:cNvPr>
          <p:cNvSpPr/>
          <p:nvPr/>
        </p:nvSpPr>
        <p:spPr>
          <a:xfrm>
            <a:off x="6745000" y="1769592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SwitchToXray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313E5F5-A566-5AE5-804F-6391E957F488}"/>
              </a:ext>
            </a:extLst>
          </p:cNvPr>
          <p:cNvCxnSpPr>
            <a:cxnSpLocks/>
          </p:cNvCxnSpPr>
          <p:nvPr/>
        </p:nvCxnSpPr>
        <p:spPr>
          <a:xfrm>
            <a:off x="7932791" y="1893356"/>
            <a:ext cx="1637174" cy="37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4BFDDEE-593E-16F0-2449-3A33EB8D797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10163861" y="2485360"/>
            <a:ext cx="0" cy="5664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366E36AD-63C6-2B9C-669E-37F424B30E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17808" y="2123022"/>
            <a:ext cx="711975" cy="12700"/>
          </a:xfrm>
          <a:prstGeom prst="curvedConnector5">
            <a:avLst>
              <a:gd name="adj1" fmla="val -18857"/>
              <a:gd name="adj2" fmla="val 6476346"/>
              <a:gd name="adj3" fmla="val 11579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7B0EE4-A3B6-2581-2E7D-8FB6EC871F9A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7338896" y="1387328"/>
            <a:ext cx="1413923" cy="382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26423E6-C287-D353-8222-2AD8D39E7D0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8752819" y="1387328"/>
            <a:ext cx="1411042" cy="3860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5C7CBC5-F364-ECE6-69BC-8AAEA110CDC8}"/>
              </a:ext>
            </a:extLst>
          </p:cNvPr>
          <p:cNvSpPr txBox="1"/>
          <p:nvPr/>
        </p:nvSpPr>
        <p:spPr>
          <a:xfrm>
            <a:off x="9865400" y="12263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F3F277-033B-AE42-1B63-7D7FBE69DEE8}"/>
              </a:ext>
            </a:extLst>
          </p:cNvPr>
          <p:cNvSpPr txBox="1"/>
          <p:nvPr/>
        </p:nvSpPr>
        <p:spPr>
          <a:xfrm>
            <a:off x="10795323" y="19383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A769A4F-B0D7-59DB-5A25-356DE60CF3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01398" y="2125579"/>
            <a:ext cx="711975" cy="12700"/>
          </a:xfrm>
          <a:prstGeom prst="curvedConnector5">
            <a:avLst>
              <a:gd name="adj1" fmla="val -18857"/>
              <a:gd name="adj2" fmla="val -6439677"/>
              <a:gd name="adj3" fmla="val 11579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0A026-CC51-8CAB-C478-C760A3F3FC15}"/>
              </a:ext>
            </a:extLst>
          </p:cNvPr>
          <p:cNvSpPr txBox="1"/>
          <p:nvPr/>
        </p:nvSpPr>
        <p:spPr>
          <a:xfrm>
            <a:off x="7716005" y="12343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8C57E0-C151-B4CD-0D6A-B58DA0FAF632}"/>
              </a:ext>
            </a:extLst>
          </p:cNvPr>
          <p:cNvSpPr txBox="1"/>
          <p:nvPr/>
        </p:nvSpPr>
        <p:spPr>
          <a:xfrm>
            <a:off x="6374765" y="19472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085B2FB-4BC3-4673-AFCF-380D37533BE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932792" y="2129373"/>
            <a:ext cx="1637173" cy="1293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4AE896-D3CB-6B5D-C52B-83BFB5B50CC9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 flipV="1">
            <a:off x="7932791" y="2125580"/>
            <a:ext cx="1637174" cy="12822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9E4371-377B-0E34-317B-14DB487F29F2}"/>
              </a:ext>
            </a:extLst>
          </p:cNvPr>
          <p:cNvSpPr txBox="1"/>
          <p:nvPr/>
        </p:nvSpPr>
        <p:spPr>
          <a:xfrm>
            <a:off x="6409241" y="26592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SetXray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F129C1-D191-E500-3B23-215EDF68C959}"/>
              </a:ext>
            </a:extLst>
          </p:cNvPr>
          <p:cNvSpPr txBox="1"/>
          <p:nvPr/>
        </p:nvSpPr>
        <p:spPr>
          <a:xfrm>
            <a:off x="10195302" y="265668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F9111A-5A2F-B59E-366E-9BB17C350871}"/>
              </a:ext>
            </a:extLst>
          </p:cNvPr>
          <p:cNvSpPr/>
          <p:nvPr/>
        </p:nvSpPr>
        <p:spPr>
          <a:xfrm>
            <a:off x="7767806" y="562944"/>
            <a:ext cx="139603" cy="1396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032908DE-D755-9FB5-6235-0A8F8AB31981}"/>
              </a:ext>
            </a:extLst>
          </p:cNvPr>
          <p:cNvCxnSpPr>
            <a:cxnSpLocks/>
            <a:stCxn id="22" idx="4"/>
            <a:endCxn id="3" idx="1"/>
          </p:cNvCxnSpPr>
          <p:nvPr/>
        </p:nvCxnSpPr>
        <p:spPr>
          <a:xfrm rot="16200000" flipH="1">
            <a:off x="7833868" y="706286"/>
            <a:ext cx="328794" cy="32131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8149D83-04BA-6E19-08B5-F6CC3EB346F8}"/>
                  </a:ext>
                </a:extLst>
              </p:cNvPr>
              <p:cNvSpPr txBox="1"/>
              <p:nvPr/>
            </p:nvSpPr>
            <p:spPr>
              <a:xfrm>
                <a:off x="7591958" y="3919674"/>
                <a:ext cx="2318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Beam Setter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8149D83-04BA-6E19-08B5-F6CC3EB34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958" y="3919674"/>
                <a:ext cx="2318840" cy="369332"/>
              </a:xfrm>
              <a:prstGeom prst="rect">
                <a:avLst/>
              </a:prstGeom>
              <a:blipFill>
                <a:blip r:embed="rId2"/>
                <a:stretch>
                  <a:fillRect l="-2100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F17A46F9-42DE-2721-7C0B-03E9E10D1C2A}"/>
              </a:ext>
            </a:extLst>
          </p:cNvPr>
          <p:cNvSpPr txBox="1"/>
          <p:nvPr/>
        </p:nvSpPr>
        <p:spPr>
          <a:xfrm>
            <a:off x="8561686" y="15055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47D0F6-9A28-9280-1A8A-8BDA7415CDD1}"/>
              </a:ext>
            </a:extLst>
          </p:cNvPr>
          <p:cNvSpPr txBox="1"/>
          <p:nvPr/>
        </p:nvSpPr>
        <p:spPr>
          <a:xfrm>
            <a:off x="8554582" y="19831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E3D93046-6B4D-A6EB-6A90-8C6BAD0E3AD4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>
            <a:off x="6745001" y="1031341"/>
            <a:ext cx="1413922" cy="2391884"/>
          </a:xfrm>
          <a:prstGeom prst="curvedConnector3">
            <a:avLst>
              <a:gd name="adj1" fmla="val -4799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08BC0C-095E-096E-6336-99C9D6AC7E56}"/>
              </a:ext>
            </a:extLst>
          </p:cNvPr>
          <p:cNvSpPr txBox="1"/>
          <p:nvPr/>
        </p:nvSpPr>
        <p:spPr>
          <a:xfrm>
            <a:off x="5897209" y="28825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B80C63C-DEFB-4B6C-62A9-47A5472CA561}"/>
              </a:ext>
            </a:extLst>
          </p:cNvPr>
          <p:cNvCxnSpPr>
            <a:cxnSpLocks/>
            <a:stCxn id="4" idx="3"/>
            <a:endCxn id="3" idx="3"/>
          </p:cNvCxnSpPr>
          <p:nvPr/>
        </p:nvCxnSpPr>
        <p:spPr>
          <a:xfrm flipH="1" flipV="1">
            <a:off x="9346714" y="1031341"/>
            <a:ext cx="1411042" cy="2376478"/>
          </a:xfrm>
          <a:prstGeom prst="curvedConnector3">
            <a:avLst>
              <a:gd name="adj1" fmla="val -5426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C70DD20-4D9A-170E-9355-9024B4EC7FE6}"/>
              </a:ext>
            </a:extLst>
          </p:cNvPr>
          <p:cNvSpPr txBox="1"/>
          <p:nvPr/>
        </p:nvSpPr>
        <p:spPr>
          <a:xfrm>
            <a:off x="11351651" y="28788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86B0B77-2148-A2AD-7A52-6A130FDDC80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7338896" y="2481567"/>
            <a:ext cx="1" cy="585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6214D5E-BB42-3E5D-064B-2D7EBA910090}"/>
              </a:ext>
            </a:extLst>
          </p:cNvPr>
          <p:cNvCxnSpPr>
            <a:cxnSpLocks/>
          </p:cNvCxnSpPr>
          <p:nvPr/>
        </p:nvCxnSpPr>
        <p:spPr>
          <a:xfrm flipH="1" flipV="1">
            <a:off x="7932791" y="2009468"/>
            <a:ext cx="1637174" cy="37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78D27FA-9546-BDC8-9B90-3756B5E2FCBC}"/>
              </a:ext>
            </a:extLst>
          </p:cNvPr>
          <p:cNvSpPr txBox="1"/>
          <p:nvPr/>
        </p:nvSpPr>
        <p:spPr>
          <a:xfrm>
            <a:off x="8067669" y="326483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5B3497C-CCE9-D1F1-DF20-877F923BB466}"/>
              </a:ext>
            </a:extLst>
          </p:cNvPr>
          <p:cNvSpPr txBox="1"/>
          <p:nvPr/>
        </p:nvSpPr>
        <p:spPr>
          <a:xfrm>
            <a:off x="9042173" y="325878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4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0C2EB0D-DECD-1CF8-0870-AAC6FB72E342}"/>
              </a:ext>
            </a:extLst>
          </p:cNvPr>
          <p:cNvSpPr/>
          <p:nvPr/>
        </p:nvSpPr>
        <p:spPr>
          <a:xfrm>
            <a:off x="1563553" y="2324390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E739902-6EC7-C7ED-B370-DC2697E3371A}"/>
              </a:ext>
            </a:extLst>
          </p:cNvPr>
          <p:cNvSpPr/>
          <p:nvPr/>
        </p:nvSpPr>
        <p:spPr>
          <a:xfrm>
            <a:off x="3329289" y="2324390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7EDAF5-2B26-EC50-3BA6-F0FFAB375903}"/>
              </a:ext>
            </a:extLst>
          </p:cNvPr>
          <p:cNvSpPr/>
          <p:nvPr/>
        </p:nvSpPr>
        <p:spPr>
          <a:xfrm>
            <a:off x="5462355" y="2324390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79D7E2-CE4C-C409-DB54-E32AFD19BFB4}"/>
              </a:ext>
            </a:extLst>
          </p:cNvPr>
          <p:cNvSpPr/>
          <p:nvPr/>
        </p:nvSpPr>
        <p:spPr>
          <a:xfrm>
            <a:off x="7411756" y="2316779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E1312A-7061-FC0B-B03B-1D1307F94A8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517080" y="2680378"/>
            <a:ext cx="9452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F739A20-0954-42BF-1CD3-0C268425B57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650146" y="2672767"/>
            <a:ext cx="761610" cy="76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C6F37AC5-B54A-DE1A-9F18-965C4D98B73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40317" y="1441522"/>
            <a:ext cx="12700" cy="176573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3098277-B8BE-944E-F6F8-12D1914A6F71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16200000" flipH="1">
            <a:off x="3040317" y="2153497"/>
            <a:ext cx="12700" cy="176573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2011EAB-7F88-CF2F-95DD-05F8B8EA13DC}"/>
              </a:ext>
            </a:extLst>
          </p:cNvPr>
          <p:cNvCxnSpPr>
            <a:cxnSpLocks/>
            <a:stCxn id="22" idx="4"/>
            <a:endCxn id="2" idx="1"/>
          </p:cNvCxnSpPr>
          <p:nvPr/>
        </p:nvCxnSpPr>
        <p:spPr>
          <a:xfrm rot="16200000" flipH="1">
            <a:off x="1152063" y="2268887"/>
            <a:ext cx="292537" cy="53044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67F7EB31-70DE-37FF-D69A-D22F4B4592A4}"/>
              </a:ext>
            </a:extLst>
          </p:cNvPr>
          <p:cNvSpPr/>
          <p:nvPr/>
        </p:nvSpPr>
        <p:spPr>
          <a:xfrm>
            <a:off x="963308" y="2248238"/>
            <a:ext cx="139603" cy="1396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5CBACD-EF57-5194-A742-C3B38ACA6869}"/>
              </a:ext>
            </a:extLst>
          </p:cNvPr>
          <p:cNvSpPr txBox="1"/>
          <p:nvPr/>
        </p:nvSpPr>
        <p:spPr>
          <a:xfrm>
            <a:off x="2833699" y="1677105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0E1DED-C070-EA99-18A0-B81DD8326473}"/>
              </a:ext>
            </a:extLst>
          </p:cNvPr>
          <p:cNvSpPr txBox="1"/>
          <p:nvPr/>
        </p:nvSpPr>
        <p:spPr>
          <a:xfrm>
            <a:off x="2833698" y="3316278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6667E8-2C80-2B85-D4A2-E2B83752EC64}"/>
              </a:ext>
            </a:extLst>
          </p:cNvPr>
          <p:cNvSpPr txBox="1"/>
          <p:nvPr/>
        </p:nvSpPr>
        <p:spPr>
          <a:xfrm>
            <a:off x="4563733" y="2248238"/>
            <a:ext cx="8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E93F376-B587-C141-41C0-70F0F784EF76}"/>
              </a:ext>
            </a:extLst>
          </p:cNvPr>
          <p:cNvSpPr txBox="1"/>
          <p:nvPr/>
        </p:nvSpPr>
        <p:spPr>
          <a:xfrm>
            <a:off x="6686552" y="2248238"/>
            <a:ext cx="68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4917F74B-2927-3162-A705-C2B138DD2CBC}"/>
              </a:ext>
            </a:extLst>
          </p:cNvPr>
          <p:cNvCxnSpPr>
            <a:cxnSpLocks/>
            <a:stCxn id="5" idx="0"/>
            <a:endCxn id="2" idx="0"/>
          </p:cNvCxnSpPr>
          <p:nvPr/>
        </p:nvCxnSpPr>
        <p:spPr>
          <a:xfrm rot="16200000" flipH="1" flipV="1">
            <a:off x="5077745" y="-603518"/>
            <a:ext cx="7611" cy="5848203"/>
          </a:xfrm>
          <a:prstGeom prst="curvedConnector3">
            <a:avLst>
              <a:gd name="adj1" fmla="val -1187116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591161E-C2EF-8619-BBB8-7587BE13BBB2}"/>
              </a:ext>
            </a:extLst>
          </p:cNvPr>
          <p:cNvSpPr txBox="1"/>
          <p:nvPr/>
        </p:nvSpPr>
        <p:spPr>
          <a:xfrm>
            <a:off x="4563733" y="1427746"/>
            <a:ext cx="8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6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0C2EB0D-DECD-1CF8-0870-AAC6FB72E342}"/>
              </a:ext>
            </a:extLst>
          </p:cNvPr>
          <p:cNvSpPr/>
          <p:nvPr/>
        </p:nvSpPr>
        <p:spPr>
          <a:xfrm>
            <a:off x="806040" y="1517532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E739902-6EC7-C7ED-B370-DC2697E3371A}"/>
              </a:ext>
            </a:extLst>
          </p:cNvPr>
          <p:cNvSpPr/>
          <p:nvPr/>
        </p:nvSpPr>
        <p:spPr>
          <a:xfrm>
            <a:off x="2329260" y="1504264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7EDAF5-2B26-EC50-3BA6-F0FFAB375903}"/>
              </a:ext>
            </a:extLst>
          </p:cNvPr>
          <p:cNvSpPr/>
          <p:nvPr/>
        </p:nvSpPr>
        <p:spPr>
          <a:xfrm>
            <a:off x="4324037" y="1509921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79D7E2-CE4C-C409-DB54-E32AFD19BFB4}"/>
              </a:ext>
            </a:extLst>
          </p:cNvPr>
          <p:cNvSpPr/>
          <p:nvPr/>
        </p:nvSpPr>
        <p:spPr>
          <a:xfrm>
            <a:off x="5986445" y="1509921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E1312A-7061-FC0B-B03B-1D1307F94A8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517051" y="1860252"/>
            <a:ext cx="806986" cy="56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F739A20-0954-42BF-1CD3-0C268425B57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11828" y="1865909"/>
            <a:ext cx="4746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C6F37AC5-B54A-DE1A-9F18-965C4D98B73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154912" y="749288"/>
            <a:ext cx="13268" cy="1523220"/>
          </a:xfrm>
          <a:prstGeom prst="curvedConnector3">
            <a:avLst>
              <a:gd name="adj1" fmla="val 18229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3098277-B8BE-944E-F6F8-12D1914A6F71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5400000" flipH="1" flipV="1">
            <a:off x="2154912" y="1461263"/>
            <a:ext cx="13268" cy="1523220"/>
          </a:xfrm>
          <a:prstGeom prst="curvedConnector3">
            <a:avLst>
              <a:gd name="adj1" fmla="val -17229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2011EAB-7F88-CF2F-95DD-05F8B8EA13DC}"/>
              </a:ext>
            </a:extLst>
          </p:cNvPr>
          <p:cNvCxnSpPr>
            <a:cxnSpLocks/>
            <a:stCxn id="22" idx="4"/>
            <a:endCxn id="2" idx="1"/>
          </p:cNvCxnSpPr>
          <p:nvPr/>
        </p:nvCxnSpPr>
        <p:spPr>
          <a:xfrm rot="16200000" flipH="1">
            <a:off x="394550" y="1462029"/>
            <a:ext cx="292537" cy="53044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67F7EB31-70DE-37FF-D69A-D22F4B4592A4}"/>
              </a:ext>
            </a:extLst>
          </p:cNvPr>
          <p:cNvSpPr/>
          <p:nvPr/>
        </p:nvSpPr>
        <p:spPr>
          <a:xfrm>
            <a:off x="205795" y="1441380"/>
            <a:ext cx="139603" cy="1396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5CBACD-EF57-5194-A742-C3B38ACA6869}"/>
              </a:ext>
            </a:extLst>
          </p:cNvPr>
          <p:cNvSpPr txBox="1"/>
          <p:nvPr/>
        </p:nvSpPr>
        <p:spPr>
          <a:xfrm>
            <a:off x="2076186" y="870247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0E1DED-C070-EA99-18A0-B81DD8326473}"/>
              </a:ext>
            </a:extLst>
          </p:cNvPr>
          <p:cNvSpPr txBox="1"/>
          <p:nvPr/>
        </p:nvSpPr>
        <p:spPr>
          <a:xfrm>
            <a:off x="2076185" y="2509420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6667E8-2C80-2B85-D4A2-E2B83752EC64}"/>
              </a:ext>
            </a:extLst>
          </p:cNvPr>
          <p:cNvSpPr txBox="1"/>
          <p:nvPr/>
        </p:nvSpPr>
        <p:spPr>
          <a:xfrm>
            <a:off x="3488153" y="1470908"/>
            <a:ext cx="8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E93F376-B587-C141-41C0-70F0F784EF76}"/>
              </a:ext>
            </a:extLst>
          </p:cNvPr>
          <p:cNvSpPr txBox="1"/>
          <p:nvPr/>
        </p:nvSpPr>
        <p:spPr>
          <a:xfrm>
            <a:off x="5407202" y="1449188"/>
            <a:ext cx="68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4917F74B-2927-3162-A705-C2B138DD2CBC}"/>
              </a:ext>
            </a:extLst>
          </p:cNvPr>
          <p:cNvCxnSpPr>
            <a:cxnSpLocks/>
            <a:stCxn id="5" idx="0"/>
            <a:endCxn id="2" idx="0"/>
          </p:cNvCxnSpPr>
          <p:nvPr/>
        </p:nvCxnSpPr>
        <p:spPr>
          <a:xfrm rot="16200000" flipH="1" flipV="1">
            <a:off x="3986333" y="-1076477"/>
            <a:ext cx="7611" cy="5180405"/>
          </a:xfrm>
          <a:prstGeom prst="curvedConnector3">
            <a:avLst>
              <a:gd name="adj1" fmla="val -127293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591161E-C2EF-8619-BBB8-7587BE13BBB2}"/>
              </a:ext>
            </a:extLst>
          </p:cNvPr>
          <p:cNvSpPr txBox="1"/>
          <p:nvPr/>
        </p:nvSpPr>
        <p:spPr>
          <a:xfrm>
            <a:off x="3517051" y="615233"/>
            <a:ext cx="8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016A23-38E7-781F-2E6B-A17EC05991FD}"/>
              </a:ext>
            </a:extLst>
          </p:cNvPr>
          <p:cNvSpPr/>
          <p:nvPr/>
        </p:nvSpPr>
        <p:spPr>
          <a:xfrm>
            <a:off x="1520430" y="4038226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81D0A47-6BE2-6B28-E211-DA44019B0DD2}"/>
              </a:ext>
            </a:extLst>
          </p:cNvPr>
          <p:cNvSpPr/>
          <p:nvPr/>
        </p:nvSpPr>
        <p:spPr>
          <a:xfrm>
            <a:off x="3002121" y="4000189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C01763-BB4F-7E0F-477B-269B29FA5927}"/>
              </a:ext>
            </a:extLst>
          </p:cNvPr>
          <p:cNvSpPr/>
          <p:nvPr/>
        </p:nvSpPr>
        <p:spPr>
          <a:xfrm>
            <a:off x="4908209" y="4000189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0EEFEEA-28A9-3FA2-B921-E0AD9F622AB4}"/>
              </a:ext>
            </a:extLst>
          </p:cNvPr>
          <p:cNvSpPr/>
          <p:nvPr/>
        </p:nvSpPr>
        <p:spPr>
          <a:xfrm>
            <a:off x="6556642" y="4000188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7">
            <a:extLst>
              <a:ext uri="{FF2B5EF4-FFF2-40B4-BE49-F238E27FC236}">
                <a16:creationId xmlns:a16="http://schemas.microsoft.com/office/drawing/2014/main" id="{588374B6-1A33-B49E-912F-892A7181A59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189912" y="4356177"/>
            <a:ext cx="7182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0">
            <a:extLst>
              <a:ext uri="{FF2B5EF4-FFF2-40B4-BE49-F238E27FC236}">
                <a16:creationId xmlns:a16="http://schemas.microsoft.com/office/drawing/2014/main" id="{80CD811C-9547-93B9-E4B7-7DAA592F970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096000" y="4356176"/>
            <a:ext cx="46064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曲线 14">
            <a:extLst>
              <a:ext uri="{FF2B5EF4-FFF2-40B4-BE49-F238E27FC236}">
                <a16:creationId xmlns:a16="http://schemas.microsoft.com/office/drawing/2014/main" id="{41F6A344-03D2-661A-AA52-31A02B73E23D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5400000" flipH="1" flipV="1">
            <a:off x="2836153" y="3278363"/>
            <a:ext cx="38037" cy="1481691"/>
          </a:xfrm>
          <a:prstGeom prst="curvedConnector3">
            <a:avLst>
              <a:gd name="adj1" fmla="val 70099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曲线 15">
            <a:extLst>
              <a:ext uri="{FF2B5EF4-FFF2-40B4-BE49-F238E27FC236}">
                <a16:creationId xmlns:a16="http://schemas.microsoft.com/office/drawing/2014/main" id="{E30AB432-4771-20A6-5B63-51FC6F976C98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5400000" flipH="1" flipV="1">
            <a:off x="2836152" y="3990337"/>
            <a:ext cx="38037" cy="1481691"/>
          </a:xfrm>
          <a:prstGeom prst="curvedConnector3">
            <a:avLst>
              <a:gd name="adj1" fmla="val -60099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18">
            <a:extLst>
              <a:ext uri="{FF2B5EF4-FFF2-40B4-BE49-F238E27FC236}">
                <a16:creationId xmlns:a16="http://schemas.microsoft.com/office/drawing/2014/main" id="{7C00B41C-BC4E-7D46-03B0-9B4E10F634AF}"/>
              </a:ext>
            </a:extLst>
          </p:cNvPr>
          <p:cNvCxnSpPr>
            <a:cxnSpLocks/>
            <a:stCxn id="23" idx="4"/>
            <a:endCxn id="7" idx="1"/>
          </p:cNvCxnSpPr>
          <p:nvPr/>
        </p:nvCxnSpPr>
        <p:spPr>
          <a:xfrm rot="16200000" flipH="1">
            <a:off x="1108940" y="3982723"/>
            <a:ext cx="292537" cy="53044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1">
            <a:extLst>
              <a:ext uri="{FF2B5EF4-FFF2-40B4-BE49-F238E27FC236}">
                <a16:creationId xmlns:a16="http://schemas.microsoft.com/office/drawing/2014/main" id="{799427BD-1C1E-F315-C18E-5E923C0014B5}"/>
              </a:ext>
            </a:extLst>
          </p:cNvPr>
          <p:cNvSpPr/>
          <p:nvPr/>
        </p:nvSpPr>
        <p:spPr>
          <a:xfrm>
            <a:off x="920185" y="3962074"/>
            <a:ext cx="139603" cy="1396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5">
            <a:extLst>
              <a:ext uri="{FF2B5EF4-FFF2-40B4-BE49-F238E27FC236}">
                <a16:creationId xmlns:a16="http://schemas.microsoft.com/office/drawing/2014/main" id="{98C6F281-7C4E-8C90-F641-8A2E31C89580}"/>
              </a:ext>
            </a:extLst>
          </p:cNvPr>
          <p:cNvSpPr txBox="1"/>
          <p:nvPr/>
        </p:nvSpPr>
        <p:spPr>
          <a:xfrm>
            <a:off x="2790576" y="3390941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6">
            <a:extLst>
              <a:ext uri="{FF2B5EF4-FFF2-40B4-BE49-F238E27FC236}">
                <a16:creationId xmlns:a16="http://schemas.microsoft.com/office/drawing/2014/main" id="{78B30BD8-530D-9E27-6972-E090D94DEFFC}"/>
              </a:ext>
            </a:extLst>
          </p:cNvPr>
          <p:cNvSpPr txBox="1"/>
          <p:nvPr/>
        </p:nvSpPr>
        <p:spPr>
          <a:xfrm>
            <a:off x="2790575" y="5030114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7">
            <a:extLst>
              <a:ext uri="{FF2B5EF4-FFF2-40B4-BE49-F238E27FC236}">
                <a16:creationId xmlns:a16="http://schemas.microsoft.com/office/drawing/2014/main" id="{B3D4613B-44FF-9E80-78CC-23FA87AB3D1D}"/>
              </a:ext>
            </a:extLst>
          </p:cNvPr>
          <p:cNvSpPr txBox="1"/>
          <p:nvPr/>
        </p:nvSpPr>
        <p:spPr>
          <a:xfrm>
            <a:off x="4123076" y="3943349"/>
            <a:ext cx="8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29">
            <a:extLst>
              <a:ext uri="{FF2B5EF4-FFF2-40B4-BE49-F238E27FC236}">
                <a16:creationId xmlns:a16="http://schemas.microsoft.com/office/drawing/2014/main" id="{F3F1952A-4DFD-B3A1-00BB-915787EA9A84}"/>
              </a:ext>
            </a:extLst>
          </p:cNvPr>
          <p:cNvSpPr txBox="1"/>
          <p:nvPr/>
        </p:nvSpPr>
        <p:spPr>
          <a:xfrm>
            <a:off x="5970507" y="3967854"/>
            <a:ext cx="68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连接符: 曲线 34">
            <a:extLst>
              <a:ext uri="{FF2B5EF4-FFF2-40B4-BE49-F238E27FC236}">
                <a16:creationId xmlns:a16="http://schemas.microsoft.com/office/drawing/2014/main" id="{26A410AC-907B-027B-9FAF-C3A0C6FD3CE5}"/>
              </a:ext>
            </a:extLst>
          </p:cNvPr>
          <p:cNvCxnSpPr>
            <a:cxnSpLocks/>
            <a:stCxn id="9" idx="2"/>
            <a:endCxn id="34" idx="3"/>
          </p:cNvCxnSpPr>
          <p:nvPr/>
        </p:nvCxnSpPr>
        <p:spPr>
          <a:xfrm rot="5400000">
            <a:off x="2955890" y="5166259"/>
            <a:ext cx="1094223" cy="18603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7">
            <a:extLst>
              <a:ext uri="{FF2B5EF4-FFF2-40B4-BE49-F238E27FC236}">
                <a16:creationId xmlns:a16="http://schemas.microsoft.com/office/drawing/2014/main" id="{83431DFF-4404-9998-EAFC-E797A298DF67}"/>
              </a:ext>
            </a:extLst>
          </p:cNvPr>
          <p:cNvSpPr txBox="1"/>
          <p:nvPr/>
        </p:nvSpPr>
        <p:spPr>
          <a:xfrm>
            <a:off x="3572461" y="5168489"/>
            <a:ext cx="145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Commission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2">
            <a:extLst>
              <a:ext uri="{FF2B5EF4-FFF2-40B4-BE49-F238E27FC236}">
                <a16:creationId xmlns:a16="http://schemas.microsoft.com/office/drawing/2014/main" id="{5C2F4C89-D658-6317-6D92-20D574F40CB8}"/>
              </a:ext>
            </a:extLst>
          </p:cNvPr>
          <p:cNvSpPr/>
          <p:nvPr/>
        </p:nvSpPr>
        <p:spPr>
          <a:xfrm>
            <a:off x="2222193" y="5450399"/>
            <a:ext cx="1187791" cy="7119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GoBack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连接符: 曲线 15">
            <a:extLst>
              <a:ext uri="{FF2B5EF4-FFF2-40B4-BE49-F238E27FC236}">
                <a16:creationId xmlns:a16="http://schemas.microsoft.com/office/drawing/2014/main" id="{C4D39394-8CE8-36EE-9ABA-4902D16DFD81}"/>
              </a:ext>
            </a:extLst>
          </p:cNvPr>
          <p:cNvCxnSpPr>
            <a:cxnSpLocks/>
            <a:stCxn id="34" idx="1"/>
            <a:endCxn id="7" idx="2"/>
          </p:cNvCxnSpPr>
          <p:nvPr/>
        </p:nvCxnSpPr>
        <p:spPr>
          <a:xfrm rot="10800000">
            <a:off x="2114327" y="4750201"/>
            <a:ext cx="107867" cy="1056186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26">
            <a:extLst>
              <a:ext uri="{FF2B5EF4-FFF2-40B4-BE49-F238E27FC236}">
                <a16:creationId xmlns:a16="http://schemas.microsoft.com/office/drawing/2014/main" id="{5AC40383-B064-B2DE-5A8E-EA287CF5E876}"/>
              </a:ext>
            </a:extLst>
          </p:cNvPr>
          <p:cNvSpPr txBox="1"/>
          <p:nvPr/>
        </p:nvSpPr>
        <p:spPr>
          <a:xfrm>
            <a:off x="1569582" y="5168489"/>
            <a:ext cx="495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3DA16134-BC50-9385-7522-72A2AFA3BFC7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16200000" flipH="1" flipV="1">
            <a:off x="4613413" y="1501101"/>
            <a:ext cx="38038" cy="5036212"/>
          </a:xfrm>
          <a:prstGeom prst="curvedConnector3">
            <a:avLst>
              <a:gd name="adj1" fmla="val -226082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C6E3006-A596-EFFF-EE66-0CA3EBFB2698}"/>
              </a:ext>
            </a:extLst>
          </p:cNvPr>
          <p:cNvSpPr txBox="1"/>
          <p:nvPr/>
        </p:nvSpPr>
        <p:spPr>
          <a:xfrm>
            <a:off x="4123075" y="3158665"/>
            <a:ext cx="8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2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2312426-A0AE-CF70-973C-2EFB44BADED6}"/>
              </a:ext>
            </a:extLst>
          </p:cNvPr>
          <p:cNvGrpSpPr/>
          <p:nvPr/>
        </p:nvGrpSpPr>
        <p:grpSpPr>
          <a:xfrm>
            <a:off x="3156363" y="351752"/>
            <a:ext cx="4880452" cy="5994707"/>
            <a:chOff x="3156363" y="351752"/>
            <a:chExt cx="4880452" cy="5994707"/>
          </a:xfrm>
        </p:grpSpPr>
        <p:sp>
          <p:nvSpPr>
            <p:cNvPr id="3" name="矩形: 圆角 43">
              <a:extLst>
                <a:ext uri="{FF2B5EF4-FFF2-40B4-BE49-F238E27FC236}">
                  <a16:creationId xmlns:a16="http://schemas.microsoft.com/office/drawing/2014/main" id="{8BCFC77C-69F0-3CFE-759E-E190E40AFF95}"/>
                </a:ext>
              </a:extLst>
            </p:cNvPr>
            <p:cNvSpPr/>
            <p:nvPr/>
          </p:nvSpPr>
          <p:spPr>
            <a:xfrm>
              <a:off x="4908209" y="527159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: 圆角 44">
              <a:extLst>
                <a:ext uri="{FF2B5EF4-FFF2-40B4-BE49-F238E27FC236}">
                  <a16:creationId xmlns:a16="http://schemas.microsoft.com/office/drawing/2014/main" id="{3BA19711-D5C6-462A-356F-A95E18334AB5}"/>
                </a:ext>
              </a:extLst>
            </p:cNvPr>
            <p:cNvSpPr/>
            <p:nvPr/>
          </p:nvSpPr>
          <p:spPr>
            <a:xfrm>
              <a:off x="3434095" y="182600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圆角 45">
              <a:extLst>
                <a:ext uri="{FF2B5EF4-FFF2-40B4-BE49-F238E27FC236}">
                  <a16:creationId xmlns:a16="http://schemas.microsoft.com/office/drawing/2014/main" id="{CFF51455-02CF-E297-EA74-0693A8D552D6}"/>
                </a:ext>
              </a:extLst>
            </p:cNvPr>
            <p:cNvSpPr/>
            <p:nvPr/>
          </p:nvSpPr>
          <p:spPr>
            <a:xfrm>
              <a:off x="6276926" y="183018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46">
              <a:extLst>
                <a:ext uri="{FF2B5EF4-FFF2-40B4-BE49-F238E27FC236}">
                  <a16:creationId xmlns:a16="http://schemas.microsoft.com/office/drawing/2014/main" id="{5F301C96-2302-077D-32F7-DBA11CAEC94D}"/>
                </a:ext>
              </a:extLst>
            </p:cNvPr>
            <p:cNvSpPr/>
            <p:nvPr/>
          </p:nvSpPr>
          <p:spPr>
            <a:xfrm>
              <a:off x="3434095" y="303092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47">
              <a:extLst>
                <a:ext uri="{FF2B5EF4-FFF2-40B4-BE49-F238E27FC236}">
                  <a16:creationId xmlns:a16="http://schemas.microsoft.com/office/drawing/2014/main" id="{5D885779-6D11-4093-8F1F-C8EBEA67D22F}"/>
                </a:ext>
              </a:extLst>
            </p:cNvPr>
            <p:cNvSpPr/>
            <p:nvPr/>
          </p:nvSpPr>
          <p:spPr>
            <a:xfrm>
              <a:off x="6276926" y="303092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48">
              <a:extLst>
                <a:ext uri="{FF2B5EF4-FFF2-40B4-BE49-F238E27FC236}">
                  <a16:creationId xmlns:a16="http://schemas.microsoft.com/office/drawing/2014/main" id="{B9BB83D4-3B4F-2E78-FCB5-9F80F0A47D40}"/>
                </a:ext>
              </a:extLst>
            </p:cNvPr>
            <p:cNvSpPr/>
            <p:nvPr/>
          </p:nvSpPr>
          <p:spPr>
            <a:xfrm>
              <a:off x="4908208" y="5163884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Delivered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50">
              <a:extLst>
                <a:ext uri="{FF2B5EF4-FFF2-40B4-BE49-F238E27FC236}">
                  <a16:creationId xmlns:a16="http://schemas.microsoft.com/office/drawing/2014/main" id="{2E6AE23A-59CD-C2EF-B419-DE186EFA137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4027991" y="1231921"/>
              <a:ext cx="1096739" cy="5940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51">
              <a:extLst>
                <a:ext uri="{FF2B5EF4-FFF2-40B4-BE49-F238E27FC236}">
                  <a16:creationId xmlns:a16="http://schemas.microsoft.com/office/drawing/2014/main" id="{3958E139-278F-CE20-3455-30BD9908355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5809675" y="1231921"/>
              <a:ext cx="1061147" cy="5982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53">
              <a:extLst>
                <a:ext uri="{FF2B5EF4-FFF2-40B4-BE49-F238E27FC236}">
                  <a16:creationId xmlns:a16="http://schemas.microsoft.com/office/drawing/2014/main" id="{7C813504-6BE2-CC07-4D9A-646A3EDFBC57}"/>
                </a:ext>
              </a:extLst>
            </p:cNvPr>
            <p:cNvSpPr txBox="1"/>
            <p:nvPr/>
          </p:nvSpPr>
          <p:spPr>
            <a:xfrm>
              <a:off x="6527029" y="124655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54">
              <a:extLst>
                <a:ext uri="{FF2B5EF4-FFF2-40B4-BE49-F238E27FC236}">
                  <a16:creationId xmlns:a16="http://schemas.microsoft.com/office/drawing/2014/main" id="{2932FB73-B918-8393-E232-E0FD309FC9B7}"/>
                </a:ext>
              </a:extLst>
            </p:cNvPr>
            <p:cNvSpPr txBox="1"/>
            <p:nvPr/>
          </p:nvSpPr>
          <p:spPr>
            <a:xfrm>
              <a:off x="4116722" y="12102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55">
              <a:extLst>
                <a:ext uri="{FF2B5EF4-FFF2-40B4-BE49-F238E27FC236}">
                  <a16:creationId xmlns:a16="http://schemas.microsoft.com/office/drawing/2014/main" id="{984B615A-F871-E960-AB67-F0A899C27ABF}"/>
                </a:ext>
              </a:extLst>
            </p:cNvPr>
            <p:cNvSpPr txBox="1"/>
            <p:nvPr/>
          </p:nvSpPr>
          <p:spPr>
            <a:xfrm>
              <a:off x="6863841" y="259111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56">
              <a:extLst>
                <a:ext uri="{FF2B5EF4-FFF2-40B4-BE49-F238E27FC236}">
                  <a16:creationId xmlns:a16="http://schemas.microsoft.com/office/drawing/2014/main" id="{6419800C-B6FA-AF44-C5A0-FB50796DFE4A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6870822" y="2542162"/>
              <a:ext cx="0" cy="4887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67">
              <a:extLst>
                <a:ext uri="{FF2B5EF4-FFF2-40B4-BE49-F238E27FC236}">
                  <a16:creationId xmlns:a16="http://schemas.microsoft.com/office/drawing/2014/main" id="{0449A457-E8A9-6E3A-C20F-41FA5CE6395C}"/>
                </a:ext>
              </a:extLst>
            </p:cNvPr>
            <p:cNvSpPr txBox="1"/>
            <p:nvPr/>
          </p:nvSpPr>
          <p:spPr>
            <a:xfrm>
              <a:off x="3325640" y="259111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68">
              <a:extLst>
                <a:ext uri="{FF2B5EF4-FFF2-40B4-BE49-F238E27FC236}">
                  <a16:creationId xmlns:a16="http://schemas.microsoft.com/office/drawing/2014/main" id="{1BEEDC3D-D508-AFDE-F6A2-62DA2F5A4AE8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027991" y="2537982"/>
              <a:ext cx="0" cy="4929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71">
              <a:extLst>
                <a:ext uri="{FF2B5EF4-FFF2-40B4-BE49-F238E27FC236}">
                  <a16:creationId xmlns:a16="http://schemas.microsoft.com/office/drawing/2014/main" id="{20115C4C-2B57-B8E5-1144-9A8960C72417}"/>
                </a:ext>
              </a:extLst>
            </p:cNvPr>
            <p:cNvSpPr txBox="1"/>
            <p:nvPr/>
          </p:nvSpPr>
          <p:spPr>
            <a:xfrm>
              <a:off x="3156363" y="39806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72">
              <a:extLst>
                <a:ext uri="{FF2B5EF4-FFF2-40B4-BE49-F238E27FC236}">
                  <a16:creationId xmlns:a16="http://schemas.microsoft.com/office/drawing/2014/main" id="{28DB6EAC-EB7B-49C5-1A4F-8F82324D4F4F}"/>
                </a:ext>
              </a:extLst>
            </p:cNvPr>
            <p:cNvSpPr txBox="1"/>
            <p:nvPr/>
          </p:nvSpPr>
          <p:spPr>
            <a:xfrm>
              <a:off x="7392191" y="398069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75">
              <a:extLst>
                <a:ext uri="{FF2B5EF4-FFF2-40B4-BE49-F238E27FC236}">
                  <a16:creationId xmlns:a16="http://schemas.microsoft.com/office/drawing/2014/main" id="{34CB01DC-1AED-B812-AABB-4066D675CD52}"/>
                </a:ext>
              </a:extLst>
            </p:cNvPr>
            <p:cNvSpPr/>
            <p:nvPr/>
          </p:nvSpPr>
          <p:spPr>
            <a:xfrm>
              <a:off x="4181117" y="351752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连接符: 曲线 77">
              <a:extLst>
                <a:ext uri="{FF2B5EF4-FFF2-40B4-BE49-F238E27FC236}">
                  <a16:creationId xmlns:a16="http://schemas.microsoft.com/office/drawing/2014/main" id="{11FEFBC5-516B-F5D4-15EB-28B73B1D8FCE}"/>
                </a:ext>
              </a:extLst>
            </p:cNvPr>
            <p:cNvCxnSpPr>
              <a:stCxn id="21" idx="4"/>
              <a:endCxn id="3" idx="1"/>
            </p:cNvCxnSpPr>
            <p:nvPr/>
          </p:nvCxnSpPr>
          <p:spPr>
            <a:xfrm rot="16200000" flipH="1">
              <a:off x="4383668" y="358606"/>
              <a:ext cx="391792" cy="657290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连接符: 曲线 78">
              <a:extLst>
                <a:ext uri="{FF2B5EF4-FFF2-40B4-BE49-F238E27FC236}">
                  <a16:creationId xmlns:a16="http://schemas.microsoft.com/office/drawing/2014/main" id="{E8B6FA1D-C365-1A32-BB68-F76E6276A5A0}"/>
                </a:ext>
              </a:extLst>
            </p:cNvPr>
            <p:cNvCxnSpPr>
              <a:cxnSpLocks/>
              <a:stCxn id="4" idx="3"/>
              <a:endCxn id="3" idx="2"/>
            </p:cNvCxnSpPr>
            <p:nvPr/>
          </p:nvCxnSpPr>
          <p:spPr>
            <a:xfrm flipV="1">
              <a:off x="4621886" y="1239134"/>
              <a:ext cx="880219" cy="94286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79">
              <a:extLst>
                <a:ext uri="{FF2B5EF4-FFF2-40B4-BE49-F238E27FC236}">
                  <a16:creationId xmlns:a16="http://schemas.microsoft.com/office/drawing/2014/main" id="{D0747848-8B6C-8D7F-3495-2E0A2943CF79}"/>
                </a:ext>
              </a:extLst>
            </p:cNvPr>
            <p:cNvSpPr txBox="1"/>
            <p:nvPr/>
          </p:nvSpPr>
          <p:spPr>
            <a:xfrm>
              <a:off x="4783198" y="156071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80">
              <a:extLst>
                <a:ext uri="{FF2B5EF4-FFF2-40B4-BE49-F238E27FC236}">
                  <a16:creationId xmlns:a16="http://schemas.microsoft.com/office/drawing/2014/main" id="{55C6EF3B-984C-9EBB-0B68-BC818A0E7D18}"/>
                </a:ext>
              </a:extLst>
            </p:cNvPr>
            <p:cNvSpPr txBox="1"/>
            <p:nvPr/>
          </p:nvSpPr>
          <p:spPr>
            <a:xfrm>
              <a:off x="5718625" y="156071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连接符: 曲线 85">
              <a:extLst>
                <a:ext uri="{FF2B5EF4-FFF2-40B4-BE49-F238E27FC236}">
                  <a16:creationId xmlns:a16="http://schemas.microsoft.com/office/drawing/2014/main" id="{60E3C516-3707-64A4-ACAB-3F3D56037F09}"/>
                </a:ext>
              </a:extLst>
            </p:cNvPr>
            <p:cNvCxnSpPr>
              <a:cxnSpLocks/>
              <a:stCxn id="5" idx="1"/>
              <a:endCxn id="3" idx="2"/>
            </p:cNvCxnSpPr>
            <p:nvPr/>
          </p:nvCxnSpPr>
          <p:spPr>
            <a:xfrm rot="10800000">
              <a:off x="5502106" y="1239135"/>
              <a:ext cx="774821" cy="94704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连接符: 曲线 93">
              <a:extLst>
                <a:ext uri="{FF2B5EF4-FFF2-40B4-BE49-F238E27FC236}">
                  <a16:creationId xmlns:a16="http://schemas.microsoft.com/office/drawing/2014/main" id="{CB038FEE-8B2F-5208-967A-F9D08937D82F}"/>
                </a:ext>
              </a:extLst>
            </p:cNvPr>
            <p:cNvCxnSpPr>
              <a:cxnSpLocks/>
              <a:stCxn id="6" idx="3"/>
              <a:endCxn id="4" idx="3"/>
            </p:cNvCxnSpPr>
            <p:nvPr/>
          </p:nvCxnSpPr>
          <p:spPr>
            <a:xfrm flipV="1">
              <a:off x="4621886" y="2181995"/>
              <a:ext cx="12700" cy="120492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连接符: 曲线 96">
              <a:extLst>
                <a:ext uri="{FF2B5EF4-FFF2-40B4-BE49-F238E27FC236}">
                  <a16:creationId xmlns:a16="http://schemas.microsoft.com/office/drawing/2014/main" id="{8ABA2F01-6698-3862-3782-A679B3695CE0}"/>
                </a:ext>
              </a:extLst>
            </p:cNvPr>
            <p:cNvCxnSpPr>
              <a:cxnSpLocks/>
              <a:stCxn id="7" idx="1"/>
              <a:endCxn id="5" idx="1"/>
            </p:cNvCxnSpPr>
            <p:nvPr/>
          </p:nvCxnSpPr>
          <p:spPr>
            <a:xfrm rot="10800000">
              <a:off x="6276926" y="2186175"/>
              <a:ext cx="12700" cy="120074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99">
              <a:extLst>
                <a:ext uri="{FF2B5EF4-FFF2-40B4-BE49-F238E27FC236}">
                  <a16:creationId xmlns:a16="http://schemas.microsoft.com/office/drawing/2014/main" id="{8EEA3694-A197-6EED-03D1-D6DEEDD89591}"/>
                </a:ext>
              </a:extLst>
            </p:cNvPr>
            <p:cNvSpPr txBox="1"/>
            <p:nvPr/>
          </p:nvSpPr>
          <p:spPr>
            <a:xfrm>
              <a:off x="4825718" y="2591111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100">
              <a:extLst>
                <a:ext uri="{FF2B5EF4-FFF2-40B4-BE49-F238E27FC236}">
                  <a16:creationId xmlns:a16="http://schemas.microsoft.com/office/drawing/2014/main" id="{BBA3306B-E257-E965-A440-31B8EC731A2E}"/>
                </a:ext>
              </a:extLst>
            </p:cNvPr>
            <p:cNvSpPr txBox="1"/>
            <p:nvPr/>
          </p:nvSpPr>
          <p:spPr>
            <a:xfrm>
              <a:off x="5618999" y="2591111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任意多边形: 形状 120">
              <a:extLst>
                <a:ext uri="{FF2B5EF4-FFF2-40B4-BE49-F238E27FC236}">
                  <a16:creationId xmlns:a16="http://schemas.microsoft.com/office/drawing/2014/main" id="{C33505F2-C7C5-8BE9-D10C-76EF1235678D}"/>
                </a:ext>
              </a:extLst>
            </p:cNvPr>
            <p:cNvSpPr/>
            <p:nvPr/>
          </p:nvSpPr>
          <p:spPr>
            <a:xfrm>
              <a:off x="6089606" y="868284"/>
              <a:ext cx="1947209" cy="4574661"/>
            </a:xfrm>
            <a:custGeom>
              <a:avLst/>
              <a:gdLst>
                <a:gd name="connsiteX0" fmla="*/ 0 w 1947209"/>
                <a:gd name="connsiteY0" fmla="*/ 3901905 h 3901905"/>
                <a:gd name="connsiteX1" fmla="*/ 1821820 w 1947209"/>
                <a:gd name="connsiteY1" fmla="*/ 2861862 h 3901905"/>
                <a:gd name="connsiteX2" fmla="*/ 1591475 w 1947209"/>
                <a:gd name="connsiteY2" fmla="*/ 663114 h 3901905"/>
                <a:gd name="connsiteX3" fmla="*/ 6980 w 1947209"/>
                <a:gd name="connsiteY3" fmla="*/ 0 h 390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209" h="3901905">
                  <a:moveTo>
                    <a:pt x="0" y="3901905"/>
                  </a:moveTo>
                  <a:cubicBezTo>
                    <a:pt x="778287" y="3651782"/>
                    <a:pt x="1556574" y="3401660"/>
                    <a:pt x="1821820" y="2861862"/>
                  </a:cubicBezTo>
                  <a:cubicBezTo>
                    <a:pt x="2087066" y="2322064"/>
                    <a:pt x="1893948" y="1140091"/>
                    <a:pt x="1591475" y="663114"/>
                  </a:cubicBezTo>
                  <a:cubicBezTo>
                    <a:pt x="1289002" y="186137"/>
                    <a:pt x="647991" y="93068"/>
                    <a:pt x="6980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121">
              <a:extLst>
                <a:ext uri="{FF2B5EF4-FFF2-40B4-BE49-F238E27FC236}">
                  <a16:creationId xmlns:a16="http://schemas.microsoft.com/office/drawing/2014/main" id="{DBEB727F-38F6-4359-9E95-9337AFE16495}"/>
                </a:ext>
              </a:extLst>
            </p:cNvPr>
            <p:cNvSpPr txBox="1"/>
            <p:nvPr/>
          </p:nvSpPr>
          <p:spPr>
            <a:xfrm>
              <a:off x="6417581" y="5261714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123">
                  <a:extLst>
                    <a:ext uri="{FF2B5EF4-FFF2-40B4-BE49-F238E27FC236}">
                      <a16:creationId xmlns:a16="http://schemas.microsoft.com/office/drawing/2014/main" id="{1F865722-BE14-2124-CE96-68B75C2431E9}"/>
                    </a:ext>
                  </a:extLst>
                </p:cNvPr>
                <p:cNvSpPr txBox="1"/>
                <p:nvPr/>
              </p:nvSpPr>
              <p:spPr>
                <a:xfrm>
                  <a:off x="4073709" y="5977127"/>
                  <a:ext cx="28503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Redesigned Interface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文本框 123">
                  <a:extLst>
                    <a:ext uri="{FF2B5EF4-FFF2-40B4-BE49-F238E27FC236}">
                      <a16:creationId xmlns:a16="http://schemas.microsoft.com/office/drawing/2014/main" id="{1F865722-BE14-2124-CE96-68B75C243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709" y="5977127"/>
                  <a:ext cx="28503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709" t="-8197" r="-4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: 圆角 48">
              <a:extLst>
                <a:ext uri="{FF2B5EF4-FFF2-40B4-BE49-F238E27FC236}">
                  <a16:creationId xmlns:a16="http://schemas.microsoft.com/office/drawing/2014/main" id="{61E7AB11-1796-3BAC-AA70-314CAE147727}"/>
                </a:ext>
              </a:extLst>
            </p:cNvPr>
            <p:cNvSpPr/>
            <p:nvPr/>
          </p:nvSpPr>
          <p:spPr>
            <a:xfrm>
              <a:off x="4905012" y="4018995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Ready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连接符: 曲线 93">
              <a:extLst>
                <a:ext uri="{FF2B5EF4-FFF2-40B4-BE49-F238E27FC236}">
                  <a16:creationId xmlns:a16="http://schemas.microsoft.com/office/drawing/2014/main" id="{3C239486-3EAD-ADAF-47E3-F5939A6342F7}"/>
                </a:ext>
              </a:extLst>
            </p:cNvPr>
            <p:cNvCxnSpPr>
              <a:cxnSpLocks/>
              <a:stCxn id="6" idx="2"/>
              <a:endCxn id="6" idx="1"/>
            </p:cNvCxnSpPr>
            <p:nvPr/>
          </p:nvCxnSpPr>
          <p:spPr>
            <a:xfrm rot="5400000" flipH="1">
              <a:off x="3553049" y="3267961"/>
              <a:ext cx="355987" cy="593896"/>
            </a:xfrm>
            <a:prstGeom prst="curvedConnector4">
              <a:avLst>
                <a:gd name="adj1" fmla="val -64216"/>
                <a:gd name="adj2" fmla="val 13849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连接符: 曲线 93">
              <a:extLst>
                <a:ext uri="{FF2B5EF4-FFF2-40B4-BE49-F238E27FC236}">
                  <a16:creationId xmlns:a16="http://schemas.microsoft.com/office/drawing/2014/main" id="{C3C22F03-0214-1798-EA49-35CE3C7D793E}"/>
                </a:ext>
              </a:extLst>
            </p:cNvPr>
            <p:cNvCxnSpPr>
              <a:cxnSpLocks/>
              <a:stCxn id="7" idx="2"/>
              <a:endCxn id="7" idx="3"/>
            </p:cNvCxnSpPr>
            <p:nvPr/>
          </p:nvCxnSpPr>
          <p:spPr>
            <a:xfrm rot="5400000" flipH="1" flipV="1">
              <a:off x="6989775" y="3267961"/>
              <a:ext cx="355987" cy="593895"/>
            </a:xfrm>
            <a:prstGeom prst="curvedConnector4">
              <a:avLst>
                <a:gd name="adj1" fmla="val -64216"/>
                <a:gd name="adj2" fmla="val 13849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50">
              <a:extLst>
                <a:ext uri="{FF2B5EF4-FFF2-40B4-BE49-F238E27FC236}">
                  <a16:creationId xmlns:a16="http://schemas.microsoft.com/office/drawing/2014/main" id="{6DD5E71E-EE84-E840-002F-0F96B112CC8B}"/>
                </a:ext>
              </a:extLst>
            </p:cNvPr>
            <p:cNvCxnSpPr>
              <a:cxnSpLocks/>
              <a:stCxn id="34" idx="2"/>
              <a:endCxn id="8" idx="0"/>
            </p:cNvCxnSpPr>
            <p:nvPr/>
          </p:nvCxnSpPr>
          <p:spPr>
            <a:xfrm>
              <a:off x="5498908" y="4730970"/>
              <a:ext cx="3196" cy="432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71">
              <a:extLst>
                <a:ext uri="{FF2B5EF4-FFF2-40B4-BE49-F238E27FC236}">
                  <a16:creationId xmlns:a16="http://schemas.microsoft.com/office/drawing/2014/main" id="{0DA39257-828F-B367-44E3-DB7445A300BE}"/>
                </a:ext>
              </a:extLst>
            </p:cNvPr>
            <p:cNvSpPr txBox="1"/>
            <p:nvPr/>
          </p:nvSpPr>
          <p:spPr>
            <a:xfrm>
              <a:off x="5023542" y="476276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箭头连接符 68">
              <a:extLst>
                <a:ext uri="{FF2B5EF4-FFF2-40B4-BE49-F238E27FC236}">
                  <a16:creationId xmlns:a16="http://schemas.microsoft.com/office/drawing/2014/main" id="{EBCCC9CB-9B81-D40C-E55C-C1DA7904EDF4}"/>
                </a:ext>
              </a:extLst>
            </p:cNvPr>
            <p:cNvCxnSpPr>
              <a:cxnSpLocks/>
              <a:stCxn id="6" idx="2"/>
              <a:endCxn id="34" idx="1"/>
            </p:cNvCxnSpPr>
            <p:nvPr/>
          </p:nvCxnSpPr>
          <p:spPr>
            <a:xfrm>
              <a:off x="4027991" y="3742902"/>
              <a:ext cx="877021" cy="6320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68">
              <a:extLst>
                <a:ext uri="{FF2B5EF4-FFF2-40B4-BE49-F238E27FC236}">
                  <a16:creationId xmlns:a16="http://schemas.microsoft.com/office/drawing/2014/main" id="{54C6AC28-D396-6344-304B-6316B43FDE78}"/>
                </a:ext>
              </a:extLst>
            </p:cNvPr>
            <p:cNvCxnSpPr>
              <a:cxnSpLocks/>
              <a:stCxn id="7" idx="2"/>
              <a:endCxn id="34" idx="3"/>
            </p:cNvCxnSpPr>
            <p:nvPr/>
          </p:nvCxnSpPr>
          <p:spPr>
            <a:xfrm flipH="1">
              <a:off x="6092803" y="3742902"/>
              <a:ext cx="778019" cy="6320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71">
              <a:extLst>
                <a:ext uri="{FF2B5EF4-FFF2-40B4-BE49-F238E27FC236}">
                  <a16:creationId xmlns:a16="http://schemas.microsoft.com/office/drawing/2014/main" id="{CEE4B051-A145-CCE7-9421-025E38840725}"/>
                </a:ext>
              </a:extLst>
            </p:cNvPr>
            <p:cNvSpPr txBox="1"/>
            <p:nvPr/>
          </p:nvSpPr>
          <p:spPr>
            <a:xfrm>
              <a:off x="3790035" y="417464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71">
              <a:extLst>
                <a:ext uri="{FF2B5EF4-FFF2-40B4-BE49-F238E27FC236}">
                  <a16:creationId xmlns:a16="http://schemas.microsoft.com/office/drawing/2014/main" id="{7A84BE57-F555-C542-949B-2FE1745E77C6}"/>
                </a:ext>
              </a:extLst>
            </p:cNvPr>
            <p:cNvSpPr txBox="1"/>
            <p:nvPr/>
          </p:nvSpPr>
          <p:spPr>
            <a:xfrm>
              <a:off x="6220248" y="4170611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22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E314C34-2C4F-7F74-325A-6D66AF1F85B3}"/>
              </a:ext>
            </a:extLst>
          </p:cNvPr>
          <p:cNvGrpSpPr/>
          <p:nvPr/>
        </p:nvGrpSpPr>
        <p:grpSpPr>
          <a:xfrm>
            <a:off x="2195165" y="1021453"/>
            <a:ext cx="7667766" cy="4606762"/>
            <a:chOff x="2195165" y="1021453"/>
            <a:chExt cx="7667766" cy="4606762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90CDEC37-BC58-9826-3899-AAD15D43C0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2321403"/>
                </p:ext>
              </p:extLst>
            </p:nvPr>
          </p:nvGraphicFramePr>
          <p:xfrm>
            <a:off x="2195165" y="1021453"/>
            <a:ext cx="7667766" cy="46067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41D4C74-8AAD-048F-E5AF-ADBB57DA7C11}"/>
                </a:ext>
              </a:extLst>
            </p:cNvPr>
            <p:cNvGrpSpPr/>
            <p:nvPr/>
          </p:nvGrpSpPr>
          <p:grpSpPr>
            <a:xfrm>
              <a:off x="4939587" y="2452349"/>
              <a:ext cx="2173415" cy="1353086"/>
              <a:chOff x="838200" y="1898333"/>
              <a:chExt cx="2173415" cy="1353086"/>
            </a:xfrm>
          </p:grpSpPr>
          <p:grpSp>
            <p:nvGrpSpPr>
              <p:cNvPr id="5" name="Content Placeholder 5" descr="Users with solid fill">
                <a:extLst>
                  <a:ext uri="{FF2B5EF4-FFF2-40B4-BE49-F238E27FC236}">
                    <a16:creationId xmlns:a16="http://schemas.microsoft.com/office/drawing/2014/main" id="{91A3B13B-5BAC-A42B-C13F-6DFFB111FE53}"/>
                  </a:ext>
                </a:extLst>
              </p:cNvPr>
              <p:cNvGrpSpPr/>
              <p:nvPr/>
            </p:nvGrpSpPr>
            <p:grpSpPr>
              <a:xfrm>
                <a:off x="1524858" y="1898333"/>
                <a:ext cx="800100" cy="499109"/>
                <a:chOff x="1524858" y="1898333"/>
                <a:chExt cx="800100" cy="499109"/>
              </a:xfrm>
              <a:solidFill>
                <a:srgbClr val="000000"/>
              </a:solidFill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422E4276-0514-D9D1-93A6-5C61519B6BDA}"/>
                    </a:ext>
                  </a:extLst>
                </p:cNvPr>
                <p:cNvSpPr/>
                <p:nvPr/>
              </p:nvSpPr>
              <p:spPr>
                <a:xfrm>
                  <a:off x="1610583" y="1898333"/>
                  <a:ext cx="171450" cy="171449"/>
                </a:xfrm>
                <a:custGeom>
                  <a:avLst/>
                  <a:gdLst>
                    <a:gd name="connsiteX0" fmla="*/ 171450 w 171450"/>
                    <a:gd name="connsiteY0" fmla="*/ 85725 h 171449"/>
                    <a:gd name="connsiteX1" fmla="*/ 85725 w 171450"/>
                    <a:gd name="connsiteY1" fmla="*/ 171450 h 171449"/>
                    <a:gd name="connsiteX2" fmla="*/ 0 w 171450"/>
                    <a:gd name="connsiteY2" fmla="*/ 85725 h 171449"/>
                    <a:gd name="connsiteX3" fmla="*/ 85725 w 171450"/>
                    <a:gd name="connsiteY3" fmla="*/ 0 h 171449"/>
                    <a:gd name="connsiteX4" fmla="*/ 171450 w 171450"/>
                    <a:gd name="connsiteY4" fmla="*/ 85725 h 171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171449">
                      <a:moveTo>
                        <a:pt x="171450" y="85725"/>
                      </a:moveTo>
                      <a:cubicBezTo>
                        <a:pt x="171450" y="133070"/>
                        <a:pt x="133070" y="171450"/>
                        <a:pt x="85725" y="171450"/>
                      </a:cubicBezTo>
                      <a:cubicBezTo>
                        <a:pt x="38380" y="171450"/>
                        <a:pt x="0" y="133070"/>
                        <a:pt x="0" y="85725"/>
                      </a:cubicBezTo>
                      <a:cubicBezTo>
                        <a:pt x="0" y="38380"/>
                        <a:pt x="38380" y="0"/>
                        <a:pt x="85725" y="0"/>
                      </a:cubicBezTo>
                      <a:cubicBezTo>
                        <a:pt x="133070" y="0"/>
                        <a:pt x="171450" y="38380"/>
                        <a:pt x="171450" y="857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E34BA92D-A305-49CC-D831-8AE1762091FC}"/>
                    </a:ext>
                  </a:extLst>
                </p:cNvPr>
                <p:cNvSpPr/>
                <p:nvPr/>
              </p:nvSpPr>
              <p:spPr>
                <a:xfrm>
                  <a:off x="2067783" y="1898333"/>
                  <a:ext cx="171450" cy="171449"/>
                </a:xfrm>
                <a:custGeom>
                  <a:avLst/>
                  <a:gdLst>
                    <a:gd name="connsiteX0" fmla="*/ 171450 w 171450"/>
                    <a:gd name="connsiteY0" fmla="*/ 85725 h 171449"/>
                    <a:gd name="connsiteX1" fmla="*/ 85725 w 171450"/>
                    <a:gd name="connsiteY1" fmla="*/ 171450 h 171449"/>
                    <a:gd name="connsiteX2" fmla="*/ 0 w 171450"/>
                    <a:gd name="connsiteY2" fmla="*/ 85725 h 171449"/>
                    <a:gd name="connsiteX3" fmla="*/ 85725 w 171450"/>
                    <a:gd name="connsiteY3" fmla="*/ 0 h 171449"/>
                    <a:gd name="connsiteX4" fmla="*/ 171450 w 171450"/>
                    <a:gd name="connsiteY4" fmla="*/ 85725 h 171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171449">
                      <a:moveTo>
                        <a:pt x="171450" y="85725"/>
                      </a:moveTo>
                      <a:cubicBezTo>
                        <a:pt x="171450" y="133070"/>
                        <a:pt x="133070" y="171450"/>
                        <a:pt x="85725" y="171450"/>
                      </a:cubicBezTo>
                      <a:cubicBezTo>
                        <a:pt x="38380" y="171450"/>
                        <a:pt x="0" y="133070"/>
                        <a:pt x="0" y="85725"/>
                      </a:cubicBezTo>
                      <a:cubicBezTo>
                        <a:pt x="0" y="38380"/>
                        <a:pt x="38380" y="0"/>
                        <a:pt x="85725" y="0"/>
                      </a:cubicBezTo>
                      <a:cubicBezTo>
                        <a:pt x="133070" y="0"/>
                        <a:pt x="171450" y="38380"/>
                        <a:pt x="171450" y="857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BF43A198-9140-D251-AA0B-3E484056B9DD}"/>
                    </a:ext>
                  </a:extLst>
                </p:cNvPr>
                <p:cNvSpPr/>
                <p:nvPr/>
              </p:nvSpPr>
              <p:spPr>
                <a:xfrm>
                  <a:off x="1753458" y="2225993"/>
                  <a:ext cx="342900" cy="171449"/>
                </a:xfrm>
                <a:custGeom>
                  <a:avLst/>
                  <a:gdLst>
                    <a:gd name="connsiteX0" fmla="*/ 342900 w 342900"/>
                    <a:gd name="connsiteY0" fmla="*/ 171450 h 171449"/>
                    <a:gd name="connsiteX1" fmla="*/ 342900 w 342900"/>
                    <a:gd name="connsiteY1" fmla="*/ 85725 h 171449"/>
                    <a:gd name="connsiteX2" fmla="*/ 325755 w 342900"/>
                    <a:gd name="connsiteY2" fmla="*/ 51435 h 171449"/>
                    <a:gd name="connsiteX3" fmla="*/ 241935 w 342900"/>
                    <a:gd name="connsiteY3" fmla="*/ 11430 h 171449"/>
                    <a:gd name="connsiteX4" fmla="*/ 171450 w 342900"/>
                    <a:gd name="connsiteY4" fmla="*/ 0 h 171449"/>
                    <a:gd name="connsiteX5" fmla="*/ 100965 w 342900"/>
                    <a:gd name="connsiteY5" fmla="*/ 11430 h 171449"/>
                    <a:gd name="connsiteX6" fmla="*/ 17145 w 342900"/>
                    <a:gd name="connsiteY6" fmla="*/ 51435 h 171449"/>
                    <a:gd name="connsiteX7" fmla="*/ 0 w 342900"/>
                    <a:gd name="connsiteY7" fmla="*/ 85725 h 171449"/>
                    <a:gd name="connsiteX8" fmla="*/ 0 w 342900"/>
                    <a:gd name="connsiteY8" fmla="*/ 171450 h 171449"/>
                    <a:gd name="connsiteX9" fmla="*/ 342900 w 342900"/>
                    <a:gd name="connsiteY9" fmla="*/ 171450 h 171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2900" h="171449">
                      <a:moveTo>
                        <a:pt x="342900" y="171450"/>
                      </a:moveTo>
                      <a:lnTo>
                        <a:pt x="342900" y="85725"/>
                      </a:lnTo>
                      <a:cubicBezTo>
                        <a:pt x="342900" y="72390"/>
                        <a:pt x="337185" y="59055"/>
                        <a:pt x="325755" y="51435"/>
                      </a:cubicBezTo>
                      <a:cubicBezTo>
                        <a:pt x="302895" y="32385"/>
                        <a:pt x="272415" y="19050"/>
                        <a:pt x="241935" y="11430"/>
                      </a:cubicBezTo>
                      <a:cubicBezTo>
                        <a:pt x="220980" y="5715"/>
                        <a:pt x="196215" y="0"/>
                        <a:pt x="171450" y="0"/>
                      </a:cubicBezTo>
                      <a:cubicBezTo>
                        <a:pt x="148590" y="0"/>
                        <a:pt x="123825" y="3810"/>
                        <a:pt x="100965" y="11430"/>
                      </a:cubicBezTo>
                      <a:cubicBezTo>
                        <a:pt x="70485" y="19050"/>
                        <a:pt x="41910" y="34290"/>
                        <a:pt x="17145" y="51435"/>
                      </a:cubicBezTo>
                      <a:cubicBezTo>
                        <a:pt x="5715" y="60960"/>
                        <a:pt x="0" y="72390"/>
                        <a:pt x="0" y="85725"/>
                      </a:cubicBezTo>
                      <a:lnTo>
                        <a:pt x="0" y="171450"/>
                      </a:lnTo>
                      <a:lnTo>
                        <a:pt x="342900" y="1714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1E23B8F-2D41-F862-CEB9-36A22FE758AA}"/>
                    </a:ext>
                  </a:extLst>
                </p:cNvPr>
                <p:cNvSpPr/>
                <p:nvPr/>
              </p:nvSpPr>
              <p:spPr>
                <a:xfrm>
                  <a:off x="1839183" y="2031683"/>
                  <a:ext cx="171450" cy="171450"/>
                </a:xfrm>
                <a:custGeom>
                  <a:avLst/>
                  <a:gdLst>
                    <a:gd name="connsiteX0" fmla="*/ 171450 w 171450"/>
                    <a:gd name="connsiteY0" fmla="*/ 85725 h 171450"/>
                    <a:gd name="connsiteX1" fmla="*/ 85725 w 171450"/>
                    <a:gd name="connsiteY1" fmla="*/ 171450 h 171450"/>
                    <a:gd name="connsiteX2" fmla="*/ 0 w 171450"/>
                    <a:gd name="connsiteY2" fmla="*/ 85725 h 171450"/>
                    <a:gd name="connsiteX3" fmla="*/ 85725 w 171450"/>
                    <a:gd name="connsiteY3" fmla="*/ 0 h 171450"/>
                    <a:gd name="connsiteX4" fmla="*/ 171450 w 171450"/>
                    <a:gd name="connsiteY4" fmla="*/ 85725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171450">
                      <a:moveTo>
                        <a:pt x="171450" y="85725"/>
                      </a:moveTo>
                      <a:cubicBezTo>
                        <a:pt x="171450" y="133070"/>
                        <a:pt x="133070" y="171450"/>
                        <a:pt x="85725" y="171450"/>
                      </a:cubicBezTo>
                      <a:cubicBezTo>
                        <a:pt x="38380" y="171450"/>
                        <a:pt x="0" y="133070"/>
                        <a:pt x="0" y="85725"/>
                      </a:cubicBezTo>
                      <a:cubicBezTo>
                        <a:pt x="0" y="38380"/>
                        <a:pt x="38380" y="0"/>
                        <a:pt x="85725" y="0"/>
                      </a:cubicBezTo>
                      <a:cubicBezTo>
                        <a:pt x="133070" y="0"/>
                        <a:pt x="171450" y="38380"/>
                        <a:pt x="171450" y="857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D8C5503E-04B6-F1E0-A55B-0ACB024430A7}"/>
                    </a:ext>
                  </a:extLst>
                </p:cNvPr>
                <p:cNvSpPr/>
                <p:nvPr/>
              </p:nvSpPr>
              <p:spPr>
                <a:xfrm>
                  <a:off x="2014443" y="2092643"/>
                  <a:ext cx="310514" cy="171450"/>
                </a:xfrm>
                <a:custGeom>
                  <a:avLst/>
                  <a:gdLst>
                    <a:gd name="connsiteX0" fmla="*/ 293370 w 310514"/>
                    <a:gd name="connsiteY0" fmla="*/ 51435 h 171450"/>
                    <a:gd name="connsiteX1" fmla="*/ 209550 w 310514"/>
                    <a:gd name="connsiteY1" fmla="*/ 11430 h 171450"/>
                    <a:gd name="connsiteX2" fmla="*/ 139065 w 310514"/>
                    <a:gd name="connsiteY2" fmla="*/ 0 h 171450"/>
                    <a:gd name="connsiteX3" fmla="*/ 68580 w 310514"/>
                    <a:gd name="connsiteY3" fmla="*/ 11430 h 171450"/>
                    <a:gd name="connsiteX4" fmla="*/ 34290 w 310514"/>
                    <a:gd name="connsiteY4" fmla="*/ 24765 h 171450"/>
                    <a:gd name="connsiteX5" fmla="*/ 34290 w 310514"/>
                    <a:gd name="connsiteY5" fmla="*/ 26670 h 171450"/>
                    <a:gd name="connsiteX6" fmla="*/ 0 w 310514"/>
                    <a:gd name="connsiteY6" fmla="*/ 110490 h 171450"/>
                    <a:gd name="connsiteX7" fmla="*/ 87630 w 310514"/>
                    <a:gd name="connsiteY7" fmla="*/ 154305 h 171450"/>
                    <a:gd name="connsiteX8" fmla="*/ 102870 w 310514"/>
                    <a:gd name="connsiteY8" fmla="*/ 171450 h 171450"/>
                    <a:gd name="connsiteX9" fmla="*/ 310515 w 310514"/>
                    <a:gd name="connsiteY9" fmla="*/ 171450 h 171450"/>
                    <a:gd name="connsiteX10" fmla="*/ 310515 w 310514"/>
                    <a:gd name="connsiteY10" fmla="*/ 85725 h 171450"/>
                    <a:gd name="connsiteX11" fmla="*/ 293370 w 310514"/>
                    <a:gd name="connsiteY11" fmla="*/ 51435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0514" h="171450">
                      <a:moveTo>
                        <a:pt x="293370" y="51435"/>
                      </a:moveTo>
                      <a:cubicBezTo>
                        <a:pt x="270510" y="32385"/>
                        <a:pt x="240030" y="19050"/>
                        <a:pt x="209550" y="11430"/>
                      </a:cubicBezTo>
                      <a:cubicBezTo>
                        <a:pt x="188595" y="5715"/>
                        <a:pt x="163830" y="0"/>
                        <a:pt x="139065" y="0"/>
                      </a:cubicBezTo>
                      <a:cubicBezTo>
                        <a:pt x="116205" y="0"/>
                        <a:pt x="91440" y="3810"/>
                        <a:pt x="68580" y="11430"/>
                      </a:cubicBezTo>
                      <a:cubicBezTo>
                        <a:pt x="57150" y="15240"/>
                        <a:pt x="45720" y="19050"/>
                        <a:pt x="34290" y="24765"/>
                      </a:cubicBezTo>
                      <a:lnTo>
                        <a:pt x="34290" y="26670"/>
                      </a:lnTo>
                      <a:cubicBezTo>
                        <a:pt x="34290" y="59055"/>
                        <a:pt x="20955" y="89535"/>
                        <a:pt x="0" y="110490"/>
                      </a:cubicBezTo>
                      <a:cubicBezTo>
                        <a:pt x="36195" y="121920"/>
                        <a:pt x="64770" y="137160"/>
                        <a:pt x="87630" y="154305"/>
                      </a:cubicBezTo>
                      <a:cubicBezTo>
                        <a:pt x="93345" y="160020"/>
                        <a:pt x="99060" y="163830"/>
                        <a:pt x="102870" y="171450"/>
                      </a:cubicBezTo>
                      <a:lnTo>
                        <a:pt x="310515" y="171450"/>
                      </a:lnTo>
                      <a:lnTo>
                        <a:pt x="310515" y="85725"/>
                      </a:lnTo>
                      <a:cubicBezTo>
                        <a:pt x="310515" y="72390"/>
                        <a:pt x="304800" y="59055"/>
                        <a:pt x="293370" y="514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5A77A61-AEB0-2638-41B6-11B1B31CA871}"/>
                    </a:ext>
                  </a:extLst>
                </p:cNvPr>
                <p:cNvSpPr/>
                <p:nvPr/>
              </p:nvSpPr>
              <p:spPr>
                <a:xfrm>
                  <a:off x="1524858" y="2092643"/>
                  <a:ext cx="310514" cy="171450"/>
                </a:xfrm>
                <a:custGeom>
                  <a:avLst/>
                  <a:gdLst>
                    <a:gd name="connsiteX0" fmla="*/ 222885 w 310514"/>
                    <a:gd name="connsiteY0" fmla="*/ 154305 h 171450"/>
                    <a:gd name="connsiteX1" fmla="*/ 222885 w 310514"/>
                    <a:gd name="connsiteY1" fmla="*/ 154305 h 171450"/>
                    <a:gd name="connsiteX2" fmla="*/ 310515 w 310514"/>
                    <a:gd name="connsiteY2" fmla="*/ 110490 h 171450"/>
                    <a:gd name="connsiteX3" fmla="*/ 276225 w 310514"/>
                    <a:gd name="connsiteY3" fmla="*/ 26670 h 171450"/>
                    <a:gd name="connsiteX4" fmla="*/ 276225 w 310514"/>
                    <a:gd name="connsiteY4" fmla="*/ 22860 h 171450"/>
                    <a:gd name="connsiteX5" fmla="*/ 241935 w 310514"/>
                    <a:gd name="connsiteY5" fmla="*/ 11430 h 171450"/>
                    <a:gd name="connsiteX6" fmla="*/ 171450 w 310514"/>
                    <a:gd name="connsiteY6" fmla="*/ 0 h 171450"/>
                    <a:gd name="connsiteX7" fmla="*/ 100965 w 310514"/>
                    <a:gd name="connsiteY7" fmla="*/ 11430 h 171450"/>
                    <a:gd name="connsiteX8" fmla="*/ 17145 w 310514"/>
                    <a:gd name="connsiteY8" fmla="*/ 51435 h 171450"/>
                    <a:gd name="connsiteX9" fmla="*/ 0 w 310514"/>
                    <a:gd name="connsiteY9" fmla="*/ 85725 h 171450"/>
                    <a:gd name="connsiteX10" fmla="*/ 0 w 310514"/>
                    <a:gd name="connsiteY10" fmla="*/ 171450 h 171450"/>
                    <a:gd name="connsiteX11" fmla="*/ 205740 w 310514"/>
                    <a:gd name="connsiteY11" fmla="*/ 171450 h 171450"/>
                    <a:gd name="connsiteX12" fmla="*/ 222885 w 310514"/>
                    <a:gd name="connsiteY12" fmla="*/ 154305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10514" h="171450">
                      <a:moveTo>
                        <a:pt x="222885" y="154305"/>
                      </a:moveTo>
                      <a:lnTo>
                        <a:pt x="222885" y="154305"/>
                      </a:lnTo>
                      <a:cubicBezTo>
                        <a:pt x="249555" y="135255"/>
                        <a:pt x="280035" y="120015"/>
                        <a:pt x="310515" y="110490"/>
                      </a:cubicBezTo>
                      <a:cubicBezTo>
                        <a:pt x="289560" y="87630"/>
                        <a:pt x="276225" y="59055"/>
                        <a:pt x="276225" y="26670"/>
                      </a:cubicBezTo>
                      <a:cubicBezTo>
                        <a:pt x="276225" y="24765"/>
                        <a:pt x="276225" y="24765"/>
                        <a:pt x="276225" y="22860"/>
                      </a:cubicBezTo>
                      <a:cubicBezTo>
                        <a:pt x="264795" y="19050"/>
                        <a:pt x="253365" y="13335"/>
                        <a:pt x="241935" y="11430"/>
                      </a:cubicBezTo>
                      <a:cubicBezTo>
                        <a:pt x="220980" y="5715"/>
                        <a:pt x="196215" y="0"/>
                        <a:pt x="171450" y="0"/>
                      </a:cubicBezTo>
                      <a:cubicBezTo>
                        <a:pt x="148590" y="0"/>
                        <a:pt x="123825" y="3810"/>
                        <a:pt x="100965" y="11430"/>
                      </a:cubicBezTo>
                      <a:cubicBezTo>
                        <a:pt x="70485" y="20955"/>
                        <a:pt x="41910" y="34290"/>
                        <a:pt x="17145" y="51435"/>
                      </a:cubicBezTo>
                      <a:cubicBezTo>
                        <a:pt x="5715" y="59055"/>
                        <a:pt x="0" y="72390"/>
                        <a:pt x="0" y="85725"/>
                      </a:cubicBezTo>
                      <a:lnTo>
                        <a:pt x="0" y="171450"/>
                      </a:lnTo>
                      <a:lnTo>
                        <a:pt x="205740" y="171450"/>
                      </a:lnTo>
                      <a:cubicBezTo>
                        <a:pt x="211455" y="163830"/>
                        <a:pt x="215265" y="160020"/>
                        <a:pt x="222885" y="15430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26B69C-AD9A-BF8E-C0FA-DC3FAC84B582}"/>
                  </a:ext>
                </a:extLst>
              </p:cNvPr>
              <p:cNvSpPr txBox="1"/>
              <p:nvPr/>
            </p:nvSpPr>
            <p:spPr>
              <a:xfrm>
                <a:off x="838200" y="2605088"/>
                <a:ext cx="21734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Developer, Designer,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29444A-28EE-4873-1BB7-09AD7CFB4431}"/>
                </a:ext>
              </a:extLst>
            </p:cNvPr>
            <p:cNvGrpSpPr/>
            <p:nvPr/>
          </p:nvGrpSpPr>
          <p:grpSpPr>
            <a:xfrm>
              <a:off x="4021765" y="1259970"/>
              <a:ext cx="914400" cy="1283732"/>
              <a:chOff x="4861013" y="2234840"/>
              <a:chExt cx="914400" cy="1283732"/>
            </a:xfrm>
          </p:grpSpPr>
          <p:pic>
            <p:nvPicPr>
              <p:cNvPr id="14" name="Graphic 13" descr="Document with solid fill">
                <a:extLst>
                  <a:ext uri="{FF2B5EF4-FFF2-40B4-BE49-F238E27FC236}">
                    <a16:creationId xmlns:a16="http://schemas.microsoft.com/office/drawing/2014/main" id="{F3B04940-F7B6-C7D7-9CA2-89FDD0198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861013" y="223484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867C5-4593-E891-CEF3-A935C2C1696E}"/>
                  </a:ext>
                </a:extLst>
              </p:cNvPr>
              <p:cNvSpPr txBox="1"/>
              <p:nvPr/>
            </p:nvSpPr>
            <p:spPr>
              <a:xfrm>
                <a:off x="4890852" y="3149240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36D751-F560-A142-F025-F431A9441E3F}"/>
                </a:ext>
              </a:extLst>
            </p:cNvPr>
            <p:cNvGrpSpPr/>
            <p:nvPr/>
          </p:nvGrpSpPr>
          <p:grpSpPr>
            <a:xfrm>
              <a:off x="7087534" y="1171653"/>
              <a:ext cx="1236236" cy="1560731"/>
              <a:chOff x="6729986" y="4170218"/>
              <a:chExt cx="1236236" cy="1560731"/>
            </a:xfrm>
          </p:grpSpPr>
          <p:pic>
            <p:nvPicPr>
              <p:cNvPr id="17" name="Graphic 16" descr="Research with solid fill">
                <a:extLst>
                  <a:ext uri="{FF2B5EF4-FFF2-40B4-BE49-F238E27FC236}">
                    <a16:creationId xmlns:a16="http://schemas.microsoft.com/office/drawing/2014/main" id="{78B6F940-D5B9-80C0-5B72-2A15F333D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92834" y="417021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083F93-E629-9BE5-433B-12029A181B49}"/>
                  </a:ext>
                </a:extLst>
              </p:cNvPr>
              <p:cNvSpPr txBox="1"/>
              <p:nvPr/>
            </p:nvSpPr>
            <p:spPr>
              <a:xfrm>
                <a:off x="6729986" y="5084618"/>
                <a:ext cx="12362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Robustness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791D278-150F-A85E-AE68-F31C4F79B4D1}"/>
                </a:ext>
              </a:extLst>
            </p:cNvPr>
            <p:cNvGrpSpPr/>
            <p:nvPr/>
          </p:nvGrpSpPr>
          <p:grpSpPr>
            <a:xfrm>
              <a:off x="5461556" y="4018710"/>
              <a:ext cx="1129476" cy="1560731"/>
              <a:chOff x="2692806" y="4170217"/>
              <a:chExt cx="1129476" cy="1560731"/>
            </a:xfrm>
          </p:grpSpPr>
          <p:pic>
            <p:nvPicPr>
              <p:cNvPr id="20" name="Graphic 19" descr="Blueprint with solid fill">
                <a:extLst>
                  <a:ext uri="{FF2B5EF4-FFF2-40B4-BE49-F238E27FC236}">
                    <a16:creationId xmlns:a16="http://schemas.microsoft.com/office/drawing/2014/main" id="{FBC37684-CC9E-1C37-8925-96558CBC9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00343" y="417021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35B665-E31A-8DA6-1CDE-88071A262CBE}"/>
                  </a:ext>
                </a:extLst>
              </p:cNvPr>
              <p:cNvSpPr txBox="1"/>
              <p:nvPr/>
            </p:nvSpPr>
            <p:spPr>
              <a:xfrm>
                <a:off x="2692806" y="5084617"/>
                <a:ext cx="11294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Robustify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00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2312426-A0AE-CF70-973C-2EFB44BADED6}"/>
              </a:ext>
            </a:extLst>
          </p:cNvPr>
          <p:cNvGrpSpPr/>
          <p:nvPr/>
        </p:nvGrpSpPr>
        <p:grpSpPr>
          <a:xfrm>
            <a:off x="3325640" y="351752"/>
            <a:ext cx="4711175" cy="5994707"/>
            <a:chOff x="3325640" y="351752"/>
            <a:chExt cx="4711175" cy="5994707"/>
          </a:xfrm>
        </p:grpSpPr>
        <p:sp>
          <p:nvSpPr>
            <p:cNvPr id="3" name="矩形: 圆角 43">
              <a:extLst>
                <a:ext uri="{FF2B5EF4-FFF2-40B4-BE49-F238E27FC236}">
                  <a16:creationId xmlns:a16="http://schemas.microsoft.com/office/drawing/2014/main" id="{8BCFC77C-69F0-3CFE-759E-E190E40AFF95}"/>
                </a:ext>
              </a:extLst>
            </p:cNvPr>
            <p:cNvSpPr/>
            <p:nvPr/>
          </p:nvSpPr>
          <p:spPr>
            <a:xfrm>
              <a:off x="4908209" y="527159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: 圆角 44">
              <a:extLst>
                <a:ext uri="{FF2B5EF4-FFF2-40B4-BE49-F238E27FC236}">
                  <a16:creationId xmlns:a16="http://schemas.microsoft.com/office/drawing/2014/main" id="{3BA19711-D5C6-462A-356F-A95E18334AB5}"/>
                </a:ext>
              </a:extLst>
            </p:cNvPr>
            <p:cNvSpPr/>
            <p:nvPr/>
          </p:nvSpPr>
          <p:spPr>
            <a:xfrm>
              <a:off x="3434095" y="182600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圆角 45">
              <a:extLst>
                <a:ext uri="{FF2B5EF4-FFF2-40B4-BE49-F238E27FC236}">
                  <a16:creationId xmlns:a16="http://schemas.microsoft.com/office/drawing/2014/main" id="{CFF51455-02CF-E297-EA74-0693A8D552D6}"/>
                </a:ext>
              </a:extLst>
            </p:cNvPr>
            <p:cNvSpPr/>
            <p:nvPr/>
          </p:nvSpPr>
          <p:spPr>
            <a:xfrm>
              <a:off x="6276926" y="183018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46">
              <a:extLst>
                <a:ext uri="{FF2B5EF4-FFF2-40B4-BE49-F238E27FC236}">
                  <a16:creationId xmlns:a16="http://schemas.microsoft.com/office/drawing/2014/main" id="{5F301C96-2302-077D-32F7-DBA11CAEC94D}"/>
                </a:ext>
              </a:extLst>
            </p:cNvPr>
            <p:cNvSpPr/>
            <p:nvPr/>
          </p:nvSpPr>
          <p:spPr>
            <a:xfrm>
              <a:off x="3434095" y="303092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47">
              <a:extLst>
                <a:ext uri="{FF2B5EF4-FFF2-40B4-BE49-F238E27FC236}">
                  <a16:creationId xmlns:a16="http://schemas.microsoft.com/office/drawing/2014/main" id="{5D885779-6D11-4093-8F1F-C8EBEA67D22F}"/>
                </a:ext>
              </a:extLst>
            </p:cNvPr>
            <p:cNvSpPr/>
            <p:nvPr/>
          </p:nvSpPr>
          <p:spPr>
            <a:xfrm>
              <a:off x="6276926" y="303092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48">
              <a:extLst>
                <a:ext uri="{FF2B5EF4-FFF2-40B4-BE49-F238E27FC236}">
                  <a16:creationId xmlns:a16="http://schemas.microsoft.com/office/drawing/2014/main" id="{B9BB83D4-3B4F-2E78-FCB5-9F80F0A47D40}"/>
                </a:ext>
              </a:extLst>
            </p:cNvPr>
            <p:cNvSpPr/>
            <p:nvPr/>
          </p:nvSpPr>
          <p:spPr>
            <a:xfrm>
              <a:off x="4908208" y="5163884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Delivered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50">
              <a:extLst>
                <a:ext uri="{FF2B5EF4-FFF2-40B4-BE49-F238E27FC236}">
                  <a16:creationId xmlns:a16="http://schemas.microsoft.com/office/drawing/2014/main" id="{2E6AE23A-59CD-C2EF-B419-DE186EFA137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4027991" y="1231921"/>
              <a:ext cx="1096739" cy="5940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51">
              <a:extLst>
                <a:ext uri="{FF2B5EF4-FFF2-40B4-BE49-F238E27FC236}">
                  <a16:creationId xmlns:a16="http://schemas.microsoft.com/office/drawing/2014/main" id="{3958E139-278F-CE20-3455-30BD9908355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5809675" y="1231921"/>
              <a:ext cx="1061147" cy="5982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53">
              <a:extLst>
                <a:ext uri="{FF2B5EF4-FFF2-40B4-BE49-F238E27FC236}">
                  <a16:creationId xmlns:a16="http://schemas.microsoft.com/office/drawing/2014/main" id="{7C813504-6BE2-CC07-4D9A-646A3EDFBC57}"/>
                </a:ext>
              </a:extLst>
            </p:cNvPr>
            <p:cNvSpPr txBox="1"/>
            <p:nvPr/>
          </p:nvSpPr>
          <p:spPr>
            <a:xfrm>
              <a:off x="6527029" y="124655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54">
              <a:extLst>
                <a:ext uri="{FF2B5EF4-FFF2-40B4-BE49-F238E27FC236}">
                  <a16:creationId xmlns:a16="http://schemas.microsoft.com/office/drawing/2014/main" id="{2932FB73-B918-8393-E232-E0FD309FC9B7}"/>
                </a:ext>
              </a:extLst>
            </p:cNvPr>
            <p:cNvSpPr txBox="1"/>
            <p:nvPr/>
          </p:nvSpPr>
          <p:spPr>
            <a:xfrm>
              <a:off x="4116722" y="12102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55">
              <a:extLst>
                <a:ext uri="{FF2B5EF4-FFF2-40B4-BE49-F238E27FC236}">
                  <a16:creationId xmlns:a16="http://schemas.microsoft.com/office/drawing/2014/main" id="{984B615A-F871-E960-AB67-F0A899C27ABF}"/>
                </a:ext>
              </a:extLst>
            </p:cNvPr>
            <p:cNvSpPr txBox="1"/>
            <p:nvPr/>
          </p:nvSpPr>
          <p:spPr>
            <a:xfrm>
              <a:off x="6863841" y="259111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56">
              <a:extLst>
                <a:ext uri="{FF2B5EF4-FFF2-40B4-BE49-F238E27FC236}">
                  <a16:creationId xmlns:a16="http://schemas.microsoft.com/office/drawing/2014/main" id="{6419800C-B6FA-AF44-C5A0-FB50796DFE4A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6870822" y="2542162"/>
              <a:ext cx="0" cy="4887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67">
              <a:extLst>
                <a:ext uri="{FF2B5EF4-FFF2-40B4-BE49-F238E27FC236}">
                  <a16:creationId xmlns:a16="http://schemas.microsoft.com/office/drawing/2014/main" id="{0449A457-E8A9-6E3A-C20F-41FA5CE6395C}"/>
                </a:ext>
              </a:extLst>
            </p:cNvPr>
            <p:cNvSpPr txBox="1"/>
            <p:nvPr/>
          </p:nvSpPr>
          <p:spPr>
            <a:xfrm>
              <a:off x="3325640" y="259111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68">
              <a:extLst>
                <a:ext uri="{FF2B5EF4-FFF2-40B4-BE49-F238E27FC236}">
                  <a16:creationId xmlns:a16="http://schemas.microsoft.com/office/drawing/2014/main" id="{1BEEDC3D-D508-AFDE-F6A2-62DA2F5A4AE8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027991" y="2537982"/>
              <a:ext cx="0" cy="4929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椭圆 75">
              <a:extLst>
                <a:ext uri="{FF2B5EF4-FFF2-40B4-BE49-F238E27FC236}">
                  <a16:creationId xmlns:a16="http://schemas.microsoft.com/office/drawing/2014/main" id="{34CB01DC-1AED-B812-AABB-4066D675CD52}"/>
                </a:ext>
              </a:extLst>
            </p:cNvPr>
            <p:cNvSpPr/>
            <p:nvPr/>
          </p:nvSpPr>
          <p:spPr>
            <a:xfrm>
              <a:off x="4181117" y="351752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连接符: 曲线 77">
              <a:extLst>
                <a:ext uri="{FF2B5EF4-FFF2-40B4-BE49-F238E27FC236}">
                  <a16:creationId xmlns:a16="http://schemas.microsoft.com/office/drawing/2014/main" id="{11FEFBC5-516B-F5D4-15EB-28B73B1D8FCE}"/>
                </a:ext>
              </a:extLst>
            </p:cNvPr>
            <p:cNvCxnSpPr>
              <a:stCxn id="21" idx="4"/>
              <a:endCxn id="3" idx="1"/>
            </p:cNvCxnSpPr>
            <p:nvPr/>
          </p:nvCxnSpPr>
          <p:spPr>
            <a:xfrm rot="16200000" flipH="1">
              <a:off x="4383668" y="358606"/>
              <a:ext cx="391792" cy="657290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连接符: 曲线 78">
              <a:extLst>
                <a:ext uri="{FF2B5EF4-FFF2-40B4-BE49-F238E27FC236}">
                  <a16:creationId xmlns:a16="http://schemas.microsoft.com/office/drawing/2014/main" id="{E8B6FA1D-C365-1A32-BB68-F76E6276A5A0}"/>
                </a:ext>
              </a:extLst>
            </p:cNvPr>
            <p:cNvCxnSpPr>
              <a:cxnSpLocks/>
              <a:stCxn id="4" idx="3"/>
              <a:endCxn id="3" idx="2"/>
            </p:cNvCxnSpPr>
            <p:nvPr/>
          </p:nvCxnSpPr>
          <p:spPr>
            <a:xfrm flipV="1">
              <a:off x="4621886" y="1239134"/>
              <a:ext cx="880219" cy="94286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79">
              <a:extLst>
                <a:ext uri="{FF2B5EF4-FFF2-40B4-BE49-F238E27FC236}">
                  <a16:creationId xmlns:a16="http://schemas.microsoft.com/office/drawing/2014/main" id="{D0747848-8B6C-8D7F-3495-2E0A2943CF79}"/>
                </a:ext>
              </a:extLst>
            </p:cNvPr>
            <p:cNvSpPr txBox="1"/>
            <p:nvPr/>
          </p:nvSpPr>
          <p:spPr>
            <a:xfrm>
              <a:off x="4783198" y="156071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80">
              <a:extLst>
                <a:ext uri="{FF2B5EF4-FFF2-40B4-BE49-F238E27FC236}">
                  <a16:creationId xmlns:a16="http://schemas.microsoft.com/office/drawing/2014/main" id="{55C6EF3B-984C-9EBB-0B68-BC818A0E7D18}"/>
                </a:ext>
              </a:extLst>
            </p:cNvPr>
            <p:cNvSpPr txBox="1"/>
            <p:nvPr/>
          </p:nvSpPr>
          <p:spPr>
            <a:xfrm>
              <a:off x="5718625" y="156071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连接符: 曲线 85">
              <a:extLst>
                <a:ext uri="{FF2B5EF4-FFF2-40B4-BE49-F238E27FC236}">
                  <a16:creationId xmlns:a16="http://schemas.microsoft.com/office/drawing/2014/main" id="{60E3C516-3707-64A4-ACAB-3F3D56037F09}"/>
                </a:ext>
              </a:extLst>
            </p:cNvPr>
            <p:cNvCxnSpPr>
              <a:cxnSpLocks/>
              <a:stCxn id="5" idx="1"/>
              <a:endCxn id="3" idx="2"/>
            </p:cNvCxnSpPr>
            <p:nvPr/>
          </p:nvCxnSpPr>
          <p:spPr>
            <a:xfrm rot="10800000">
              <a:off x="5502106" y="1239135"/>
              <a:ext cx="774821" cy="94704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连接符: 曲线 93">
              <a:extLst>
                <a:ext uri="{FF2B5EF4-FFF2-40B4-BE49-F238E27FC236}">
                  <a16:creationId xmlns:a16="http://schemas.microsoft.com/office/drawing/2014/main" id="{CB038FEE-8B2F-5208-967A-F9D08937D82F}"/>
                </a:ext>
              </a:extLst>
            </p:cNvPr>
            <p:cNvCxnSpPr>
              <a:cxnSpLocks/>
              <a:stCxn id="6" idx="3"/>
              <a:endCxn id="4" idx="3"/>
            </p:cNvCxnSpPr>
            <p:nvPr/>
          </p:nvCxnSpPr>
          <p:spPr>
            <a:xfrm flipV="1">
              <a:off x="4621886" y="2181995"/>
              <a:ext cx="12700" cy="120492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连接符: 曲线 96">
              <a:extLst>
                <a:ext uri="{FF2B5EF4-FFF2-40B4-BE49-F238E27FC236}">
                  <a16:creationId xmlns:a16="http://schemas.microsoft.com/office/drawing/2014/main" id="{8ABA2F01-6698-3862-3782-A679B3695CE0}"/>
                </a:ext>
              </a:extLst>
            </p:cNvPr>
            <p:cNvCxnSpPr>
              <a:cxnSpLocks/>
              <a:stCxn id="7" idx="1"/>
              <a:endCxn id="5" idx="1"/>
            </p:cNvCxnSpPr>
            <p:nvPr/>
          </p:nvCxnSpPr>
          <p:spPr>
            <a:xfrm rot="10800000">
              <a:off x="6276926" y="2186175"/>
              <a:ext cx="12700" cy="120074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99">
              <a:extLst>
                <a:ext uri="{FF2B5EF4-FFF2-40B4-BE49-F238E27FC236}">
                  <a16:creationId xmlns:a16="http://schemas.microsoft.com/office/drawing/2014/main" id="{8EEA3694-A197-6EED-03D1-D6DEEDD89591}"/>
                </a:ext>
              </a:extLst>
            </p:cNvPr>
            <p:cNvSpPr txBox="1"/>
            <p:nvPr/>
          </p:nvSpPr>
          <p:spPr>
            <a:xfrm>
              <a:off x="4825718" y="2591111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100">
              <a:extLst>
                <a:ext uri="{FF2B5EF4-FFF2-40B4-BE49-F238E27FC236}">
                  <a16:creationId xmlns:a16="http://schemas.microsoft.com/office/drawing/2014/main" id="{BBA3306B-E257-E965-A440-31B8EC731A2E}"/>
                </a:ext>
              </a:extLst>
            </p:cNvPr>
            <p:cNvSpPr txBox="1"/>
            <p:nvPr/>
          </p:nvSpPr>
          <p:spPr>
            <a:xfrm>
              <a:off x="5618999" y="2591111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任意多边形: 形状 120">
              <a:extLst>
                <a:ext uri="{FF2B5EF4-FFF2-40B4-BE49-F238E27FC236}">
                  <a16:creationId xmlns:a16="http://schemas.microsoft.com/office/drawing/2014/main" id="{C33505F2-C7C5-8BE9-D10C-76EF1235678D}"/>
                </a:ext>
              </a:extLst>
            </p:cNvPr>
            <p:cNvSpPr/>
            <p:nvPr/>
          </p:nvSpPr>
          <p:spPr>
            <a:xfrm>
              <a:off x="6089606" y="868284"/>
              <a:ext cx="1947209" cy="4574661"/>
            </a:xfrm>
            <a:custGeom>
              <a:avLst/>
              <a:gdLst>
                <a:gd name="connsiteX0" fmla="*/ 0 w 1947209"/>
                <a:gd name="connsiteY0" fmla="*/ 3901905 h 3901905"/>
                <a:gd name="connsiteX1" fmla="*/ 1821820 w 1947209"/>
                <a:gd name="connsiteY1" fmla="*/ 2861862 h 3901905"/>
                <a:gd name="connsiteX2" fmla="*/ 1591475 w 1947209"/>
                <a:gd name="connsiteY2" fmla="*/ 663114 h 3901905"/>
                <a:gd name="connsiteX3" fmla="*/ 6980 w 1947209"/>
                <a:gd name="connsiteY3" fmla="*/ 0 h 390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209" h="3901905">
                  <a:moveTo>
                    <a:pt x="0" y="3901905"/>
                  </a:moveTo>
                  <a:cubicBezTo>
                    <a:pt x="778287" y="3651782"/>
                    <a:pt x="1556574" y="3401660"/>
                    <a:pt x="1821820" y="2861862"/>
                  </a:cubicBezTo>
                  <a:cubicBezTo>
                    <a:pt x="2087066" y="2322064"/>
                    <a:pt x="1893948" y="1140091"/>
                    <a:pt x="1591475" y="663114"/>
                  </a:cubicBezTo>
                  <a:cubicBezTo>
                    <a:pt x="1289002" y="186137"/>
                    <a:pt x="647991" y="93068"/>
                    <a:pt x="6980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121">
              <a:extLst>
                <a:ext uri="{FF2B5EF4-FFF2-40B4-BE49-F238E27FC236}">
                  <a16:creationId xmlns:a16="http://schemas.microsoft.com/office/drawing/2014/main" id="{DBEB727F-38F6-4359-9E95-9337AFE16495}"/>
                </a:ext>
              </a:extLst>
            </p:cNvPr>
            <p:cNvSpPr txBox="1"/>
            <p:nvPr/>
          </p:nvSpPr>
          <p:spPr>
            <a:xfrm>
              <a:off x="6417581" y="5261714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123">
                  <a:extLst>
                    <a:ext uri="{FF2B5EF4-FFF2-40B4-BE49-F238E27FC236}">
                      <a16:creationId xmlns:a16="http://schemas.microsoft.com/office/drawing/2014/main" id="{1F865722-BE14-2124-CE96-68B75C2431E9}"/>
                    </a:ext>
                  </a:extLst>
                </p:cNvPr>
                <p:cNvSpPr txBox="1"/>
                <p:nvPr/>
              </p:nvSpPr>
              <p:spPr>
                <a:xfrm>
                  <a:off x="4073709" y="5977127"/>
                  <a:ext cx="28503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Redesigned Interface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文本框 123">
                  <a:extLst>
                    <a:ext uri="{FF2B5EF4-FFF2-40B4-BE49-F238E27FC236}">
                      <a16:creationId xmlns:a16="http://schemas.microsoft.com/office/drawing/2014/main" id="{1F865722-BE14-2124-CE96-68B75C243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709" y="5977127"/>
                  <a:ext cx="28503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709" t="-8197" r="-4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: 圆角 48">
              <a:extLst>
                <a:ext uri="{FF2B5EF4-FFF2-40B4-BE49-F238E27FC236}">
                  <a16:creationId xmlns:a16="http://schemas.microsoft.com/office/drawing/2014/main" id="{61E7AB11-1796-3BAC-AA70-314CAE147727}"/>
                </a:ext>
              </a:extLst>
            </p:cNvPr>
            <p:cNvSpPr/>
            <p:nvPr/>
          </p:nvSpPr>
          <p:spPr>
            <a:xfrm>
              <a:off x="4905012" y="4018995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Ready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50">
              <a:extLst>
                <a:ext uri="{FF2B5EF4-FFF2-40B4-BE49-F238E27FC236}">
                  <a16:creationId xmlns:a16="http://schemas.microsoft.com/office/drawing/2014/main" id="{6DD5E71E-EE84-E840-002F-0F96B112CC8B}"/>
                </a:ext>
              </a:extLst>
            </p:cNvPr>
            <p:cNvCxnSpPr>
              <a:cxnSpLocks/>
              <a:stCxn id="34" idx="2"/>
              <a:endCxn id="8" idx="0"/>
            </p:cNvCxnSpPr>
            <p:nvPr/>
          </p:nvCxnSpPr>
          <p:spPr>
            <a:xfrm>
              <a:off x="5498908" y="4730970"/>
              <a:ext cx="3196" cy="432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71">
              <a:extLst>
                <a:ext uri="{FF2B5EF4-FFF2-40B4-BE49-F238E27FC236}">
                  <a16:creationId xmlns:a16="http://schemas.microsoft.com/office/drawing/2014/main" id="{0DA39257-828F-B367-44E3-DB7445A300BE}"/>
                </a:ext>
              </a:extLst>
            </p:cNvPr>
            <p:cNvSpPr txBox="1"/>
            <p:nvPr/>
          </p:nvSpPr>
          <p:spPr>
            <a:xfrm>
              <a:off x="5023542" y="476276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箭头连接符 68">
              <a:extLst>
                <a:ext uri="{FF2B5EF4-FFF2-40B4-BE49-F238E27FC236}">
                  <a16:creationId xmlns:a16="http://schemas.microsoft.com/office/drawing/2014/main" id="{EBCCC9CB-9B81-D40C-E55C-C1DA7904EDF4}"/>
                </a:ext>
              </a:extLst>
            </p:cNvPr>
            <p:cNvCxnSpPr>
              <a:cxnSpLocks/>
              <a:stCxn id="6" idx="2"/>
              <a:endCxn id="34" idx="1"/>
            </p:cNvCxnSpPr>
            <p:nvPr/>
          </p:nvCxnSpPr>
          <p:spPr>
            <a:xfrm>
              <a:off x="4027991" y="3742902"/>
              <a:ext cx="877021" cy="6320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68">
              <a:extLst>
                <a:ext uri="{FF2B5EF4-FFF2-40B4-BE49-F238E27FC236}">
                  <a16:creationId xmlns:a16="http://schemas.microsoft.com/office/drawing/2014/main" id="{54C6AC28-D396-6344-304B-6316B43FDE78}"/>
                </a:ext>
              </a:extLst>
            </p:cNvPr>
            <p:cNvCxnSpPr>
              <a:cxnSpLocks/>
              <a:stCxn id="7" idx="2"/>
              <a:endCxn id="34" idx="3"/>
            </p:cNvCxnSpPr>
            <p:nvPr/>
          </p:nvCxnSpPr>
          <p:spPr>
            <a:xfrm flipH="1">
              <a:off x="6092803" y="3742902"/>
              <a:ext cx="778019" cy="6320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71">
              <a:extLst>
                <a:ext uri="{FF2B5EF4-FFF2-40B4-BE49-F238E27FC236}">
                  <a16:creationId xmlns:a16="http://schemas.microsoft.com/office/drawing/2014/main" id="{CEE4B051-A145-CCE7-9421-025E38840725}"/>
                </a:ext>
              </a:extLst>
            </p:cNvPr>
            <p:cNvSpPr txBox="1"/>
            <p:nvPr/>
          </p:nvSpPr>
          <p:spPr>
            <a:xfrm>
              <a:off x="3790035" y="417464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71">
              <a:extLst>
                <a:ext uri="{FF2B5EF4-FFF2-40B4-BE49-F238E27FC236}">
                  <a16:creationId xmlns:a16="http://schemas.microsoft.com/office/drawing/2014/main" id="{7A84BE57-F555-C542-949B-2FE1745E77C6}"/>
                </a:ext>
              </a:extLst>
            </p:cNvPr>
            <p:cNvSpPr txBox="1"/>
            <p:nvPr/>
          </p:nvSpPr>
          <p:spPr>
            <a:xfrm>
              <a:off x="6220248" y="4170611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74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5092F79-F2D7-E9F7-49BF-3F29EE631155}"/>
              </a:ext>
            </a:extLst>
          </p:cNvPr>
          <p:cNvGrpSpPr/>
          <p:nvPr/>
        </p:nvGrpSpPr>
        <p:grpSpPr>
          <a:xfrm>
            <a:off x="817219" y="975879"/>
            <a:ext cx="4711175" cy="5506894"/>
            <a:chOff x="228586" y="418013"/>
            <a:chExt cx="4711175" cy="5506894"/>
          </a:xfrm>
        </p:grpSpPr>
        <p:sp>
          <p:nvSpPr>
            <p:cNvPr id="3" name="矩形: 圆角 43">
              <a:extLst>
                <a:ext uri="{FF2B5EF4-FFF2-40B4-BE49-F238E27FC236}">
                  <a16:creationId xmlns:a16="http://schemas.microsoft.com/office/drawing/2014/main" id="{EF5AD5E0-EA61-7B4A-1A00-3E31C6327DF7}"/>
                </a:ext>
              </a:extLst>
            </p:cNvPr>
            <p:cNvSpPr/>
            <p:nvPr/>
          </p:nvSpPr>
          <p:spPr>
            <a:xfrm>
              <a:off x="1811155" y="593420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: 圆角 44">
              <a:extLst>
                <a:ext uri="{FF2B5EF4-FFF2-40B4-BE49-F238E27FC236}">
                  <a16:creationId xmlns:a16="http://schemas.microsoft.com/office/drawing/2014/main" id="{EB90A7C8-E5B7-E691-A278-832D1D84B7C4}"/>
                </a:ext>
              </a:extLst>
            </p:cNvPr>
            <p:cNvSpPr/>
            <p:nvPr/>
          </p:nvSpPr>
          <p:spPr>
            <a:xfrm>
              <a:off x="337041" y="1892268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圆角 45">
              <a:extLst>
                <a:ext uri="{FF2B5EF4-FFF2-40B4-BE49-F238E27FC236}">
                  <a16:creationId xmlns:a16="http://schemas.microsoft.com/office/drawing/2014/main" id="{AD19D888-4EF6-9420-B122-37F52CDD8C6E}"/>
                </a:ext>
              </a:extLst>
            </p:cNvPr>
            <p:cNvSpPr/>
            <p:nvPr/>
          </p:nvSpPr>
          <p:spPr>
            <a:xfrm>
              <a:off x="3179872" y="1896448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46">
              <a:extLst>
                <a:ext uri="{FF2B5EF4-FFF2-40B4-BE49-F238E27FC236}">
                  <a16:creationId xmlns:a16="http://schemas.microsoft.com/office/drawing/2014/main" id="{FC90C673-3540-89B0-4950-6CDDF3200D8C}"/>
                </a:ext>
              </a:extLst>
            </p:cNvPr>
            <p:cNvSpPr/>
            <p:nvPr/>
          </p:nvSpPr>
          <p:spPr>
            <a:xfrm>
              <a:off x="337041" y="3097188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47">
              <a:extLst>
                <a:ext uri="{FF2B5EF4-FFF2-40B4-BE49-F238E27FC236}">
                  <a16:creationId xmlns:a16="http://schemas.microsoft.com/office/drawing/2014/main" id="{25C97257-24B2-7AC0-8A62-FBCDC4033DA9}"/>
                </a:ext>
              </a:extLst>
            </p:cNvPr>
            <p:cNvSpPr/>
            <p:nvPr/>
          </p:nvSpPr>
          <p:spPr>
            <a:xfrm>
              <a:off x="3179872" y="3097188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48">
              <a:extLst>
                <a:ext uri="{FF2B5EF4-FFF2-40B4-BE49-F238E27FC236}">
                  <a16:creationId xmlns:a16="http://schemas.microsoft.com/office/drawing/2014/main" id="{1EC0B84F-9C63-8F49-FC21-92D1975AC83C}"/>
                </a:ext>
              </a:extLst>
            </p:cNvPr>
            <p:cNvSpPr/>
            <p:nvPr/>
          </p:nvSpPr>
          <p:spPr>
            <a:xfrm>
              <a:off x="1811154" y="4368756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Delivered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50">
              <a:extLst>
                <a:ext uri="{FF2B5EF4-FFF2-40B4-BE49-F238E27FC236}">
                  <a16:creationId xmlns:a16="http://schemas.microsoft.com/office/drawing/2014/main" id="{8024E5AF-7B6C-075C-BF4F-116AF516020A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930937" y="1298182"/>
              <a:ext cx="1096739" cy="5940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51">
              <a:extLst>
                <a:ext uri="{FF2B5EF4-FFF2-40B4-BE49-F238E27FC236}">
                  <a16:creationId xmlns:a16="http://schemas.microsoft.com/office/drawing/2014/main" id="{1F60B0AE-62B7-7E29-5B97-2F6956B6082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712621" y="1298182"/>
              <a:ext cx="1061147" cy="5982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53">
              <a:extLst>
                <a:ext uri="{FF2B5EF4-FFF2-40B4-BE49-F238E27FC236}">
                  <a16:creationId xmlns:a16="http://schemas.microsoft.com/office/drawing/2014/main" id="{D63D9F85-0922-486D-C303-074C4601EBD3}"/>
                </a:ext>
              </a:extLst>
            </p:cNvPr>
            <p:cNvSpPr txBox="1"/>
            <p:nvPr/>
          </p:nvSpPr>
          <p:spPr>
            <a:xfrm>
              <a:off x="3429975" y="131281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54">
              <a:extLst>
                <a:ext uri="{FF2B5EF4-FFF2-40B4-BE49-F238E27FC236}">
                  <a16:creationId xmlns:a16="http://schemas.microsoft.com/office/drawing/2014/main" id="{33D8CBDE-2487-2D02-B84B-A09A26C50467}"/>
                </a:ext>
              </a:extLst>
            </p:cNvPr>
            <p:cNvSpPr txBox="1"/>
            <p:nvPr/>
          </p:nvSpPr>
          <p:spPr>
            <a:xfrm>
              <a:off x="1019668" y="127646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55">
              <a:extLst>
                <a:ext uri="{FF2B5EF4-FFF2-40B4-BE49-F238E27FC236}">
                  <a16:creationId xmlns:a16="http://schemas.microsoft.com/office/drawing/2014/main" id="{A4A598E9-81E3-D302-6A6A-F38209E90D2D}"/>
                </a:ext>
              </a:extLst>
            </p:cNvPr>
            <p:cNvSpPr txBox="1"/>
            <p:nvPr/>
          </p:nvSpPr>
          <p:spPr>
            <a:xfrm>
              <a:off x="3766787" y="265737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56">
              <a:extLst>
                <a:ext uri="{FF2B5EF4-FFF2-40B4-BE49-F238E27FC236}">
                  <a16:creationId xmlns:a16="http://schemas.microsoft.com/office/drawing/2014/main" id="{037223CD-B489-BA93-4ABB-CC56C9592D73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3773768" y="2608423"/>
              <a:ext cx="0" cy="4887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61">
              <a:extLst>
                <a:ext uri="{FF2B5EF4-FFF2-40B4-BE49-F238E27FC236}">
                  <a16:creationId xmlns:a16="http://schemas.microsoft.com/office/drawing/2014/main" id="{9AA45EB0-7E2C-21AF-3737-0DAE4D65DB18}"/>
                </a:ext>
              </a:extLst>
            </p:cNvPr>
            <p:cNvCxnSpPr>
              <a:cxnSpLocks/>
              <a:stCxn id="6" idx="2"/>
              <a:endCxn id="8" idx="1"/>
            </p:cNvCxnSpPr>
            <p:nvPr/>
          </p:nvCxnSpPr>
          <p:spPr>
            <a:xfrm>
              <a:off x="930937" y="3809163"/>
              <a:ext cx="880217" cy="9155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64">
              <a:extLst>
                <a:ext uri="{FF2B5EF4-FFF2-40B4-BE49-F238E27FC236}">
                  <a16:creationId xmlns:a16="http://schemas.microsoft.com/office/drawing/2014/main" id="{FD9B86CA-76B1-D1BC-F7E4-7FBF3E4C836C}"/>
                </a:ext>
              </a:extLst>
            </p:cNvPr>
            <p:cNvCxnSpPr>
              <a:cxnSpLocks/>
              <a:stCxn id="7" idx="2"/>
              <a:endCxn id="8" idx="3"/>
            </p:cNvCxnSpPr>
            <p:nvPr/>
          </p:nvCxnSpPr>
          <p:spPr>
            <a:xfrm flipH="1">
              <a:off x="2998945" y="3809163"/>
              <a:ext cx="774823" cy="9155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67">
              <a:extLst>
                <a:ext uri="{FF2B5EF4-FFF2-40B4-BE49-F238E27FC236}">
                  <a16:creationId xmlns:a16="http://schemas.microsoft.com/office/drawing/2014/main" id="{8B5404A7-79FE-3F31-A376-E11C30097D08}"/>
                </a:ext>
              </a:extLst>
            </p:cNvPr>
            <p:cNvSpPr txBox="1"/>
            <p:nvPr/>
          </p:nvSpPr>
          <p:spPr>
            <a:xfrm>
              <a:off x="228586" y="265737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68">
              <a:extLst>
                <a:ext uri="{FF2B5EF4-FFF2-40B4-BE49-F238E27FC236}">
                  <a16:creationId xmlns:a16="http://schemas.microsoft.com/office/drawing/2014/main" id="{AD1FD694-5AD3-C70B-C8C3-D8E961D9F518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930937" y="2604243"/>
              <a:ext cx="0" cy="4929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71">
              <a:extLst>
                <a:ext uri="{FF2B5EF4-FFF2-40B4-BE49-F238E27FC236}">
                  <a16:creationId xmlns:a16="http://schemas.microsoft.com/office/drawing/2014/main" id="{13E7D481-8AEA-867F-65C8-682B9F208242}"/>
                </a:ext>
              </a:extLst>
            </p:cNvPr>
            <p:cNvSpPr txBox="1"/>
            <p:nvPr/>
          </p:nvSpPr>
          <p:spPr>
            <a:xfrm>
              <a:off x="932210" y="408228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72">
              <a:extLst>
                <a:ext uri="{FF2B5EF4-FFF2-40B4-BE49-F238E27FC236}">
                  <a16:creationId xmlns:a16="http://schemas.microsoft.com/office/drawing/2014/main" id="{98350A48-7A01-FB89-5BB5-7A3D59DA9A53}"/>
                </a:ext>
              </a:extLst>
            </p:cNvPr>
            <p:cNvSpPr txBox="1"/>
            <p:nvPr/>
          </p:nvSpPr>
          <p:spPr>
            <a:xfrm>
              <a:off x="3500064" y="4082287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75">
              <a:extLst>
                <a:ext uri="{FF2B5EF4-FFF2-40B4-BE49-F238E27FC236}">
                  <a16:creationId xmlns:a16="http://schemas.microsoft.com/office/drawing/2014/main" id="{60A38604-1C2E-BC9C-F615-CFCFBF5AE4CB}"/>
                </a:ext>
              </a:extLst>
            </p:cNvPr>
            <p:cNvSpPr/>
            <p:nvPr/>
          </p:nvSpPr>
          <p:spPr>
            <a:xfrm>
              <a:off x="1084063" y="418013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连接符: 曲线 77">
              <a:extLst>
                <a:ext uri="{FF2B5EF4-FFF2-40B4-BE49-F238E27FC236}">
                  <a16:creationId xmlns:a16="http://schemas.microsoft.com/office/drawing/2014/main" id="{3BD4A2F0-4B14-1625-3001-E127F442CCB2}"/>
                </a:ext>
              </a:extLst>
            </p:cNvPr>
            <p:cNvCxnSpPr>
              <a:stCxn id="21" idx="4"/>
              <a:endCxn id="3" idx="1"/>
            </p:cNvCxnSpPr>
            <p:nvPr/>
          </p:nvCxnSpPr>
          <p:spPr>
            <a:xfrm rot="16200000" flipH="1">
              <a:off x="1286614" y="424867"/>
              <a:ext cx="391792" cy="657290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任意多边形: 形状 120">
              <a:extLst>
                <a:ext uri="{FF2B5EF4-FFF2-40B4-BE49-F238E27FC236}">
                  <a16:creationId xmlns:a16="http://schemas.microsoft.com/office/drawing/2014/main" id="{F3DEFA56-B6D9-71AA-C4C2-A3FCF2E2327D}"/>
                </a:ext>
              </a:extLst>
            </p:cNvPr>
            <p:cNvSpPr/>
            <p:nvPr/>
          </p:nvSpPr>
          <p:spPr>
            <a:xfrm>
              <a:off x="2992552" y="934545"/>
              <a:ext cx="1947209" cy="3901905"/>
            </a:xfrm>
            <a:custGeom>
              <a:avLst/>
              <a:gdLst>
                <a:gd name="connsiteX0" fmla="*/ 0 w 1947209"/>
                <a:gd name="connsiteY0" fmla="*/ 3901905 h 3901905"/>
                <a:gd name="connsiteX1" fmla="*/ 1821820 w 1947209"/>
                <a:gd name="connsiteY1" fmla="*/ 2861862 h 3901905"/>
                <a:gd name="connsiteX2" fmla="*/ 1591475 w 1947209"/>
                <a:gd name="connsiteY2" fmla="*/ 663114 h 3901905"/>
                <a:gd name="connsiteX3" fmla="*/ 6980 w 1947209"/>
                <a:gd name="connsiteY3" fmla="*/ 0 h 390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209" h="3901905">
                  <a:moveTo>
                    <a:pt x="0" y="3901905"/>
                  </a:moveTo>
                  <a:cubicBezTo>
                    <a:pt x="778287" y="3651782"/>
                    <a:pt x="1556574" y="3401660"/>
                    <a:pt x="1821820" y="2861862"/>
                  </a:cubicBezTo>
                  <a:cubicBezTo>
                    <a:pt x="2087066" y="2322064"/>
                    <a:pt x="1893948" y="1140091"/>
                    <a:pt x="1591475" y="663114"/>
                  </a:cubicBezTo>
                  <a:cubicBezTo>
                    <a:pt x="1289002" y="186137"/>
                    <a:pt x="647991" y="93068"/>
                    <a:pt x="6980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121">
              <a:extLst>
                <a:ext uri="{FF2B5EF4-FFF2-40B4-BE49-F238E27FC236}">
                  <a16:creationId xmlns:a16="http://schemas.microsoft.com/office/drawing/2014/main" id="{D447A104-9CDF-38B4-24CF-4BE0D871B443}"/>
                </a:ext>
              </a:extLst>
            </p:cNvPr>
            <p:cNvSpPr txBox="1"/>
            <p:nvPr/>
          </p:nvSpPr>
          <p:spPr>
            <a:xfrm>
              <a:off x="3406891" y="462853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123">
                  <a:extLst>
                    <a:ext uri="{FF2B5EF4-FFF2-40B4-BE49-F238E27FC236}">
                      <a16:creationId xmlns:a16="http://schemas.microsoft.com/office/drawing/2014/main" id="{AA8715C6-8A7C-0121-E22E-6C50C972D671}"/>
                    </a:ext>
                  </a:extLst>
                </p:cNvPr>
                <p:cNvSpPr txBox="1"/>
                <p:nvPr/>
              </p:nvSpPr>
              <p:spPr>
                <a:xfrm>
                  <a:off x="926213" y="5555575"/>
                  <a:ext cx="3092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 Redesign by disabling 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𝑼𝒑</m:t>
                      </m:r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文本框 123">
                  <a:extLst>
                    <a:ext uri="{FF2B5EF4-FFF2-40B4-BE49-F238E27FC236}">
                      <a16:creationId xmlns:a16="http://schemas.microsoft.com/office/drawing/2014/main" id="{AA8715C6-8A7C-0121-E22E-6C50C972D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213" y="5555575"/>
                  <a:ext cx="309251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575" t="-10000" r="-78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DB9A98-DEEA-2750-708D-8EFD0BC4F995}"/>
              </a:ext>
            </a:extLst>
          </p:cNvPr>
          <p:cNvGrpSpPr/>
          <p:nvPr/>
        </p:nvGrpSpPr>
        <p:grpSpPr>
          <a:xfrm>
            <a:off x="6113837" y="418013"/>
            <a:ext cx="6140464" cy="6064839"/>
            <a:chOff x="2648393" y="351752"/>
            <a:chExt cx="6140464" cy="6064839"/>
          </a:xfrm>
        </p:grpSpPr>
        <p:sp>
          <p:nvSpPr>
            <p:cNvPr id="35" name="矩形: 圆角 43">
              <a:extLst>
                <a:ext uri="{FF2B5EF4-FFF2-40B4-BE49-F238E27FC236}">
                  <a16:creationId xmlns:a16="http://schemas.microsoft.com/office/drawing/2014/main" id="{9E064259-54AB-4F09-FCC4-859FFF414BF9}"/>
                </a:ext>
              </a:extLst>
            </p:cNvPr>
            <p:cNvSpPr/>
            <p:nvPr/>
          </p:nvSpPr>
          <p:spPr>
            <a:xfrm>
              <a:off x="4908209" y="527159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: 圆角 44">
              <a:extLst>
                <a:ext uri="{FF2B5EF4-FFF2-40B4-BE49-F238E27FC236}">
                  <a16:creationId xmlns:a16="http://schemas.microsoft.com/office/drawing/2014/main" id="{37BA6139-F6A7-49DC-2E9D-258E19D8EDB1}"/>
                </a:ext>
              </a:extLst>
            </p:cNvPr>
            <p:cNvSpPr/>
            <p:nvPr/>
          </p:nvSpPr>
          <p:spPr>
            <a:xfrm>
              <a:off x="3434095" y="182600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: 圆角 45">
              <a:extLst>
                <a:ext uri="{FF2B5EF4-FFF2-40B4-BE49-F238E27FC236}">
                  <a16:creationId xmlns:a16="http://schemas.microsoft.com/office/drawing/2014/main" id="{507D5AC4-B6D0-D90C-F435-F6F28CFD6C7F}"/>
                </a:ext>
              </a:extLst>
            </p:cNvPr>
            <p:cNvSpPr/>
            <p:nvPr/>
          </p:nvSpPr>
          <p:spPr>
            <a:xfrm>
              <a:off x="6276926" y="183018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Confirm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: 圆角 46">
              <a:extLst>
                <a:ext uri="{FF2B5EF4-FFF2-40B4-BE49-F238E27FC236}">
                  <a16:creationId xmlns:a16="http://schemas.microsoft.com/office/drawing/2014/main" id="{9539131B-6F36-F6D4-FC7C-D2A4E988744B}"/>
                </a:ext>
              </a:extLst>
            </p:cNvPr>
            <p:cNvSpPr/>
            <p:nvPr/>
          </p:nvSpPr>
          <p:spPr>
            <a:xfrm>
              <a:off x="3434095" y="303092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47">
              <a:extLst>
                <a:ext uri="{FF2B5EF4-FFF2-40B4-BE49-F238E27FC236}">
                  <a16:creationId xmlns:a16="http://schemas.microsoft.com/office/drawing/2014/main" id="{76442AF2-A646-0B61-2266-16EB2AD4AF13}"/>
                </a:ext>
              </a:extLst>
            </p:cNvPr>
            <p:cNvSpPr/>
            <p:nvPr/>
          </p:nvSpPr>
          <p:spPr>
            <a:xfrm>
              <a:off x="6276926" y="3030927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: 圆角 48">
              <a:extLst>
                <a:ext uri="{FF2B5EF4-FFF2-40B4-BE49-F238E27FC236}">
                  <a16:creationId xmlns:a16="http://schemas.microsoft.com/office/drawing/2014/main" id="{18542A6F-740A-3F05-5126-B7E951307C44}"/>
                </a:ext>
              </a:extLst>
            </p:cNvPr>
            <p:cNvSpPr/>
            <p:nvPr/>
          </p:nvSpPr>
          <p:spPr>
            <a:xfrm>
              <a:off x="4908208" y="5163884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Delivered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50">
              <a:extLst>
                <a:ext uri="{FF2B5EF4-FFF2-40B4-BE49-F238E27FC236}">
                  <a16:creationId xmlns:a16="http://schemas.microsoft.com/office/drawing/2014/main" id="{AB982748-277A-D4AC-02E8-B5F0A23D6847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4027991" y="1231921"/>
              <a:ext cx="1096739" cy="5940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51">
              <a:extLst>
                <a:ext uri="{FF2B5EF4-FFF2-40B4-BE49-F238E27FC236}">
                  <a16:creationId xmlns:a16="http://schemas.microsoft.com/office/drawing/2014/main" id="{2514417E-CC91-35E7-5C5F-46E9E73121D5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5809675" y="1231921"/>
              <a:ext cx="1061147" cy="5982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53">
              <a:extLst>
                <a:ext uri="{FF2B5EF4-FFF2-40B4-BE49-F238E27FC236}">
                  <a16:creationId xmlns:a16="http://schemas.microsoft.com/office/drawing/2014/main" id="{467B79F6-58C1-67D0-5DBA-88A90D5A74AA}"/>
                </a:ext>
              </a:extLst>
            </p:cNvPr>
            <p:cNvSpPr txBox="1"/>
            <p:nvPr/>
          </p:nvSpPr>
          <p:spPr>
            <a:xfrm>
              <a:off x="6527029" y="124655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54">
              <a:extLst>
                <a:ext uri="{FF2B5EF4-FFF2-40B4-BE49-F238E27FC236}">
                  <a16:creationId xmlns:a16="http://schemas.microsoft.com/office/drawing/2014/main" id="{FB1D162A-ED05-0ABB-14BA-72E1D90F6B40}"/>
                </a:ext>
              </a:extLst>
            </p:cNvPr>
            <p:cNvSpPr txBox="1"/>
            <p:nvPr/>
          </p:nvSpPr>
          <p:spPr>
            <a:xfrm>
              <a:off x="4116722" y="12102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55">
              <a:extLst>
                <a:ext uri="{FF2B5EF4-FFF2-40B4-BE49-F238E27FC236}">
                  <a16:creationId xmlns:a16="http://schemas.microsoft.com/office/drawing/2014/main" id="{3EC30459-BBE7-F6B3-1871-07F558FD99CD}"/>
                </a:ext>
              </a:extLst>
            </p:cNvPr>
            <p:cNvSpPr txBox="1"/>
            <p:nvPr/>
          </p:nvSpPr>
          <p:spPr>
            <a:xfrm>
              <a:off x="6863841" y="259111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56">
              <a:extLst>
                <a:ext uri="{FF2B5EF4-FFF2-40B4-BE49-F238E27FC236}">
                  <a16:creationId xmlns:a16="http://schemas.microsoft.com/office/drawing/2014/main" id="{1ACF9706-36A3-100D-811C-140A6E683106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>
              <a:off x="6870822" y="2542162"/>
              <a:ext cx="0" cy="4887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67">
              <a:extLst>
                <a:ext uri="{FF2B5EF4-FFF2-40B4-BE49-F238E27FC236}">
                  <a16:creationId xmlns:a16="http://schemas.microsoft.com/office/drawing/2014/main" id="{A4350313-7B95-EAAE-284E-783E25720447}"/>
                </a:ext>
              </a:extLst>
            </p:cNvPr>
            <p:cNvSpPr txBox="1"/>
            <p:nvPr/>
          </p:nvSpPr>
          <p:spPr>
            <a:xfrm>
              <a:off x="3325640" y="259111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68">
              <a:extLst>
                <a:ext uri="{FF2B5EF4-FFF2-40B4-BE49-F238E27FC236}">
                  <a16:creationId xmlns:a16="http://schemas.microsoft.com/office/drawing/2014/main" id="{1093F089-9688-941C-75A6-F61A976965E6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>
              <a:off x="4027991" y="2537982"/>
              <a:ext cx="0" cy="4929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椭圆 75">
              <a:extLst>
                <a:ext uri="{FF2B5EF4-FFF2-40B4-BE49-F238E27FC236}">
                  <a16:creationId xmlns:a16="http://schemas.microsoft.com/office/drawing/2014/main" id="{15A33448-FA6C-5142-7EFD-9C484BA0DAD0}"/>
                </a:ext>
              </a:extLst>
            </p:cNvPr>
            <p:cNvSpPr/>
            <p:nvPr/>
          </p:nvSpPr>
          <p:spPr>
            <a:xfrm>
              <a:off x="4181117" y="351752"/>
              <a:ext cx="139603" cy="1396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连接符: 曲线 77">
              <a:extLst>
                <a:ext uri="{FF2B5EF4-FFF2-40B4-BE49-F238E27FC236}">
                  <a16:creationId xmlns:a16="http://schemas.microsoft.com/office/drawing/2014/main" id="{A3A74C2B-C1BF-D990-B6F4-83F823010E52}"/>
                </a:ext>
              </a:extLst>
            </p:cNvPr>
            <p:cNvCxnSpPr>
              <a:stCxn id="51" idx="4"/>
              <a:endCxn id="35" idx="1"/>
            </p:cNvCxnSpPr>
            <p:nvPr/>
          </p:nvCxnSpPr>
          <p:spPr>
            <a:xfrm rot="16200000" flipH="1">
              <a:off x="4383668" y="358606"/>
              <a:ext cx="391792" cy="657290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连接符: 曲线 78">
              <a:extLst>
                <a:ext uri="{FF2B5EF4-FFF2-40B4-BE49-F238E27FC236}">
                  <a16:creationId xmlns:a16="http://schemas.microsoft.com/office/drawing/2014/main" id="{FE342E90-7B57-360D-8E08-CD8AAE724AD5}"/>
                </a:ext>
              </a:extLst>
            </p:cNvPr>
            <p:cNvCxnSpPr>
              <a:cxnSpLocks/>
              <a:stCxn id="36" idx="3"/>
              <a:endCxn id="35" idx="2"/>
            </p:cNvCxnSpPr>
            <p:nvPr/>
          </p:nvCxnSpPr>
          <p:spPr>
            <a:xfrm flipV="1">
              <a:off x="4621886" y="1239134"/>
              <a:ext cx="880219" cy="94286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79">
              <a:extLst>
                <a:ext uri="{FF2B5EF4-FFF2-40B4-BE49-F238E27FC236}">
                  <a16:creationId xmlns:a16="http://schemas.microsoft.com/office/drawing/2014/main" id="{A27D07EC-75D6-8496-BB24-7C98A4115F95}"/>
                </a:ext>
              </a:extLst>
            </p:cNvPr>
            <p:cNvSpPr txBox="1"/>
            <p:nvPr/>
          </p:nvSpPr>
          <p:spPr>
            <a:xfrm>
              <a:off x="4783198" y="156071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80">
              <a:extLst>
                <a:ext uri="{FF2B5EF4-FFF2-40B4-BE49-F238E27FC236}">
                  <a16:creationId xmlns:a16="http://schemas.microsoft.com/office/drawing/2014/main" id="{AEAEAED4-72DB-5A0E-6108-0C89D9954853}"/>
                </a:ext>
              </a:extLst>
            </p:cNvPr>
            <p:cNvSpPr txBox="1"/>
            <p:nvPr/>
          </p:nvSpPr>
          <p:spPr>
            <a:xfrm>
              <a:off x="5718625" y="156071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连接符: 曲线 85">
              <a:extLst>
                <a:ext uri="{FF2B5EF4-FFF2-40B4-BE49-F238E27FC236}">
                  <a16:creationId xmlns:a16="http://schemas.microsoft.com/office/drawing/2014/main" id="{FDF5906E-D745-1B38-7204-F9C52DBDDE6C}"/>
                </a:ext>
              </a:extLst>
            </p:cNvPr>
            <p:cNvCxnSpPr>
              <a:cxnSpLocks/>
              <a:stCxn id="37" idx="1"/>
              <a:endCxn id="35" idx="2"/>
            </p:cNvCxnSpPr>
            <p:nvPr/>
          </p:nvCxnSpPr>
          <p:spPr>
            <a:xfrm rot="10800000">
              <a:off x="5502106" y="1239135"/>
              <a:ext cx="774821" cy="947041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连接符: 曲线 93">
              <a:extLst>
                <a:ext uri="{FF2B5EF4-FFF2-40B4-BE49-F238E27FC236}">
                  <a16:creationId xmlns:a16="http://schemas.microsoft.com/office/drawing/2014/main" id="{1F2A1744-8388-DB89-FC21-3917DB1DD153}"/>
                </a:ext>
              </a:extLst>
            </p:cNvPr>
            <p:cNvCxnSpPr>
              <a:cxnSpLocks/>
              <a:stCxn id="38" idx="3"/>
              <a:endCxn id="36" idx="3"/>
            </p:cNvCxnSpPr>
            <p:nvPr/>
          </p:nvCxnSpPr>
          <p:spPr>
            <a:xfrm flipV="1">
              <a:off x="4621886" y="2181995"/>
              <a:ext cx="12700" cy="120492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连接符: 曲线 96">
              <a:extLst>
                <a:ext uri="{FF2B5EF4-FFF2-40B4-BE49-F238E27FC236}">
                  <a16:creationId xmlns:a16="http://schemas.microsoft.com/office/drawing/2014/main" id="{7D96119E-1ADF-DEF9-C3B7-EFEB8582A180}"/>
                </a:ext>
              </a:extLst>
            </p:cNvPr>
            <p:cNvCxnSpPr>
              <a:cxnSpLocks/>
              <a:stCxn id="39" idx="1"/>
              <a:endCxn id="37" idx="1"/>
            </p:cNvCxnSpPr>
            <p:nvPr/>
          </p:nvCxnSpPr>
          <p:spPr>
            <a:xfrm rot="10800000">
              <a:off x="6276926" y="2186175"/>
              <a:ext cx="12700" cy="1200740"/>
            </a:xfrm>
            <a:prstGeom prst="curved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99">
              <a:extLst>
                <a:ext uri="{FF2B5EF4-FFF2-40B4-BE49-F238E27FC236}">
                  <a16:creationId xmlns:a16="http://schemas.microsoft.com/office/drawing/2014/main" id="{A43B3CD1-27D5-AAB8-338A-05A9DAB160D8}"/>
                </a:ext>
              </a:extLst>
            </p:cNvPr>
            <p:cNvSpPr txBox="1"/>
            <p:nvPr/>
          </p:nvSpPr>
          <p:spPr>
            <a:xfrm>
              <a:off x="4825718" y="2591111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100">
              <a:extLst>
                <a:ext uri="{FF2B5EF4-FFF2-40B4-BE49-F238E27FC236}">
                  <a16:creationId xmlns:a16="http://schemas.microsoft.com/office/drawing/2014/main" id="{6D172503-C397-8C00-0B10-5DC2F8ADA20A}"/>
                </a:ext>
              </a:extLst>
            </p:cNvPr>
            <p:cNvSpPr txBox="1"/>
            <p:nvPr/>
          </p:nvSpPr>
          <p:spPr>
            <a:xfrm>
              <a:off x="5618999" y="2591111"/>
              <a:ext cx="46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任意多边形: 形状 120">
              <a:extLst>
                <a:ext uri="{FF2B5EF4-FFF2-40B4-BE49-F238E27FC236}">
                  <a16:creationId xmlns:a16="http://schemas.microsoft.com/office/drawing/2014/main" id="{7142FF52-2D44-55FF-7C76-B0E67C43CA18}"/>
                </a:ext>
              </a:extLst>
            </p:cNvPr>
            <p:cNvSpPr/>
            <p:nvPr/>
          </p:nvSpPr>
          <p:spPr>
            <a:xfrm>
              <a:off x="6089606" y="868284"/>
              <a:ext cx="1947209" cy="4574661"/>
            </a:xfrm>
            <a:custGeom>
              <a:avLst/>
              <a:gdLst>
                <a:gd name="connsiteX0" fmla="*/ 0 w 1947209"/>
                <a:gd name="connsiteY0" fmla="*/ 3901905 h 3901905"/>
                <a:gd name="connsiteX1" fmla="*/ 1821820 w 1947209"/>
                <a:gd name="connsiteY1" fmla="*/ 2861862 h 3901905"/>
                <a:gd name="connsiteX2" fmla="*/ 1591475 w 1947209"/>
                <a:gd name="connsiteY2" fmla="*/ 663114 h 3901905"/>
                <a:gd name="connsiteX3" fmla="*/ 6980 w 1947209"/>
                <a:gd name="connsiteY3" fmla="*/ 0 h 390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209" h="3901905">
                  <a:moveTo>
                    <a:pt x="0" y="3901905"/>
                  </a:moveTo>
                  <a:cubicBezTo>
                    <a:pt x="778287" y="3651782"/>
                    <a:pt x="1556574" y="3401660"/>
                    <a:pt x="1821820" y="2861862"/>
                  </a:cubicBezTo>
                  <a:cubicBezTo>
                    <a:pt x="2087066" y="2322064"/>
                    <a:pt x="1893948" y="1140091"/>
                    <a:pt x="1591475" y="663114"/>
                  </a:cubicBezTo>
                  <a:cubicBezTo>
                    <a:pt x="1289002" y="186137"/>
                    <a:pt x="647991" y="93068"/>
                    <a:pt x="6980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121">
              <a:extLst>
                <a:ext uri="{FF2B5EF4-FFF2-40B4-BE49-F238E27FC236}">
                  <a16:creationId xmlns:a16="http://schemas.microsoft.com/office/drawing/2014/main" id="{C9AE0314-F6FF-5A17-D7C8-F883C861BE78}"/>
                </a:ext>
              </a:extLst>
            </p:cNvPr>
            <p:cNvSpPr txBox="1"/>
            <p:nvPr/>
          </p:nvSpPr>
          <p:spPr>
            <a:xfrm>
              <a:off x="6417581" y="5261714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123">
                  <a:extLst>
                    <a:ext uri="{FF2B5EF4-FFF2-40B4-BE49-F238E27FC236}">
                      <a16:creationId xmlns:a16="http://schemas.microsoft.com/office/drawing/2014/main" id="{C6874007-607F-8ED2-7165-DE3A91635F3D}"/>
                    </a:ext>
                  </a:extLst>
                </p:cNvPr>
                <p:cNvSpPr txBox="1"/>
                <p:nvPr/>
              </p:nvSpPr>
              <p:spPr>
                <a:xfrm>
                  <a:off x="2648393" y="6047259"/>
                  <a:ext cx="614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 Redesign by synchronizing on 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𝑺𝒆𝒕𝑿𝒓𝒂𝒚</m:t>
                      </m:r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𝑺𝒆𝒕𝑬𝑩𝒆𝒂𝒎</m:t>
                      </m:r>
                    </m:oMath>
                  </a14:m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文本框 123">
                  <a:extLst>
                    <a:ext uri="{FF2B5EF4-FFF2-40B4-BE49-F238E27FC236}">
                      <a16:creationId xmlns:a16="http://schemas.microsoft.com/office/drawing/2014/main" id="{C6874007-607F-8ED2-7165-DE3A91635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8393" y="6047259"/>
                  <a:ext cx="614046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94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矩形: 圆角 48">
              <a:extLst>
                <a:ext uri="{FF2B5EF4-FFF2-40B4-BE49-F238E27FC236}">
                  <a16:creationId xmlns:a16="http://schemas.microsoft.com/office/drawing/2014/main" id="{12542B72-975E-593B-1623-B54BB7B549D6}"/>
                </a:ext>
              </a:extLst>
            </p:cNvPr>
            <p:cNvSpPr/>
            <p:nvPr/>
          </p:nvSpPr>
          <p:spPr>
            <a:xfrm>
              <a:off x="4905012" y="4018995"/>
              <a:ext cx="1187791" cy="71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Ready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箭头连接符 50">
              <a:extLst>
                <a:ext uri="{FF2B5EF4-FFF2-40B4-BE49-F238E27FC236}">
                  <a16:creationId xmlns:a16="http://schemas.microsoft.com/office/drawing/2014/main" id="{D8FA9CAA-AAD2-F65D-7DAD-0A27ECB7565D}"/>
                </a:ext>
              </a:extLst>
            </p:cNvPr>
            <p:cNvCxnSpPr>
              <a:cxnSpLocks/>
              <a:stCxn id="64" idx="2"/>
              <a:endCxn id="40" idx="0"/>
            </p:cNvCxnSpPr>
            <p:nvPr/>
          </p:nvCxnSpPr>
          <p:spPr>
            <a:xfrm>
              <a:off x="5498908" y="4730970"/>
              <a:ext cx="3196" cy="432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71">
              <a:extLst>
                <a:ext uri="{FF2B5EF4-FFF2-40B4-BE49-F238E27FC236}">
                  <a16:creationId xmlns:a16="http://schemas.microsoft.com/office/drawing/2014/main" id="{66662A5A-D016-859B-8ADD-254BE3C547C6}"/>
                </a:ext>
              </a:extLst>
            </p:cNvPr>
            <p:cNvSpPr txBox="1"/>
            <p:nvPr/>
          </p:nvSpPr>
          <p:spPr>
            <a:xfrm>
              <a:off x="5023542" y="476276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2468A02-89C5-821D-6E81-1E1B08ECA341}"/>
                </a:ext>
              </a:extLst>
            </p:cNvPr>
            <p:cNvCxnSpPr>
              <a:cxnSpLocks/>
              <a:stCxn id="38" idx="2"/>
              <a:endCxn id="64" idx="1"/>
            </p:cNvCxnSpPr>
            <p:nvPr/>
          </p:nvCxnSpPr>
          <p:spPr>
            <a:xfrm>
              <a:off x="4027991" y="3742902"/>
              <a:ext cx="877021" cy="6320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8">
              <a:extLst>
                <a:ext uri="{FF2B5EF4-FFF2-40B4-BE49-F238E27FC236}">
                  <a16:creationId xmlns:a16="http://schemas.microsoft.com/office/drawing/2014/main" id="{8278E14B-82FD-EFF4-9221-0B45999F819F}"/>
                </a:ext>
              </a:extLst>
            </p:cNvPr>
            <p:cNvCxnSpPr>
              <a:cxnSpLocks/>
              <a:stCxn id="39" idx="2"/>
              <a:endCxn id="64" idx="3"/>
            </p:cNvCxnSpPr>
            <p:nvPr/>
          </p:nvCxnSpPr>
          <p:spPr>
            <a:xfrm flipH="1">
              <a:off x="6092803" y="3742902"/>
              <a:ext cx="778019" cy="6320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文本框 71">
              <a:extLst>
                <a:ext uri="{FF2B5EF4-FFF2-40B4-BE49-F238E27FC236}">
                  <a16:creationId xmlns:a16="http://schemas.microsoft.com/office/drawing/2014/main" id="{F806E5B5-CE80-CE00-3192-B9AE1250B106}"/>
                </a:ext>
              </a:extLst>
            </p:cNvPr>
            <p:cNvSpPr txBox="1"/>
            <p:nvPr/>
          </p:nvSpPr>
          <p:spPr>
            <a:xfrm>
              <a:off x="3753440" y="408554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SetXray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14CA1C0-E894-FBDA-5DD8-48E50D10E66D}"/>
                </a:ext>
              </a:extLst>
            </p:cNvPr>
            <p:cNvSpPr txBox="1"/>
            <p:nvPr/>
          </p:nvSpPr>
          <p:spPr>
            <a:xfrm>
              <a:off x="6273113" y="408898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SetEBeam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447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0C2EB0D-DECD-1CF8-0870-AAC6FB72E342}"/>
              </a:ext>
            </a:extLst>
          </p:cNvPr>
          <p:cNvSpPr/>
          <p:nvPr/>
        </p:nvSpPr>
        <p:spPr>
          <a:xfrm>
            <a:off x="1563553" y="2324390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E739902-6EC7-C7ED-B370-DC2697E3371A}"/>
              </a:ext>
            </a:extLst>
          </p:cNvPr>
          <p:cNvSpPr/>
          <p:nvPr/>
        </p:nvSpPr>
        <p:spPr>
          <a:xfrm>
            <a:off x="3329289" y="2324390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7EDAF5-2B26-EC50-3BA6-F0FFAB375903}"/>
              </a:ext>
            </a:extLst>
          </p:cNvPr>
          <p:cNvSpPr/>
          <p:nvPr/>
        </p:nvSpPr>
        <p:spPr>
          <a:xfrm>
            <a:off x="5462355" y="2324390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79D7E2-CE4C-C409-DB54-E32AFD19BFB4}"/>
              </a:ext>
            </a:extLst>
          </p:cNvPr>
          <p:cNvSpPr/>
          <p:nvPr/>
        </p:nvSpPr>
        <p:spPr>
          <a:xfrm>
            <a:off x="7411756" y="2316779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E1312A-7061-FC0B-B03B-1D1307F94A8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517080" y="2680378"/>
            <a:ext cx="9452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F739A20-0954-42BF-1CD3-0C268425B57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650146" y="2672767"/>
            <a:ext cx="761610" cy="76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C6F37AC5-B54A-DE1A-9F18-965C4D98B73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40317" y="1441522"/>
            <a:ext cx="12700" cy="176573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3098277-B8BE-944E-F6F8-12D1914A6F71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16200000" flipH="1">
            <a:off x="3040317" y="2153497"/>
            <a:ext cx="12700" cy="176573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2011EAB-7F88-CF2F-95DD-05F8B8EA13DC}"/>
              </a:ext>
            </a:extLst>
          </p:cNvPr>
          <p:cNvCxnSpPr>
            <a:cxnSpLocks/>
            <a:stCxn id="22" idx="4"/>
            <a:endCxn id="2" idx="1"/>
          </p:cNvCxnSpPr>
          <p:nvPr/>
        </p:nvCxnSpPr>
        <p:spPr>
          <a:xfrm rot="16200000" flipH="1">
            <a:off x="1152063" y="2268887"/>
            <a:ext cx="292537" cy="53044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67F7EB31-70DE-37FF-D69A-D22F4B4592A4}"/>
              </a:ext>
            </a:extLst>
          </p:cNvPr>
          <p:cNvSpPr/>
          <p:nvPr/>
        </p:nvSpPr>
        <p:spPr>
          <a:xfrm>
            <a:off x="963308" y="2248238"/>
            <a:ext cx="139603" cy="1396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5CBACD-EF57-5194-A742-C3B38ACA6869}"/>
              </a:ext>
            </a:extLst>
          </p:cNvPr>
          <p:cNvSpPr txBox="1"/>
          <p:nvPr/>
        </p:nvSpPr>
        <p:spPr>
          <a:xfrm>
            <a:off x="2833699" y="1677105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0E1DED-C070-EA99-18A0-B81DD8326473}"/>
              </a:ext>
            </a:extLst>
          </p:cNvPr>
          <p:cNvSpPr txBox="1"/>
          <p:nvPr/>
        </p:nvSpPr>
        <p:spPr>
          <a:xfrm>
            <a:off x="2833698" y="3316278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6667E8-2C80-2B85-D4A2-E2B83752EC64}"/>
              </a:ext>
            </a:extLst>
          </p:cNvPr>
          <p:cNvSpPr txBox="1"/>
          <p:nvPr/>
        </p:nvSpPr>
        <p:spPr>
          <a:xfrm>
            <a:off x="4563733" y="2248238"/>
            <a:ext cx="8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E93F376-B587-C141-41C0-70F0F784EF76}"/>
              </a:ext>
            </a:extLst>
          </p:cNvPr>
          <p:cNvSpPr txBox="1"/>
          <p:nvPr/>
        </p:nvSpPr>
        <p:spPr>
          <a:xfrm>
            <a:off x="6686552" y="2248238"/>
            <a:ext cx="68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A6EB2C80-52B5-996D-6AF8-211775AAF5E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6200000" flipH="1">
            <a:off x="4989718" y="1969832"/>
            <a:ext cx="12700" cy="2133066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D8D2877-709F-FB44-7E21-C49423B4DA53}"/>
              </a:ext>
            </a:extLst>
          </p:cNvPr>
          <p:cNvSpPr txBox="1"/>
          <p:nvPr/>
        </p:nvSpPr>
        <p:spPr>
          <a:xfrm>
            <a:off x="4333932" y="2914507"/>
            <a:ext cx="13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Omission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662118-261F-9D50-0FFC-E2060F3805A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077745" y="-603518"/>
            <a:ext cx="7611" cy="5848203"/>
          </a:xfrm>
          <a:prstGeom prst="curvedConnector3">
            <a:avLst>
              <a:gd name="adj1" fmla="val -1187116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E94B2F7-7F9B-6FC5-4635-92B8119E3308}"/>
              </a:ext>
            </a:extLst>
          </p:cNvPr>
          <p:cNvSpPr txBox="1"/>
          <p:nvPr/>
        </p:nvSpPr>
        <p:spPr>
          <a:xfrm>
            <a:off x="4563733" y="1427746"/>
            <a:ext cx="8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12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6711063-21CF-F31D-0409-54C220A80D14}"/>
              </a:ext>
            </a:extLst>
          </p:cNvPr>
          <p:cNvSpPr/>
          <p:nvPr/>
        </p:nvSpPr>
        <p:spPr>
          <a:xfrm>
            <a:off x="1563553" y="2324390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CA5459-47DE-717C-07AE-C50C83CFDF96}"/>
              </a:ext>
            </a:extLst>
          </p:cNvPr>
          <p:cNvSpPr/>
          <p:nvPr/>
        </p:nvSpPr>
        <p:spPr>
          <a:xfrm>
            <a:off x="3329289" y="2324390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8A3258-446F-AF48-F9AD-A6D09C12BE30}"/>
              </a:ext>
            </a:extLst>
          </p:cNvPr>
          <p:cNvSpPr/>
          <p:nvPr/>
        </p:nvSpPr>
        <p:spPr>
          <a:xfrm>
            <a:off x="5462355" y="2324390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AF468D5-C844-276E-5D48-3393A711C301}"/>
              </a:ext>
            </a:extLst>
          </p:cNvPr>
          <p:cNvSpPr/>
          <p:nvPr/>
        </p:nvSpPr>
        <p:spPr>
          <a:xfrm>
            <a:off x="7411756" y="2316779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7">
            <a:extLst>
              <a:ext uri="{FF2B5EF4-FFF2-40B4-BE49-F238E27FC236}">
                <a16:creationId xmlns:a16="http://schemas.microsoft.com/office/drawing/2014/main" id="{C004334C-C114-00E7-CE95-F1B234AAADF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517080" y="2680378"/>
            <a:ext cx="9452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10">
            <a:extLst>
              <a:ext uri="{FF2B5EF4-FFF2-40B4-BE49-F238E27FC236}">
                <a16:creationId xmlns:a16="http://schemas.microsoft.com/office/drawing/2014/main" id="{694E4A82-8A0B-60F7-76A3-D0BD324650B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650146" y="2672767"/>
            <a:ext cx="761610" cy="76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曲线 14">
            <a:extLst>
              <a:ext uri="{FF2B5EF4-FFF2-40B4-BE49-F238E27FC236}">
                <a16:creationId xmlns:a16="http://schemas.microsoft.com/office/drawing/2014/main" id="{E0F61D6D-F1A4-F949-28B8-C274387B322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40317" y="1441522"/>
            <a:ext cx="12700" cy="176573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曲线 15">
            <a:extLst>
              <a:ext uri="{FF2B5EF4-FFF2-40B4-BE49-F238E27FC236}">
                <a16:creationId xmlns:a16="http://schemas.microsoft.com/office/drawing/2014/main" id="{E916F814-F73F-A24D-F968-A530CEE28143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16200000" flipH="1">
            <a:off x="3040317" y="2153497"/>
            <a:ext cx="12700" cy="176573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曲线 18">
            <a:extLst>
              <a:ext uri="{FF2B5EF4-FFF2-40B4-BE49-F238E27FC236}">
                <a16:creationId xmlns:a16="http://schemas.microsoft.com/office/drawing/2014/main" id="{7FC80251-4F75-43E2-770E-215DDA3F38C3}"/>
              </a:ext>
            </a:extLst>
          </p:cNvPr>
          <p:cNvCxnSpPr>
            <a:cxnSpLocks/>
            <a:stCxn id="11" idx="4"/>
            <a:endCxn id="2" idx="1"/>
          </p:cNvCxnSpPr>
          <p:nvPr/>
        </p:nvCxnSpPr>
        <p:spPr>
          <a:xfrm rot="16200000" flipH="1">
            <a:off x="1152063" y="2268887"/>
            <a:ext cx="292537" cy="53044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21">
            <a:extLst>
              <a:ext uri="{FF2B5EF4-FFF2-40B4-BE49-F238E27FC236}">
                <a16:creationId xmlns:a16="http://schemas.microsoft.com/office/drawing/2014/main" id="{46C833E3-513D-FD60-8CD9-1F5F38BCB361}"/>
              </a:ext>
            </a:extLst>
          </p:cNvPr>
          <p:cNvSpPr/>
          <p:nvPr/>
        </p:nvSpPr>
        <p:spPr>
          <a:xfrm>
            <a:off x="963308" y="2248238"/>
            <a:ext cx="139603" cy="1396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25">
            <a:extLst>
              <a:ext uri="{FF2B5EF4-FFF2-40B4-BE49-F238E27FC236}">
                <a16:creationId xmlns:a16="http://schemas.microsoft.com/office/drawing/2014/main" id="{A9AD3D59-1DFC-89E7-1E7F-03E3F583D964}"/>
              </a:ext>
            </a:extLst>
          </p:cNvPr>
          <p:cNvSpPr txBox="1"/>
          <p:nvPr/>
        </p:nvSpPr>
        <p:spPr>
          <a:xfrm>
            <a:off x="2833699" y="1677105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26">
            <a:extLst>
              <a:ext uri="{FF2B5EF4-FFF2-40B4-BE49-F238E27FC236}">
                <a16:creationId xmlns:a16="http://schemas.microsoft.com/office/drawing/2014/main" id="{4FBF522B-E9D6-7017-9623-161DBF5DF54A}"/>
              </a:ext>
            </a:extLst>
          </p:cNvPr>
          <p:cNvSpPr txBox="1"/>
          <p:nvPr/>
        </p:nvSpPr>
        <p:spPr>
          <a:xfrm>
            <a:off x="2833698" y="3316278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27">
            <a:extLst>
              <a:ext uri="{FF2B5EF4-FFF2-40B4-BE49-F238E27FC236}">
                <a16:creationId xmlns:a16="http://schemas.microsoft.com/office/drawing/2014/main" id="{EE280D98-2622-843F-A94A-EFA60C0E7251}"/>
              </a:ext>
            </a:extLst>
          </p:cNvPr>
          <p:cNvSpPr txBox="1"/>
          <p:nvPr/>
        </p:nvSpPr>
        <p:spPr>
          <a:xfrm>
            <a:off x="4563733" y="2248238"/>
            <a:ext cx="8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29">
            <a:extLst>
              <a:ext uri="{FF2B5EF4-FFF2-40B4-BE49-F238E27FC236}">
                <a16:creationId xmlns:a16="http://schemas.microsoft.com/office/drawing/2014/main" id="{469B636D-0615-780B-AEFE-55043148EE81}"/>
              </a:ext>
            </a:extLst>
          </p:cNvPr>
          <p:cNvSpPr txBox="1"/>
          <p:nvPr/>
        </p:nvSpPr>
        <p:spPr>
          <a:xfrm>
            <a:off x="6686552" y="2248238"/>
            <a:ext cx="68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连接符: 曲线 34">
            <a:extLst>
              <a:ext uri="{FF2B5EF4-FFF2-40B4-BE49-F238E27FC236}">
                <a16:creationId xmlns:a16="http://schemas.microsoft.com/office/drawing/2014/main" id="{BC9901E0-45E8-1954-2000-36164BDC3279}"/>
              </a:ext>
            </a:extLst>
          </p:cNvPr>
          <p:cNvCxnSpPr>
            <a:cxnSpLocks/>
            <a:stCxn id="3" idx="2"/>
            <a:endCxn id="19" idx="3"/>
          </p:cNvCxnSpPr>
          <p:nvPr/>
        </p:nvCxnSpPr>
        <p:spPr>
          <a:xfrm rot="5400000">
            <a:off x="3178920" y="3498008"/>
            <a:ext cx="1205909" cy="28262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37">
            <a:extLst>
              <a:ext uri="{FF2B5EF4-FFF2-40B4-BE49-F238E27FC236}">
                <a16:creationId xmlns:a16="http://schemas.microsoft.com/office/drawing/2014/main" id="{EDC76C03-AD15-3682-7F88-0DA6BC46C4EF}"/>
              </a:ext>
            </a:extLst>
          </p:cNvPr>
          <p:cNvSpPr txBox="1"/>
          <p:nvPr/>
        </p:nvSpPr>
        <p:spPr>
          <a:xfrm>
            <a:off x="3923184" y="3454653"/>
            <a:ext cx="145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Commission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2">
            <a:extLst>
              <a:ext uri="{FF2B5EF4-FFF2-40B4-BE49-F238E27FC236}">
                <a16:creationId xmlns:a16="http://schemas.microsoft.com/office/drawing/2014/main" id="{6352A408-736E-8113-DA5D-BD88CD92BCB7}"/>
              </a:ext>
            </a:extLst>
          </p:cNvPr>
          <p:cNvSpPr/>
          <p:nvPr/>
        </p:nvSpPr>
        <p:spPr>
          <a:xfrm>
            <a:off x="2452771" y="3886286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GoBack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连接符: 曲线 15">
            <a:extLst>
              <a:ext uri="{FF2B5EF4-FFF2-40B4-BE49-F238E27FC236}">
                <a16:creationId xmlns:a16="http://schemas.microsoft.com/office/drawing/2014/main" id="{327B777E-68A9-1F22-EEA3-B7CA94F9F23D}"/>
              </a:ext>
            </a:extLst>
          </p:cNvPr>
          <p:cNvCxnSpPr>
            <a:cxnSpLocks/>
            <a:stCxn id="19" idx="1"/>
            <a:endCxn id="2" idx="2"/>
          </p:cNvCxnSpPr>
          <p:nvPr/>
        </p:nvCxnSpPr>
        <p:spPr>
          <a:xfrm rot="10800000">
            <a:off x="2157449" y="3036366"/>
            <a:ext cx="295322" cy="120590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6">
            <a:extLst>
              <a:ext uri="{FF2B5EF4-FFF2-40B4-BE49-F238E27FC236}">
                <a16:creationId xmlns:a16="http://schemas.microsoft.com/office/drawing/2014/main" id="{AF16B4C8-6420-AB5F-B295-06FF81BF65E1}"/>
              </a:ext>
            </a:extLst>
          </p:cNvPr>
          <p:cNvSpPr txBox="1"/>
          <p:nvPr/>
        </p:nvSpPr>
        <p:spPr>
          <a:xfrm>
            <a:off x="1612705" y="3454653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62C0EAD-75A4-FBA5-523B-BBAED5EECE9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077745" y="-603518"/>
            <a:ext cx="7611" cy="5848203"/>
          </a:xfrm>
          <a:prstGeom prst="curvedConnector3">
            <a:avLst>
              <a:gd name="adj1" fmla="val -1187116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2524FE5-7754-E7E3-D60D-C5A9F61F3A73}"/>
              </a:ext>
            </a:extLst>
          </p:cNvPr>
          <p:cNvSpPr txBox="1"/>
          <p:nvPr/>
        </p:nvSpPr>
        <p:spPr>
          <a:xfrm>
            <a:off x="4563733" y="1427746"/>
            <a:ext cx="8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45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6711063-21CF-F31D-0409-54C220A80D14}"/>
              </a:ext>
            </a:extLst>
          </p:cNvPr>
          <p:cNvSpPr/>
          <p:nvPr/>
        </p:nvSpPr>
        <p:spPr>
          <a:xfrm>
            <a:off x="1563553" y="2324390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CA5459-47DE-717C-07AE-C50C83CFDF96}"/>
              </a:ext>
            </a:extLst>
          </p:cNvPr>
          <p:cNvSpPr/>
          <p:nvPr/>
        </p:nvSpPr>
        <p:spPr>
          <a:xfrm>
            <a:off x="3329289" y="2324390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Mode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8A3258-446F-AF48-F9AD-A6D09C12BE30}"/>
              </a:ext>
            </a:extLst>
          </p:cNvPr>
          <p:cNvSpPr/>
          <p:nvPr/>
        </p:nvSpPr>
        <p:spPr>
          <a:xfrm>
            <a:off x="5462355" y="2324390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AF468D5-C844-276E-5D48-3393A711C301}"/>
              </a:ext>
            </a:extLst>
          </p:cNvPr>
          <p:cNvSpPr/>
          <p:nvPr/>
        </p:nvSpPr>
        <p:spPr>
          <a:xfrm>
            <a:off x="7411756" y="2316779"/>
            <a:ext cx="1187791" cy="71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7">
            <a:extLst>
              <a:ext uri="{FF2B5EF4-FFF2-40B4-BE49-F238E27FC236}">
                <a16:creationId xmlns:a16="http://schemas.microsoft.com/office/drawing/2014/main" id="{C004334C-C114-00E7-CE95-F1B234AAADF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517080" y="2680378"/>
            <a:ext cx="9452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10">
            <a:extLst>
              <a:ext uri="{FF2B5EF4-FFF2-40B4-BE49-F238E27FC236}">
                <a16:creationId xmlns:a16="http://schemas.microsoft.com/office/drawing/2014/main" id="{694E4A82-8A0B-60F7-76A3-D0BD324650B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650146" y="2672767"/>
            <a:ext cx="761610" cy="76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曲线 14">
            <a:extLst>
              <a:ext uri="{FF2B5EF4-FFF2-40B4-BE49-F238E27FC236}">
                <a16:creationId xmlns:a16="http://schemas.microsoft.com/office/drawing/2014/main" id="{E0F61D6D-F1A4-F949-28B8-C274387B322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40317" y="1441522"/>
            <a:ext cx="12700" cy="176573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曲线 15">
            <a:extLst>
              <a:ext uri="{FF2B5EF4-FFF2-40B4-BE49-F238E27FC236}">
                <a16:creationId xmlns:a16="http://schemas.microsoft.com/office/drawing/2014/main" id="{E916F814-F73F-A24D-F968-A530CEE28143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16200000" flipH="1">
            <a:off x="3040317" y="2153497"/>
            <a:ext cx="12700" cy="176573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曲线 18">
            <a:extLst>
              <a:ext uri="{FF2B5EF4-FFF2-40B4-BE49-F238E27FC236}">
                <a16:creationId xmlns:a16="http://schemas.microsoft.com/office/drawing/2014/main" id="{7FC80251-4F75-43E2-770E-215DDA3F38C3}"/>
              </a:ext>
            </a:extLst>
          </p:cNvPr>
          <p:cNvCxnSpPr>
            <a:cxnSpLocks/>
            <a:stCxn id="11" idx="4"/>
            <a:endCxn id="2" idx="1"/>
          </p:cNvCxnSpPr>
          <p:nvPr/>
        </p:nvCxnSpPr>
        <p:spPr>
          <a:xfrm rot="16200000" flipH="1">
            <a:off x="1152063" y="2268887"/>
            <a:ext cx="292537" cy="53044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21">
            <a:extLst>
              <a:ext uri="{FF2B5EF4-FFF2-40B4-BE49-F238E27FC236}">
                <a16:creationId xmlns:a16="http://schemas.microsoft.com/office/drawing/2014/main" id="{46C833E3-513D-FD60-8CD9-1F5F38BCB361}"/>
              </a:ext>
            </a:extLst>
          </p:cNvPr>
          <p:cNvSpPr/>
          <p:nvPr/>
        </p:nvSpPr>
        <p:spPr>
          <a:xfrm>
            <a:off x="963308" y="2248238"/>
            <a:ext cx="139603" cy="1396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25">
            <a:extLst>
              <a:ext uri="{FF2B5EF4-FFF2-40B4-BE49-F238E27FC236}">
                <a16:creationId xmlns:a16="http://schemas.microsoft.com/office/drawing/2014/main" id="{A9AD3D59-1DFC-89E7-1E7F-03E3F583D964}"/>
              </a:ext>
            </a:extLst>
          </p:cNvPr>
          <p:cNvSpPr txBox="1"/>
          <p:nvPr/>
        </p:nvSpPr>
        <p:spPr>
          <a:xfrm>
            <a:off x="2833699" y="1677105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26">
            <a:extLst>
              <a:ext uri="{FF2B5EF4-FFF2-40B4-BE49-F238E27FC236}">
                <a16:creationId xmlns:a16="http://schemas.microsoft.com/office/drawing/2014/main" id="{4FBF522B-E9D6-7017-9623-161DBF5DF54A}"/>
              </a:ext>
            </a:extLst>
          </p:cNvPr>
          <p:cNvSpPr txBox="1"/>
          <p:nvPr/>
        </p:nvSpPr>
        <p:spPr>
          <a:xfrm>
            <a:off x="2833698" y="3316278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27">
            <a:extLst>
              <a:ext uri="{FF2B5EF4-FFF2-40B4-BE49-F238E27FC236}">
                <a16:creationId xmlns:a16="http://schemas.microsoft.com/office/drawing/2014/main" id="{EE280D98-2622-843F-A94A-EFA60C0E7251}"/>
              </a:ext>
            </a:extLst>
          </p:cNvPr>
          <p:cNvSpPr txBox="1"/>
          <p:nvPr/>
        </p:nvSpPr>
        <p:spPr>
          <a:xfrm>
            <a:off x="4563733" y="2248238"/>
            <a:ext cx="8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29">
            <a:extLst>
              <a:ext uri="{FF2B5EF4-FFF2-40B4-BE49-F238E27FC236}">
                <a16:creationId xmlns:a16="http://schemas.microsoft.com/office/drawing/2014/main" id="{469B636D-0615-780B-AEFE-55043148EE81}"/>
              </a:ext>
            </a:extLst>
          </p:cNvPr>
          <p:cNvSpPr txBox="1"/>
          <p:nvPr/>
        </p:nvSpPr>
        <p:spPr>
          <a:xfrm>
            <a:off x="6686552" y="2248238"/>
            <a:ext cx="68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连接符: 曲线 34">
            <a:extLst>
              <a:ext uri="{FF2B5EF4-FFF2-40B4-BE49-F238E27FC236}">
                <a16:creationId xmlns:a16="http://schemas.microsoft.com/office/drawing/2014/main" id="{BC9901E0-45E8-1954-2000-36164BDC3279}"/>
              </a:ext>
            </a:extLst>
          </p:cNvPr>
          <p:cNvCxnSpPr>
            <a:cxnSpLocks/>
            <a:stCxn id="3" idx="2"/>
            <a:endCxn id="19" idx="3"/>
          </p:cNvCxnSpPr>
          <p:nvPr/>
        </p:nvCxnSpPr>
        <p:spPr>
          <a:xfrm rot="5400000">
            <a:off x="3178920" y="3498008"/>
            <a:ext cx="1205909" cy="28262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37">
            <a:extLst>
              <a:ext uri="{FF2B5EF4-FFF2-40B4-BE49-F238E27FC236}">
                <a16:creationId xmlns:a16="http://schemas.microsoft.com/office/drawing/2014/main" id="{EDC76C03-AD15-3682-7F88-0DA6BC46C4EF}"/>
              </a:ext>
            </a:extLst>
          </p:cNvPr>
          <p:cNvSpPr txBox="1"/>
          <p:nvPr/>
        </p:nvSpPr>
        <p:spPr>
          <a:xfrm>
            <a:off x="3923184" y="3454653"/>
            <a:ext cx="145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Commission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2">
            <a:extLst>
              <a:ext uri="{FF2B5EF4-FFF2-40B4-BE49-F238E27FC236}">
                <a16:creationId xmlns:a16="http://schemas.microsoft.com/office/drawing/2014/main" id="{6352A408-736E-8113-DA5D-BD88CD92BCB7}"/>
              </a:ext>
            </a:extLst>
          </p:cNvPr>
          <p:cNvSpPr/>
          <p:nvPr/>
        </p:nvSpPr>
        <p:spPr>
          <a:xfrm>
            <a:off x="2452771" y="3886286"/>
            <a:ext cx="1187791" cy="7119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GoBack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连接符: 曲线 15">
            <a:extLst>
              <a:ext uri="{FF2B5EF4-FFF2-40B4-BE49-F238E27FC236}">
                <a16:creationId xmlns:a16="http://schemas.microsoft.com/office/drawing/2014/main" id="{327B777E-68A9-1F22-EEA3-B7CA94F9F23D}"/>
              </a:ext>
            </a:extLst>
          </p:cNvPr>
          <p:cNvCxnSpPr>
            <a:cxnSpLocks/>
            <a:stCxn id="19" idx="1"/>
            <a:endCxn id="2" idx="2"/>
          </p:cNvCxnSpPr>
          <p:nvPr/>
        </p:nvCxnSpPr>
        <p:spPr>
          <a:xfrm rot="10800000">
            <a:off x="2157449" y="3036366"/>
            <a:ext cx="295322" cy="1205909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6">
            <a:extLst>
              <a:ext uri="{FF2B5EF4-FFF2-40B4-BE49-F238E27FC236}">
                <a16:creationId xmlns:a16="http://schemas.microsoft.com/office/drawing/2014/main" id="{AF16B4C8-6420-AB5F-B295-06FF81BF65E1}"/>
              </a:ext>
            </a:extLst>
          </p:cNvPr>
          <p:cNvSpPr txBox="1"/>
          <p:nvPr/>
        </p:nvSpPr>
        <p:spPr>
          <a:xfrm>
            <a:off x="1612705" y="3454653"/>
            <a:ext cx="49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62C0EAD-75A4-FBA5-523B-BBAED5EECE9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077745" y="-603518"/>
            <a:ext cx="7611" cy="5848203"/>
          </a:xfrm>
          <a:prstGeom prst="curvedConnector3">
            <a:avLst>
              <a:gd name="adj1" fmla="val -1187116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2524FE5-7754-E7E3-D60D-C5A9F61F3A73}"/>
              </a:ext>
            </a:extLst>
          </p:cNvPr>
          <p:cNvSpPr txBox="1"/>
          <p:nvPr/>
        </p:nvSpPr>
        <p:spPr>
          <a:xfrm>
            <a:off x="4563733" y="1427746"/>
            <a:ext cx="8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65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9688DD-50EB-8EAF-8D90-8BBC86935E69}"/>
              </a:ext>
            </a:extLst>
          </p:cNvPr>
          <p:cNvGrpSpPr/>
          <p:nvPr/>
        </p:nvGrpSpPr>
        <p:grpSpPr>
          <a:xfrm>
            <a:off x="1089980" y="2147050"/>
            <a:ext cx="1681346" cy="2318172"/>
            <a:chOff x="1374986" y="2147148"/>
            <a:chExt cx="1681346" cy="231817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4F41CFE-295C-7BE7-E6EA-B3A4BCDF5B03}"/>
                </a:ext>
              </a:extLst>
            </p:cNvPr>
            <p:cNvSpPr/>
            <p:nvPr/>
          </p:nvSpPr>
          <p:spPr>
            <a:xfrm rot="12766804">
              <a:off x="2769775" y="3402098"/>
              <a:ext cx="55990" cy="5621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EE5E4564-A05F-BF4E-0748-4E6279AA330C}"/>
                </a:ext>
              </a:extLst>
            </p:cNvPr>
            <p:cNvSpPr/>
            <p:nvPr/>
          </p:nvSpPr>
          <p:spPr>
            <a:xfrm>
              <a:off x="1686568" y="3429000"/>
              <a:ext cx="351424" cy="1036320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DAFB82A-842B-5B10-92A2-51EA93674248}"/>
                </a:ext>
              </a:extLst>
            </p:cNvPr>
            <p:cNvSpPr/>
            <p:nvPr/>
          </p:nvSpPr>
          <p:spPr>
            <a:xfrm>
              <a:off x="1728892" y="3237654"/>
              <a:ext cx="260773" cy="3437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0B23AFA-1FFE-17EF-7920-E2114157D716}"/>
                </a:ext>
              </a:extLst>
            </p:cNvPr>
            <p:cNvSpPr/>
            <p:nvPr/>
          </p:nvSpPr>
          <p:spPr>
            <a:xfrm>
              <a:off x="1493519" y="2746588"/>
              <a:ext cx="741681" cy="682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2D867A6-22B7-041C-FF9B-0431DFE9E05B}"/>
                </a:ext>
              </a:extLst>
            </p:cNvPr>
            <p:cNvSpPr/>
            <p:nvPr/>
          </p:nvSpPr>
          <p:spPr>
            <a:xfrm>
              <a:off x="1374986" y="2147148"/>
              <a:ext cx="968587" cy="1090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8B96DE8-292E-DC03-1214-6C71C9A2DD23}"/>
                </a:ext>
              </a:extLst>
            </p:cNvPr>
            <p:cNvSpPr/>
            <p:nvPr/>
          </p:nvSpPr>
          <p:spPr>
            <a:xfrm rot="20684304">
              <a:off x="2782512" y="2388031"/>
              <a:ext cx="64594" cy="1013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7EBD647-459C-02C1-0E98-0DB950517487}"/>
                </a:ext>
              </a:extLst>
            </p:cNvPr>
            <p:cNvSpPr/>
            <p:nvPr/>
          </p:nvSpPr>
          <p:spPr>
            <a:xfrm>
              <a:off x="2832812" y="3295975"/>
              <a:ext cx="223520" cy="223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BA85DEB-E962-64DD-CF2E-31D5974DF90D}"/>
                </a:ext>
              </a:extLst>
            </p:cNvPr>
            <p:cNvSpPr/>
            <p:nvPr/>
          </p:nvSpPr>
          <p:spPr>
            <a:xfrm>
              <a:off x="2560320" y="2269880"/>
              <a:ext cx="223520" cy="223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CB57E0-0C96-3038-3752-D97AFBB0B981}"/>
                </a:ext>
              </a:extLst>
            </p:cNvPr>
            <p:cNvSpPr/>
            <p:nvPr/>
          </p:nvSpPr>
          <p:spPr>
            <a:xfrm rot="16200000">
              <a:off x="2312681" y="3580936"/>
              <a:ext cx="93340" cy="6140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CC55D54-723F-971C-3036-D8103183F522}"/>
              </a:ext>
            </a:extLst>
          </p:cNvPr>
          <p:cNvGrpSpPr/>
          <p:nvPr/>
        </p:nvGrpSpPr>
        <p:grpSpPr>
          <a:xfrm>
            <a:off x="5967770" y="2147050"/>
            <a:ext cx="1681346" cy="2318172"/>
            <a:chOff x="1374986" y="2147148"/>
            <a:chExt cx="1681346" cy="231817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D66DAF-73D6-267C-00A3-3D3626F2AF35}"/>
                </a:ext>
              </a:extLst>
            </p:cNvPr>
            <p:cNvSpPr/>
            <p:nvPr/>
          </p:nvSpPr>
          <p:spPr>
            <a:xfrm rot="12766804">
              <a:off x="2769775" y="3402098"/>
              <a:ext cx="55990" cy="5621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621B47F-EB92-7C8F-556B-9825883C66D4}"/>
                </a:ext>
              </a:extLst>
            </p:cNvPr>
            <p:cNvSpPr/>
            <p:nvPr/>
          </p:nvSpPr>
          <p:spPr>
            <a:xfrm>
              <a:off x="1686568" y="3429000"/>
              <a:ext cx="351424" cy="10363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72FCC1B-DAE8-F427-A91D-95606E24318C}"/>
                </a:ext>
              </a:extLst>
            </p:cNvPr>
            <p:cNvSpPr/>
            <p:nvPr/>
          </p:nvSpPr>
          <p:spPr>
            <a:xfrm>
              <a:off x="1728892" y="3237654"/>
              <a:ext cx="260773" cy="3437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77C5F2-305A-D927-A963-7CBC067CAA99}"/>
                </a:ext>
              </a:extLst>
            </p:cNvPr>
            <p:cNvSpPr/>
            <p:nvPr/>
          </p:nvSpPr>
          <p:spPr>
            <a:xfrm>
              <a:off x="1493519" y="2746588"/>
              <a:ext cx="741681" cy="682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1CD05E-E92C-D8D8-2503-B0B643285DE4}"/>
                </a:ext>
              </a:extLst>
            </p:cNvPr>
            <p:cNvSpPr/>
            <p:nvPr/>
          </p:nvSpPr>
          <p:spPr>
            <a:xfrm>
              <a:off x="1374986" y="2147148"/>
              <a:ext cx="968587" cy="1090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D8C03F4-1DD8-83DA-29AF-F9FEFD9AF829}"/>
                </a:ext>
              </a:extLst>
            </p:cNvPr>
            <p:cNvSpPr/>
            <p:nvPr/>
          </p:nvSpPr>
          <p:spPr>
            <a:xfrm rot="20684304">
              <a:off x="2782512" y="2388031"/>
              <a:ext cx="64594" cy="1013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CEAAFA6-0EF7-FFE0-6D2D-926DFE07B759}"/>
                </a:ext>
              </a:extLst>
            </p:cNvPr>
            <p:cNvSpPr/>
            <p:nvPr/>
          </p:nvSpPr>
          <p:spPr>
            <a:xfrm>
              <a:off x="2832812" y="3295975"/>
              <a:ext cx="223520" cy="223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E613AC1-2AAA-7D41-4A7C-E33E04A7F934}"/>
                </a:ext>
              </a:extLst>
            </p:cNvPr>
            <p:cNvSpPr/>
            <p:nvPr/>
          </p:nvSpPr>
          <p:spPr>
            <a:xfrm>
              <a:off x="2560320" y="2269880"/>
              <a:ext cx="223520" cy="223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55E24E-26F3-377F-60E4-17BF8CC028B9}"/>
                </a:ext>
              </a:extLst>
            </p:cNvPr>
            <p:cNvSpPr/>
            <p:nvPr/>
          </p:nvSpPr>
          <p:spPr>
            <a:xfrm rot="16200000">
              <a:off x="2312681" y="3580936"/>
              <a:ext cx="93340" cy="6140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41EC707-2F68-722F-1A55-FD672203B95D}"/>
              </a:ext>
            </a:extLst>
          </p:cNvPr>
          <p:cNvGrpSpPr/>
          <p:nvPr/>
        </p:nvGrpSpPr>
        <p:grpSpPr>
          <a:xfrm>
            <a:off x="3592543" y="2191360"/>
            <a:ext cx="1408854" cy="2318172"/>
            <a:chOff x="1374986" y="2147148"/>
            <a:chExt cx="1408854" cy="231817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8B04DAC-D958-0A19-2A52-1EC718B22EE4}"/>
                </a:ext>
              </a:extLst>
            </p:cNvPr>
            <p:cNvSpPr/>
            <p:nvPr/>
          </p:nvSpPr>
          <p:spPr>
            <a:xfrm rot="13776475">
              <a:off x="2377767" y="3340227"/>
              <a:ext cx="55990" cy="5621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4230E13F-CE68-CD34-1916-E2B0DCAFA932}"/>
                </a:ext>
              </a:extLst>
            </p:cNvPr>
            <p:cNvSpPr/>
            <p:nvPr/>
          </p:nvSpPr>
          <p:spPr>
            <a:xfrm>
              <a:off x="1686568" y="3429000"/>
              <a:ext cx="351424" cy="1036320"/>
            </a:xfrm>
            <a:prstGeom prst="triangle">
              <a:avLst/>
            </a:prstGeom>
            <a:gradFill>
              <a:gsLst>
                <a:gs pos="59000">
                  <a:srgbClr val="FEA56E"/>
                </a:gs>
                <a:gs pos="89000">
                  <a:srgbClr val="FF000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72EEACB-0D2D-C553-4607-5CD688757AE1}"/>
                </a:ext>
              </a:extLst>
            </p:cNvPr>
            <p:cNvSpPr/>
            <p:nvPr/>
          </p:nvSpPr>
          <p:spPr>
            <a:xfrm>
              <a:off x="1728892" y="3237654"/>
              <a:ext cx="260773" cy="3437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66B8F2B-0B69-C247-B201-758103CBBF69}"/>
                </a:ext>
              </a:extLst>
            </p:cNvPr>
            <p:cNvSpPr/>
            <p:nvPr/>
          </p:nvSpPr>
          <p:spPr>
            <a:xfrm>
              <a:off x="1493519" y="2746588"/>
              <a:ext cx="741681" cy="682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00A9B59-D9C9-8E09-2344-F08EE156E675}"/>
                </a:ext>
              </a:extLst>
            </p:cNvPr>
            <p:cNvSpPr/>
            <p:nvPr/>
          </p:nvSpPr>
          <p:spPr>
            <a:xfrm>
              <a:off x="1374986" y="2147148"/>
              <a:ext cx="968587" cy="1090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EF51AA7-18ED-C685-58CC-F3CF09B09511}"/>
                </a:ext>
              </a:extLst>
            </p:cNvPr>
            <p:cNvSpPr/>
            <p:nvPr/>
          </p:nvSpPr>
          <p:spPr>
            <a:xfrm>
              <a:off x="2640707" y="2337323"/>
              <a:ext cx="64594" cy="1013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2C9C019-ED97-E346-D0D1-4AF090C0176C}"/>
                </a:ext>
              </a:extLst>
            </p:cNvPr>
            <p:cNvSpPr/>
            <p:nvPr/>
          </p:nvSpPr>
          <p:spPr>
            <a:xfrm>
              <a:off x="2552064" y="3271967"/>
              <a:ext cx="223520" cy="223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ECBC955-7F56-9CF3-D9D8-93029981E426}"/>
                </a:ext>
              </a:extLst>
            </p:cNvPr>
            <p:cNvSpPr/>
            <p:nvPr/>
          </p:nvSpPr>
          <p:spPr>
            <a:xfrm>
              <a:off x="2560320" y="2269880"/>
              <a:ext cx="223520" cy="223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FCD4E10-87A3-0CDE-7E46-A7601D1F51EE}"/>
                </a:ext>
              </a:extLst>
            </p:cNvPr>
            <p:cNvSpPr/>
            <p:nvPr/>
          </p:nvSpPr>
          <p:spPr>
            <a:xfrm rot="16200000">
              <a:off x="1849842" y="3485711"/>
              <a:ext cx="93340" cy="6140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66BDE2B-6953-83BD-53DA-0557FE15CE19}"/>
              </a:ext>
            </a:extLst>
          </p:cNvPr>
          <p:cNvSpPr txBox="1"/>
          <p:nvPr/>
        </p:nvSpPr>
        <p:spPr>
          <a:xfrm>
            <a:off x="783771" y="4509532"/>
            <a:ext cx="215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 Beam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E9FF24-3A90-FCCD-40E6-75436E1CE8F5}"/>
              </a:ext>
            </a:extLst>
          </p:cNvPr>
          <p:cNvSpPr txBox="1"/>
          <p:nvPr/>
        </p:nvSpPr>
        <p:spPr>
          <a:xfrm>
            <a:off x="3150995" y="4509532"/>
            <a:ext cx="215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 Beam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E2EA9C-6D30-1DE1-B0BE-F1840EC1139D}"/>
              </a:ext>
            </a:extLst>
          </p:cNvPr>
          <p:cNvSpPr txBox="1"/>
          <p:nvPr/>
        </p:nvSpPr>
        <p:spPr>
          <a:xfrm>
            <a:off x="5518218" y="4509532"/>
            <a:ext cx="244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X-ray Overdose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3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A72AAE2-A393-EDF7-7465-69ECE2A80AD6}"/>
              </a:ext>
            </a:extLst>
          </p:cNvPr>
          <p:cNvSpPr/>
          <p:nvPr/>
        </p:nvSpPr>
        <p:spPr>
          <a:xfrm>
            <a:off x="3287486" y="1819311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6DCF6EF-D33C-AC1F-2DA8-448F4E83BAD6}"/>
              </a:ext>
            </a:extLst>
          </p:cNvPr>
          <p:cNvGrpSpPr/>
          <p:nvPr/>
        </p:nvGrpSpPr>
        <p:grpSpPr>
          <a:xfrm>
            <a:off x="7055776" y="1819311"/>
            <a:ext cx="1081314" cy="1081314"/>
            <a:chOff x="4586515" y="2253341"/>
            <a:chExt cx="1081314" cy="1081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25A33CC-A436-BA5F-2FDA-1B3031037603}"/>
                </a:ext>
              </a:extLst>
            </p:cNvPr>
            <p:cNvSpPr/>
            <p:nvPr/>
          </p:nvSpPr>
          <p:spPr>
            <a:xfrm>
              <a:off x="4586515" y="2253341"/>
              <a:ext cx="1081314" cy="108131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E268DDB-02AE-2377-94DC-540566DE5E6F}"/>
                </a:ext>
              </a:extLst>
            </p:cNvPr>
            <p:cNvSpPr/>
            <p:nvPr/>
          </p:nvSpPr>
          <p:spPr>
            <a:xfrm>
              <a:off x="4648370" y="2315196"/>
              <a:ext cx="957604" cy="95760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ED7E20E-FA08-571C-8F84-CB0D1A1C3BB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946399" y="1521768"/>
            <a:ext cx="499442" cy="455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F140D23-96F8-4A04-6329-502CDF84A726}"/>
              </a:ext>
            </a:extLst>
          </p:cNvPr>
          <p:cNvCxnSpPr>
            <a:cxnSpLocks/>
            <a:stCxn id="2" idx="4"/>
            <a:endCxn id="2" idx="2"/>
          </p:cNvCxnSpPr>
          <p:nvPr/>
        </p:nvCxnSpPr>
        <p:spPr>
          <a:xfrm rot="5400000" flipH="1">
            <a:off x="3287486" y="2359969"/>
            <a:ext cx="540657" cy="540657"/>
          </a:xfrm>
          <a:prstGeom prst="curvedConnector4">
            <a:avLst>
              <a:gd name="adj1" fmla="val -44967"/>
              <a:gd name="adj2" fmla="val 14228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048ADA7-5841-285E-78E3-D94E8EAF3F43}"/>
                  </a:ext>
                </a:extLst>
              </p:cNvPr>
              <p:cNvSpPr txBox="1"/>
              <p:nvPr/>
            </p:nvSpPr>
            <p:spPr>
              <a:xfrm>
                <a:off x="1706667" y="3198167"/>
                <a:ext cx="3702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∖{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𝑋𝑟𝑎𝑦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∧¬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𝐼𝑛𝑃𝑙𝑎𝑐𝑒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048ADA7-5841-285E-78E3-D94E8EAF3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7" y="3198167"/>
                <a:ext cx="3702296" cy="461665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F2E01C2-414C-0F03-E027-C6F5ED03AD4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4368800" y="2359968"/>
            <a:ext cx="2686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2E30B8-1C10-56AF-FC29-D24D769B0814}"/>
                  </a:ext>
                </a:extLst>
              </p:cNvPr>
              <p:cNvSpPr txBox="1"/>
              <p:nvPr/>
            </p:nvSpPr>
            <p:spPr>
              <a:xfrm>
                <a:off x="4430655" y="1898303"/>
                <a:ext cx="25632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𝑋𝑟𝑎𝑦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𝐼𝑛𝑃𝑙𝑎𝑐𝑒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2E30B8-1C10-56AF-FC29-D24D769B0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655" y="1898303"/>
                <a:ext cx="2563266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5F0E8366-CDC1-EFA7-5952-87C953B5D092}"/>
              </a:ext>
            </a:extLst>
          </p:cNvPr>
          <p:cNvCxnSpPr>
            <a:cxnSpLocks/>
            <a:stCxn id="3" idx="4"/>
            <a:endCxn id="3" idx="6"/>
          </p:cNvCxnSpPr>
          <p:nvPr/>
        </p:nvCxnSpPr>
        <p:spPr>
          <a:xfrm rot="5400000" flipH="1" flipV="1">
            <a:off x="7596432" y="2359968"/>
            <a:ext cx="540657" cy="540657"/>
          </a:xfrm>
          <a:prstGeom prst="curvedConnector4">
            <a:avLst>
              <a:gd name="adj1" fmla="val -42282"/>
              <a:gd name="adj2" fmla="val 14228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B9B3A0D-C948-41C5-A94D-67BF8FECE907}"/>
                  </a:ext>
                </a:extLst>
              </p:cNvPr>
              <p:cNvSpPr txBox="1"/>
              <p:nvPr/>
            </p:nvSpPr>
            <p:spPr>
              <a:xfrm>
                <a:off x="7164102" y="3198167"/>
                <a:ext cx="86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B9B3A0D-C948-41C5-A94D-67BF8FE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102" y="3198167"/>
                <a:ext cx="8646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0BD5F7DD-CA66-0DA7-B850-6D93B7BB695E}"/>
              </a:ext>
            </a:extLst>
          </p:cNvPr>
          <p:cNvSpPr/>
          <p:nvPr/>
        </p:nvSpPr>
        <p:spPr>
          <a:xfrm>
            <a:off x="2206172" y="4642340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5079A7F-30CA-5BDE-DEE3-AEBB7D91BEA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65085" y="4344797"/>
            <a:ext cx="499442" cy="455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FDC8BE9-A187-DAC0-E2D4-8D868C096C86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2746829" y="5182997"/>
            <a:ext cx="764604" cy="12700"/>
          </a:xfrm>
          <a:prstGeom prst="curvedConnector5">
            <a:avLst>
              <a:gd name="adj1" fmla="val -29898"/>
              <a:gd name="adj2" fmla="val -8724543"/>
              <a:gd name="adj3" fmla="val 12989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248D24A-0F53-5590-774B-CD8029466026}"/>
                  </a:ext>
                </a:extLst>
              </p:cNvPr>
              <p:cNvSpPr txBox="1"/>
              <p:nvPr/>
            </p:nvSpPr>
            <p:spPr>
              <a:xfrm>
                <a:off x="4368800" y="4952164"/>
                <a:ext cx="25632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𝑋𝑟𝑎𝑦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𝐼𝑛𝑃𝑙𝑎𝑐𝑒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248D24A-0F53-5590-774B-CD8029466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0" y="4952164"/>
                <a:ext cx="2563266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>
            <a:extLst>
              <a:ext uri="{FF2B5EF4-FFF2-40B4-BE49-F238E27FC236}">
                <a16:creationId xmlns:a16="http://schemas.microsoft.com/office/drawing/2014/main" id="{19343612-7703-31A3-AFD0-6D731E057B1E}"/>
              </a:ext>
            </a:extLst>
          </p:cNvPr>
          <p:cNvSpPr/>
          <p:nvPr/>
        </p:nvSpPr>
        <p:spPr>
          <a:xfrm>
            <a:off x="2268027" y="4704194"/>
            <a:ext cx="957604" cy="9576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97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FD5A1DE0-F95B-E875-9032-865955023CDF}"/>
              </a:ext>
            </a:extLst>
          </p:cNvPr>
          <p:cNvSpPr/>
          <p:nvPr/>
        </p:nvSpPr>
        <p:spPr>
          <a:xfrm>
            <a:off x="5711372" y="1913653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D09FA75-2F60-53C9-1E33-F7AFAC593834}"/>
              </a:ext>
            </a:extLst>
          </p:cNvPr>
          <p:cNvSpPr/>
          <p:nvPr/>
        </p:nvSpPr>
        <p:spPr>
          <a:xfrm>
            <a:off x="2090057" y="1913653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C008FA8-3104-CEC8-DD79-F7AF1F3D67A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748970" y="1616110"/>
            <a:ext cx="499442" cy="455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159F3888-9AAA-4A01-99AA-21EEA334E2A2}"/>
              </a:ext>
            </a:extLst>
          </p:cNvPr>
          <p:cNvCxnSpPr>
            <a:cxnSpLocks/>
            <a:stCxn id="7" idx="4"/>
            <a:endCxn id="7" idx="2"/>
          </p:cNvCxnSpPr>
          <p:nvPr/>
        </p:nvCxnSpPr>
        <p:spPr>
          <a:xfrm rot="5400000" flipH="1">
            <a:off x="2090057" y="2454311"/>
            <a:ext cx="540657" cy="540657"/>
          </a:xfrm>
          <a:prstGeom prst="curvedConnector4">
            <a:avLst>
              <a:gd name="adj1" fmla="val -44967"/>
              <a:gd name="adj2" fmla="val 14228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7F9FA0C-922F-A13C-32A6-6F2AC46868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55657" y="2454310"/>
            <a:ext cx="540657" cy="540657"/>
          </a:xfrm>
          <a:prstGeom prst="curvedConnector4">
            <a:avLst>
              <a:gd name="adj1" fmla="val -48994"/>
              <a:gd name="adj2" fmla="val 14228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A3DD3C-1365-6CDE-68E7-280D10099275}"/>
              </a:ext>
            </a:extLst>
          </p:cNvPr>
          <p:cNvCxnSpPr>
            <a:cxnSpLocks/>
          </p:cNvCxnSpPr>
          <p:nvPr/>
        </p:nvCxnSpPr>
        <p:spPr>
          <a:xfrm flipV="1">
            <a:off x="3156857" y="2289465"/>
            <a:ext cx="2598058" cy="2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B5A469B-B00B-2CFF-455A-01C7A24C63E0}"/>
              </a:ext>
            </a:extLst>
          </p:cNvPr>
          <p:cNvSpPr txBox="1"/>
          <p:nvPr/>
        </p:nvSpPr>
        <p:spPr>
          <a:xfrm>
            <a:off x="4269777" y="18278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B4A48C9-2D44-0BFB-5C3E-35730BD16AEA}"/>
                  </a:ext>
                </a:extLst>
              </p:cNvPr>
              <p:cNvSpPr txBox="1"/>
              <p:nvPr/>
            </p:nvSpPr>
            <p:spPr>
              <a:xfrm>
                <a:off x="1450597" y="3370779"/>
                <a:ext cx="1595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𝐼𝑛𝑝𝑙𝑎𝑐𝑒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B4A48C9-2D44-0BFB-5C3E-35730BD16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597" y="3370779"/>
                <a:ext cx="1595630" cy="461665"/>
              </a:xfrm>
              <a:prstGeom prst="rect">
                <a:avLst/>
              </a:prstGeom>
              <a:blipFill>
                <a:blip r:embed="rId2"/>
                <a:stretch>
                  <a:fillRect l="-6107" t="-10526" r="-190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98D2937-4FDE-795C-ADD4-4A84CC4F43B2}"/>
              </a:ext>
            </a:extLst>
          </p:cNvPr>
          <p:cNvCxnSpPr>
            <a:cxnSpLocks/>
          </p:cNvCxnSpPr>
          <p:nvPr/>
        </p:nvCxnSpPr>
        <p:spPr>
          <a:xfrm flipH="1">
            <a:off x="3142343" y="2599450"/>
            <a:ext cx="25835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BCCDB46-931D-80B1-35E8-C1FA8FBFE1EA}"/>
              </a:ext>
            </a:extLst>
          </p:cNvPr>
          <p:cNvSpPr txBox="1"/>
          <p:nvPr/>
        </p:nvSpPr>
        <p:spPr>
          <a:xfrm>
            <a:off x="4252144" y="2618244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D62C9CF-E924-549D-6D56-F6835F5CCCC7}"/>
                  </a:ext>
                </a:extLst>
              </p:cNvPr>
              <p:cNvSpPr txBox="1"/>
              <p:nvPr/>
            </p:nvSpPr>
            <p:spPr>
              <a:xfrm>
                <a:off x="5621570" y="3370778"/>
                <a:ext cx="1808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𝐼𝑛𝑃𝑙𝑎𝑐𝑒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D62C9CF-E924-549D-6D56-F6835F5CC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70" y="3370778"/>
                <a:ext cx="1808829" cy="461665"/>
              </a:xfrm>
              <a:prstGeom prst="rect">
                <a:avLst/>
              </a:prstGeom>
              <a:blipFill>
                <a:blip r:embed="rId3"/>
                <a:stretch>
                  <a:fillRect l="-505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99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FD5A1DE0-F95B-E875-9032-865955023CDF}"/>
              </a:ext>
            </a:extLst>
          </p:cNvPr>
          <p:cNvSpPr/>
          <p:nvPr/>
        </p:nvSpPr>
        <p:spPr>
          <a:xfrm>
            <a:off x="6807201" y="1913653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D09FA75-2F60-53C9-1E33-F7AFAC593834}"/>
              </a:ext>
            </a:extLst>
          </p:cNvPr>
          <p:cNvSpPr/>
          <p:nvPr/>
        </p:nvSpPr>
        <p:spPr>
          <a:xfrm>
            <a:off x="2090057" y="1913653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C008FA8-3104-CEC8-DD79-F7AF1F3D67A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748970" y="1616110"/>
            <a:ext cx="499442" cy="455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A3DD3C-1365-6CDE-68E7-280D10099275}"/>
              </a:ext>
            </a:extLst>
          </p:cNvPr>
          <p:cNvCxnSpPr>
            <a:cxnSpLocks/>
          </p:cNvCxnSpPr>
          <p:nvPr/>
        </p:nvCxnSpPr>
        <p:spPr>
          <a:xfrm>
            <a:off x="3149600" y="2291954"/>
            <a:ext cx="3672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B5A469B-B00B-2CFF-455A-01C7A24C63E0}"/>
              </a:ext>
            </a:extLst>
          </p:cNvPr>
          <p:cNvSpPr txBox="1"/>
          <p:nvPr/>
        </p:nvSpPr>
        <p:spPr>
          <a:xfrm>
            <a:off x="3171371" y="1786557"/>
            <a:ext cx="370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E, </a:t>
            </a:r>
            <a:r>
              <a:rPr lang="en-US" altLang="zh-CN"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SetXray</a:t>
            </a:r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SetEBeam</a:t>
            </a:r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98D2937-4FDE-795C-ADD4-4A84CC4F43B2}"/>
              </a:ext>
            </a:extLst>
          </p:cNvPr>
          <p:cNvCxnSpPr>
            <a:cxnSpLocks/>
          </p:cNvCxnSpPr>
          <p:nvPr/>
        </p:nvCxnSpPr>
        <p:spPr>
          <a:xfrm flipH="1">
            <a:off x="3142343" y="2599450"/>
            <a:ext cx="3679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BCCDB46-931D-80B1-35E8-C1FA8FBFE1EA}"/>
              </a:ext>
            </a:extLst>
          </p:cNvPr>
          <p:cNvSpPr txBox="1"/>
          <p:nvPr/>
        </p:nvSpPr>
        <p:spPr>
          <a:xfrm>
            <a:off x="4690632" y="2606797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25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FD5A1DE0-F95B-E875-9032-865955023CDF}"/>
              </a:ext>
            </a:extLst>
          </p:cNvPr>
          <p:cNvSpPr/>
          <p:nvPr/>
        </p:nvSpPr>
        <p:spPr>
          <a:xfrm>
            <a:off x="4753430" y="861368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D09FA75-2F60-53C9-1E33-F7AFAC593834}"/>
              </a:ext>
            </a:extLst>
          </p:cNvPr>
          <p:cNvSpPr/>
          <p:nvPr/>
        </p:nvSpPr>
        <p:spPr>
          <a:xfrm>
            <a:off x="1132115" y="861368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C008FA8-3104-CEC8-DD79-F7AF1F3D67A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91028" y="563825"/>
            <a:ext cx="499442" cy="455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159F3888-9AAA-4A01-99AA-21EEA334E2A2}"/>
              </a:ext>
            </a:extLst>
          </p:cNvPr>
          <p:cNvCxnSpPr>
            <a:cxnSpLocks/>
            <a:stCxn id="7" idx="4"/>
            <a:endCxn id="7" idx="2"/>
          </p:cNvCxnSpPr>
          <p:nvPr/>
        </p:nvCxnSpPr>
        <p:spPr>
          <a:xfrm rot="5400000" flipH="1">
            <a:off x="1132115" y="1402026"/>
            <a:ext cx="540657" cy="540657"/>
          </a:xfrm>
          <a:prstGeom prst="curvedConnector4">
            <a:avLst>
              <a:gd name="adj1" fmla="val -44967"/>
              <a:gd name="adj2" fmla="val 14228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7F9FA0C-922F-A13C-32A6-6F2AC46868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97715" y="1402025"/>
            <a:ext cx="540657" cy="540657"/>
          </a:xfrm>
          <a:prstGeom prst="curvedConnector4">
            <a:avLst>
              <a:gd name="adj1" fmla="val -48994"/>
              <a:gd name="adj2" fmla="val 14228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A3DD3C-1365-6CDE-68E7-280D10099275}"/>
              </a:ext>
            </a:extLst>
          </p:cNvPr>
          <p:cNvCxnSpPr>
            <a:cxnSpLocks/>
          </p:cNvCxnSpPr>
          <p:nvPr/>
        </p:nvCxnSpPr>
        <p:spPr>
          <a:xfrm flipV="1">
            <a:off x="2198915" y="1237180"/>
            <a:ext cx="2598058" cy="2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B5A469B-B00B-2CFF-455A-01C7A24C63E0}"/>
              </a:ext>
            </a:extLst>
          </p:cNvPr>
          <p:cNvSpPr txBox="1"/>
          <p:nvPr/>
        </p:nvSpPr>
        <p:spPr>
          <a:xfrm>
            <a:off x="2901466" y="788890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SetXray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B4A48C9-2D44-0BFB-5C3E-35730BD16AEA}"/>
                  </a:ext>
                </a:extLst>
              </p:cNvPr>
              <p:cNvSpPr txBox="1"/>
              <p:nvPr/>
            </p:nvSpPr>
            <p:spPr>
              <a:xfrm>
                <a:off x="112856" y="2318494"/>
                <a:ext cx="2916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SetEBeam, B,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𝑋𝑟𝑎𝑦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B4A48C9-2D44-0BFB-5C3E-35730BD16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6" y="2318494"/>
                <a:ext cx="2916632" cy="461665"/>
              </a:xfrm>
              <a:prstGeom prst="rect">
                <a:avLst/>
              </a:prstGeom>
              <a:blipFill>
                <a:blip r:embed="rId2"/>
                <a:stretch>
                  <a:fillRect l="-3347" t="-10526" r="-62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98D2937-4FDE-795C-ADD4-4A84CC4F43B2}"/>
              </a:ext>
            </a:extLst>
          </p:cNvPr>
          <p:cNvCxnSpPr>
            <a:cxnSpLocks/>
          </p:cNvCxnSpPr>
          <p:nvPr/>
        </p:nvCxnSpPr>
        <p:spPr>
          <a:xfrm flipH="1">
            <a:off x="2184401" y="1547165"/>
            <a:ext cx="25835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BCCDB46-931D-80B1-35E8-C1FA8FBFE1EA}"/>
              </a:ext>
            </a:extLst>
          </p:cNvPr>
          <p:cNvSpPr txBox="1"/>
          <p:nvPr/>
        </p:nvSpPr>
        <p:spPr>
          <a:xfrm>
            <a:off x="2554516" y="1545604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SetEBeam, 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D62C9CF-E924-549D-6D56-F6835F5CCCC7}"/>
                  </a:ext>
                </a:extLst>
              </p:cNvPr>
              <p:cNvSpPr txBox="1"/>
              <p:nvPr/>
            </p:nvSpPr>
            <p:spPr>
              <a:xfrm>
                <a:off x="4558151" y="2318494"/>
                <a:ext cx="20197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i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SetXray</a:t>
                </a:r>
                <a:r>
                  <a:rPr lang="en-US" altLang="zh-CN" sz="2400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𝑋𝑟𝑎𝑦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D62C9CF-E924-549D-6D56-F6835F5CC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51" y="2318494"/>
                <a:ext cx="2019784" cy="461665"/>
              </a:xfrm>
              <a:prstGeom prst="rect">
                <a:avLst/>
              </a:prstGeom>
              <a:blipFill>
                <a:blip r:embed="rId3"/>
                <a:stretch>
                  <a:fillRect l="-4834" t="-10526" r="-151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95640E6D-0961-2B32-5139-D165452BB62D}"/>
              </a:ext>
            </a:extLst>
          </p:cNvPr>
          <p:cNvSpPr/>
          <p:nvPr/>
        </p:nvSpPr>
        <p:spPr>
          <a:xfrm>
            <a:off x="11213659" y="861368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7AC465-42AC-B877-8C87-F4F7FCA97852}"/>
              </a:ext>
            </a:extLst>
          </p:cNvPr>
          <p:cNvSpPr/>
          <p:nvPr/>
        </p:nvSpPr>
        <p:spPr>
          <a:xfrm>
            <a:off x="7592344" y="861368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69EE628-42A3-4C54-55C0-22135F38B8D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251257" y="563825"/>
            <a:ext cx="499442" cy="455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A72B5A08-E09D-17E9-45BB-0FA09B9592B5}"/>
              </a:ext>
            </a:extLst>
          </p:cNvPr>
          <p:cNvCxnSpPr>
            <a:cxnSpLocks/>
            <a:stCxn id="33" idx="4"/>
            <a:endCxn id="33" idx="2"/>
          </p:cNvCxnSpPr>
          <p:nvPr/>
        </p:nvCxnSpPr>
        <p:spPr>
          <a:xfrm rot="5400000" flipH="1">
            <a:off x="7592344" y="1402026"/>
            <a:ext cx="540657" cy="540657"/>
          </a:xfrm>
          <a:prstGeom prst="curvedConnector4">
            <a:avLst>
              <a:gd name="adj1" fmla="val -44967"/>
              <a:gd name="adj2" fmla="val 14228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0B85695E-D138-CB50-6EAD-E928F86003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757944" y="1402025"/>
            <a:ext cx="540657" cy="540657"/>
          </a:xfrm>
          <a:prstGeom prst="curvedConnector4">
            <a:avLst>
              <a:gd name="adj1" fmla="val -48994"/>
              <a:gd name="adj2" fmla="val 14228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BA7147F-F980-E65D-D551-54B43730CD2C}"/>
              </a:ext>
            </a:extLst>
          </p:cNvPr>
          <p:cNvCxnSpPr>
            <a:cxnSpLocks/>
          </p:cNvCxnSpPr>
          <p:nvPr/>
        </p:nvCxnSpPr>
        <p:spPr>
          <a:xfrm flipV="1">
            <a:off x="8659144" y="1237180"/>
            <a:ext cx="2598058" cy="2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5200E55-0773-F50F-C6A9-902C6865B566}"/>
              </a:ext>
            </a:extLst>
          </p:cNvPr>
          <p:cNvSpPr txBox="1"/>
          <p:nvPr/>
        </p:nvSpPr>
        <p:spPr>
          <a:xfrm>
            <a:off x="9772064" y="77551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4829493-DD6B-A073-695E-8C3C39D00F25}"/>
                  </a:ext>
                </a:extLst>
              </p:cNvPr>
              <p:cNvSpPr txBox="1"/>
              <p:nvPr/>
            </p:nvSpPr>
            <p:spPr>
              <a:xfrm>
                <a:off x="6952884" y="2318494"/>
                <a:ext cx="1614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𝐼𝑛𝑃𝑙𝑎𝑐𝑒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4829493-DD6B-A073-695E-8C3C39D00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884" y="2318494"/>
                <a:ext cx="1614866" cy="461665"/>
              </a:xfrm>
              <a:prstGeom prst="rect">
                <a:avLst/>
              </a:prstGeom>
              <a:blipFill>
                <a:blip r:embed="rId4"/>
                <a:stretch>
                  <a:fillRect l="-6061" t="-10526" r="-37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06E7589-F83F-6B9B-FAE1-94978108E8E8}"/>
              </a:ext>
            </a:extLst>
          </p:cNvPr>
          <p:cNvCxnSpPr>
            <a:cxnSpLocks/>
          </p:cNvCxnSpPr>
          <p:nvPr/>
        </p:nvCxnSpPr>
        <p:spPr>
          <a:xfrm flipH="1">
            <a:off x="8644630" y="1547165"/>
            <a:ext cx="25835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7BDD813-1C7C-9346-EFA0-6CEA43D584B2}"/>
              </a:ext>
            </a:extLst>
          </p:cNvPr>
          <p:cNvSpPr txBox="1"/>
          <p:nvPr/>
        </p:nvSpPr>
        <p:spPr>
          <a:xfrm>
            <a:off x="9754431" y="1565959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9C9ED7F-F1DA-70BC-F8E6-FD5F305C42F7}"/>
                  </a:ext>
                </a:extLst>
              </p:cNvPr>
              <p:cNvSpPr txBox="1"/>
              <p:nvPr/>
            </p:nvSpPr>
            <p:spPr>
              <a:xfrm>
                <a:off x="11123857" y="2318493"/>
                <a:ext cx="1808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𝐼𝑛𝑃𝑙𝑎𝑐𝑒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9C9ED7F-F1DA-70BC-F8E6-FD5F305C4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857" y="2318493"/>
                <a:ext cx="1808829" cy="461665"/>
              </a:xfrm>
              <a:prstGeom prst="rect">
                <a:avLst/>
              </a:prstGeom>
              <a:blipFill>
                <a:blip r:embed="rId5"/>
                <a:stretch>
                  <a:fillRect l="-538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D74DAC-09EB-85D8-80D8-9B411AB22B69}"/>
                  </a:ext>
                </a:extLst>
              </p:cNvPr>
              <p:cNvSpPr txBox="1"/>
              <p:nvPr/>
            </p:nvSpPr>
            <p:spPr>
              <a:xfrm>
                <a:off x="1357937" y="2850389"/>
                <a:ext cx="42337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Automaton for fluent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𝑿𝒓𝒂𝒚</m:t>
                    </m:r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D74DAC-09EB-85D8-80D8-9B411AB22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937" y="2850389"/>
                <a:ext cx="4233723" cy="461665"/>
              </a:xfrm>
              <a:prstGeom prst="rect">
                <a:avLst/>
              </a:prstGeom>
              <a:blipFill>
                <a:blip r:embed="rId6"/>
                <a:stretch>
                  <a:fillRect l="-2305" t="-10667" r="-288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D71955A-1398-C505-3E4D-06B2693F797F}"/>
                  </a:ext>
                </a:extLst>
              </p:cNvPr>
              <p:cNvSpPr txBox="1"/>
              <p:nvPr/>
            </p:nvSpPr>
            <p:spPr>
              <a:xfrm>
                <a:off x="7599357" y="2850389"/>
                <a:ext cx="4671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Automaton for fluent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𝑰𝒏𝑷𝒍𝒂𝒄𝒆</m:t>
                    </m:r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D71955A-1398-C505-3E4D-06B2693F7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57" y="2850389"/>
                <a:ext cx="4671343" cy="461665"/>
              </a:xfrm>
              <a:prstGeom prst="rect">
                <a:avLst/>
              </a:prstGeom>
              <a:blipFill>
                <a:blip r:embed="rId7"/>
                <a:stretch>
                  <a:fillRect l="-2089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44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用户 轮廓">
            <a:extLst>
              <a:ext uri="{FF2B5EF4-FFF2-40B4-BE49-F238E27FC236}">
                <a16:creationId xmlns:a16="http://schemas.microsoft.com/office/drawing/2014/main" id="{52BABE23-3833-2A7C-2C61-5BFCDA36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316" y="961695"/>
            <a:ext cx="914400" cy="9144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3CD042D-1DBA-2033-2386-B5BD8A82F307}"/>
              </a:ext>
            </a:extLst>
          </p:cNvPr>
          <p:cNvGrpSpPr/>
          <p:nvPr/>
        </p:nvGrpSpPr>
        <p:grpSpPr>
          <a:xfrm>
            <a:off x="2854535" y="1544595"/>
            <a:ext cx="1402948" cy="1560731"/>
            <a:chOff x="2209960" y="1419627"/>
            <a:chExt cx="1402948" cy="1560731"/>
          </a:xfrm>
        </p:grpSpPr>
        <p:pic>
          <p:nvPicPr>
            <p:cNvPr id="4" name="Graphic 13" descr="Document with solid fill">
              <a:extLst>
                <a:ext uri="{FF2B5EF4-FFF2-40B4-BE49-F238E27FC236}">
                  <a16:creationId xmlns:a16="http://schemas.microsoft.com/office/drawing/2014/main" id="{0B3134D1-525A-17DC-95B3-FF8F498ED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4222" y="1419627"/>
              <a:ext cx="914400" cy="914400"/>
            </a:xfrm>
            <a:prstGeom prst="rect">
              <a:avLst/>
            </a:prstGeom>
          </p:spPr>
        </p:pic>
        <p:sp>
          <p:nvSpPr>
            <p:cNvPr id="5" name="TextBox 14">
              <a:extLst>
                <a:ext uri="{FF2B5EF4-FFF2-40B4-BE49-F238E27FC236}">
                  <a16:creationId xmlns:a16="http://schemas.microsoft.com/office/drawing/2014/main" id="{C26D12A6-EDC4-571A-EE88-5BD23CF2BE9A}"/>
                </a:ext>
              </a:extLst>
            </p:cNvPr>
            <p:cNvSpPr txBox="1"/>
            <p:nvPr/>
          </p:nvSpPr>
          <p:spPr>
            <a:xfrm>
              <a:off x="2209960" y="2334027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13F636-79DC-FBA0-399E-EC93408F242F}"/>
              </a:ext>
            </a:extLst>
          </p:cNvPr>
          <p:cNvGrpSpPr/>
          <p:nvPr/>
        </p:nvGrpSpPr>
        <p:grpSpPr>
          <a:xfrm>
            <a:off x="4648912" y="921446"/>
            <a:ext cx="1236236" cy="1560731"/>
            <a:chOff x="7087534" y="1171653"/>
            <a:chExt cx="1236236" cy="1560731"/>
          </a:xfrm>
        </p:grpSpPr>
        <p:pic>
          <p:nvPicPr>
            <p:cNvPr id="8" name="Graphic 16" descr="Research with solid fill">
              <a:extLst>
                <a:ext uri="{FF2B5EF4-FFF2-40B4-BE49-F238E27FC236}">
                  <a16:creationId xmlns:a16="http://schemas.microsoft.com/office/drawing/2014/main" id="{B8D80490-7126-89D5-C732-03853AA87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50382" y="1171653"/>
              <a:ext cx="914400" cy="914400"/>
            </a:xfrm>
            <a:prstGeom prst="rect">
              <a:avLst/>
            </a:prstGeom>
          </p:spPr>
        </p:pic>
        <p:sp>
          <p:nvSpPr>
            <p:cNvPr id="9" name="TextBox 17">
              <a:extLst>
                <a:ext uri="{FF2B5EF4-FFF2-40B4-BE49-F238E27FC236}">
                  <a16:creationId xmlns:a16="http://schemas.microsoft.com/office/drawing/2014/main" id="{579A837B-E9B9-94CE-B634-DE79F86B7FF1}"/>
                </a:ext>
              </a:extLst>
            </p:cNvPr>
            <p:cNvSpPr txBox="1"/>
            <p:nvPr/>
          </p:nvSpPr>
          <p:spPr>
            <a:xfrm>
              <a:off x="7087534" y="2086053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Robustness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0837A1E-484B-80C4-2A21-57CC4FC32A18}"/>
              </a:ext>
            </a:extLst>
          </p:cNvPr>
          <p:cNvGrpSpPr/>
          <p:nvPr/>
        </p:nvGrpSpPr>
        <p:grpSpPr>
          <a:xfrm>
            <a:off x="6269870" y="921447"/>
            <a:ext cx="1453219" cy="1560730"/>
            <a:chOff x="5246025" y="649904"/>
            <a:chExt cx="1453219" cy="1560730"/>
          </a:xfrm>
        </p:grpSpPr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CF934023-3872-6AA0-324D-B11A31B16892}"/>
                </a:ext>
              </a:extLst>
            </p:cNvPr>
            <p:cNvSpPr txBox="1"/>
            <p:nvPr/>
          </p:nvSpPr>
          <p:spPr>
            <a:xfrm>
              <a:off x="5246025" y="1564303"/>
              <a:ext cx="1453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(In)Tolerable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Deviations</a:t>
              </a:r>
            </a:p>
          </p:txBody>
        </p:sp>
        <p:pic>
          <p:nvPicPr>
            <p:cNvPr id="23" name="图形 22" descr="混在一起的剪贴板 纯色填充">
              <a:extLst>
                <a:ext uri="{FF2B5EF4-FFF2-40B4-BE49-F238E27FC236}">
                  <a16:creationId xmlns:a16="http://schemas.microsoft.com/office/drawing/2014/main" id="{9BEF2171-9FE4-FDBC-D4CD-8BC1D9882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5431" y="649904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4DA00EC-6F59-6EF8-7117-B287EE0AE249}"/>
              </a:ext>
            </a:extLst>
          </p:cNvPr>
          <p:cNvGrpSpPr/>
          <p:nvPr/>
        </p:nvGrpSpPr>
        <p:grpSpPr>
          <a:xfrm>
            <a:off x="6618117" y="3401365"/>
            <a:ext cx="914400" cy="1560731"/>
            <a:chOff x="3893441" y="2667835"/>
            <a:chExt cx="914400" cy="1560731"/>
          </a:xfrm>
        </p:grpSpPr>
        <p:pic>
          <p:nvPicPr>
            <p:cNvPr id="25" name="Graphic 19" descr="Blueprint with solid fill">
              <a:extLst>
                <a:ext uri="{FF2B5EF4-FFF2-40B4-BE49-F238E27FC236}">
                  <a16:creationId xmlns:a16="http://schemas.microsoft.com/office/drawing/2014/main" id="{2B683D43-2CB6-935F-2E57-E3D36AAE3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93441" y="2667835"/>
              <a:ext cx="914400" cy="914400"/>
            </a:xfrm>
            <a:prstGeom prst="rect">
              <a:avLst/>
            </a:prstGeom>
          </p:spPr>
        </p:pic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22796DF-3B7B-30DA-6CE8-4323380C8F40}"/>
                </a:ext>
              </a:extLst>
            </p:cNvPr>
            <p:cNvSpPr txBox="1"/>
            <p:nvPr/>
          </p:nvSpPr>
          <p:spPr>
            <a:xfrm>
              <a:off x="3931298" y="3582235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Repair</a:t>
              </a:r>
            </a:p>
          </p:txBody>
        </p:sp>
      </p:grpSp>
      <p:sp>
        <p:nvSpPr>
          <p:cNvPr id="28" name="菱形 27">
            <a:extLst>
              <a:ext uri="{FF2B5EF4-FFF2-40B4-BE49-F238E27FC236}">
                <a16:creationId xmlns:a16="http://schemas.microsoft.com/office/drawing/2014/main" id="{3A95F772-28A3-C791-C7CA-B4D316EFA64A}"/>
              </a:ext>
            </a:extLst>
          </p:cNvPr>
          <p:cNvSpPr/>
          <p:nvPr/>
        </p:nvSpPr>
        <p:spPr>
          <a:xfrm>
            <a:off x="8283604" y="1145589"/>
            <a:ext cx="2034951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菱形 28">
            <a:extLst>
              <a:ext uri="{FF2B5EF4-FFF2-40B4-BE49-F238E27FC236}">
                <a16:creationId xmlns:a16="http://schemas.microsoft.com/office/drawing/2014/main" id="{E7476CD1-FFE3-81D2-8BFE-E43C7A100B79}"/>
              </a:ext>
            </a:extLst>
          </p:cNvPr>
          <p:cNvSpPr/>
          <p:nvPr/>
        </p:nvSpPr>
        <p:spPr>
          <a:xfrm>
            <a:off x="2079091" y="3610342"/>
            <a:ext cx="2944957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B686F00-C3DD-8A11-5B7E-6A7A29C220F8}"/>
              </a:ext>
            </a:extLst>
          </p:cNvPr>
          <p:cNvGrpSpPr/>
          <p:nvPr/>
        </p:nvGrpSpPr>
        <p:grpSpPr>
          <a:xfrm>
            <a:off x="2854516" y="4967295"/>
            <a:ext cx="1402948" cy="1560731"/>
            <a:chOff x="3649173" y="2667835"/>
            <a:chExt cx="1402948" cy="1560731"/>
          </a:xfrm>
        </p:grpSpPr>
        <p:pic>
          <p:nvPicPr>
            <p:cNvPr id="31" name="Graphic 19" descr="Blueprint with solid fill">
              <a:extLst>
                <a:ext uri="{FF2B5EF4-FFF2-40B4-BE49-F238E27FC236}">
                  <a16:creationId xmlns:a16="http://schemas.microsoft.com/office/drawing/2014/main" id="{71D66804-406E-B184-E46E-BA0F99F17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93441" y="2667835"/>
              <a:ext cx="914400" cy="914400"/>
            </a:xfrm>
            <a:prstGeom prst="rect">
              <a:avLst/>
            </a:prstGeom>
          </p:spPr>
        </p:pic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35C4EB79-5611-7BCB-CEBF-60723A0B7EB7}"/>
                </a:ext>
              </a:extLst>
            </p:cNvPr>
            <p:cNvSpPr txBox="1"/>
            <p:nvPr/>
          </p:nvSpPr>
          <p:spPr>
            <a:xfrm>
              <a:off x="3649173" y="3582235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Weakening</a:t>
              </a:r>
            </a:p>
          </p:txBody>
        </p:sp>
      </p:grpSp>
      <p:sp>
        <p:nvSpPr>
          <p:cNvPr id="34" name="箭头: 右 33">
            <a:extLst>
              <a:ext uri="{FF2B5EF4-FFF2-40B4-BE49-F238E27FC236}">
                <a16:creationId xmlns:a16="http://schemas.microsoft.com/office/drawing/2014/main" id="{65A30150-EBAA-1C78-63B4-9228E400BBD9}"/>
              </a:ext>
            </a:extLst>
          </p:cNvPr>
          <p:cNvSpPr/>
          <p:nvPr/>
        </p:nvSpPr>
        <p:spPr>
          <a:xfrm rot="2349016">
            <a:off x="2508681" y="1933259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C58973A-C293-B098-A46A-C272DEFFC7D6}"/>
              </a:ext>
            </a:extLst>
          </p:cNvPr>
          <p:cNvSpPr/>
          <p:nvPr/>
        </p:nvSpPr>
        <p:spPr>
          <a:xfrm rot="19108842">
            <a:off x="4105856" y="1897554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E8B4B1D7-3C26-9480-38BE-CBB3D4229D9A}"/>
              </a:ext>
            </a:extLst>
          </p:cNvPr>
          <p:cNvSpPr/>
          <p:nvPr/>
        </p:nvSpPr>
        <p:spPr>
          <a:xfrm>
            <a:off x="5830980" y="1441717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22D025CA-0718-BE56-A7D4-7F6D2D650B57}"/>
              </a:ext>
            </a:extLst>
          </p:cNvPr>
          <p:cNvSpPr/>
          <p:nvPr/>
        </p:nvSpPr>
        <p:spPr>
          <a:xfrm>
            <a:off x="7604431" y="1441717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6F51949-DA08-D3BD-2D88-632728BCD1F2}"/>
              </a:ext>
            </a:extLst>
          </p:cNvPr>
          <p:cNvSpPr/>
          <p:nvPr/>
        </p:nvSpPr>
        <p:spPr>
          <a:xfrm>
            <a:off x="10431930" y="1439065"/>
            <a:ext cx="6206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4D52585-5241-C010-5D68-313CF339F44D}"/>
              </a:ext>
            </a:extLst>
          </p:cNvPr>
          <p:cNvSpPr txBox="1"/>
          <p:nvPr/>
        </p:nvSpPr>
        <p:spPr>
          <a:xfrm>
            <a:off x="10473225" y="106973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头: 圆角右 39">
            <a:extLst>
              <a:ext uri="{FF2B5EF4-FFF2-40B4-BE49-F238E27FC236}">
                <a16:creationId xmlns:a16="http://schemas.microsoft.com/office/drawing/2014/main" id="{C2A48E5C-AFB4-692F-7D78-0DA7085EA552}"/>
              </a:ext>
            </a:extLst>
          </p:cNvPr>
          <p:cNvSpPr/>
          <p:nvPr/>
        </p:nvSpPr>
        <p:spPr>
          <a:xfrm rot="10800000">
            <a:off x="7751266" y="2167467"/>
            <a:ext cx="1610653" cy="2053121"/>
          </a:xfrm>
          <a:prstGeom prst="bentArrow">
            <a:avLst>
              <a:gd name="adj1" fmla="val 9740"/>
              <a:gd name="adj2" fmla="val 11068"/>
              <a:gd name="adj3" fmla="val 13010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71B96C6-43C2-1593-1D78-E9AE69EAB603}"/>
              </a:ext>
            </a:extLst>
          </p:cNvPr>
          <p:cNvSpPr txBox="1"/>
          <p:nvPr/>
        </p:nvSpPr>
        <p:spPr>
          <a:xfrm>
            <a:off x="8188767" y="3540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25D2E641-AD69-48AD-514E-3E486FC9FD98}"/>
              </a:ext>
            </a:extLst>
          </p:cNvPr>
          <p:cNvSpPr/>
          <p:nvPr/>
        </p:nvSpPr>
        <p:spPr>
          <a:xfrm rot="16200000">
            <a:off x="3338354" y="3161891"/>
            <a:ext cx="435273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42AF22E3-C36D-B36C-2F0C-E72184C3057E}"/>
              </a:ext>
            </a:extLst>
          </p:cNvPr>
          <p:cNvSpPr/>
          <p:nvPr/>
        </p:nvSpPr>
        <p:spPr>
          <a:xfrm rot="10800000">
            <a:off x="5140998" y="3872639"/>
            <a:ext cx="1270294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BA1AC37-F067-A9EB-5BA4-0B579B023BEA}"/>
              </a:ext>
            </a:extLst>
          </p:cNvPr>
          <p:cNvSpPr txBox="1"/>
          <p:nvPr/>
        </p:nvSpPr>
        <p:spPr>
          <a:xfrm>
            <a:off x="2987509" y="324101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00A27154-5F19-42F8-1DF0-7B88C3F7EF2F}"/>
              </a:ext>
            </a:extLst>
          </p:cNvPr>
          <p:cNvSpPr/>
          <p:nvPr/>
        </p:nvSpPr>
        <p:spPr>
          <a:xfrm rot="5400000">
            <a:off x="3338354" y="4683447"/>
            <a:ext cx="435273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圆角右 49">
            <a:extLst>
              <a:ext uri="{FF2B5EF4-FFF2-40B4-BE49-F238E27FC236}">
                <a16:creationId xmlns:a16="http://schemas.microsoft.com/office/drawing/2014/main" id="{B3A3B57F-9032-6DEF-503A-CCE0AF666A7B}"/>
              </a:ext>
            </a:extLst>
          </p:cNvPr>
          <p:cNvSpPr/>
          <p:nvPr/>
        </p:nvSpPr>
        <p:spPr>
          <a:xfrm rot="16200000" flipV="1">
            <a:off x="6292960" y="4740663"/>
            <a:ext cx="633284" cy="1165631"/>
          </a:xfrm>
          <a:prstGeom prst="bentArrow">
            <a:avLst>
              <a:gd name="adj1" fmla="val 25783"/>
              <a:gd name="adj2" fmla="val 25000"/>
              <a:gd name="adj3" fmla="val 25000"/>
              <a:gd name="adj4" fmla="val 459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932AB7-6C07-E75A-C967-C4E4EF532416}"/>
              </a:ext>
            </a:extLst>
          </p:cNvPr>
          <p:cNvSpPr txBox="1"/>
          <p:nvPr/>
        </p:nvSpPr>
        <p:spPr>
          <a:xfrm>
            <a:off x="2929800" y="456517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F0747CF-76F2-F99F-6FFD-576D9980A4E3}"/>
              </a:ext>
            </a:extLst>
          </p:cNvPr>
          <p:cNvGrpSpPr/>
          <p:nvPr/>
        </p:nvGrpSpPr>
        <p:grpSpPr>
          <a:xfrm>
            <a:off x="11108617" y="917725"/>
            <a:ext cx="914400" cy="1560731"/>
            <a:chOff x="2454222" y="1419627"/>
            <a:chExt cx="914400" cy="1560731"/>
          </a:xfrm>
        </p:grpSpPr>
        <p:pic>
          <p:nvPicPr>
            <p:cNvPr id="56" name="Graphic 13" descr="Document with solid fill">
              <a:extLst>
                <a:ext uri="{FF2B5EF4-FFF2-40B4-BE49-F238E27FC236}">
                  <a16:creationId xmlns:a16="http://schemas.microsoft.com/office/drawing/2014/main" id="{B73BDB63-EBAC-F4DC-DD22-C40C3B4FA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4222" y="1419627"/>
              <a:ext cx="914400" cy="914400"/>
            </a:xfrm>
            <a:prstGeom prst="rect">
              <a:avLst/>
            </a:prstGeom>
          </p:spPr>
        </p:pic>
        <p:sp>
          <p:nvSpPr>
            <p:cNvPr id="57" name="TextBox 14">
              <a:extLst>
                <a:ext uri="{FF2B5EF4-FFF2-40B4-BE49-F238E27FC236}">
                  <a16:creationId xmlns:a16="http://schemas.microsoft.com/office/drawing/2014/main" id="{EF2A06F4-C407-DDC1-DCBE-9C14B2376D1B}"/>
                </a:ext>
              </a:extLst>
            </p:cNvPr>
            <p:cNvSpPr txBox="1"/>
            <p:nvPr/>
          </p:nvSpPr>
          <p:spPr>
            <a:xfrm>
              <a:off x="2492086" y="2334027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F3E91B5-2860-389C-E4DD-444CC61F2BD9}"/>
              </a:ext>
            </a:extLst>
          </p:cNvPr>
          <p:cNvGrpSpPr/>
          <p:nvPr/>
        </p:nvGrpSpPr>
        <p:grpSpPr>
          <a:xfrm>
            <a:off x="4835467" y="4962096"/>
            <a:ext cx="1467068" cy="1560731"/>
            <a:chOff x="493301" y="4890057"/>
            <a:chExt cx="1467068" cy="1560731"/>
          </a:xfrm>
        </p:grpSpPr>
        <p:pic>
          <p:nvPicPr>
            <p:cNvPr id="16" name="图形 15" descr="文档 轮廓">
              <a:extLst>
                <a:ext uri="{FF2B5EF4-FFF2-40B4-BE49-F238E27FC236}">
                  <a16:creationId xmlns:a16="http://schemas.microsoft.com/office/drawing/2014/main" id="{9708E948-A0FB-1F0F-74FE-ED7308C4C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9631" y="4890057"/>
              <a:ext cx="914400" cy="914400"/>
            </a:xfrm>
            <a:prstGeom prst="rect">
              <a:avLst/>
            </a:prstGeom>
          </p:spPr>
        </p:pic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C7A1CFA1-1643-B4DD-E1AF-E61BB8E072C9}"/>
                </a:ext>
              </a:extLst>
            </p:cNvPr>
            <p:cNvSpPr txBox="1"/>
            <p:nvPr/>
          </p:nvSpPr>
          <p:spPr>
            <a:xfrm>
              <a:off x="493301" y="5804457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Resolved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C44707B1-7AD7-AAAA-A2FC-5F96C561A197}"/>
              </a:ext>
            </a:extLst>
          </p:cNvPr>
          <p:cNvSpPr/>
          <p:nvPr/>
        </p:nvSpPr>
        <p:spPr>
          <a:xfrm rot="19346442">
            <a:off x="2500037" y="654808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08E37A9-73C7-AC85-32A5-8BAA539E1B03}"/>
              </a:ext>
            </a:extLst>
          </p:cNvPr>
          <p:cNvSpPr/>
          <p:nvPr/>
        </p:nvSpPr>
        <p:spPr>
          <a:xfrm>
            <a:off x="4118832" y="5317978"/>
            <a:ext cx="1007651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2CC56C0-D53C-14A7-992F-0F936CF6E066}"/>
              </a:ext>
            </a:extLst>
          </p:cNvPr>
          <p:cNvGrpSpPr/>
          <p:nvPr/>
        </p:nvGrpSpPr>
        <p:grpSpPr>
          <a:xfrm>
            <a:off x="2859355" y="37242"/>
            <a:ext cx="1467068" cy="1560731"/>
            <a:chOff x="493299" y="4890057"/>
            <a:chExt cx="1467068" cy="1560731"/>
          </a:xfrm>
        </p:grpSpPr>
        <p:pic>
          <p:nvPicPr>
            <p:cNvPr id="13" name="图形 12" descr="文档 轮廓">
              <a:extLst>
                <a:ext uri="{FF2B5EF4-FFF2-40B4-BE49-F238E27FC236}">
                  <a16:creationId xmlns:a16="http://schemas.microsoft.com/office/drawing/2014/main" id="{A4BA4EC6-A3EC-AB37-0DDB-04232FF9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9631" y="4890057"/>
              <a:ext cx="914400" cy="914400"/>
            </a:xfrm>
            <a:prstGeom prst="rect">
              <a:avLst/>
            </a:prstGeom>
          </p:spPr>
        </p:pic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11181BA9-0AAA-BD82-B244-F410A10CA0F4}"/>
                </a:ext>
              </a:extLst>
            </p:cNvPr>
            <p:cNvSpPr txBox="1"/>
            <p:nvPr/>
          </p:nvSpPr>
          <p:spPr>
            <a:xfrm>
              <a:off x="493299" y="5804457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</a:p>
          </p:txBody>
        </p:sp>
      </p:grp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C36D7E1-E148-C385-7B4C-8503A89A1B6C}"/>
              </a:ext>
            </a:extLst>
          </p:cNvPr>
          <p:cNvSpPr/>
          <p:nvPr/>
        </p:nvSpPr>
        <p:spPr>
          <a:xfrm rot="2529780">
            <a:off x="4104101" y="700561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36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7EEBB3B-4C6C-3F26-EF61-FC814D37984A}"/>
              </a:ext>
            </a:extLst>
          </p:cNvPr>
          <p:cNvSpPr/>
          <p:nvPr/>
        </p:nvSpPr>
        <p:spPr>
          <a:xfrm>
            <a:off x="1915886" y="1887972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13BAB5-6564-C56B-74F5-7A2D1C959E0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74799" y="1590429"/>
            <a:ext cx="499442" cy="455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5C170C84-1E1D-226E-33B6-095C15B2FE42}"/>
              </a:ext>
            </a:extLst>
          </p:cNvPr>
          <p:cNvSpPr/>
          <p:nvPr/>
        </p:nvSpPr>
        <p:spPr>
          <a:xfrm>
            <a:off x="4524446" y="1927886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0656854-C01C-644B-CDEE-5D93C8C2146D}"/>
              </a:ext>
            </a:extLst>
          </p:cNvPr>
          <p:cNvSpPr/>
          <p:nvPr/>
        </p:nvSpPr>
        <p:spPr>
          <a:xfrm>
            <a:off x="7880377" y="1887973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282DC0-7D13-6899-2665-83A5D32633A0}"/>
                  </a:ext>
                </a:extLst>
              </p:cNvPr>
              <p:cNvSpPr/>
              <p:nvPr/>
            </p:nvSpPr>
            <p:spPr>
              <a:xfrm>
                <a:off x="4551032" y="5160945"/>
                <a:ext cx="1081314" cy="108131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282DC0-7D13-6899-2665-83A5D3263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032" y="5160945"/>
                <a:ext cx="1081314" cy="108131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484FD77E-16BE-98EF-9B23-B5B8EF6CCF7B}"/>
              </a:ext>
            </a:extLst>
          </p:cNvPr>
          <p:cNvCxnSpPr>
            <a:cxnSpLocks/>
            <a:stCxn id="2" idx="4"/>
            <a:endCxn id="2" idx="2"/>
          </p:cNvCxnSpPr>
          <p:nvPr/>
        </p:nvCxnSpPr>
        <p:spPr>
          <a:xfrm rot="5400000" flipH="1">
            <a:off x="1915886" y="2428630"/>
            <a:ext cx="540657" cy="540657"/>
          </a:xfrm>
          <a:prstGeom prst="curvedConnector4">
            <a:avLst>
              <a:gd name="adj1" fmla="val -42282"/>
              <a:gd name="adj2" fmla="val 14228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962601E-E129-D604-F063-2EDDEA330BFE}"/>
              </a:ext>
            </a:extLst>
          </p:cNvPr>
          <p:cNvCxnSpPr>
            <a:cxnSpLocks/>
            <a:stCxn id="2" idx="7"/>
            <a:endCxn id="4" idx="1"/>
          </p:cNvCxnSpPr>
          <p:nvPr/>
        </p:nvCxnSpPr>
        <p:spPr>
          <a:xfrm rot="16200000" flipH="1">
            <a:off x="3740866" y="1144306"/>
            <a:ext cx="39914" cy="1843956"/>
          </a:xfrm>
          <a:prstGeom prst="curvedConnector3">
            <a:avLst>
              <a:gd name="adj1" fmla="val -27855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726F68D-E666-40CA-3568-34A294A472DA}"/>
              </a:ext>
            </a:extLst>
          </p:cNvPr>
          <p:cNvCxnSpPr>
            <a:cxnSpLocks/>
            <a:stCxn id="4" idx="3"/>
            <a:endCxn id="2" idx="5"/>
          </p:cNvCxnSpPr>
          <p:nvPr/>
        </p:nvCxnSpPr>
        <p:spPr>
          <a:xfrm rot="5400000" flipH="1">
            <a:off x="3740866" y="1908910"/>
            <a:ext cx="39914" cy="1843956"/>
          </a:xfrm>
          <a:prstGeom prst="curvedConnector3">
            <a:avLst>
              <a:gd name="adj1" fmla="val -27855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1074F-CA29-DDB7-D2EA-6F9623E96E02}"/>
              </a:ext>
            </a:extLst>
          </p:cNvPr>
          <p:cNvSpPr txBox="1"/>
          <p:nvPr/>
        </p:nvSpPr>
        <p:spPr>
          <a:xfrm>
            <a:off x="3187876" y="1472921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SetXray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22BC47-B1E0-9DF7-B90C-842076F31DA8}"/>
              </a:ext>
            </a:extLst>
          </p:cNvPr>
          <p:cNvSpPr txBox="1"/>
          <p:nvPr/>
        </p:nvSpPr>
        <p:spPr>
          <a:xfrm>
            <a:off x="182941" y="3279111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n-US" altLang="zh-CN"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SetEBeam</a:t>
            </a:r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D56872-159B-D9AC-A16E-11FA2A44F94F}"/>
              </a:ext>
            </a:extLst>
          </p:cNvPr>
          <p:cNvSpPr txBox="1"/>
          <p:nvPr/>
        </p:nvSpPr>
        <p:spPr>
          <a:xfrm>
            <a:off x="5348724" y="851362"/>
            <a:ext cx="3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3A577427-9C92-BDB9-0265-F03C869DD93E}"/>
              </a:ext>
            </a:extLst>
          </p:cNvPr>
          <p:cNvCxnSpPr>
            <a:cxnSpLocks/>
            <a:stCxn id="4" idx="7"/>
            <a:endCxn id="4" idx="5"/>
          </p:cNvCxnSpPr>
          <p:nvPr/>
        </p:nvCxnSpPr>
        <p:spPr>
          <a:xfrm rot="16200000" flipH="1">
            <a:off x="5065103" y="2468543"/>
            <a:ext cx="764604" cy="12700"/>
          </a:xfrm>
          <a:prstGeom prst="curvedConnector5">
            <a:avLst>
              <a:gd name="adj1" fmla="val -29898"/>
              <a:gd name="adj2" fmla="val 5410252"/>
              <a:gd name="adj3" fmla="val 12989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4B9000E-5233-5F24-C15D-9F8C3E513682}"/>
              </a:ext>
            </a:extLst>
          </p:cNvPr>
          <p:cNvSpPr txBox="1"/>
          <p:nvPr/>
        </p:nvSpPr>
        <p:spPr>
          <a:xfrm>
            <a:off x="6178717" y="2237711"/>
            <a:ext cx="154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SetXray</a:t>
            </a:r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8660A8-78E3-AF5E-25BA-B514070A5A74}"/>
              </a:ext>
            </a:extLst>
          </p:cNvPr>
          <p:cNvSpPr txBox="1"/>
          <p:nvPr/>
        </p:nvSpPr>
        <p:spPr>
          <a:xfrm>
            <a:off x="2864069" y="2971984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SetEBeam</a:t>
            </a:r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EB8EA7B6-076F-68D1-748C-E84DFEA1AF46}"/>
              </a:ext>
            </a:extLst>
          </p:cNvPr>
          <p:cNvCxnSpPr>
            <a:cxnSpLocks/>
            <a:stCxn id="5" idx="7"/>
            <a:endCxn id="5" idx="5"/>
          </p:cNvCxnSpPr>
          <p:nvPr/>
        </p:nvCxnSpPr>
        <p:spPr>
          <a:xfrm rot="16200000" flipH="1">
            <a:off x="8421034" y="2428630"/>
            <a:ext cx="764604" cy="12700"/>
          </a:xfrm>
          <a:prstGeom prst="curvedConnector5">
            <a:avLst>
              <a:gd name="adj1" fmla="val -29898"/>
              <a:gd name="adj2" fmla="val 5524535"/>
              <a:gd name="adj3" fmla="val 12989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162A0D9-C697-452D-B30D-BF2E36D0EF9F}"/>
              </a:ext>
            </a:extLst>
          </p:cNvPr>
          <p:cNvSpPr txBox="1"/>
          <p:nvPr/>
        </p:nvSpPr>
        <p:spPr>
          <a:xfrm>
            <a:off x="9544517" y="2244060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SetEBeam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3672449-F3B5-104D-E20A-56AC632BE6A9}"/>
              </a:ext>
            </a:extLst>
          </p:cNvPr>
          <p:cNvSpPr txBox="1"/>
          <p:nvPr/>
        </p:nvSpPr>
        <p:spPr>
          <a:xfrm>
            <a:off x="5348724" y="36578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7A2935BB-C279-BE55-2149-A43C44E8BAC8}"/>
              </a:ext>
            </a:extLst>
          </p:cNvPr>
          <p:cNvCxnSpPr>
            <a:cxnSpLocks/>
            <a:stCxn id="5" idx="4"/>
            <a:endCxn id="6" idx="6"/>
          </p:cNvCxnSpPr>
          <p:nvPr/>
        </p:nvCxnSpPr>
        <p:spPr>
          <a:xfrm rot="5400000">
            <a:off x="5660533" y="2941100"/>
            <a:ext cx="2732315" cy="278868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F043862-5356-68E0-7325-3A89A60C53EF}"/>
              </a:ext>
            </a:extLst>
          </p:cNvPr>
          <p:cNvSpPr txBox="1"/>
          <p:nvPr/>
        </p:nvSpPr>
        <p:spPr>
          <a:xfrm>
            <a:off x="7880377" y="4335444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SetXray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35FDBE4C-9364-1F87-A655-3F688EAD551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065103" y="3009200"/>
            <a:ext cx="26586" cy="2151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E77E5B4-A738-E1C2-50C5-B6E7E511300C}"/>
              </a:ext>
            </a:extLst>
          </p:cNvPr>
          <p:cNvSpPr txBox="1"/>
          <p:nvPr/>
        </p:nvSpPr>
        <p:spPr>
          <a:xfrm>
            <a:off x="4627414" y="436707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EC840829-4B4B-740F-C682-942A4D6F14A6}"/>
              </a:ext>
            </a:extLst>
          </p:cNvPr>
          <p:cNvCxnSpPr>
            <a:cxnSpLocks/>
            <a:stCxn id="24" idx="3"/>
            <a:endCxn id="5" idx="0"/>
          </p:cNvCxnSpPr>
          <p:nvPr/>
        </p:nvCxnSpPr>
        <p:spPr>
          <a:xfrm>
            <a:off x="5720942" y="1082195"/>
            <a:ext cx="2700092" cy="8057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A11FEE93-339E-E7F1-C5D0-17665EC3F95A}"/>
              </a:ext>
            </a:extLst>
          </p:cNvPr>
          <p:cNvCxnSpPr>
            <a:cxnSpLocks/>
            <a:stCxn id="2" idx="0"/>
            <a:endCxn id="24" idx="1"/>
          </p:cNvCxnSpPr>
          <p:nvPr/>
        </p:nvCxnSpPr>
        <p:spPr>
          <a:xfrm rot="5400000" flipH="1" flipV="1">
            <a:off x="3499745" y="38994"/>
            <a:ext cx="805777" cy="2892181"/>
          </a:xfrm>
          <a:prstGeom prst="curved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3F4C874B-D4A8-156B-3DDA-1B3A47935DB8}"/>
              </a:ext>
            </a:extLst>
          </p:cNvPr>
          <p:cNvCxnSpPr>
            <a:cxnSpLocks/>
            <a:stCxn id="5" idx="4"/>
            <a:endCxn id="44" idx="3"/>
          </p:cNvCxnSpPr>
          <p:nvPr/>
        </p:nvCxnSpPr>
        <p:spPr>
          <a:xfrm rot="5400000">
            <a:off x="6628908" y="2096587"/>
            <a:ext cx="919426" cy="2664826"/>
          </a:xfrm>
          <a:prstGeom prst="curved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连接符: 曲线 139">
            <a:extLst>
              <a:ext uri="{FF2B5EF4-FFF2-40B4-BE49-F238E27FC236}">
                <a16:creationId xmlns:a16="http://schemas.microsoft.com/office/drawing/2014/main" id="{9A9FC855-EC7D-07F2-8AE4-B7D5BF9E3359}"/>
              </a:ext>
            </a:extLst>
          </p:cNvPr>
          <p:cNvCxnSpPr>
            <a:cxnSpLocks/>
            <a:stCxn id="44" idx="1"/>
            <a:endCxn id="2" idx="4"/>
          </p:cNvCxnSpPr>
          <p:nvPr/>
        </p:nvCxnSpPr>
        <p:spPr>
          <a:xfrm rot="10800000">
            <a:off x="2456544" y="2969287"/>
            <a:ext cx="2892181" cy="91942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8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>
            <a:extLst>
              <a:ext uri="{FF2B5EF4-FFF2-40B4-BE49-F238E27FC236}">
                <a16:creationId xmlns:a16="http://schemas.microsoft.com/office/drawing/2014/main" id="{B7B26A9E-0146-6846-AEC8-7BD8C4C50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596179"/>
              </p:ext>
            </p:extLst>
          </p:nvPr>
        </p:nvGraphicFramePr>
        <p:xfrm>
          <a:off x="1880414" y="950460"/>
          <a:ext cx="5575432" cy="466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580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&#10;&#10;中度可信度描述已自动生成">
            <a:extLst>
              <a:ext uri="{FF2B5EF4-FFF2-40B4-BE49-F238E27FC236}">
                <a16:creationId xmlns:a16="http://schemas.microsoft.com/office/drawing/2014/main" id="{7206D892-493B-EF5E-D5B8-92B717DB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82" y="1670841"/>
            <a:ext cx="5907636" cy="3516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3D6D20-4AC7-9F12-8C74-34F88B68BAB8}"/>
                  </a:ext>
                </a:extLst>
              </p:cNvPr>
              <p:cNvSpPr txBox="1"/>
              <p:nvPr/>
            </p:nvSpPr>
            <p:spPr>
              <a:xfrm>
                <a:off x="5263117" y="1886351"/>
                <a:ext cx="6113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3D6D20-4AC7-9F12-8C74-34F88B68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17" y="1886351"/>
                <a:ext cx="611371" cy="369332"/>
              </a:xfrm>
              <a:prstGeom prst="rect">
                <a:avLst/>
              </a:prstGeom>
              <a:blipFill>
                <a:blip r:embed="rId3"/>
                <a:stretch>
                  <a:fillRect r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721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D8961F7-14DF-2F56-3030-F0D5C073CEA7}"/>
                  </a:ext>
                </a:extLst>
              </p:cNvPr>
              <p:cNvSpPr txBox="1"/>
              <p:nvPr/>
            </p:nvSpPr>
            <p:spPr>
              <a:xfrm>
                <a:off x="4905828" y="1944915"/>
                <a:ext cx="2114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Up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Enter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D8961F7-14DF-2F56-3030-F0D5C073C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828" y="1944915"/>
                <a:ext cx="2114681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59FEACE4-2543-D415-2A5F-EA630CFF6D81}"/>
              </a:ext>
            </a:extLst>
          </p:cNvPr>
          <p:cNvSpPr/>
          <p:nvPr/>
        </p:nvSpPr>
        <p:spPr>
          <a:xfrm>
            <a:off x="3524768" y="2917373"/>
            <a:ext cx="4876800" cy="1643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A253A66-8DC7-E7A2-867E-5564E4BD9888}"/>
                  </a:ext>
                </a:extLst>
              </p:cNvPr>
              <p:cNvSpPr txBox="1"/>
              <p:nvPr/>
            </p:nvSpPr>
            <p:spPr>
              <a:xfrm>
                <a:off x="4641631" y="3236688"/>
                <a:ext cx="3204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Up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SetEBeam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Enter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A253A66-8DC7-E7A2-867E-5564E4BD9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31" y="3236688"/>
                <a:ext cx="320472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1D75C8-4419-0943-AF93-793812CA7FB3}"/>
                  </a:ext>
                </a:extLst>
              </p:cNvPr>
              <p:cNvSpPr txBox="1"/>
              <p:nvPr/>
            </p:nvSpPr>
            <p:spPr>
              <a:xfrm>
                <a:off x="4641631" y="3925335"/>
                <a:ext cx="2114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Up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Enter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1D75C8-4419-0943-AF93-793812CA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31" y="3925335"/>
                <a:ext cx="211468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加号 6">
            <a:extLst>
              <a:ext uri="{FF2B5EF4-FFF2-40B4-BE49-F238E27FC236}">
                <a16:creationId xmlns:a16="http://schemas.microsoft.com/office/drawing/2014/main" id="{B0A10C2F-9A46-50EF-045A-4C07587B41F3}"/>
              </a:ext>
            </a:extLst>
          </p:cNvPr>
          <p:cNvSpPr/>
          <p:nvPr/>
        </p:nvSpPr>
        <p:spPr>
          <a:xfrm>
            <a:off x="4272299" y="3236688"/>
            <a:ext cx="369332" cy="369332"/>
          </a:xfrm>
          <a:prstGeom prst="mathPlus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减号 7">
            <a:extLst>
              <a:ext uri="{FF2B5EF4-FFF2-40B4-BE49-F238E27FC236}">
                <a16:creationId xmlns:a16="http://schemas.microsoft.com/office/drawing/2014/main" id="{C6389FEA-37A9-2CF2-E6B6-DAED389181F1}"/>
              </a:ext>
            </a:extLst>
          </p:cNvPr>
          <p:cNvSpPr/>
          <p:nvPr/>
        </p:nvSpPr>
        <p:spPr>
          <a:xfrm>
            <a:off x="4272299" y="3925335"/>
            <a:ext cx="369332" cy="369332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3EE21C-131D-D0AC-6A8D-762C2AC2FBD6}"/>
              </a:ext>
            </a:extLst>
          </p:cNvPr>
          <p:cNvCxnSpPr>
            <a:stCxn id="3" idx="2"/>
            <a:endCxn id="3" idx="6"/>
          </p:cNvCxnSpPr>
          <p:nvPr/>
        </p:nvCxnSpPr>
        <p:spPr>
          <a:xfrm>
            <a:off x="3524768" y="3739244"/>
            <a:ext cx="4876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6936452-0F4A-0F10-3B54-E32F7A2B619A}"/>
              </a:ext>
            </a:extLst>
          </p:cNvPr>
          <p:cNvSpPr/>
          <p:nvPr/>
        </p:nvSpPr>
        <p:spPr>
          <a:xfrm>
            <a:off x="5799882" y="2386304"/>
            <a:ext cx="326572" cy="4644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E223E-E5D8-25A9-5672-7142B392DAF1}"/>
              </a:ext>
            </a:extLst>
          </p:cNvPr>
          <p:cNvSpPr txBox="1"/>
          <p:nvPr/>
        </p:nvSpPr>
        <p:spPr>
          <a:xfrm>
            <a:off x="2351314" y="1942602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Behavior: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31B0E-8FC1-6CFE-FE10-583A229E735A}"/>
              </a:ext>
            </a:extLst>
          </p:cNvPr>
          <p:cNvSpPr txBox="1"/>
          <p:nvPr/>
        </p:nvSpPr>
        <p:spPr>
          <a:xfrm>
            <a:off x="2351314" y="2589645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Executions: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37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2FB87A9-9EDD-D1F9-A576-7B1AF7DFB303}"/>
              </a:ext>
            </a:extLst>
          </p:cNvPr>
          <p:cNvSpPr/>
          <p:nvPr/>
        </p:nvSpPr>
        <p:spPr>
          <a:xfrm>
            <a:off x="1023256" y="2699656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0689DC-CA9E-88EA-9924-7F4AB9D8FE2F}"/>
              </a:ext>
            </a:extLst>
          </p:cNvPr>
          <p:cNvSpPr/>
          <p:nvPr/>
        </p:nvSpPr>
        <p:spPr>
          <a:xfrm>
            <a:off x="3100613" y="2699656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4406DC5-A7C1-0956-8FCD-93DC47788504}"/>
              </a:ext>
            </a:extLst>
          </p:cNvPr>
          <p:cNvSpPr/>
          <p:nvPr/>
        </p:nvSpPr>
        <p:spPr>
          <a:xfrm>
            <a:off x="5243287" y="2699656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CDC570C-22AB-FF08-543A-5062A763B613}"/>
              </a:ext>
            </a:extLst>
          </p:cNvPr>
          <p:cNvSpPr/>
          <p:nvPr/>
        </p:nvSpPr>
        <p:spPr>
          <a:xfrm>
            <a:off x="8108167" y="2699656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DF3E089-6995-B1E3-BA56-DA89FE63B104}"/>
              </a:ext>
            </a:extLst>
          </p:cNvPr>
          <p:cNvCxnSpPr>
            <a:endCxn id="2" idx="2"/>
          </p:cNvCxnSpPr>
          <p:nvPr/>
        </p:nvCxnSpPr>
        <p:spPr>
          <a:xfrm>
            <a:off x="573314" y="3015342"/>
            <a:ext cx="4499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9762C965-A6BE-1B9C-C06E-52C86EDC52CB}"/>
              </a:ext>
            </a:extLst>
          </p:cNvPr>
          <p:cNvCxnSpPr>
            <a:stCxn id="2" idx="7"/>
            <a:endCxn id="3" idx="1"/>
          </p:cNvCxnSpPr>
          <p:nvPr/>
        </p:nvCxnSpPr>
        <p:spPr>
          <a:xfrm rot="5400000" flipH="1" flipV="1">
            <a:off x="2377620" y="1976664"/>
            <a:ext cx="12700" cy="1630909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8A49A52-D6E6-E6E3-1964-09A49E0CE8CC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2377621" y="2423112"/>
            <a:ext cx="12700" cy="1630909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FD182636-9307-C1DF-BD56-4D5BF65C44E6}"/>
              </a:ext>
            </a:extLst>
          </p:cNvPr>
          <p:cNvCxnSpPr>
            <a:cxnSpLocks/>
            <a:stCxn id="3" idx="7"/>
            <a:endCxn id="4" idx="1"/>
          </p:cNvCxnSpPr>
          <p:nvPr/>
        </p:nvCxnSpPr>
        <p:spPr>
          <a:xfrm rot="5400000" flipH="1" flipV="1">
            <a:off x="4487636" y="1944005"/>
            <a:ext cx="12700" cy="1696226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DD589C5-B086-E829-DB19-00767960057A}"/>
              </a:ext>
            </a:extLst>
          </p:cNvPr>
          <p:cNvCxnSpPr>
            <a:cxnSpLocks/>
            <a:stCxn id="4" idx="3"/>
            <a:endCxn id="3" idx="5"/>
          </p:cNvCxnSpPr>
          <p:nvPr/>
        </p:nvCxnSpPr>
        <p:spPr>
          <a:xfrm rot="5400000">
            <a:off x="4487636" y="2390453"/>
            <a:ext cx="12700" cy="1696226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34BB918-64DC-7519-4441-3ACCBC10E60E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rot="5400000" flipH="1" flipV="1">
            <a:off x="6991413" y="1582902"/>
            <a:ext cx="12700" cy="2418432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F29DF47-52D6-2533-9830-E156738FD685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rot="5400000">
            <a:off x="6991413" y="2029350"/>
            <a:ext cx="12700" cy="2418432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0570074-061F-7B7A-8330-F5756FDCF244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5400000" flipH="1" flipV="1">
            <a:off x="4881397" y="-842799"/>
            <a:ext cx="12700" cy="7084911"/>
          </a:xfrm>
          <a:prstGeom prst="curvedConnector3">
            <a:avLst>
              <a:gd name="adj1" fmla="val 1139999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AB9191E-4C3E-CEBF-B8FE-1A3E307451A1}"/>
              </a:ext>
            </a:extLst>
          </p:cNvPr>
          <p:cNvSpPr txBox="1"/>
          <p:nvPr/>
        </p:nvSpPr>
        <p:spPr>
          <a:xfrm>
            <a:off x="4309831" y="785968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snd.oyster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95710C78-6B50-C049-AA8C-C56B4D695956}"/>
              </a:ext>
            </a:extLst>
          </p:cNvPr>
          <p:cNvCxnSpPr>
            <a:cxnSpLocks/>
            <a:stCxn id="3" idx="7"/>
            <a:endCxn id="3" idx="5"/>
          </p:cNvCxnSpPr>
          <p:nvPr/>
        </p:nvCxnSpPr>
        <p:spPr>
          <a:xfrm rot="16200000" flipH="1">
            <a:off x="3416299" y="3015342"/>
            <a:ext cx="446448" cy="12700"/>
          </a:xfrm>
          <a:prstGeom prst="curvedConnector5">
            <a:avLst>
              <a:gd name="adj1" fmla="val -13817"/>
              <a:gd name="adj2" fmla="val 3243386"/>
              <a:gd name="adj3" fmla="val 10568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F4844F8D-ECD0-F25C-8208-D9AFDF8CA77E}"/>
              </a:ext>
            </a:extLst>
          </p:cNvPr>
          <p:cNvCxnSpPr>
            <a:cxnSpLocks/>
            <a:stCxn id="4" idx="7"/>
            <a:endCxn id="4" idx="5"/>
          </p:cNvCxnSpPr>
          <p:nvPr/>
        </p:nvCxnSpPr>
        <p:spPr>
          <a:xfrm rot="16200000" flipH="1">
            <a:off x="5558973" y="3015342"/>
            <a:ext cx="446448" cy="12700"/>
          </a:xfrm>
          <a:prstGeom prst="curvedConnector5">
            <a:avLst>
              <a:gd name="adj1" fmla="val -8941"/>
              <a:gd name="adj2" fmla="val 3529102"/>
              <a:gd name="adj3" fmla="val 10731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DF6877FD-621F-92ED-52E2-FEF96F895F19}"/>
              </a:ext>
            </a:extLst>
          </p:cNvPr>
          <p:cNvCxnSpPr>
            <a:cxnSpLocks/>
            <a:stCxn id="5" idx="7"/>
            <a:endCxn id="5" idx="5"/>
          </p:cNvCxnSpPr>
          <p:nvPr/>
        </p:nvCxnSpPr>
        <p:spPr>
          <a:xfrm rot="16200000" flipH="1">
            <a:off x="8423853" y="3015342"/>
            <a:ext cx="446448" cy="12700"/>
          </a:xfrm>
          <a:prstGeom prst="curvedConnector5">
            <a:avLst>
              <a:gd name="adj1" fmla="val -17068"/>
              <a:gd name="adj2" fmla="val 3529102"/>
              <a:gd name="adj3" fmla="val 12357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104B2D3-D4B4-22CC-5E09-F234A8F4624F}"/>
              </a:ext>
            </a:extLst>
          </p:cNvPr>
          <p:cNvSpPr txBox="1"/>
          <p:nvPr/>
        </p:nvSpPr>
        <p:spPr>
          <a:xfrm>
            <a:off x="9087175" y="2814555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snd.oyster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E2A419C-6E5E-021D-BF45-C4091CB95274}"/>
              </a:ext>
            </a:extLst>
          </p:cNvPr>
          <p:cNvSpPr txBox="1"/>
          <p:nvPr/>
        </p:nvSpPr>
        <p:spPr>
          <a:xfrm>
            <a:off x="1846242" y="2030935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snd.card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095CD1C-9724-1432-FB50-C918F8F519B0}"/>
              </a:ext>
            </a:extLst>
          </p:cNvPr>
          <p:cNvSpPr txBox="1"/>
          <p:nvPr/>
        </p:nvSpPr>
        <p:spPr>
          <a:xfrm>
            <a:off x="3956258" y="2030935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snd.oyster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2A80DED-4DAD-0929-A719-85CD342AAD03}"/>
              </a:ext>
            </a:extLst>
          </p:cNvPr>
          <p:cNvSpPr txBox="1"/>
          <p:nvPr/>
        </p:nvSpPr>
        <p:spPr>
          <a:xfrm>
            <a:off x="6307147" y="2032004"/>
            <a:ext cx="195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rcv.oyster.gin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33A1EB-56AE-3CD4-83ED-5F5C6AAF9B43}"/>
              </a:ext>
            </a:extLst>
          </p:cNvPr>
          <p:cNvSpPr txBox="1"/>
          <p:nvPr/>
        </p:nvSpPr>
        <p:spPr>
          <a:xfrm>
            <a:off x="6137720" y="3015342"/>
            <a:ext cx="195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.{card, oyster}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7BDAF17-FE19-9CF6-30C5-C978128403A9}"/>
              </a:ext>
            </a:extLst>
          </p:cNvPr>
          <p:cNvSpPr txBox="1"/>
          <p:nvPr/>
        </p:nvSpPr>
        <p:spPr>
          <a:xfrm>
            <a:off x="1720642" y="3571197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rcv.card.gin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1FAF362-F927-F552-4484-29A5DD3E8C92}"/>
              </a:ext>
            </a:extLst>
          </p:cNvPr>
          <p:cNvSpPr txBox="1"/>
          <p:nvPr/>
        </p:nvSpPr>
        <p:spPr>
          <a:xfrm>
            <a:off x="3981447" y="3015342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snd.card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C0F12B9-2CF7-DC41-A557-2B10717651D7}"/>
              </a:ext>
            </a:extLst>
          </p:cNvPr>
          <p:cNvSpPr txBox="1"/>
          <p:nvPr/>
        </p:nvSpPr>
        <p:spPr>
          <a:xfrm>
            <a:off x="3786832" y="3586951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rcv.card.gin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366E9DC-4E0B-CB55-01E4-8BD77439F109}"/>
              </a:ext>
            </a:extLst>
          </p:cNvPr>
          <p:cNvSpPr txBox="1"/>
          <p:nvPr/>
        </p:nvSpPr>
        <p:spPr>
          <a:xfrm>
            <a:off x="6511797" y="3571197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snd.card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FFC3F53-C286-27A2-680D-17BE31F2269C}"/>
              </a:ext>
            </a:extLst>
          </p:cNvPr>
          <p:cNvSpPr txBox="1"/>
          <p:nvPr/>
        </p:nvSpPr>
        <p:spPr>
          <a:xfrm>
            <a:off x="4184999" y="4862682"/>
            <a:ext cx="195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rcv.oyster.gin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F10772A7-3FF0-2A93-76B5-02CF1741843F}"/>
              </a:ext>
            </a:extLst>
          </p:cNvPr>
          <p:cNvCxnSpPr>
            <a:cxnSpLocks/>
            <a:stCxn id="5" idx="4"/>
            <a:endCxn id="2" idx="4"/>
          </p:cNvCxnSpPr>
          <p:nvPr/>
        </p:nvCxnSpPr>
        <p:spPr>
          <a:xfrm rot="5400000">
            <a:off x="4881398" y="-211427"/>
            <a:ext cx="12700" cy="7084911"/>
          </a:xfrm>
          <a:prstGeom prst="curvedConnector3">
            <a:avLst>
              <a:gd name="adj1" fmla="val 1197143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77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2FB87A9-9EDD-D1F9-A576-7B1AF7DFB303}"/>
              </a:ext>
            </a:extLst>
          </p:cNvPr>
          <p:cNvSpPr/>
          <p:nvPr/>
        </p:nvSpPr>
        <p:spPr>
          <a:xfrm>
            <a:off x="1023256" y="2699656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0689DC-CA9E-88EA-9924-7F4AB9D8FE2F}"/>
              </a:ext>
            </a:extLst>
          </p:cNvPr>
          <p:cNvSpPr/>
          <p:nvPr/>
        </p:nvSpPr>
        <p:spPr>
          <a:xfrm>
            <a:off x="3100613" y="2699656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4406DC5-A7C1-0956-8FCD-93DC47788504}"/>
              </a:ext>
            </a:extLst>
          </p:cNvPr>
          <p:cNvSpPr/>
          <p:nvPr/>
        </p:nvSpPr>
        <p:spPr>
          <a:xfrm>
            <a:off x="5468254" y="2699656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CDC570C-22AB-FF08-543A-5062A763B613}"/>
              </a:ext>
            </a:extLst>
          </p:cNvPr>
          <p:cNvSpPr/>
          <p:nvPr/>
        </p:nvSpPr>
        <p:spPr>
          <a:xfrm>
            <a:off x="8775814" y="2699656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DF3E089-6995-B1E3-BA56-DA89FE63B104}"/>
              </a:ext>
            </a:extLst>
          </p:cNvPr>
          <p:cNvCxnSpPr>
            <a:endCxn id="2" idx="2"/>
          </p:cNvCxnSpPr>
          <p:nvPr/>
        </p:nvCxnSpPr>
        <p:spPr>
          <a:xfrm>
            <a:off x="573314" y="3015342"/>
            <a:ext cx="4499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9762C965-A6BE-1B9C-C06E-52C86EDC52CB}"/>
              </a:ext>
            </a:extLst>
          </p:cNvPr>
          <p:cNvCxnSpPr>
            <a:stCxn id="2" idx="7"/>
            <a:endCxn id="3" idx="1"/>
          </p:cNvCxnSpPr>
          <p:nvPr/>
        </p:nvCxnSpPr>
        <p:spPr>
          <a:xfrm rot="5400000" flipH="1" flipV="1">
            <a:off x="2377620" y="1976664"/>
            <a:ext cx="12700" cy="1630909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8A49A52-D6E6-E6E3-1964-09A49E0CE8CC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2377621" y="2423112"/>
            <a:ext cx="12700" cy="1630909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FD182636-9307-C1DF-BD56-4D5BF65C44E6}"/>
              </a:ext>
            </a:extLst>
          </p:cNvPr>
          <p:cNvCxnSpPr>
            <a:cxnSpLocks/>
            <a:stCxn id="3" idx="7"/>
            <a:endCxn id="4" idx="1"/>
          </p:cNvCxnSpPr>
          <p:nvPr/>
        </p:nvCxnSpPr>
        <p:spPr>
          <a:xfrm rot="5400000" flipH="1" flipV="1">
            <a:off x="4600119" y="1831522"/>
            <a:ext cx="12700" cy="1921193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DD589C5-B086-E829-DB19-00767960057A}"/>
              </a:ext>
            </a:extLst>
          </p:cNvPr>
          <p:cNvCxnSpPr>
            <a:cxnSpLocks/>
            <a:stCxn id="4" idx="3"/>
            <a:endCxn id="3" idx="5"/>
          </p:cNvCxnSpPr>
          <p:nvPr/>
        </p:nvCxnSpPr>
        <p:spPr>
          <a:xfrm rot="5400000">
            <a:off x="4600120" y="2277970"/>
            <a:ext cx="12700" cy="1921193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34BB918-64DC-7519-4441-3ACCBC10E60E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rot="5400000" flipH="1" flipV="1">
            <a:off x="7437720" y="1361562"/>
            <a:ext cx="12700" cy="2861112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F29DF47-52D6-2533-9830-E156738FD685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rot="5400000">
            <a:off x="7437720" y="1808010"/>
            <a:ext cx="12700" cy="2861112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0570074-061F-7B7A-8330-F5756FDCF244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5400000" flipH="1" flipV="1">
            <a:off x="5215221" y="-1176623"/>
            <a:ext cx="12700" cy="7752558"/>
          </a:xfrm>
          <a:prstGeom prst="curvedConnector3">
            <a:avLst>
              <a:gd name="adj1" fmla="val 115714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AB9191E-4C3E-CEBF-B8FE-1A3E307451A1}"/>
              </a:ext>
            </a:extLst>
          </p:cNvPr>
          <p:cNvSpPr txBox="1"/>
          <p:nvPr/>
        </p:nvSpPr>
        <p:spPr>
          <a:xfrm>
            <a:off x="4542061" y="785968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snd.oyster.gin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95710C78-6B50-C049-AA8C-C56B4D695956}"/>
              </a:ext>
            </a:extLst>
          </p:cNvPr>
          <p:cNvCxnSpPr>
            <a:cxnSpLocks/>
            <a:stCxn id="3" idx="7"/>
            <a:endCxn id="3" idx="5"/>
          </p:cNvCxnSpPr>
          <p:nvPr/>
        </p:nvCxnSpPr>
        <p:spPr>
          <a:xfrm rot="16200000" flipH="1">
            <a:off x="3416299" y="3015342"/>
            <a:ext cx="446448" cy="12700"/>
          </a:xfrm>
          <a:prstGeom prst="curvedConnector5">
            <a:avLst>
              <a:gd name="adj1" fmla="val -13817"/>
              <a:gd name="adj2" fmla="val 3243386"/>
              <a:gd name="adj3" fmla="val 10568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F4844F8D-ECD0-F25C-8208-D9AFDF8CA77E}"/>
              </a:ext>
            </a:extLst>
          </p:cNvPr>
          <p:cNvCxnSpPr>
            <a:cxnSpLocks/>
            <a:stCxn id="4" idx="7"/>
            <a:endCxn id="4" idx="5"/>
          </p:cNvCxnSpPr>
          <p:nvPr/>
        </p:nvCxnSpPr>
        <p:spPr>
          <a:xfrm rot="16200000" flipH="1">
            <a:off x="5783940" y="3015342"/>
            <a:ext cx="446448" cy="12700"/>
          </a:xfrm>
          <a:prstGeom prst="curvedConnector5">
            <a:avLst>
              <a:gd name="adj1" fmla="val -10566"/>
              <a:gd name="adj2" fmla="val 3871961"/>
              <a:gd name="adj3" fmla="val 11056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DF6877FD-621F-92ED-52E2-FEF96F895F19}"/>
              </a:ext>
            </a:extLst>
          </p:cNvPr>
          <p:cNvCxnSpPr>
            <a:cxnSpLocks/>
            <a:stCxn id="5" idx="7"/>
            <a:endCxn id="5" idx="5"/>
          </p:cNvCxnSpPr>
          <p:nvPr/>
        </p:nvCxnSpPr>
        <p:spPr>
          <a:xfrm rot="16200000" flipH="1">
            <a:off x="9091500" y="3015342"/>
            <a:ext cx="446448" cy="12700"/>
          </a:xfrm>
          <a:prstGeom prst="curvedConnector5">
            <a:avLst>
              <a:gd name="adj1" fmla="val -20319"/>
              <a:gd name="adj2" fmla="val 3471961"/>
              <a:gd name="adj3" fmla="val 11544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104B2D3-D4B4-22CC-5E09-F234A8F4624F}"/>
              </a:ext>
            </a:extLst>
          </p:cNvPr>
          <p:cNvSpPr txBox="1"/>
          <p:nvPr/>
        </p:nvSpPr>
        <p:spPr>
          <a:xfrm>
            <a:off x="9802940" y="2785768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snd.oyster.gin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E2A419C-6E5E-021D-BF45-C4091CB95274}"/>
              </a:ext>
            </a:extLst>
          </p:cNvPr>
          <p:cNvSpPr txBox="1"/>
          <p:nvPr/>
        </p:nvSpPr>
        <p:spPr>
          <a:xfrm>
            <a:off x="1846242" y="2030935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snd.card.gin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095CD1C-9724-1432-FB50-C918F8F519B0}"/>
              </a:ext>
            </a:extLst>
          </p:cNvPr>
          <p:cNvSpPr txBox="1"/>
          <p:nvPr/>
        </p:nvSpPr>
        <p:spPr>
          <a:xfrm>
            <a:off x="3786831" y="2030091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snd.oyster.gin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2A80DED-4DAD-0929-A719-85CD342AAD03}"/>
              </a:ext>
            </a:extLst>
          </p:cNvPr>
          <p:cNvSpPr txBox="1"/>
          <p:nvPr/>
        </p:nvSpPr>
        <p:spPr>
          <a:xfrm>
            <a:off x="6728061" y="2032004"/>
            <a:ext cx="195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rcv.oyster.fin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33A1EB-56AE-3CD4-83ED-5F5C6AAF9B43}"/>
              </a:ext>
            </a:extLst>
          </p:cNvPr>
          <p:cNvSpPr txBox="1"/>
          <p:nvPr/>
        </p:nvSpPr>
        <p:spPr>
          <a:xfrm>
            <a:off x="6406233" y="3015342"/>
            <a:ext cx="247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.{card, oyster}.gin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7BDAF17-FE19-9CF6-30C5-C978128403A9}"/>
              </a:ext>
            </a:extLst>
          </p:cNvPr>
          <p:cNvSpPr txBox="1"/>
          <p:nvPr/>
        </p:nvSpPr>
        <p:spPr>
          <a:xfrm>
            <a:off x="1720642" y="3571197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rcv.card.fin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1FAF362-F927-F552-4484-29A5DD3E8C92}"/>
              </a:ext>
            </a:extLst>
          </p:cNvPr>
          <p:cNvSpPr txBox="1"/>
          <p:nvPr/>
        </p:nvSpPr>
        <p:spPr>
          <a:xfrm>
            <a:off x="3955005" y="3014610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snd.card.gin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C0F12B9-2CF7-DC41-A557-2B10717651D7}"/>
              </a:ext>
            </a:extLst>
          </p:cNvPr>
          <p:cNvSpPr txBox="1"/>
          <p:nvPr/>
        </p:nvSpPr>
        <p:spPr>
          <a:xfrm>
            <a:off x="3902944" y="3586951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rcv.card.fin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366E9DC-4E0B-CB55-01E4-8BD77439F109}"/>
              </a:ext>
            </a:extLst>
          </p:cNvPr>
          <p:cNvSpPr txBox="1"/>
          <p:nvPr/>
        </p:nvSpPr>
        <p:spPr>
          <a:xfrm>
            <a:off x="6852882" y="3571197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snd.card.gin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FFC3F53-C286-27A2-680D-17BE31F2269C}"/>
              </a:ext>
            </a:extLst>
          </p:cNvPr>
          <p:cNvSpPr txBox="1"/>
          <p:nvPr/>
        </p:nvSpPr>
        <p:spPr>
          <a:xfrm>
            <a:off x="4642197" y="4862682"/>
            <a:ext cx="195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rcv.oyster.fin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F10772A7-3FF0-2A93-76B5-02CF1741843F}"/>
              </a:ext>
            </a:extLst>
          </p:cNvPr>
          <p:cNvCxnSpPr>
            <a:cxnSpLocks/>
            <a:stCxn id="5" idx="4"/>
            <a:endCxn id="2" idx="4"/>
          </p:cNvCxnSpPr>
          <p:nvPr/>
        </p:nvCxnSpPr>
        <p:spPr>
          <a:xfrm rot="5400000">
            <a:off x="5215221" y="-545251"/>
            <a:ext cx="12700" cy="7752558"/>
          </a:xfrm>
          <a:prstGeom prst="curvedConnector3">
            <a:avLst>
              <a:gd name="adj1" fmla="val 119714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03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B1F283B-0CFC-7255-FCA7-04AD8ECFDF8C}"/>
              </a:ext>
            </a:extLst>
          </p:cNvPr>
          <p:cNvSpPr/>
          <p:nvPr/>
        </p:nvSpPr>
        <p:spPr>
          <a:xfrm>
            <a:off x="1023256" y="2699656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20B5858-DA40-455C-F072-AD0A1976F8FC}"/>
              </a:ext>
            </a:extLst>
          </p:cNvPr>
          <p:cNvSpPr/>
          <p:nvPr/>
        </p:nvSpPr>
        <p:spPr>
          <a:xfrm>
            <a:off x="3100613" y="2699656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A256D056-9C5D-A7E5-B818-9A9762AA532D}"/>
              </a:ext>
            </a:extLst>
          </p:cNvPr>
          <p:cNvCxnSpPr>
            <a:stCxn id="2" idx="7"/>
            <a:endCxn id="3" idx="1"/>
          </p:cNvCxnSpPr>
          <p:nvPr/>
        </p:nvCxnSpPr>
        <p:spPr>
          <a:xfrm rot="5400000" flipH="1" flipV="1">
            <a:off x="2377620" y="1976664"/>
            <a:ext cx="12700" cy="1630909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4910FB86-E8DA-8220-4B79-600C4A8566B1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2377621" y="2423112"/>
            <a:ext cx="12700" cy="1630909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E95BE9B-FB32-92E9-3249-E309CBB2F776}"/>
              </a:ext>
            </a:extLst>
          </p:cNvPr>
          <p:cNvSpPr txBox="1"/>
          <p:nvPr/>
        </p:nvSpPr>
        <p:spPr>
          <a:xfrm>
            <a:off x="1780929" y="2030935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rcv.card.fin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B82CF3-3ABE-CE4F-0661-9D5D513FBED9}"/>
              </a:ext>
            </a:extLst>
          </p:cNvPr>
          <p:cNvSpPr txBox="1"/>
          <p:nvPr/>
        </p:nvSpPr>
        <p:spPr>
          <a:xfrm>
            <a:off x="1887553" y="3571197"/>
            <a:ext cx="1203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rld.card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5C7567B-A9DC-E76A-3CF3-799D1E5C18BC}"/>
              </a:ext>
            </a:extLst>
          </p:cNvPr>
          <p:cNvCxnSpPr/>
          <p:nvPr/>
        </p:nvCxnSpPr>
        <p:spPr>
          <a:xfrm>
            <a:off x="573314" y="3015342"/>
            <a:ext cx="4499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ED5D5DA6-4570-946E-D9C1-E538F8CDB97D}"/>
              </a:ext>
            </a:extLst>
          </p:cNvPr>
          <p:cNvSpPr/>
          <p:nvPr/>
        </p:nvSpPr>
        <p:spPr>
          <a:xfrm>
            <a:off x="4934856" y="2699656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86B2E03-B6DC-F353-620A-60F503B1D135}"/>
              </a:ext>
            </a:extLst>
          </p:cNvPr>
          <p:cNvSpPr/>
          <p:nvPr/>
        </p:nvSpPr>
        <p:spPr>
          <a:xfrm>
            <a:off x="7260635" y="2722824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A2CB73C-F2EA-1A46-3A81-38FEC387FED8}"/>
              </a:ext>
            </a:extLst>
          </p:cNvPr>
          <p:cNvCxnSpPr>
            <a:cxnSpLocks/>
            <a:stCxn id="9" idx="7"/>
            <a:endCxn id="10" idx="1"/>
          </p:cNvCxnSpPr>
          <p:nvPr/>
        </p:nvCxnSpPr>
        <p:spPr>
          <a:xfrm rot="16200000" flipH="1">
            <a:off x="6401847" y="1864037"/>
            <a:ext cx="23168" cy="1879331"/>
          </a:xfrm>
          <a:prstGeom prst="curvedConnector3">
            <a:avLst>
              <a:gd name="adj1" fmla="val -138579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D97E5B5-17C5-CA1E-1BAD-424BCC21C478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rot="5400000" flipH="1">
            <a:off x="6401848" y="2310485"/>
            <a:ext cx="23168" cy="1879331"/>
          </a:xfrm>
          <a:prstGeom prst="curvedConnector3">
            <a:avLst>
              <a:gd name="adj1" fmla="val -138579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D64F8E6-A249-7097-BA26-BA21D47B616F}"/>
              </a:ext>
            </a:extLst>
          </p:cNvPr>
          <p:cNvSpPr txBox="1"/>
          <p:nvPr/>
        </p:nvSpPr>
        <p:spPr>
          <a:xfrm>
            <a:off x="5583674" y="2030935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rcv.oyster.fin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3BABB9-D2EE-82E1-4EAA-9FB3FF36F76C}"/>
              </a:ext>
            </a:extLst>
          </p:cNvPr>
          <p:cNvSpPr txBox="1"/>
          <p:nvPr/>
        </p:nvSpPr>
        <p:spPr>
          <a:xfrm>
            <a:off x="5799153" y="3571197"/>
            <a:ext cx="1203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rld.oyster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C2E81B5-D564-94E3-4858-2C700FB354A2}"/>
              </a:ext>
            </a:extLst>
          </p:cNvPr>
          <p:cNvCxnSpPr/>
          <p:nvPr/>
        </p:nvCxnSpPr>
        <p:spPr>
          <a:xfrm>
            <a:off x="4484914" y="3015342"/>
            <a:ext cx="4499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3CD6D42-3BFD-513D-768A-0D0A83799618}"/>
              </a:ext>
            </a:extLst>
          </p:cNvPr>
          <p:cNvCxnSpPr>
            <a:cxnSpLocks/>
            <a:stCxn id="9" idx="7"/>
            <a:endCxn id="9" idx="5"/>
          </p:cNvCxnSpPr>
          <p:nvPr/>
        </p:nvCxnSpPr>
        <p:spPr>
          <a:xfrm rot="16200000" flipH="1">
            <a:off x="5250542" y="3015342"/>
            <a:ext cx="446448" cy="12700"/>
          </a:xfrm>
          <a:prstGeom prst="curvedConnector5">
            <a:avLst>
              <a:gd name="adj1" fmla="val -1138"/>
              <a:gd name="adj2" fmla="val 2790055"/>
              <a:gd name="adj3" fmla="val 10113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E077C3E-28DA-2612-72F3-8043481ECE5E}"/>
              </a:ext>
            </a:extLst>
          </p:cNvPr>
          <p:cNvSpPr txBox="1"/>
          <p:nvPr/>
        </p:nvSpPr>
        <p:spPr>
          <a:xfrm>
            <a:off x="5741036" y="3007117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snd.oyster.gin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5860C66-00E3-24B6-4233-1E76F3198727}"/>
              </a:ext>
            </a:extLst>
          </p:cNvPr>
          <p:cNvSpPr/>
          <p:nvPr/>
        </p:nvSpPr>
        <p:spPr>
          <a:xfrm>
            <a:off x="9194422" y="2732071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F6842F66-FBD5-6CFE-CD59-1C03F9020242}"/>
              </a:ext>
            </a:extLst>
          </p:cNvPr>
          <p:cNvCxnSpPr>
            <a:cxnSpLocks/>
            <a:stCxn id="10" idx="7"/>
            <a:endCxn id="25" idx="1"/>
          </p:cNvCxnSpPr>
          <p:nvPr/>
        </p:nvCxnSpPr>
        <p:spPr>
          <a:xfrm rot="16200000" flipH="1">
            <a:off x="8538590" y="2076240"/>
            <a:ext cx="9247" cy="1487339"/>
          </a:xfrm>
          <a:prstGeom prst="curvedConnector3">
            <a:avLst>
              <a:gd name="adj1" fmla="val -347206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DE457B2-F1D2-8595-619C-D69FB975E424}"/>
              </a:ext>
            </a:extLst>
          </p:cNvPr>
          <p:cNvSpPr txBox="1"/>
          <p:nvPr/>
        </p:nvSpPr>
        <p:spPr>
          <a:xfrm>
            <a:off x="7737182" y="2030935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snd.oyster.gin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9567D9B3-D764-0457-4857-2462019562C6}"/>
              </a:ext>
            </a:extLst>
          </p:cNvPr>
          <p:cNvCxnSpPr>
            <a:cxnSpLocks/>
            <a:stCxn id="25" idx="3"/>
            <a:endCxn id="10" idx="5"/>
          </p:cNvCxnSpPr>
          <p:nvPr/>
        </p:nvCxnSpPr>
        <p:spPr>
          <a:xfrm rot="5400000" flipH="1">
            <a:off x="8538591" y="2522689"/>
            <a:ext cx="9247" cy="1487339"/>
          </a:xfrm>
          <a:prstGeom prst="curvedConnector3">
            <a:avLst>
              <a:gd name="adj1" fmla="val -347206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5B35EAE-A27B-69F0-BC9C-401DA38FAE21}"/>
              </a:ext>
            </a:extLst>
          </p:cNvPr>
          <p:cNvSpPr txBox="1"/>
          <p:nvPr/>
        </p:nvSpPr>
        <p:spPr>
          <a:xfrm>
            <a:off x="7683054" y="3575606"/>
            <a:ext cx="1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no_oyster_bal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29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3F3037E-1F4A-7486-8661-14D9796929A4}"/>
              </a:ext>
            </a:extLst>
          </p:cNvPr>
          <p:cNvSpPr/>
          <p:nvPr/>
        </p:nvSpPr>
        <p:spPr>
          <a:xfrm>
            <a:off x="1023256" y="2699655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7108ECC-713D-BC81-40DF-585D9A400392}"/>
              </a:ext>
            </a:extLst>
          </p:cNvPr>
          <p:cNvSpPr/>
          <p:nvPr/>
        </p:nvSpPr>
        <p:spPr>
          <a:xfrm>
            <a:off x="3100613" y="2699655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834B9A-1F3F-A0A6-86F8-6A528737E1A5}"/>
              </a:ext>
            </a:extLst>
          </p:cNvPr>
          <p:cNvCxnSpPr/>
          <p:nvPr/>
        </p:nvCxnSpPr>
        <p:spPr>
          <a:xfrm>
            <a:off x="573314" y="3015342"/>
            <a:ext cx="4499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811CDCB7-A4D4-8EC0-DE77-E1152B1E6843}"/>
              </a:ext>
            </a:extLst>
          </p:cNvPr>
          <p:cNvSpPr/>
          <p:nvPr/>
        </p:nvSpPr>
        <p:spPr>
          <a:xfrm>
            <a:off x="4934856" y="2699655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B563BB2-575F-1311-1A8F-447E4AB5CF61}"/>
              </a:ext>
            </a:extLst>
          </p:cNvPr>
          <p:cNvSpPr/>
          <p:nvPr/>
        </p:nvSpPr>
        <p:spPr>
          <a:xfrm>
            <a:off x="7012213" y="2699655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AA643C0-F18E-97C7-BCFF-1B60A9351557}"/>
              </a:ext>
            </a:extLst>
          </p:cNvPr>
          <p:cNvSpPr/>
          <p:nvPr/>
        </p:nvSpPr>
        <p:spPr>
          <a:xfrm>
            <a:off x="9450613" y="2699655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C3A068A1-895A-7ABE-0FF1-26ACBF2D712E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2377620" y="1976663"/>
            <a:ext cx="12700" cy="1630909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B9F5533-9041-4240-5BA1-D99ED9D97E9D}"/>
              </a:ext>
            </a:extLst>
          </p:cNvPr>
          <p:cNvSpPr txBox="1"/>
          <p:nvPr/>
        </p:nvSpPr>
        <p:spPr>
          <a:xfrm>
            <a:off x="1846242" y="2030935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snd.card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A054016-50FF-39BB-D559-015662EC6415}"/>
              </a:ext>
            </a:extLst>
          </p:cNvPr>
          <p:cNvCxnSpPr>
            <a:cxnSpLocks/>
            <a:stCxn id="3" idx="7"/>
            <a:endCxn id="5" idx="1"/>
          </p:cNvCxnSpPr>
          <p:nvPr/>
        </p:nvCxnSpPr>
        <p:spPr>
          <a:xfrm rot="5400000" flipH="1" flipV="1">
            <a:off x="4333420" y="2098220"/>
            <a:ext cx="12700" cy="1387795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628AE8C-2BBC-3A6E-9E95-A124C575B9DC}"/>
              </a:ext>
            </a:extLst>
          </p:cNvPr>
          <p:cNvCxnSpPr>
            <a:cxnSpLocks/>
            <a:stCxn id="5" idx="7"/>
            <a:endCxn id="5" idx="5"/>
          </p:cNvCxnSpPr>
          <p:nvPr/>
        </p:nvCxnSpPr>
        <p:spPr>
          <a:xfrm rot="16200000" flipH="1">
            <a:off x="5250542" y="3015341"/>
            <a:ext cx="446448" cy="12700"/>
          </a:xfrm>
          <a:prstGeom prst="curvedConnector5">
            <a:avLst>
              <a:gd name="adj1" fmla="val -20319"/>
              <a:gd name="adj2" fmla="val 3586244"/>
              <a:gd name="adj3" fmla="val 11219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EF7E5221-49FE-E467-4086-900F91CD2975}"/>
              </a:ext>
            </a:extLst>
          </p:cNvPr>
          <p:cNvCxnSpPr>
            <a:cxnSpLocks/>
            <a:stCxn id="2" idx="0"/>
            <a:endCxn id="6" idx="0"/>
          </p:cNvCxnSpPr>
          <p:nvPr/>
        </p:nvCxnSpPr>
        <p:spPr>
          <a:xfrm rot="5400000" flipH="1" flipV="1">
            <a:off x="4333420" y="-294823"/>
            <a:ext cx="12700" cy="5988957"/>
          </a:xfrm>
          <a:prstGeom prst="curvedConnector3">
            <a:avLst>
              <a:gd name="adj1" fmla="val 89999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99690082-237F-98D6-6071-AAF664A67201}"/>
              </a:ext>
            </a:extLst>
          </p:cNvPr>
          <p:cNvCxnSpPr>
            <a:cxnSpLocks/>
            <a:stCxn id="6" idx="7"/>
            <a:endCxn id="12" idx="1"/>
          </p:cNvCxnSpPr>
          <p:nvPr/>
        </p:nvCxnSpPr>
        <p:spPr>
          <a:xfrm rot="5400000" flipH="1" flipV="1">
            <a:off x="8547099" y="1796141"/>
            <a:ext cx="12700" cy="1991952"/>
          </a:xfrm>
          <a:prstGeom prst="curvedConnector3">
            <a:avLst>
              <a:gd name="adj1" fmla="val 25280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BC247C4-831B-57CD-4F04-D90935A04409}"/>
              </a:ext>
            </a:extLst>
          </p:cNvPr>
          <p:cNvCxnSpPr>
            <a:cxnSpLocks/>
            <a:stCxn id="12" idx="7"/>
            <a:endCxn id="12" idx="5"/>
          </p:cNvCxnSpPr>
          <p:nvPr/>
        </p:nvCxnSpPr>
        <p:spPr>
          <a:xfrm rot="16200000" flipH="1">
            <a:off x="9766299" y="3015341"/>
            <a:ext cx="446448" cy="12700"/>
          </a:xfrm>
          <a:prstGeom prst="curvedConnector5">
            <a:avLst>
              <a:gd name="adj1" fmla="val -26821"/>
              <a:gd name="adj2" fmla="val 3357677"/>
              <a:gd name="adj3" fmla="val 134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8659337C-FFFB-8065-6037-7049E05BDE52}"/>
              </a:ext>
            </a:extLst>
          </p:cNvPr>
          <p:cNvCxnSpPr>
            <a:cxnSpLocks/>
            <a:stCxn id="5" idx="4"/>
            <a:endCxn id="2" idx="4"/>
          </p:cNvCxnSpPr>
          <p:nvPr/>
        </p:nvCxnSpPr>
        <p:spPr>
          <a:xfrm rot="5400000">
            <a:off x="3294742" y="1375227"/>
            <a:ext cx="12700" cy="3911600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BD9CD4F-0B54-3671-2B5C-A4E43E4A79C7}"/>
              </a:ext>
            </a:extLst>
          </p:cNvPr>
          <p:cNvSpPr txBox="1"/>
          <p:nvPr/>
        </p:nvSpPr>
        <p:spPr>
          <a:xfrm>
            <a:off x="3645872" y="2030092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rcv.card.gin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FCA1A66-8A96-BB52-454C-808E4B0C17CB}"/>
              </a:ext>
            </a:extLst>
          </p:cNvPr>
          <p:cNvSpPr txBox="1"/>
          <p:nvPr/>
        </p:nvSpPr>
        <p:spPr>
          <a:xfrm>
            <a:off x="5715838" y="3130972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snd.card.gin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1DB3240-0C54-A8AD-B2B1-0033C9A2D796}"/>
              </a:ext>
            </a:extLst>
          </p:cNvPr>
          <p:cNvSpPr txBox="1"/>
          <p:nvPr/>
        </p:nvSpPr>
        <p:spPr>
          <a:xfrm>
            <a:off x="2727709" y="3556904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rcv.card.fin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9F5EA8B-23BE-7077-F7B8-04CF660C0914}"/>
              </a:ext>
            </a:extLst>
          </p:cNvPr>
          <p:cNvSpPr txBox="1"/>
          <p:nvPr/>
        </p:nvSpPr>
        <p:spPr>
          <a:xfrm>
            <a:off x="3731985" y="1103773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snd.oyster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4FF653C-3C12-E704-9B3A-4BE68145D89E}"/>
              </a:ext>
            </a:extLst>
          </p:cNvPr>
          <p:cNvSpPr txBox="1"/>
          <p:nvPr/>
        </p:nvSpPr>
        <p:spPr>
          <a:xfrm>
            <a:off x="7838552" y="2053152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rcv.oyster.gin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85D2E77-AB39-FA5F-8938-C7869982CA0F}"/>
              </a:ext>
            </a:extLst>
          </p:cNvPr>
          <p:cNvSpPr txBox="1"/>
          <p:nvPr/>
        </p:nvSpPr>
        <p:spPr>
          <a:xfrm>
            <a:off x="10362713" y="3156794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snd.oyster.gin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813CD86-498F-A795-CC94-27B1913391F5}"/>
              </a:ext>
            </a:extLst>
          </p:cNvPr>
          <p:cNvSpPr txBox="1"/>
          <p:nvPr/>
        </p:nvSpPr>
        <p:spPr>
          <a:xfrm>
            <a:off x="4909808" y="4190452"/>
            <a:ext cx="161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rcv.oyster.gin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CA120F23-C5C7-A101-9F3C-F38AC4CF52C6}"/>
              </a:ext>
            </a:extLst>
          </p:cNvPr>
          <p:cNvCxnSpPr>
            <a:cxnSpLocks/>
            <a:stCxn id="12" idx="4"/>
            <a:endCxn id="69" idx="3"/>
          </p:cNvCxnSpPr>
          <p:nvPr/>
        </p:nvCxnSpPr>
        <p:spPr>
          <a:xfrm rot="5400000">
            <a:off x="7614344" y="2238552"/>
            <a:ext cx="1059480" cy="3244430"/>
          </a:xfrm>
          <a:prstGeom prst="curvedConnector2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A81CFB4D-DBC7-8216-8EF2-26509EF0F07D}"/>
              </a:ext>
            </a:extLst>
          </p:cNvPr>
          <p:cNvCxnSpPr>
            <a:cxnSpLocks/>
            <a:stCxn id="69" idx="1"/>
            <a:endCxn id="2" idx="4"/>
          </p:cNvCxnSpPr>
          <p:nvPr/>
        </p:nvCxnSpPr>
        <p:spPr>
          <a:xfrm rot="10800000">
            <a:off x="1338942" y="3331027"/>
            <a:ext cx="3570866" cy="105948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967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C2A5FC4-B449-26C9-9AD8-A11D51D75A79}"/>
              </a:ext>
            </a:extLst>
          </p:cNvPr>
          <p:cNvSpPr/>
          <p:nvPr/>
        </p:nvSpPr>
        <p:spPr>
          <a:xfrm>
            <a:off x="3287486" y="1819311"/>
            <a:ext cx="1081314" cy="108131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6C06EA-E3ED-1EBF-98AB-A4ABB0A78A0B}"/>
              </a:ext>
            </a:extLst>
          </p:cNvPr>
          <p:cNvGrpSpPr/>
          <p:nvPr/>
        </p:nvGrpSpPr>
        <p:grpSpPr>
          <a:xfrm>
            <a:off x="7055776" y="1819311"/>
            <a:ext cx="1081314" cy="1081314"/>
            <a:chOff x="4586515" y="2253341"/>
            <a:chExt cx="1081314" cy="10813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D5FCA4E-898E-2A84-B00B-3C752D9A7005}"/>
                </a:ext>
              </a:extLst>
            </p:cNvPr>
            <p:cNvSpPr/>
            <p:nvPr/>
          </p:nvSpPr>
          <p:spPr>
            <a:xfrm>
              <a:off x="4586515" y="2253341"/>
              <a:ext cx="1081314" cy="108131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43A6191-9571-8E0D-E482-38A4C7F3FD7A}"/>
                </a:ext>
              </a:extLst>
            </p:cNvPr>
            <p:cNvSpPr/>
            <p:nvPr/>
          </p:nvSpPr>
          <p:spPr>
            <a:xfrm>
              <a:off x="4648370" y="2315196"/>
              <a:ext cx="957604" cy="95760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ABE0E0B-BFF4-C8E4-F435-70DA04CC886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946399" y="1521768"/>
            <a:ext cx="499442" cy="455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780400E8-C5B4-A0D4-DA6E-E107775D2302}"/>
              </a:ext>
            </a:extLst>
          </p:cNvPr>
          <p:cNvCxnSpPr>
            <a:cxnSpLocks/>
            <a:stCxn id="2" idx="4"/>
            <a:endCxn id="2" idx="2"/>
          </p:cNvCxnSpPr>
          <p:nvPr/>
        </p:nvCxnSpPr>
        <p:spPr>
          <a:xfrm rot="5400000" flipH="1">
            <a:off x="3287486" y="2359969"/>
            <a:ext cx="540657" cy="540657"/>
          </a:xfrm>
          <a:prstGeom prst="curvedConnector4">
            <a:avLst>
              <a:gd name="adj1" fmla="val -44967"/>
              <a:gd name="adj2" fmla="val 14228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00EACC-4032-06E8-6780-9C3C93F1E033}"/>
                  </a:ext>
                </a:extLst>
              </p:cNvPr>
              <p:cNvSpPr txBox="1"/>
              <p:nvPr/>
            </p:nvSpPr>
            <p:spPr>
              <a:xfrm>
                <a:off x="3696784" y="2900625"/>
                <a:ext cx="13614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∖{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00EACC-4032-06E8-6780-9C3C93F1E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84" y="2900625"/>
                <a:ext cx="13614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3096129-CC58-5642-51C1-635AA1D923D4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4368800" y="2359968"/>
            <a:ext cx="2686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A41276-DA37-5F17-9B8C-B5E8B77BCF9C}"/>
                  </a:ext>
                </a:extLst>
              </p:cNvPr>
              <p:cNvSpPr txBox="1"/>
              <p:nvPr/>
            </p:nvSpPr>
            <p:spPr>
              <a:xfrm>
                <a:off x="5448782" y="1775193"/>
                <a:ext cx="536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A41276-DA37-5F17-9B8C-B5E8B77BC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782" y="1775193"/>
                <a:ext cx="53610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0F6624-A2AA-4A32-F8E4-21631D2E02E6}"/>
              </a:ext>
            </a:extLst>
          </p:cNvPr>
          <p:cNvCxnSpPr>
            <a:cxnSpLocks/>
            <a:stCxn id="4" idx="4"/>
            <a:endCxn id="4" idx="6"/>
          </p:cNvCxnSpPr>
          <p:nvPr/>
        </p:nvCxnSpPr>
        <p:spPr>
          <a:xfrm rot="5400000" flipH="1" flipV="1">
            <a:off x="7596432" y="2359968"/>
            <a:ext cx="540657" cy="540657"/>
          </a:xfrm>
          <a:prstGeom prst="curvedConnector4">
            <a:avLst>
              <a:gd name="adj1" fmla="val -42282"/>
              <a:gd name="adj2" fmla="val 14228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B5917DC-25A0-F99D-F18E-70942FAC24FA}"/>
                  </a:ext>
                </a:extLst>
              </p:cNvPr>
              <p:cNvSpPr txBox="1"/>
              <p:nvPr/>
            </p:nvSpPr>
            <p:spPr>
              <a:xfrm>
                <a:off x="8313058" y="2900624"/>
                <a:ext cx="4860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B5917DC-25A0-F99D-F18E-70942FAC2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058" y="2900624"/>
                <a:ext cx="48603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0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用户 轮廓">
            <a:extLst>
              <a:ext uri="{FF2B5EF4-FFF2-40B4-BE49-F238E27FC236}">
                <a16:creationId xmlns:a16="http://schemas.microsoft.com/office/drawing/2014/main" id="{CF922528-BE3D-E508-B3F3-09490BD1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30" y="2318658"/>
            <a:ext cx="914400" cy="914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058A9F-7ADA-98AA-323B-7D162E3432FB}"/>
              </a:ext>
            </a:extLst>
          </p:cNvPr>
          <p:cNvSpPr/>
          <p:nvPr/>
        </p:nvSpPr>
        <p:spPr>
          <a:xfrm>
            <a:off x="1799772" y="2307772"/>
            <a:ext cx="1865086" cy="936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Fortis-UI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BB7D83-73CA-76C4-0EC3-7486C1FC7C14}"/>
              </a:ext>
            </a:extLst>
          </p:cNvPr>
          <p:cNvSpPr/>
          <p:nvPr/>
        </p:nvSpPr>
        <p:spPr>
          <a:xfrm>
            <a:off x="5080000" y="2307773"/>
            <a:ext cx="1865086" cy="936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Fortis-Server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135B96-F14E-CBB2-651D-9A39CD3E2AEC}"/>
              </a:ext>
            </a:extLst>
          </p:cNvPr>
          <p:cNvSpPr/>
          <p:nvPr/>
        </p:nvSpPr>
        <p:spPr>
          <a:xfrm>
            <a:off x="8476341" y="1734457"/>
            <a:ext cx="2206173" cy="2082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Fortis-Core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C916F43-46E8-C473-2443-A3206CA285FB}"/>
              </a:ext>
            </a:extLst>
          </p:cNvPr>
          <p:cNvCxnSpPr>
            <a:endCxn id="4" idx="1"/>
          </p:cNvCxnSpPr>
          <p:nvPr/>
        </p:nvCxnSpPr>
        <p:spPr>
          <a:xfrm>
            <a:off x="943430" y="2775858"/>
            <a:ext cx="85634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1DBBE2-D9A3-1D9C-26B3-14B8F8DEB5EC}"/>
              </a:ext>
            </a:extLst>
          </p:cNvPr>
          <p:cNvCxnSpPr>
            <a:cxnSpLocks/>
          </p:cNvCxnSpPr>
          <p:nvPr/>
        </p:nvCxnSpPr>
        <p:spPr>
          <a:xfrm>
            <a:off x="3664858" y="2652489"/>
            <a:ext cx="1415142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892DB2D-6C40-6CC2-73A2-BE4F293A719C}"/>
              </a:ext>
            </a:extLst>
          </p:cNvPr>
          <p:cNvCxnSpPr>
            <a:cxnSpLocks/>
          </p:cNvCxnSpPr>
          <p:nvPr/>
        </p:nvCxnSpPr>
        <p:spPr>
          <a:xfrm flipV="1">
            <a:off x="6945086" y="2637975"/>
            <a:ext cx="1531256" cy="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179EBE-9B36-EB1F-BAF9-E970DF6C8FF7}"/>
              </a:ext>
            </a:extLst>
          </p:cNvPr>
          <p:cNvCxnSpPr>
            <a:cxnSpLocks/>
          </p:cNvCxnSpPr>
          <p:nvPr/>
        </p:nvCxnSpPr>
        <p:spPr>
          <a:xfrm flipV="1">
            <a:off x="6945086" y="2924628"/>
            <a:ext cx="1531256" cy="1"/>
          </a:xfrm>
          <a:prstGeom prst="straightConnector1">
            <a:avLst/>
          </a:prstGeom>
          <a:ln w="47625" cmpd="dbl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03F7571-30EF-A8CF-C1EC-A7C5004D1A30}"/>
              </a:ext>
            </a:extLst>
          </p:cNvPr>
          <p:cNvCxnSpPr>
            <a:cxnSpLocks/>
          </p:cNvCxnSpPr>
          <p:nvPr/>
        </p:nvCxnSpPr>
        <p:spPr>
          <a:xfrm>
            <a:off x="3664858" y="2933702"/>
            <a:ext cx="1415142" cy="0"/>
          </a:xfrm>
          <a:prstGeom prst="straightConnector1">
            <a:avLst/>
          </a:prstGeom>
          <a:ln w="47625" cmpd="dbl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55894EC-406A-1ACE-028B-61274E8CBDF1}"/>
              </a:ext>
            </a:extLst>
          </p:cNvPr>
          <p:cNvSpPr txBox="1"/>
          <p:nvPr/>
        </p:nvSpPr>
        <p:spPr>
          <a:xfrm>
            <a:off x="3886200" y="299720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2825C4-01BB-6219-83AD-8BFE5B6C278F}"/>
              </a:ext>
            </a:extLst>
          </p:cNvPr>
          <p:cNvSpPr txBox="1"/>
          <p:nvPr/>
        </p:nvSpPr>
        <p:spPr>
          <a:xfrm>
            <a:off x="7249690" y="29681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7F457F-CBDC-1480-66B6-DA38E938374E}"/>
              </a:ext>
            </a:extLst>
          </p:cNvPr>
          <p:cNvSpPr txBox="1"/>
          <p:nvPr/>
        </p:nvSpPr>
        <p:spPr>
          <a:xfrm>
            <a:off x="4068941" y="226864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A7BE34-17AF-C815-F0A4-12E8C134430A}"/>
              </a:ext>
            </a:extLst>
          </p:cNvPr>
          <p:cNvSpPr txBox="1"/>
          <p:nvPr/>
        </p:nvSpPr>
        <p:spPr>
          <a:xfrm>
            <a:off x="7432432" y="222509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A44225E9-E61E-4F9A-0289-CEAF86118964}"/>
              </a:ext>
            </a:extLst>
          </p:cNvPr>
          <p:cNvSpPr/>
          <p:nvPr/>
        </p:nvSpPr>
        <p:spPr>
          <a:xfrm>
            <a:off x="8802912" y="2712614"/>
            <a:ext cx="1589316" cy="42091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Supremica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7EEEC9CA-FDE6-26D9-DCEA-2FE53D0CF74C}"/>
              </a:ext>
            </a:extLst>
          </p:cNvPr>
          <p:cNvSpPr/>
          <p:nvPr/>
        </p:nvSpPr>
        <p:spPr>
          <a:xfrm>
            <a:off x="8835763" y="2191658"/>
            <a:ext cx="1589315" cy="42091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LTSA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71956683-050B-9F67-24A6-B033684CDD0A}"/>
              </a:ext>
            </a:extLst>
          </p:cNvPr>
          <p:cNvSpPr/>
          <p:nvPr/>
        </p:nvSpPr>
        <p:spPr>
          <a:xfrm>
            <a:off x="8802912" y="3221396"/>
            <a:ext cx="1589316" cy="42091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AlloyMax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D3ED4E6-F635-E61D-CF34-375F59A3F585}"/>
              </a:ext>
            </a:extLst>
          </p:cNvPr>
          <p:cNvCxnSpPr/>
          <p:nvPr/>
        </p:nvCxnSpPr>
        <p:spPr>
          <a:xfrm>
            <a:off x="5607490" y="4380757"/>
            <a:ext cx="85634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EDE32CE-DE37-C964-C13F-72FCE25CA963}"/>
              </a:ext>
            </a:extLst>
          </p:cNvPr>
          <p:cNvSpPr txBox="1"/>
          <p:nvPr/>
        </p:nvSpPr>
        <p:spPr>
          <a:xfrm>
            <a:off x="4772916" y="41960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ED54105-137A-462E-53D8-7C9DE4837033}"/>
              </a:ext>
            </a:extLst>
          </p:cNvPr>
          <p:cNvSpPr/>
          <p:nvPr/>
        </p:nvSpPr>
        <p:spPr>
          <a:xfrm>
            <a:off x="3619419" y="4147462"/>
            <a:ext cx="922047" cy="46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2E6093-B0BB-D6DB-F176-94FE91DAFCAE}"/>
              </a:ext>
            </a:extLst>
          </p:cNvPr>
          <p:cNvSpPr txBox="1"/>
          <p:nvPr/>
        </p:nvSpPr>
        <p:spPr>
          <a:xfrm>
            <a:off x="2347111" y="419609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D4619966-ED6F-6384-4BB3-310DFF1D5867}"/>
              </a:ext>
            </a:extLst>
          </p:cNvPr>
          <p:cNvSpPr/>
          <p:nvPr/>
        </p:nvSpPr>
        <p:spPr>
          <a:xfrm>
            <a:off x="3603551" y="4898253"/>
            <a:ext cx="953782" cy="42091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757E750-EF63-170D-C539-9F162A480E97}"/>
              </a:ext>
            </a:extLst>
          </p:cNvPr>
          <p:cNvSpPr txBox="1"/>
          <p:nvPr/>
        </p:nvSpPr>
        <p:spPr>
          <a:xfrm>
            <a:off x="2347111" y="4785542"/>
            <a:ext cx="12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Package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78E46EB-9592-AA6D-8F93-0A83F7BF657D}"/>
              </a:ext>
            </a:extLst>
          </p:cNvPr>
          <p:cNvCxnSpPr>
            <a:cxnSpLocks/>
          </p:cNvCxnSpPr>
          <p:nvPr/>
        </p:nvCxnSpPr>
        <p:spPr>
          <a:xfrm>
            <a:off x="5607490" y="5085476"/>
            <a:ext cx="856342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04AFD92-1708-C713-DDA9-90BD79FF6A14}"/>
              </a:ext>
            </a:extLst>
          </p:cNvPr>
          <p:cNvSpPr txBox="1"/>
          <p:nvPr/>
        </p:nvSpPr>
        <p:spPr>
          <a:xfrm>
            <a:off x="4772917" y="4785542"/>
            <a:ext cx="7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RMI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1E086FA-4958-90E8-EBCD-8A6DA5A20E42}"/>
              </a:ext>
            </a:extLst>
          </p:cNvPr>
          <p:cNvSpPr txBox="1"/>
          <p:nvPr/>
        </p:nvSpPr>
        <p:spPr>
          <a:xfrm>
            <a:off x="6896935" y="41960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80D0E63-ED94-0DAE-8881-4B109A540FA3}"/>
              </a:ext>
            </a:extLst>
          </p:cNvPr>
          <p:cNvCxnSpPr>
            <a:cxnSpLocks/>
          </p:cNvCxnSpPr>
          <p:nvPr/>
        </p:nvCxnSpPr>
        <p:spPr>
          <a:xfrm>
            <a:off x="7988995" y="4380757"/>
            <a:ext cx="651977" cy="0"/>
          </a:xfrm>
          <a:prstGeom prst="straightConnector1">
            <a:avLst/>
          </a:prstGeom>
          <a:ln w="47625" cmpd="dbl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C81C0CE-5052-55C1-5BF5-5158C10FB6B0}"/>
              </a:ext>
            </a:extLst>
          </p:cNvPr>
          <p:cNvSpPr txBox="1"/>
          <p:nvPr/>
        </p:nvSpPr>
        <p:spPr>
          <a:xfrm>
            <a:off x="6688161" y="4926668"/>
            <a:ext cx="123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E35A388-6ED7-F731-F2FA-9CF9D0D37FA4}"/>
              </a:ext>
            </a:extLst>
          </p:cNvPr>
          <p:cNvCxnSpPr>
            <a:cxnSpLocks/>
          </p:cNvCxnSpPr>
          <p:nvPr/>
        </p:nvCxnSpPr>
        <p:spPr>
          <a:xfrm>
            <a:off x="7988995" y="5108707"/>
            <a:ext cx="702777" cy="0"/>
          </a:xfrm>
          <a:prstGeom prst="straightConnector1">
            <a:avLst/>
          </a:prstGeom>
          <a:ln w="47625" cmpd="dbl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64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E35A9E2-089C-62E9-8341-8C991550EEDD}"/>
              </a:ext>
            </a:extLst>
          </p:cNvPr>
          <p:cNvSpPr/>
          <p:nvPr/>
        </p:nvSpPr>
        <p:spPr>
          <a:xfrm>
            <a:off x="2344057" y="5125398"/>
            <a:ext cx="4067235" cy="1687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C173410-FB75-F407-BD0C-958BCFE00F9D}"/>
              </a:ext>
            </a:extLst>
          </p:cNvPr>
          <p:cNvSpPr/>
          <p:nvPr/>
        </p:nvSpPr>
        <p:spPr>
          <a:xfrm>
            <a:off x="6096000" y="3054697"/>
            <a:ext cx="2074229" cy="1950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91C4A6-022C-70CA-2DE8-B84D36D7278A}"/>
              </a:ext>
            </a:extLst>
          </p:cNvPr>
          <p:cNvSpPr/>
          <p:nvPr/>
        </p:nvSpPr>
        <p:spPr>
          <a:xfrm>
            <a:off x="4656350" y="547170"/>
            <a:ext cx="3066740" cy="20531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pic>
        <p:nvPicPr>
          <p:cNvPr id="2" name="图形 1" descr="用户 轮廓">
            <a:extLst>
              <a:ext uri="{FF2B5EF4-FFF2-40B4-BE49-F238E27FC236}">
                <a16:creationId xmlns:a16="http://schemas.microsoft.com/office/drawing/2014/main" id="{52BABE23-3833-2A7C-2C61-5BFCDA36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316" y="961695"/>
            <a:ext cx="914400" cy="9144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3CD042D-1DBA-2033-2386-B5BD8A82F307}"/>
              </a:ext>
            </a:extLst>
          </p:cNvPr>
          <p:cNvGrpSpPr/>
          <p:nvPr/>
        </p:nvGrpSpPr>
        <p:grpSpPr>
          <a:xfrm>
            <a:off x="2854535" y="1544595"/>
            <a:ext cx="1402948" cy="1560731"/>
            <a:chOff x="2209960" y="1419627"/>
            <a:chExt cx="1402948" cy="1560731"/>
          </a:xfrm>
        </p:grpSpPr>
        <p:pic>
          <p:nvPicPr>
            <p:cNvPr id="4" name="Graphic 13" descr="Document with solid fill">
              <a:extLst>
                <a:ext uri="{FF2B5EF4-FFF2-40B4-BE49-F238E27FC236}">
                  <a16:creationId xmlns:a16="http://schemas.microsoft.com/office/drawing/2014/main" id="{0B3134D1-525A-17DC-95B3-FF8F498ED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4222" y="1419627"/>
              <a:ext cx="914400" cy="914400"/>
            </a:xfrm>
            <a:prstGeom prst="rect">
              <a:avLst/>
            </a:prstGeom>
          </p:spPr>
        </p:pic>
        <p:sp>
          <p:nvSpPr>
            <p:cNvPr id="5" name="TextBox 14">
              <a:extLst>
                <a:ext uri="{FF2B5EF4-FFF2-40B4-BE49-F238E27FC236}">
                  <a16:creationId xmlns:a16="http://schemas.microsoft.com/office/drawing/2014/main" id="{C26D12A6-EDC4-571A-EE88-5BD23CF2BE9A}"/>
                </a:ext>
              </a:extLst>
            </p:cNvPr>
            <p:cNvSpPr txBox="1"/>
            <p:nvPr/>
          </p:nvSpPr>
          <p:spPr>
            <a:xfrm>
              <a:off x="2209960" y="2334027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13F636-79DC-FBA0-399E-EC93408F242F}"/>
              </a:ext>
            </a:extLst>
          </p:cNvPr>
          <p:cNvGrpSpPr/>
          <p:nvPr/>
        </p:nvGrpSpPr>
        <p:grpSpPr>
          <a:xfrm>
            <a:off x="4648912" y="870647"/>
            <a:ext cx="1236236" cy="1560731"/>
            <a:chOff x="7087534" y="1171653"/>
            <a:chExt cx="1236236" cy="1560731"/>
          </a:xfrm>
        </p:grpSpPr>
        <p:pic>
          <p:nvPicPr>
            <p:cNvPr id="8" name="Graphic 16" descr="Research with solid fill">
              <a:extLst>
                <a:ext uri="{FF2B5EF4-FFF2-40B4-BE49-F238E27FC236}">
                  <a16:creationId xmlns:a16="http://schemas.microsoft.com/office/drawing/2014/main" id="{B8D80490-7126-89D5-C732-03853AA87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50382" y="1171653"/>
              <a:ext cx="914400" cy="914400"/>
            </a:xfrm>
            <a:prstGeom prst="rect">
              <a:avLst/>
            </a:prstGeom>
          </p:spPr>
        </p:pic>
        <p:sp>
          <p:nvSpPr>
            <p:cNvPr id="9" name="TextBox 17">
              <a:extLst>
                <a:ext uri="{FF2B5EF4-FFF2-40B4-BE49-F238E27FC236}">
                  <a16:creationId xmlns:a16="http://schemas.microsoft.com/office/drawing/2014/main" id="{579A837B-E9B9-94CE-B634-DE79F86B7FF1}"/>
                </a:ext>
              </a:extLst>
            </p:cNvPr>
            <p:cNvSpPr txBox="1"/>
            <p:nvPr/>
          </p:nvSpPr>
          <p:spPr>
            <a:xfrm>
              <a:off x="7087534" y="2086053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Robustness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0837A1E-484B-80C4-2A21-57CC4FC32A18}"/>
              </a:ext>
            </a:extLst>
          </p:cNvPr>
          <p:cNvGrpSpPr/>
          <p:nvPr/>
        </p:nvGrpSpPr>
        <p:grpSpPr>
          <a:xfrm>
            <a:off x="6269870" y="870648"/>
            <a:ext cx="1453219" cy="1560730"/>
            <a:chOff x="5246025" y="649904"/>
            <a:chExt cx="1453219" cy="1560730"/>
          </a:xfrm>
        </p:grpSpPr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CF934023-3872-6AA0-324D-B11A31B16892}"/>
                </a:ext>
              </a:extLst>
            </p:cNvPr>
            <p:cNvSpPr txBox="1"/>
            <p:nvPr/>
          </p:nvSpPr>
          <p:spPr>
            <a:xfrm>
              <a:off x="5246025" y="1564303"/>
              <a:ext cx="1453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(In)Tolerable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Deviations</a:t>
              </a:r>
            </a:p>
          </p:txBody>
        </p:sp>
        <p:pic>
          <p:nvPicPr>
            <p:cNvPr id="23" name="图形 22" descr="混在一起的剪贴板 纯色填充">
              <a:extLst>
                <a:ext uri="{FF2B5EF4-FFF2-40B4-BE49-F238E27FC236}">
                  <a16:creationId xmlns:a16="http://schemas.microsoft.com/office/drawing/2014/main" id="{9BEF2171-9FE4-FDBC-D4CD-8BC1D9882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5431" y="649904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4DA00EC-6F59-6EF8-7117-B287EE0AE249}"/>
              </a:ext>
            </a:extLst>
          </p:cNvPr>
          <p:cNvGrpSpPr/>
          <p:nvPr/>
        </p:nvGrpSpPr>
        <p:grpSpPr>
          <a:xfrm>
            <a:off x="6271255" y="3343309"/>
            <a:ext cx="1608133" cy="1560731"/>
            <a:chOff x="3546579" y="2667835"/>
            <a:chExt cx="1608133" cy="1560731"/>
          </a:xfrm>
        </p:grpSpPr>
        <p:pic>
          <p:nvPicPr>
            <p:cNvPr id="25" name="Graphic 19" descr="Blueprint with solid fill">
              <a:extLst>
                <a:ext uri="{FF2B5EF4-FFF2-40B4-BE49-F238E27FC236}">
                  <a16:creationId xmlns:a16="http://schemas.microsoft.com/office/drawing/2014/main" id="{2B683D43-2CB6-935F-2E57-E3D36AAE3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93441" y="2667835"/>
              <a:ext cx="914400" cy="914400"/>
            </a:xfrm>
            <a:prstGeom prst="rect">
              <a:avLst/>
            </a:prstGeom>
          </p:spPr>
        </p:pic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22796DF-3B7B-30DA-6CE8-4323380C8F40}"/>
                </a:ext>
              </a:extLst>
            </p:cNvPr>
            <p:cNvSpPr txBox="1"/>
            <p:nvPr/>
          </p:nvSpPr>
          <p:spPr>
            <a:xfrm>
              <a:off x="3546579" y="3582235"/>
              <a:ext cx="1608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Robustification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Control</a:t>
              </a:r>
            </a:p>
          </p:txBody>
        </p:sp>
      </p:grpSp>
      <p:sp>
        <p:nvSpPr>
          <p:cNvPr id="28" name="菱形 27">
            <a:extLst>
              <a:ext uri="{FF2B5EF4-FFF2-40B4-BE49-F238E27FC236}">
                <a16:creationId xmlns:a16="http://schemas.microsoft.com/office/drawing/2014/main" id="{3A95F772-28A3-C791-C7CA-B4D316EFA64A}"/>
              </a:ext>
            </a:extLst>
          </p:cNvPr>
          <p:cNvSpPr/>
          <p:nvPr/>
        </p:nvSpPr>
        <p:spPr>
          <a:xfrm>
            <a:off x="8283604" y="1094790"/>
            <a:ext cx="2034951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菱形 28">
            <a:extLst>
              <a:ext uri="{FF2B5EF4-FFF2-40B4-BE49-F238E27FC236}">
                <a16:creationId xmlns:a16="http://schemas.microsoft.com/office/drawing/2014/main" id="{E7476CD1-FFE3-81D2-8BFE-E43C7A100B79}"/>
              </a:ext>
            </a:extLst>
          </p:cNvPr>
          <p:cNvSpPr/>
          <p:nvPr/>
        </p:nvSpPr>
        <p:spPr>
          <a:xfrm>
            <a:off x="2079091" y="3610342"/>
            <a:ext cx="2944957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B686F00-C3DD-8A11-5B7E-6A7A29C220F8}"/>
              </a:ext>
            </a:extLst>
          </p:cNvPr>
          <p:cNvGrpSpPr/>
          <p:nvPr/>
        </p:nvGrpSpPr>
        <p:grpSpPr>
          <a:xfrm>
            <a:off x="2854516" y="5206776"/>
            <a:ext cx="1402948" cy="1560731"/>
            <a:chOff x="3649173" y="2667835"/>
            <a:chExt cx="1402948" cy="1560731"/>
          </a:xfrm>
        </p:grpSpPr>
        <p:pic>
          <p:nvPicPr>
            <p:cNvPr id="31" name="Graphic 19" descr="Blueprint with solid fill">
              <a:extLst>
                <a:ext uri="{FF2B5EF4-FFF2-40B4-BE49-F238E27FC236}">
                  <a16:creationId xmlns:a16="http://schemas.microsoft.com/office/drawing/2014/main" id="{71D66804-406E-B184-E46E-BA0F99F17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93441" y="2667835"/>
              <a:ext cx="914400" cy="914400"/>
            </a:xfrm>
            <a:prstGeom prst="rect">
              <a:avLst/>
            </a:prstGeom>
          </p:spPr>
        </p:pic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35C4EB79-5611-7BCB-CEBF-60723A0B7EB7}"/>
                </a:ext>
              </a:extLst>
            </p:cNvPr>
            <p:cNvSpPr txBox="1"/>
            <p:nvPr/>
          </p:nvSpPr>
          <p:spPr>
            <a:xfrm>
              <a:off x="3649173" y="3582235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Weakening</a:t>
              </a:r>
            </a:p>
          </p:txBody>
        </p:sp>
      </p:grpSp>
      <p:sp>
        <p:nvSpPr>
          <p:cNvPr id="34" name="箭头: 右 33">
            <a:extLst>
              <a:ext uri="{FF2B5EF4-FFF2-40B4-BE49-F238E27FC236}">
                <a16:creationId xmlns:a16="http://schemas.microsoft.com/office/drawing/2014/main" id="{65A30150-EBAA-1C78-63B4-9228E400BBD9}"/>
              </a:ext>
            </a:extLst>
          </p:cNvPr>
          <p:cNvSpPr/>
          <p:nvPr/>
        </p:nvSpPr>
        <p:spPr>
          <a:xfrm rot="2349016">
            <a:off x="2508681" y="1933259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C58973A-C293-B098-A46A-C272DEFFC7D6}"/>
              </a:ext>
            </a:extLst>
          </p:cNvPr>
          <p:cNvSpPr/>
          <p:nvPr/>
        </p:nvSpPr>
        <p:spPr>
          <a:xfrm rot="19108842">
            <a:off x="4105856" y="1897554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E8B4B1D7-3C26-9480-38BE-CBB3D4229D9A}"/>
              </a:ext>
            </a:extLst>
          </p:cNvPr>
          <p:cNvSpPr/>
          <p:nvPr/>
        </p:nvSpPr>
        <p:spPr>
          <a:xfrm>
            <a:off x="5830980" y="1390918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22D025CA-0718-BE56-A7D4-7F6D2D650B57}"/>
              </a:ext>
            </a:extLst>
          </p:cNvPr>
          <p:cNvSpPr/>
          <p:nvPr/>
        </p:nvSpPr>
        <p:spPr>
          <a:xfrm>
            <a:off x="7604431" y="1390918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6F51949-DA08-D3BD-2D88-632728BCD1F2}"/>
              </a:ext>
            </a:extLst>
          </p:cNvPr>
          <p:cNvSpPr/>
          <p:nvPr/>
        </p:nvSpPr>
        <p:spPr>
          <a:xfrm>
            <a:off x="10431930" y="1388266"/>
            <a:ext cx="6206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4D52585-5241-C010-5D68-313CF339F44D}"/>
              </a:ext>
            </a:extLst>
          </p:cNvPr>
          <p:cNvSpPr txBox="1"/>
          <p:nvPr/>
        </p:nvSpPr>
        <p:spPr>
          <a:xfrm>
            <a:off x="10374544" y="104956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头: 圆角右 39">
            <a:extLst>
              <a:ext uri="{FF2B5EF4-FFF2-40B4-BE49-F238E27FC236}">
                <a16:creationId xmlns:a16="http://schemas.microsoft.com/office/drawing/2014/main" id="{C2A48E5C-AFB4-692F-7D78-0DA7085EA552}"/>
              </a:ext>
            </a:extLst>
          </p:cNvPr>
          <p:cNvSpPr/>
          <p:nvPr/>
        </p:nvSpPr>
        <p:spPr>
          <a:xfrm rot="10800000">
            <a:off x="7751266" y="2167467"/>
            <a:ext cx="1610653" cy="2053121"/>
          </a:xfrm>
          <a:prstGeom prst="bentArrow">
            <a:avLst>
              <a:gd name="adj1" fmla="val 10641"/>
              <a:gd name="adj2" fmla="val 9266"/>
              <a:gd name="adj3" fmla="val 13010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71B96C6-43C2-1593-1D78-E9AE69EAB603}"/>
              </a:ext>
            </a:extLst>
          </p:cNvPr>
          <p:cNvSpPr txBox="1"/>
          <p:nvPr/>
        </p:nvSpPr>
        <p:spPr>
          <a:xfrm>
            <a:off x="9390095" y="227432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25D2E641-AD69-48AD-514E-3E486FC9FD98}"/>
              </a:ext>
            </a:extLst>
          </p:cNvPr>
          <p:cNvSpPr/>
          <p:nvPr/>
        </p:nvSpPr>
        <p:spPr>
          <a:xfrm rot="16200000">
            <a:off x="3338354" y="3161891"/>
            <a:ext cx="435273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42AF22E3-C36D-B36C-2F0C-E72184C3057E}"/>
              </a:ext>
            </a:extLst>
          </p:cNvPr>
          <p:cNvSpPr/>
          <p:nvPr/>
        </p:nvSpPr>
        <p:spPr>
          <a:xfrm rot="10800000">
            <a:off x="5140998" y="3872639"/>
            <a:ext cx="1270294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BA1AC37-F067-A9EB-5BA4-0B579B023BEA}"/>
              </a:ext>
            </a:extLst>
          </p:cNvPr>
          <p:cNvSpPr txBox="1"/>
          <p:nvPr/>
        </p:nvSpPr>
        <p:spPr>
          <a:xfrm>
            <a:off x="2987509" y="32264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00A27154-5F19-42F8-1DF0-7B88C3F7EF2F}"/>
              </a:ext>
            </a:extLst>
          </p:cNvPr>
          <p:cNvSpPr/>
          <p:nvPr/>
        </p:nvSpPr>
        <p:spPr>
          <a:xfrm rot="5400000">
            <a:off x="3248458" y="4732975"/>
            <a:ext cx="615065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圆角右 49">
            <a:extLst>
              <a:ext uri="{FF2B5EF4-FFF2-40B4-BE49-F238E27FC236}">
                <a16:creationId xmlns:a16="http://schemas.microsoft.com/office/drawing/2014/main" id="{B3A3B57F-9032-6DEF-503A-CCE0AF666A7B}"/>
              </a:ext>
            </a:extLst>
          </p:cNvPr>
          <p:cNvSpPr/>
          <p:nvPr/>
        </p:nvSpPr>
        <p:spPr>
          <a:xfrm rot="16200000" flipV="1">
            <a:off x="6244421" y="4931605"/>
            <a:ext cx="730362" cy="1165631"/>
          </a:xfrm>
          <a:prstGeom prst="bentArrow">
            <a:avLst>
              <a:gd name="adj1" fmla="val 25783"/>
              <a:gd name="adj2" fmla="val 21522"/>
              <a:gd name="adj3" fmla="val 25000"/>
              <a:gd name="adj4" fmla="val 459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932AB7-6C07-E75A-C967-C4E4EF532416}"/>
              </a:ext>
            </a:extLst>
          </p:cNvPr>
          <p:cNvSpPr txBox="1"/>
          <p:nvPr/>
        </p:nvSpPr>
        <p:spPr>
          <a:xfrm>
            <a:off x="2929800" y="455792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F0747CF-76F2-F99F-6FFD-576D9980A4E3}"/>
              </a:ext>
            </a:extLst>
          </p:cNvPr>
          <p:cNvGrpSpPr/>
          <p:nvPr/>
        </p:nvGrpSpPr>
        <p:grpSpPr>
          <a:xfrm>
            <a:off x="11108617" y="866926"/>
            <a:ext cx="914400" cy="1560731"/>
            <a:chOff x="2454222" y="1419627"/>
            <a:chExt cx="914400" cy="1560731"/>
          </a:xfrm>
        </p:grpSpPr>
        <p:pic>
          <p:nvPicPr>
            <p:cNvPr id="56" name="Graphic 13" descr="Document with solid fill">
              <a:extLst>
                <a:ext uri="{FF2B5EF4-FFF2-40B4-BE49-F238E27FC236}">
                  <a16:creationId xmlns:a16="http://schemas.microsoft.com/office/drawing/2014/main" id="{B73BDB63-EBAC-F4DC-DD22-C40C3B4FA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4222" y="1419627"/>
              <a:ext cx="914400" cy="914400"/>
            </a:xfrm>
            <a:prstGeom prst="rect">
              <a:avLst/>
            </a:prstGeom>
          </p:spPr>
        </p:pic>
        <p:sp>
          <p:nvSpPr>
            <p:cNvPr id="57" name="TextBox 14">
              <a:extLst>
                <a:ext uri="{FF2B5EF4-FFF2-40B4-BE49-F238E27FC236}">
                  <a16:creationId xmlns:a16="http://schemas.microsoft.com/office/drawing/2014/main" id="{EF2A06F4-C407-DDC1-DCBE-9C14B2376D1B}"/>
                </a:ext>
              </a:extLst>
            </p:cNvPr>
            <p:cNvSpPr txBox="1"/>
            <p:nvPr/>
          </p:nvSpPr>
          <p:spPr>
            <a:xfrm>
              <a:off x="2492086" y="2334027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F3E91B5-2860-389C-E4DD-444CC61F2BD9}"/>
              </a:ext>
            </a:extLst>
          </p:cNvPr>
          <p:cNvGrpSpPr/>
          <p:nvPr/>
        </p:nvGrpSpPr>
        <p:grpSpPr>
          <a:xfrm>
            <a:off x="4835467" y="5201577"/>
            <a:ext cx="1467068" cy="1560731"/>
            <a:chOff x="493301" y="4890057"/>
            <a:chExt cx="1467068" cy="1560731"/>
          </a:xfrm>
        </p:grpSpPr>
        <p:pic>
          <p:nvPicPr>
            <p:cNvPr id="16" name="图形 15" descr="文档 轮廓">
              <a:extLst>
                <a:ext uri="{FF2B5EF4-FFF2-40B4-BE49-F238E27FC236}">
                  <a16:creationId xmlns:a16="http://schemas.microsoft.com/office/drawing/2014/main" id="{9708E948-A0FB-1F0F-74FE-ED7308C4C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9631" y="4890057"/>
              <a:ext cx="914400" cy="914400"/>
            </a:xfrm>
            <a:prstGeom prst="rect">
              <a:avLst/>
            </a:prstGeom>
          </p:spPr>
        </p:pic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C7A1CFA1-1643-B4DD-E1AF-E61BB8E072C9}"/>
                </a:ext>
              </a:extLst>
            </p:cNvPr>
            <p:cNvSpPr txBox="1"/>
            <p:nvPr/>
          </p:nvSpPr>
          <p:spPr>
            <a:xfrm>
              <a:off x="493301" y="5804457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Resolved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C44707B1-7AD7-AAAA-A2FC-5F96C561A197}"/>
              </a:ext>
            </a:extLst>
          </p:cNvPr>
          <p:cNvSpPr/>
          <p:nvPr/>
        </p:nvSpPr>
        <p:spPr>
          <a:xfrm rot="19346442">
            <a:off x="2500037" y="654808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08E37A9-73C7-AC85-32A5-8BAA539E1B03}"/>
              </a:ext>
            </a:extLst>
          </p:cNvPr>
          <p:cNvSpPr/>
          <p:nvPr/>
        </p:nvSpPr>
        <p:spPr>
          <a:xfrm>
            <a:off x="4118832" y="5557459"/>
            <a:ext cx="1007651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2CC56C0-D53C-14A7-992F-0F936CF6E066}"/>
              </a:ext>
            </a:extLst>
          </p:cNvPr>
          <p:cNvGrpSpPr/>
          <p:nvPr/>
        </p:nvGrpSpPr>
        <p:grpSpPr>
          <a:xfrm>
            <a:off x="2859355" y="-6300"/>
            <a:ext cx="1467068" cy="1560731"/>
            <a:chOff x="493299" y="4890057"/>
            <a:chExt cx="1467068" cy="1560731"/>
          </a:xfrm>
        </p:grpSpPr>
        <p:pic>
          <p:nvPicPr>
            <p:cNvPr id="13" name="图形 12" descr="文档 轮廓">
              <a:extLst>
                <a:ext uri="{FF2B5EF4-FFF2-40B4-BE49-F238E27FC236}">
                  <a16:creationId xmlns:a16="http://schemas.microsoft.com/office/drawing/2014/main" id="{A4BA4EC6-A3EC-AB37-0DDB-04232FF9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9631" y="4890057"/>
              <a:ext cx="914400" cy="914400"/>
            </a:xfrm>
            <a:prstGeom prst="rect">
              <a:avLst/>
            </a:prstGeom>
          </p:spPr>
        </p:pic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11181BA9-0AAA-BD82-B244-F410A10CA0F4}"/>
                </a:ext>
              </a:extLst>
            </p:cNvPr>
            <p:cNvSpPr txBox="1"/>
            <p:nvPr/>
          </p:nvSpPr>
          <p:spPr>
            <a:xfrm>
              <a:off x="493299" y="5804457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</a:p>
          </p:txBody>
        </p:sp>
      </p:grp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C36D7E1-E148-C385-7B4C-8503A89A1B6C}"/>
              </a:ext>
            </a:extLst>
          </p:cNvPr>
          <p:cNvSpPr/>
          <p:nvPr/>
        </p:nvSpPr>
        <p:spPr>
          <a:xfrm rot="2529780">
            <a:off x="4104101" y="700561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3D5D50-18FE-DF53-D702-FD8642806F52}"/>
              </a:ext>
            </a:extLst>
          </p:cNvPr>
          <p:cNvSpPr/>
          <p:nvPr/>
        </p:nvSpPr>
        <p:spPr>
          <a:xfrm>
            <a:off x="6734629" y="310795"/>
            <a:ext cx="1206269" cy="450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400DD0-50C8-DEEF-875A-00ED2C6C62F2}"/>
              </a:ext>
            </a:extLst>
          </p:cNvPr>
          <p:cNvSpPr/>
          <p:nvPr/>
        </p:nvSpPr>
        <p:spPr>
          <a:xfrm>
            <a:off x="7282816" y="2867344"/>
            <a:ext cx="1206269" cy="450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7902094-A210-7853-1D56-B39E6A12DC78}"/>
              </a:ext>
            </a:extLst>
          </p:cNvPr>
          <p:cNvSpPr/>
          <p:nvPr/>
        </p:nvSpPr>
        <p:spPr>
          <a:xfrm>
            <a:off x="1857353" y="5044076"/>
            <a:ext cx="1206269" cy="450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41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9C1BE6B-AC8A-46E6-0AA7-CE09FAB32FF0}"/>
              </a:ext>
            </a:extLst>
          </p:cNvPr>
          <p:cNvSpPr/>
          <p:nvPr/>
        </p:nvSpPr>
        <p:spPr>
          <a:xfrm>
            <a:off x="1023256" y="2704678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C5B7DDA-A6C8-E746-1DE2-991ABBA515F5}"/>
              </a:ext>
            </a:extLst>
          </p:cNvPr>
          <p:cNvSpPr/>
          <p:nvPr/>
        </p:nvSpPr>
        <p:spPr>
          <a:xfrm>
            <a:off x="2863624" y="2704678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476D2DAF-EA5B-CD31-D3BA-6229ED274BE6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rot="16200000" flipV="1">
            <a:off x="3950463" y="1933525"/>
            <a:ext cx="12700" cy="1542305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9623E52C-AA25-CBDA-4ACB-BB12049D964F}"/>
              </a:ext>
            </a:extLst>
          </p:cNvPr>
          <p:cNvCxnSpPr>
            <a:cxnSpLocks/>
            <a:stCxn id="11" idx="4"/>
            <a:endCxn id="3" idx="4"/>
          </p:cNvCxnSpPr>
          <p:nvPr/>
        </p:nvCxnSpPr>
        <p:spPr>
          <a:xfrm rot="5400000">
            <a:off x="3711609" y="963384"/>
            <a:ext cx="12700" cy="4745333"/>
          </a:xfrm>
          <a:prstGeom prst="curvedConnector3">
            <a:avLst>
              <a:gd name="adj1" fmla="val 49428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73B79B9-C167-FEF4-7ED6-A49D016083D1}"/>
              </a:ext>
            </a:extLst>
          </p:cNvPr>
          <p:cNvSpPr txBox="1"/>
          <p:nvPr/>
        </p:nvSpPr>
        <p:spPr>
          <a:xfrm>
            <a:off x="3615052" y="2083014"/>
            <a:ext cx="76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5E0A59-7628-F31E-4E63-54F780C80E2A}"/>
              </a:ext>
            </a:extLst>
          </p:cNvPr>
          <p:cNvSpPr txBox="1"/>
          <p:nvPr/>
        </p:nvSpPr>
        <p:spPr>
          <a:xfrm>
            <a:off x="3220110" y="4007888"/>
            <a:ext cx="1203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04D13D4-D3C9-F667-5040-47A05CD1AB81}"/>
              </a:ext>
            </a:extLst>
          </p:cNvPr>
          <p:cNvCxnSpPr/>
          <p:nvPr/>
        </p:nvCxnSpPr>
        <p:spPr>
          <a:xfrm>
            <a:off x="573314" y="3015342"/>
            <a:ext cx="4499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7FFE701-DD16-0EB1-DF8E-45F7572F1696}"/>
              </a:ext>
            </a:extLst>
          </p:cNvPr>
          <p:cNvSpPr/>
          <p:nvPr/>
        </p:nvSpPr>
        <p:spPr>
          <a:xfrm>
            <a:off x="4405929" y="2704678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382D50-DD15-4CDA-2EE8-9CFC81DD4639}"/>
              </a:ext>
            </a:extLst>
          </p:cNvPr>
          <p:cNvSpPr/>
          <p:nvPr/>
        </p:nvSpPr>
        <p:spPr>
          <a:xfrm>
            <a:off x="5768589" y="2704678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72FDE75-EAE7-CBF4-E01E-CB2079511FE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654628" y="3020364"/>
            <a:ext cx="12089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D0905D2-5577-1BB1-E8A5-3F46A4F75F05}"/>
              </a:ext>
            </a:extLst>
          </p:cNvPr>
          <p:cNvSpPr txBox="1"/>
          <p:nvPr/>
        </p:nvSpPr>
        <p:spPr>
          <a:xfrm>
            <a:off x="1660695" y="3055795"/>
            <a:ext cx="123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3109B6F-3B30-0DD8-A08B-BDC44753FBE2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3494996" y="3020364"/>
            <a:ext cx="9109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768F38D-19DB-7147-9832-9F404DCDEC4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037301" y="3020364"/>
            <a:ext cx="7312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A8CB918-3612-38E6-6AFF-8D6C73CDB8BF}"/>
              </a:ext>
            </a:extLst>
          </p:cNvPr>
          <p:cNvSpPr txBox="1"/>
          <p:nvPr/>
        </p:nvSpPr>
        <p:spPr>
          <a:xfrm>
            <a:off x="3572961" y="3050661"/>
            <a:ext cx="851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058C4B-F593-30E5-2092-85A0F4135602}"/>
              </a:ext>
            </a:extLst>
          </p:cNvPr>
          <p:cNvSpPr txBox="1"/>
          <p:nvPr/>
        </p:nvSpPr>
        <p:spPr>
          <a:xfrm>
            <a:off x="5088100" y="3050661"/>
            <a:ext cx="688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7B5E8E2-2F97-9D9B-963D-8590788C94AB}"/>
              </a:ext>
            </a:extLst>
          </p:cNvPr>
          <p:cNvCxnSpPr>
            <a:cxnSpLocks/>
            <a:stCxn id="11" idx="0"/>
            <a:endCxn id="10" idx="0"/>
          </p:cNvCxnSpPr>
          <p:nvPr/>
        </p:nvCxnSpPr>
        <p:spPr>
          <a:xfrm rot="16200000" flipV="1">
            <a:off x="5402945" y="2023348"/>
            <a:ext cx="12700" cy="1362660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CA5E35E1-CD45-9E45-0500-1CC1D65B1156}"/>
              </a:ext>
            </a:extLst>
          </p:cNvPr>
          <p:cNvCxnSpPr>
            <a:cxnSpLocks/>
            <a:stCxn id="4" idx="0"/>
            <a:endCxn id="3" idx="0"/>
          </p:cNvCxnSpPr>
          <p:nvPr/>
        </p:nvCxnSpPr>
        <p:spPr>
          <a:xfrm rot="16200000" flipV="1">
            <a:off x="2259126" y="1784494"/>
            <a:ext cx="12700" cy="18403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37DA737-7842-9763-966C-3D07E591C41B}"/>
              </a:ext>
            </a:extLst>
          </p:cNvPr>
          <p:cNvCxnSpPr>
            <a:cxnSpLocks/>
            <a:stCxn id="10" idx="0"/>
            <a:endCxn id="3" idx="0"/>
          </p:cNvCxnSpPr>
          <p:nvPr/>
        </p:nvCxnSpPr>
        <p:spPr>
          <a:xfrm rot="16200000" flipV="1">
            <a:off x="3030279" y="1013341"/>
            <a:ext cx="12700" cy="3382673"/>
          </a:xfrm>
          <a:prstGeom prst="curvedConnector3">
            <a:avLst>
              <a:gd name="adj1" fmla="val 688570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AA7BB5B8-C1C2-1C84-A759-1B066ECD386E}"/>
              </a:ext>
            </a:extLst>
          </p:cNvPr>
          <p:cNvCxnSpPr>
            <a:cxnSpLocks/>
            <a:stCxn id="11" idx="0"/>
            <a:endCxn id="3" idx="0"/>
          </p:cNvCxnSpPr>
          <p:nvPr/>
        </p:nvCxnSpPr>
        <p:spPr>
          <a:xfrm rot="16200000" flipV="1">
            <a:off x="3711609" y="332011"/>
            <a:ext cx="12700" cy="4745333"/>
          </a:xfrm>
          <a:prstGeom prst="curvedConnector3">
            <a:avLst>
              <a:gd name="adj1" fmla="val 120285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260BCA8-572C-C3B2-3D85-5363FA32158E}"/>
              </a:ext>
            </a:extLst>
          </p:cNvPr>
          <p:cNvSpPr txBox="1"/>
          <p:nvPr/>
        </p:nvSpPr>
        <p:spPr>
          <a:xfrm>
            <a:off x="5048848" y="2079655"/>
            <a:ext cx="76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A022F3-1E80-00F4-0996-C6899FE39FC8}"/>
              </a:ext>
            </a:extLst>
          </p:cNvPr>
          <p:cNvSpPr txBox="1"/>
          <p:nvPr/>
        </p:nvSpPr>
        <p:spPr>
          <a:xfrm>
            <a:off x="1931131" y="2070393"/>
            <a:ext cx="76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595CAED-B6BA-53EC-E881-E574D43DCECE}"/>
              </a:ext>
            </a:extLst>
          </p:cNvPr>
          <p:cNvSpPr txBox="1"/>
          <p:nvPr/>
        </p:nvSpPr>
        <p:spPr>
          <a:xfrm>
            <a:off x="2698085" y="1391725"/>
            <a:ext cx="76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7835DA-CD05-B48B-3037-AA77F5942E00}"/>
              </a:ext>
            </a:extLst>
          </p:cNvPr>
          <p:cNvSpPr txBox="1"/>
          <p:nvPr/>
        </p:nvSpPr>
        <p:spPr>
          <a:xfrm>
            <a:off x="3334482" y="711798"/>
            <a:ext cx="76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21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4ED67F3-1240-5A79-72E1-1B3F1E40AC90}"/>
              </a:ext>
            </a:extLst>
          </p:cNvPr>
          <p:cNvSpPr/>
          <p:nvPr/>
        </p:nvSpPr>
        <p:spPr>
          <a:xfrm>
            <a:off x="4259942" y="2697422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B091C63-4C66-0184-0F28-7C52FAB52A29}"/>
              </a:ext>
            </a:extLst>
          </p:cNvPr>
          <p:cNvSpPr/>
          <p:nvPr/>
        </p:nvSpPr>
        <p:spPr>
          <a:xfrm>
            <a:off x="5882599" y="2697422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F496574B-B57B-BAA6-16B0-C34295F12488}"/>
              </a:ext>
            </a:extLst>
          </p:cNvPr>
          <p:cNvCxnSpPr>
            <a:cxnSpLocks/>
            <a:stCxn id="25" idx="4"/>
            <a:endCxn id="26" idx="6"/>
          </p:cNvCxnSpPr>
          <p:nvPr/>
        </p:nvCxnSpPr>
        <p:spPr>
          <a:xfrm rot="5400000">
            <a:off x="8988212" y="2389661"/>
            <a:ext cx="990246" cy="285581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372483F-AFCB-BDA5-833E-427B1BE0107C}"/>
              </a:ext>
            </a:extLst>
          </p:cNvPr>
          <p:cNvSpPr txBox="1"/>
          <p:nvPr/>
        </p:nvSpPr>
        <p:spPr>
          <a:xfrm>
            <a:off x="9458091" y="4112634"/>
            <a:ext cx="1203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9E28895-3623-7087-B8B2-B3D61A9B1EF1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5628" y="2213429"/>
            <a:ext cx="0" cy="4839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D3D129C2-9017-D341-CFEA-699A3C8D0550}"/>
              </a:ext>
            </a:extLst>
          </p:cNvPr>
          <p:cNvSpPr/>
          <p:nvPr/>
        </p:nvSpPr>
        <p:spPr>
          <a:xfrm>
            <a:off x="7751470" y="2697422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3C88AC-37F5-8D98-FCA7-8EBD2D672935}"/>
              </a:ext>
            </a:extLst>
          </p:cNvPr>
          <p:cNvSpPr/>
          <p:nvPr/>
        </p:nvSpPr>
        <p:spPr>
          <a:xfrm>
            <a:off x="9259276" y="2697422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F51C46F-4556-76E9-370B-AD326041ED4B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4891314" y="3013108"/>
            <a:ext cx="9912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9435137-F6DE-F065-3AC0-D473C668AFF2}"/>
              </a:ext>
            </a:extLst>
          </p:cNvPr>
          <p:cNvSpPr txBox="1"/>
          <p:nvPr/>
        </p:nvSpPr>
        <p:spPr>
          <a:xfrm>
            <a:off x="4929487" y="2571062"/>
            <a:ext cx="927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v.enter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B3BC6C-58F1-AC3E-2164-948A36CEDFD2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6513971" y="3013108"/>
            <a:ext cx="12374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907DFA6-062A-2FAE-77F1-AF886D5F35D8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382842" y="3013108"/>
            <a:ext cx="876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DEA4AB2-3893-99EF-C090-CFFF6DFAF137}"/>
              </a:ext>
            </a:extLst>
          </p:cNvPr>
          <p:cNvSpPr txBox="1"/>
          <p:nvPr/>
        </p:nvSpPr>
        <p:spPr>
          <a:xfrm>
            <a:off x="6578440" y="2570787"/>
            <a:ext cx="132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ED139F-5396-1F7E-631C-60E2335F5E57}"/>
              </a:ext>
            </a:extLst>
          </p:cNvPr>
          <p:cNvSpPr txBox="1"/>
          <p:nvPr/>
        </p:nvSpPr>
        <p:spPr>
          <a:xfrm>
            <a:off x="8466305" y="2567611"/>
            <a:ext cx="81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F4AFA4C-DE46-9A79-1A92-293C3E65312B}"/>
              </a:ext>
            </a:extLst>
          </p:cNvPr>
          <p:cNvSpPr/>
          <p:nvPr/>
        </p:nvSpPr>
        <p:spPr>
          <a:xfrm>
            <a:off x="10595554" y="2691071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C1D1046-F28D-214F-393D-6CFA510AF467}"/>
              </a:ext>
            </a:extLst>
          </p:cNvPr>
          <p:cNvSpPr/>
          <p:nvPr/>
        </p:nvSpPr>
        <p:spPr>
          <a:xfrm>
            <a:off x="7424057" y="3997003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CC276A6-638E-4B40-B0A5-496E573872BF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 flipV="1">
            <a:off x="9890648" y="3006757"/>
            <a:ext cx="704906" cy="63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ADE3C60-0B49-FB24-B780-5984762079A7}"/>
              </a:ext>
            </a:extLst>
          </p:cNvPr>
          <p:cNvSpPr txBox="1"/>
          <p:nvPr/>
        </p:nvSpPr>
        <p:spPr>
          <a:xfrm>
            <a:off x="9944585" y="2567611"/>
            <a:ext cx="72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2291BA57-476A-A1E7-1526-A37DD4BB6F8A}"/>
              </a:ext>
            </a:extLst>
          </p:cNvPr>
          <p:cNvCxnSpPr>
            <a:cxnSpLocks/>
            <a:stCxn id="26" idx="2"/>
            <a:endCxn id="2" idx="4"/>
          </p:cNvCxnSpPr>
          <p:nvPr/>
        </p:nvCxnSpPr>
        <p:spPr>
          <a:xfrm rot="10800000">
            <a:off x="4575629" y="3328795"/>
            <a:ext cx="2848429" cy="98389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E0FD263-FA5C-73EA-9CBA-36B26D224A18}"/>
              </a:ext>
            </a:extLst>
          </p:cNvPr>
          <p:cNvSpPr txBox="1"/>
          <p:nvPr/>
        </p:nvSpPr>
        <p:spPr>
          <a:xfrm>
            <a:off x="4891314" y="4112634"/>
            <a:ext cx="91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v.exit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F6BA279-936E-A2F9-02AA-84C692AB1D1D}"/>
              </a:ext>
            </a:extLst>
          </p:cNvPr>
          <p:cNvSpPr/>
          <p:nvPr/>
        </p:nvSpPr>
        <p:spPr>
          <a:xfrm>
            <a:off x="2552351" y="2691071"/>
            <a:ext cx="631372" cy="63137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539CE7C-AA79-28FC-33AA-0A4B06E7E2DA}"/>
              </a:ext>
            </a:extLst>
          </p:cNvPr>
          <p:cNvCxnSpPr>
            <a:cxnSpLocks/>
            <a:stCxn id="2" idx="1"/>
            <a:endCxn id="40" idx="7"/>
          </p:cNvCxnSpPr>
          <p:nvPr/>
        </p:nvCxnSpPr>
        <p:spPr>
          <a:xfrm rot="16200000" flipV="1">
            <a:off x="3718658" y="2156137"/>
            <a:ext cx="6351" cy="1261143"/>
          </a:xfrm>
          <a:prstGeom prst="curvedConnector3">
            <a:avLst>
              <a:gd name="adj1" fmla="val 515529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88A8F515-252D-C21A-A0BB-8FAF1C13C872}"/>
              </a:ext>
            </a:extLst>
          </p:cNvPr>
          <p:cNvCxnSpPr>
            <a:cxnSpLocks/>
            <a:stCxn id="40" idx="5"/>
            <a:endCxn id="2" idx="3"/>
          </p:cNvCxnSpPr>
          <p:nvPr/>
        </p:nvCxnSpPr>
        <p:spPr>
          <a:xfrm rot="16200000" flipH="1">
            <a:off x="3718657" y="2602584"/>
            <a:ext cx="6351" cy="1261143"/>
          </a:xfrm>
          <a:prstGeom prst="curvedConnector3">
            <a:avLst>
              <a:gd name="adj1" fmla="val 515529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D9A0BA6-BAC2-2E87-3774-84CF85BD229B}"/>
              </a:ext>
            </a:extLst>
          </p:cNvPr>
          <p:cNvSpPr txBox="1"/>
          <p:nvPr/>
        </p:nvSpPr>
        <p:spPr>
          <a:xfrm>
            <a:off x="3165438" y="2013374"/>
            <a:ext cx="109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eo.enter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A602F16-AA93-3579-BFFA-AB2200028CB6}"/>
              </a:ext>
            </a:extLst>
          </p:cNvPr>
          <p:cNvSpPr txBox="1"/>
          <p:nvPr/>
        </p:nvSpPr>
        <p:spPr>
          <a:xfrm>
            <a:off x="3165438" y="3596893"/>
            <a:ext cx="109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eo.exit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492E54DF-3BE5-797C-B28E-423E7BBB576D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 rot="16200000" flipH="1">
            <a:off x="2421589" y="3006757"/>
            <a:ext cx="446448" cy="12700"/>
          </a:xfrm>
          <a:prstGeom prst="curvedConnector5">
            <a:avLst>
              <a:gd name="adj1" fmla="val -51204"/>
              <a:gd name="adj2" fmla="val -4957661"/>
              <a:gd name="adj3" fmla="val 1512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F2021FC-4F97-BC4E-41FC-BC9FC4E406C8}"/>
              </a:ext>
            </a:extLst>
          </p:cNvPr>
          <p:cNvSpPr txBox="1"/>
          <p:nvPr/>
        </p:nvSpPr>
        <p:spPr>
          <a:xfrm>
            <a:off x="366618" y="2505276"/>
            <a:ext cx="1720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select, vote, confirm, back, reset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5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E35A9E2-089C-62E9-8341-8C991550EEDD}"/>
              </a:ext>
            </a:extLst>
          </p:cNvPr>
          <p:cNvSpPr/>
          <p:nvPr/>
        </p:nvSpPr>
        <p:spPr>
          <a:xfrm>
            <a:off x="2344057" y="5125398"/>
            <a:ext cx="4067235" cy="1687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C173410-FB75-F407-BD0C-958BCFE00F9D}"/>
              </a:ext>
            </a:extLst>
          </p:cNvPr>
          <p:cNvSpPr/>
          <p:nvPr/>
        </p:nvSpPr>
        <p:spPr>
          <a:xfrm>
            <a:off x="6096000" y="3054697"/>
            <a:ext cx="2074229" cy="1950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91C4A6-022C-70CA-2DE8-B84D36D7278A}"/>
              </a:ext>
            </a:extLst>
          </p:cNvPr>
          <p:cNvSpPr/>
          <p:nvPr/>
        </p:nvSpPr>
        <p:spPr>
          <a:xfrm>
            <a:off x="4656350" y="547170"/>
            <a:ext cx="3066740" cy="20531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pic>
        <p:nvPicPr>
          <p:cNvPr id="2" name="图形 1" descr="用户 轮廓">
            <a:extLst>
              <a:ext uri="{FF2B5EF4-FFF2-40B4-BE49-F238E27FC236}">
                <a16:creationId xmlns:a16="http://schemas.microsoft.com/office/drawing/2014/main" id="{52BABE23-3833-2A7C-2C61-5BFCDA36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316" y="961695"/>
            <a:ext cx="914400" cy="9144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3CD042D-1DBA-2033-2386-B5BD8A82F307}"/>
              </a:ext>
            </a:extLst>
          </p:cNvPr>
          <p:cNvGrpSpPr/>
          <p:nvPr/>
        </p:nvGrpSpPr>
        <p:grpSpPr>
          <a:xfrm>
            <a:off x="2854535" y="1544595"/>
            <a:ext cx="1402948" cy="1560731"/>
            <a:chOff x="2209960" y="1419627"/>
            <a:chExt cx="1402948" cy="1560731"/>
          </a:xfrm>
        </p:grpSpPr>
        <p:pic>
          <p:nvPicPr>
            <p:cNvPr id="4" name="Graphic 13" descr="Document with solid fill">
              <a:extLst>
                <a:ext uri="{FF2B5EF4-FFF2-40B4-BE49-F238E27FC236}">
                  <a16:creationId xmlns:a16="http://schemas.microsoft.com/office/drawing/2014/main" id="{0B3134D1-525A-17DC-95B3-FF8F498ED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4222" y="1419627"/>
              <a:ext cx="914400" cy="914400"/>
            </a:xfrm>
            <a:prstGeom prst="rect">
              <a:avLst/>
            </a:prstGeom>
          </p:spPr>
        </p:pic>
        <p:sp>
          <p:nvSpPr>
            <p:cNvPr id="5" name="TextBox 14">
              <a:extLst>
                <a:ext uri="{FF2B5EF4-FFF2-40B4-BE49-F238E27FC236}">
                  <a16:creationId xmlns:a16="http://schemas.microsoft.com/office/drawing/2014/main" id="{C26D12A6-EDC4-571A-EE88-5BD23CF2BE9A}"/>
                </a:ext>
              </a:extLst>
            </p:cNvPr>
            <p:cNvSpPr txBox="1"/>
            <p:nvPr/>
          </p:nvSpPr>
          <p:spPr>
            <a:xfrm>
              <a:off x="2209960" y="2334027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13F636-79DC-FBA0-399E-EC93408F242F}"/>
              </a:ext>
            </a:extLst>
          </p:cNvPr>
          <p:cNvGrpSpPr/>
          <p:nvPr/>
        </p:nvGrpSpPr>
        <p:grpSpPr>
          <a:xfrm>
            <a:off x="4648912" y="870647"/>
            <a:ext cx="1236236" cy="1560731"/>
            <a:chOff x="7087534" y="1171653"/>
            <a:chExt cx="1236236" cy="1560731"/>
          </a:xfrm>
        </p:grpSpPr>
        <p:pic>
          <p:nvPicPr>
            <p:cNvPr id="8" name="Graphic 16" descr="Research with solid fill">
              <a:extLst>
                <a:ext uri="{FF2B5EF4-FFF2-40B4-BE49-F238E27FC236}">
                  <a16:creationId xmlns:a16="http://schemas.microsoft.com/office/drawing/2014/main" id="{B8D80490-7126-89D5-C732-03853AA87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50382" y="1171653"/>
              <a:ext cx="914400" cy="914400"/>
            </a:xfrm>
            <a:prstGeom prst="rect">
              <a:avLst/>
            </a:prstGeom>
          </p:spPr>
        </p:pic>
        <p:sp>
          <p:nvSpPr>
            <p:cNvPr id="9" name="TextBox 17">
              <a:extLst>
                <a:ext uri="{FF2B5EF4-FFF2-40B4-BE49-F238E27FC236}">
                  <a16:creationId xmlns:a16="http://schemas.microsoft.com/office/drawing/2014/main" id="{579A837B-E9B9-94CE-B634-DE79F86B7FF1}"/>
                </a:ext>
              </a:extLst>
            </p:cNvPr>
            <p:cNvSpPr txBox="1"/>
            <p:nvPr/>
          </p:nvSpPr>
          <p:spPr>
            <a:xfrm>
              <a:off x="7087534" y="2086053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Robustness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0837A1E-484B-80C4-2A21-57CC4FC32A18}"/>
              </a:ext>
            </a:extLst>
          </p:cNvPr>
          <p:cNvGrpSpPr/>
          <p:nvPr/>
        </p:nvGrpSpPr>
        <p:grpSpPr>
          <a:xfrm>
            <a:off x="6269870" y="870648"/>
            <a:ext cx="1453219" cy="1560730"/>
            <a:chOff x="5246025" y="649904"/>
            <a:chExt cx="1453219" cy="1560730"/>
          </a:xfrm>
        </p:grpSpPr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CF934023-3872-6AA0-324D-B11A31B16892}"/>
                </a:ext>
              </a:extLst>
            </p:cNvPr>
            <p:cNvSpPr txBox="1"/>
            <p:nvPr/>
          </p:nvSpPr>
          <p:spPr>
            <a:xfrm>
              <a:off x="5246025" y="1564303"/>
              <a:ext cx="1453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(In)Tolerable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Deviations</a:t>
              </a:r>
            </a:p>
          </p:txBody>
        </p:sp>
        <p:pic>
          <p:nvPicPr>
            <p:cNvPr id="23" name="图形 22" descr="混在一起的剪贴板 纯色填充">
              <a:extLst>
                <a:ext uri="{FF2B5EF4-FFF2-40B4-BE49-F238E27FC236}">
                  <a16:creationId xmlns:a16="http://schemas.microsoft.com/office/drawing/2014/main" id="{9BEF2171-9FE4-FDBC-D4CD-8BC1D9882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5431" y="649904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4DA00EC-6F59-6EF8-7117-B287EE0AE249}"/>
              </a:ext>
            </a:extLst>
          </p:cNvPr>
          <p:cNvGrpSpPr/>
          <p:nvPr/>
        </p:nvGrpSpPr>
        <p:grpSpPr>
          <a:xfrm>
            <a:off x="6271255" y="3343309"/>
            <a:ext cx="1608133" cy="1560731"/>
            <a:chOff x="3546579" y="2667835"/>
            <a:chExt cx="1608133" cy="1560731"/>
          </a:xfrm>
        </p:grpSpPr>
        <p:pic>
          <p:nvPicPr>
            <p:cNvPr id="25" name="Graphic 19" descr="Blueprint with solid fill">
              <a:extLst>
                <a:ext uri="{FF2B5EF4-FFF2-40B4-BE49-F238E27FC236}">
                  <a16:creationId xmlns:a16="http://schemas.microsoft.com/office/drawing/2014/main" id="{2B683D43-2CB6-935F-2E57-E3D36AAE3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93441" y="2667835"/>
              <a:ext cx="914400" cy="914400"/>
            </a:xfrm>
            <a:prstGeom prst="rect">
              <a:avLst/>
            </a:prstGeom>
          </p:spPr>
        </p:pic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22796DF-3B7B-30DA-6CE8-4323380C8F40}"/>
                </a:ext>
              </a:extLst>
            </p:cNvPr>
            <p:cNvSpPr txBox="1"/>
            <p:nvPr/>
          </p:nvSpPr>
          <p:spPr>
            <a:xfrm>
              <a:off x="3546579" y="3582235"/>
              <a:ext cx="1608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Robustification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Control</a:t>
              </a:r>
            </a:p>
          </p:txBody>
        </p:sp>
      </p:grpSp>
      <p:sp>
        <p:nvSpPr>
          <p:cNvPr id="28" name="菱形 27">
            <a:extLst>
              <a:ext uri="{FF2B5EF4-FFF2-40B4-BE49-F238E27FC236}">
                <a16:creationId xmlns:a16="http://schemas.microsoft.com/office/drawing/2014/main" id="{3A95F772-28A3-C791-C7CA-B4D316EFA64A}"/>
              </a:ext>
            </a:extLst>
          </p:cNvPr>
          <p:cNvSpPr/>
          <p:nvPr/>
        </p:nvSpPr>
        <p:spPr>
          <a:xfrm>
            <a:off x="8283604" y="1094790"/>
            <a:ext cx="2034951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菱形 28">
            <a:extLst>
              <a:ext uri="{FF2B5EF4-FFF2-40B4-BE49-F238E27FC236}">
                <a16:creationId xmlns:a16="http://schemas.microsoft.com/office/drawing/2014/main" id="{E7476CD1-FFE3-81D2-8BFE-E43C7A100B79}"/>
              </a:ext>
            </a:extLst>
          </p:cNvPr>
          <p:cNvSpPr/>
          <p:nvPr/>
        </p:nvSpPr>
        <p:spPr>
          <a:xfrm>
            <a:off x="2079091" y="3610342"/>
            <a:ext cx="2944957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B686F00-C3DD-8A11-5B7E-6A7A29C220F8}"/>
              </a:ext>
            </a:extLst>
          </p:cNvPr>
          <p:cNvGrpSpPr/>
          <p:nvPr/>
        </p:nvGrpSpPr>
        <p:grpSpPr>
          <a:xfrm>
            <a:off x="2854516" y="5206776"/>
            <a:ext cx="1402948" cy="1560731"/>
            <a:chOff x="3649173" y="2667835"/>
            <a:chExt cx="1402948" cy="1560731"/>
          </a:xfrm>
        </p:grpSpPr>
        <p:pic>
          <p:nvPicPr>
            <p:cNvPr id="31" name="Graphic 19" descr="Blueprint with solid fill">
              <a:extLst>
                <a:ext uri="{FF2B5EF4-FFF2-40B4-BE49-F238E27FC236}">
                  <a16:creationId xmlns:a16="http://schemas.microsoft.com/office/drawing/2014/main" id="{71D66804-406E-B184-E46E-BA0F99F17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93441" y="2667835"/>
              <a:ext cx="914400" cy="914400"/>
            </a:xfrm>
            <a:prstGeom prst="rect">
              <a:avLst/>
            </a:prstGeom>
          </p:spPr>
        </p:pic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35C4EB79-5611-7BCB-CEBF-60723A0B7EB7}"/>
                </a:ext>
              </a:extLst>
            </p:cNvPr>
            <p:cNvSpPr txBox="1"/>
            <p:nvPr/>
          </p:nvSpPr>
          <p:spPr>
            <a:xfrm>
              <a:off x="3649173" y="3582235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Weakening</a:t>
              </a:r>
            </a:p>
          </p:txBody>
        </p:sp>
      </p:grpSp>
      <p:sp>
        <p:nvSpPr>
          <p:cNvPr id="34" name="箭头: 右 33">
            <a:extLst>
              <a:ext uri="{FF2B5EF4-FFF2-40B4-BE49-F238E27FC236}">
                <a16:creationId xmlns:a16="http://schemas.microsoft.com/office/drawing/2014/main" id="{65A30150-EBAA-1C78-63B4-9228E400BBD9}"/>
              </a:ext>
            </a:extLst>
          </p:cNvPr>
          <p:cNvSpPr/>
          <p:nvPr/>
        </p:nvSpPr>
        <p:spPr>
          <a:xfrm rot="2349016">
            <a:off x="2508681" y="1933259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C58973A-C293-B098-A46A-C272DEFFC7D6}"/>
              </a:ext>
            </a:extLst>
          </p:cNvPr>
          <p:cNvSpPr/>
          <p:nvPr/>
        </p:nvSpPr>
        <p:spPr>
          <a:xfrm rot="19108842">
            <a:off x="4105856" y="1897554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E8B4B1D7-3C26-9480-38BE-CBB3D4229D9A}"/>
              </a:ext>
            </a:extLst>
          </p:cNvPr>
          <p:cNvSpPr/>
          <p:nvPr/>
        </p:nvSpPr>
        <p:spPr>
          <a:xfrm>
            <a:off x="5830980" y="1390918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22D025CA-0718-BE56-A7D4-7F6D2D650B57}"/>
              </a:ext>
            </a:extLst>
          </p:cNvPr>
          <p:cNvSpPr/>
          <p:nvPr/>
        </p:nvSpPr>
        <p:spPr>
          <a:xfrm>
            <a:off x="7604431" y="1390918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6F51949-DA08-D3BD-2D88-632728BCD1F2}"/>
              </a:ext>
            </a:extLst>
          </p:cNvPr>
          <p:cNvSpPr/>
          <p:nvPr/>
        </p:nvSpPr>
        <p:spPr>
          <a:xfrm>
            <a:off x="10431930" y="1388266"/>
            <a:ext cx="6206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4D52585-5241-C010-5D68-313CF339F44D}"/>
              </a:ext>
            </a:extLst>
          </p:cNvPr>
          <p:cNvSpPr txBox="1"/>
          <p:nvPr/>
        </p:nvSpPr>
        <p:spPr>
          <a:xfrm>
            <a:off x="10374544" y="104956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头: 圆角右 39">
            <a:extLst>
              <a:ext uri="{FF2B5EF4-FFF2-40B4-BE49-F238E27FC236}">
                <a16:creationId xmlns:a16="http://schemas.microsoft.com/office/drawing/2014/main" id="{C2A48E5C-AFB4-692F-7D78-0DA7085EA552}"/>
              </a:ext>
            </a:extLst>
          </p:cNvPr>
          <p:cNvSpPr/>
          <p:nvPr/>
        </p:nvSpPr>
        <p:spPr>
          <a:xfrm rot="10800000">
            <a:off x="7751266" y="2167467"/>
            <a:ext cx="1610653" cy="2053121"/>
          </a:xfrm>
          <a:prstGeom prst="bentArrow">
            <a:avLst>
              <a:gd name="adj1" fmla="val 10641"/>
              <a:gd name="adj2" fmla="val 9266"/>
              <a:gd name="adj3" fmla="val 13010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71B96C6-43C2-1593-1D78-E9AE69EAB603}"/>
              </a:ext>
            </a:extLst>
          </p:cNvPr>
          <p:cNvSpPr txBox="1"/>
          <p:nvPr/>
        </p:nvSpPr>
        <p:spPr>
          <a:xfrm>
            <a:off x="9390095" y="227432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25D2E641-AD69-48AD-514E-3E486FC9FD98}"/>
              </a:ext>
            </a:extLst>
          </p:cNvPr>
          <p:cNvSpPr/>
          <p:nvPr/>
        </p:nvSpPr>
        <p:spPr>
          <a:xfrm rot="16200000">
            <a:off x="3338354" y="3161891"/>
            <a:ext cx="435273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42AF22E3-C36D-B36C-2F0C-E72184C3057E}"/>
              </a:ext>
            </a:extLst>
          </p:cNvPr>
          <p:cNvSpPr/>
          <p:nvPr/>
        </p:nvSpPr>
        <p:spPr>
          <a:xfrm rot="10800000">
            <a:off x="5140998" y="3872639"/>
            <a:ext cx="1270294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BA1AC37-F067-A9EB-5BA4-0B579B023BEA}"/>
              </a:ext>
            </a:extLst>
          </p:cNvPr>
          <p:cNvSpPr txBox="1"/>
          <p:nvPr/>
        </p:nvSpPr>
        <p:spPr>
          <a:xfrm>
            <a:off x="2987509" y="32264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00A27154-5F19-42F8-1DF0-7B88C3F7EF2F}"/>
              </a:ext>
            </a:extLst>
          </p:cNvPr>
          <p:cNvSpPr/>
          <p:nvPr/>
        </p:nvSpPr>
        <p:spPr>
          <a:xfrm rot="5400000">
            <a:off x="3248458" y="4732975"/>
            <a:ext cx="615065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圆角右 49">
            <a:extLst>
              <a:ext uri="{FF2B5EF4-FFF2-40B4-BE49-F238E27FC236}">
                <a16:creationId xmlns:a16="http://schemas.microsoft.com/office/drawing/2014/main" id="{B3A3B57F-9032-6DEF-503A-CCE0AF666A7B}"/>
              </a:ext>
            </a:extLst>
          </p:cNvPr>
          <p:cNvSpPr/>
          <p:nvPr/>
        </p:nvSpPr>
        <p:spPr>
          <a:xfrm rot="16200000" flipV="1">
            <a:off x="6244421" y="4931605"/>
            <a:ext cx="730362" cy="1165631"/>
          </a:xfrm>
          <a:prstGeom prst="bentArrow">
            <a:avLst>
              <a:gd name="adj1" fmla="val 25783"/>
              <a:gd name="adj2" fmla="val 21522"/>
              <a:gd name="adj3" fmla="val 25000"/>
              <a:gd name="adj4" fmla="val 459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932AB7-6C07-E75A-C967-C4E4EF532416}"/>
              </a:ext>
            </a:extLst>
          </p:cNvPr>
          <p:cNvSpPr txBox="1"/>
          <p:nvPr/>
        </p:nvSpPr>
        <p:spPr>
          <a:xfrm>
            <a:off x="2929800" y="455792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F0747CF-76F2-F99F-6FFD-576D9980A4E3}"/>
              </a:ext>
            </a:extLst>
          </p:cNvPr>
          <p:cNvGrpSpPr/>
          <p:nvPr/>
        </p:nvGrpSpPr>
        <p:grpSpPr>
          <a:xfrm>
            <a:off x="11108617" y="866926"/>
            <a:ext cx="914400" cy="1560731"/>
            <a:chOff x="2454222" y="1419627"/>
            <a:chExt cx="914400" cy="1560731"/>
          </a:xfrm>
        </p:grpSpPr>
        <p:pic>
          <p:nvPicPr>
            <p:cNvPr id="56" name="Graphic 13" descr="Document with solid fill">
              <a:extLst>
                <a:ext uri="{FF2B5EF4-FFF2-40B4-BE49-F238E27FC236}">
                  <a16:creationId xmlns:a16="http://schemas.microsoft.com/office/drawing/2014/main" id="{B73BDB63-EBAC-F4DC-DD22-C40C3B4FA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4222" y="1419627"/>
              <a:ext cx="914400" cy="914400"/>
            </a:xfrm>
            <a:prstGeom prst="rect">
              <a:avLst/>
            </a:prstGeom>
          </p:spPr>
        </p:pic>
        <p:sp>
          <p:nvSpPr>
            <p:cNvPr id="57" name="TextBox 14">
              <a:extLst>
                <a:ext uri="{FF2B5EF4-FFF2-40B4-BE49-F238E27FC236}">
                  <a16:creationId xmlns:a16="http://schemas.microsoft.com/office/drawing/2014/main" id="{EF2A06F4-C407-DDC1-DCBE-9C14B2376D1B}"/>
                </a:ext>
              </a:extLst>
            </p:cNvPr>
            <p:cNvSpPr txBox="1"/>
            <p:nvPr/>
          </p:nvSpPr>
          <p:spPr>
            <a:xfrm>
              <a:off x="2492086" y="2334027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F3E91B5-2860-389C-E4DD-444CC61F2BD9}"/>
              </a:ext>
            </a:extLst>
          </p:cNvPr>
          <p:cNvGrpSpPr/>
          <p:nvPr/>
        </p:nvGrpSpPr>
        <p:grpSpPr>
          <a:xfrm>
            <a:off x="4835467" y="5201577"/>
            <a:ext cx="1467068" cy="1560731"/>
            <a:chOff x="493301" y="4890057"/>
            <a:chExt cx="1467068" cy="1560731"/>
          </a:xfrm>
        </p:grpSpPr>
        <p:pic>
          <p:nvPicPr>
            <p:cNvPr id="16" name="图形 15" descr="文档 轮廓">
              <a:extLst>
                <a:ext uri="{FF2B5EF4-FFF2-40B4-BE49-F238E27FC236}">
                  <a16:creationId xmlns:a16="http://schemas.microsoft.com/office/drawing/2014/main" id="{9708E948-A0FB-1F0F-74FE-ED7308C4C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9631" y="4890057"/>
              <a:ext cx="914400" cy="914400"/>
            </a:xfrm>
            <a:prstGeom prst="rect">
              <a:avLst/>
            </a:prstGeom>
          </p:spPr>
        </p:pic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C7A1CFA1-1643-B4DD-E1AF-E61BB8E072C9}"/>
                </a:ext>
              </a:extLst>
            </p:cNvPr>
            <p:cNvSpPr txBox="1"/>
            <p:nvPr/>
          </p:nvSpPr>
          <p:spPr>
            <a:xfrm>
              <a:off x="493301" y="5804457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Resolved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C44707B1-7AD7-AAAA-A2FC-5F96C561A197}"/>
              </a:ext>
            </a:extLst>
          </p:cNvPr>
          <p:cNvSpPr/>
          <p:nvPr/>
        </p:nvSpPr>
        <p:spPr>
          <a:xfrm rot="19346442">
            <a:off x="2500037" y="654808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08E37A9-73C7-AC85-32A5-8BAA539E1B03}"/>
              </a:ext>
            </a:extLst>
          </p:cNvPr>
          <p:cNvSpPr/>
          <p:nvPr/>
        </p:nvSpPr>
        <p:spPr>
          <a:xfrm>
            <a:off x="4118832" y="5557459"/>
            <a:ext cx="1007651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2CC56C0-D53C-14A7-992F-0F936CF6E066}"/>
              </a:ext>
            </a:extLst>
          </p:cNvPr>
          <p:cNvGrpSpPr/>
          <p:nvPr/>
        </p:nvGrpSpPr>
        <p:grpSpPr>
          <a:xfrm>
            <a:off x="2859355" y="-6300"/>
            <a:ext cx="1467068" cy="1560731"/>
            <a:chOff x="493299" y="4890057"/>
            <a:chExt cx="1467068" cy="1560731"/>
          </a:xfrm>
        </p:grpSpPr>
        <p:pic>
          <p:nvPicPr>
            <p:cNvPr id="13" name="图形 12" descr="文档 轮廓">
              <a:extLst>
                <a:ext uri="{FF2B5EF4-FFF2-40B4-BE49-F238E27FC236}">
                  <a16:creationId xmlns:a16="http://schemas.microsoft.com/office/drawing/2014/main" id="{A4BA4EC6-A3EC-AB37-0DDB-04232FF9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9631" y="4890057"/>
              <a:ext cx="914400" cy="914400"/>
            </a:xfrm>
            <a:prstGeom prst="rect">
              <a:avLst/>
            </a:prstGeom>
          </p:spPr>
        </p:pic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11181BA9-0AAA-BD82-B244-F410A10CA0F4}"/>
                </a:ext>
              </a:extLst>
            </p:cNvPr>
            <p:cNvSpPr txBox="1"/>
            <p:nvPr/>
          </p:nvSpPr>
          <p:spPr>
            <a:xfrm>
              <a:off x="493299" y="5804457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</a:p>
          </p:txBody>
        </p:sp>
      </p:grp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C36D7E1-E148-C385-7B4C-8503A89A1B6C}"/>
              </a:ext>
            </a:extLst>
          </p:cNvPr>
          <p:cNvSpPr/>
          <p:nvPr/>
        </p:nvSpPr>
        <p:spPr>
          <a:xfrm rot="2529780">
            <a:off x="4104101" y="700561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3D5D50-18FE-DF53-D702-FD8642806F52}"/>
              </a:ext>
            </a:extLst>
          </p:cNvPr>
          <p:cNvSpPr/>
          <p:nvPr/>
        </p:nvSpPr>
        <p:spPr>
          <a:xfrm>
            <a:off x="6734629" y="310795"/>
            <a:ext cx="1206269" cy="450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Contrib. 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400DD0-50C8-DEEF-875A-00ED2C6C62F2}"/>
              </a:ext>
            </a:extLst>
          </p:cNvPr>
          <p:cNvSpPr/>
          <p:nvPr/>
        </p:nvSpPr>
        <p:spPr>
          <a:xfrm>
            <a:off x="7282816" y="2867344"/>
            <a:ext cx="1206269" cy="450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Contrib.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7902094-A210-7853-1D56-B39E6A12DC78}"/>
              </a:ext>
            </a:extLst>
          </p:cNvPr>
          <p:cNvSpPr/>
          <p:nvPr/>
        </p:nvSpPr>
        <p:spPr>
          <a:xfrm>
            <a:off x="1857353" y="5044076"/>
            <a:ext cx="1206269" cy="450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Contrib.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3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692A-ABA9-BBA1-58C8-7AF37B35B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FF21EC3-05A5-590C-B08B-2E17BB420116}"/>
              </a:ext>
            </a:extLst>
          </p:cNvPr>
          <p:cNvSpPr/>
          <p:nvPr/>
        </p:nvSpPr>
        <p:spPr>
          <a:xfrm>
            <a:off x="3143046" y="4501964"/>
            <a:ext cx="2921857" cy="1211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sz="14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3A762D7-F92C-1FBE-14F8-9D4DB47EA4FC}"/>
              </a:ext>
            </a:extLst>
          </p:cNvPr>
          <p:cNvSpPr/>
          <p:nvPr/>
        </p:nvSpPr>
        <p:spPr>
          <a:xfrm>
            <a:off x="5817021" y="2858184"/>
            <a:ext cx="1312073" cy="1401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sz="1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C10C193-383D-C6C0-81D1-132FAF53670A}"/>
              </a:ext>
            </a:extLst>
          </p:cNvPr>
          <p:cNvSpPr/>
          <p:nvPr/>
        </p:nvSpPr>
        <p:spPr>
          <a:xfrm>
            <a:off x="4651325" y="768098"/>
            <a:ext cx="2357516" cy="1474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sz="1400" dirty="0"/>
          </a:p>
        </p:txBody>
      </p:sp>
      <p:pic>
        <p:nvPicPr>
          <p:cNvPr id="2" name="图形 1" descr="用户 轮廓">
            <a:extLst>
              <a:ext uri="{FF2B5EF4-FFF2-40B4-BE49-F238E27FC236}">
                <a16:creationId xmlns:a16="http://schemas.microsoft.com/office/drawing/2014/main" id="{B891C1AF-16D6-47F0-EDD1-D9495CEC6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7063" y="1102871"/>
            <a:ext cx="656895" cy="65689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E0FF2D7-BC52-E602-707B-84388BD98697}"/>
              </a:ext>
            </a:extLst>
          </p:cNvPr>
          <p:cNvGrpSpPr/>
          <p:nvPr/>
        </p:nvGrpSpPr>
        <p:grpSpPr>
          <a:xfrm>
            <a:off x="3352885" y="1563377"/>
            <a:ext cx="813246" cy="1032771"/>
            <a:chOff x="2345414" y="1419627"/>
            <a:chExt cx="1132040" cy="1437620"/>
          </a:xfrm>
        </p:grpSpPr>
        <p:pic>
          <p:nvPicPr>
            <p:cNvPr id="4" name="Graphic 13" descr="Document with solid fill">
              <a:extLst>
                <a:ext uri="{FF2B5EF4-FFF2-40B4-BE49-F238E27FC236}">
                  <a16:creationId xmlns:a16="http://schemas.microsoft.com/office/drawing/2014/main" id="{7AEF8629-A1F9-AFCC-7C16-538EAA0D4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4222" y="1419627"/>
              <a:ext cx="914400" cy="914400"/>
            </a:xfrm>
            <a:prstGeom prst="rect">
              <a:avLst/>
            </a:prstGeom>
          </p:spPr>
        </p:pic>
        <p:sp>
          <p:nvSpPr>
            <p:cNvPr id="5" name="TextBox 14">
              <a:extLst>
                <a:ext uri="{FF2B5EF4-FFF2-40B4-BE49-F238E27FC236}">
                  <a16:creationId xmlns:a16="http://schemas.microsoft.com/office/drawing/2014/main" id="{CA8A421F-FDE3-B484-D00E-CCE6E777E54B}"/>
                </a:ext>
              </a:extLst>
            </p:cNvPr>
            <p:cNvSpPr txBox="1"/>
            <p:nvPr/>
          </p:nvSpPr>
          <p:spPr>
            <a:xfrm>
              <a:off x="2345414" y="2334027"/>
              <a:ext cx="1132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262420E-52E8-DA08-C8A9-FD5F31A6A956}"/>
              </a:ext>
            </a:extLst>
          </p:cNvPr>
          <p:cNvGrpSpPr/>
          <p:nvPr/>
        </p:nvGrpSpPr>
        <p:grpSpPr>
          <a:xfrm>
            <a:off x="4783544" y="929541"/>
            <a:ext cx="722271" cy="1032771"/>
            <a:chOff x="7202950" y="1171653"/>
            <a:chExt cx="1005403" cy="1437620"/>
          </a:xfrm>
        </p:grpSpPr>
        <p:pic>
          <p:nvPicPr>
            <p:cNvPr id="8" name="Graphic 16" descr="Research with solid fill">
              <a:extLst>
                <a:ext uri="{FF2B5EF4-FFF2-40B4-BE49-F238E27FC236}">
                  <a16:creationId xmlns:a16="http://schemas.microsoft.com/office/drawing/2014/main" id="{BF0903A7-3E23-CED9-4263-0D1B87E6A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50382" y="1171653"/>
              <a:ext cx="914400" cy="914400"/>
            </a:xfrm>
            <a:prstGeom prst="rect">
              <a:avLst/>
            </a:prstGeom>
          </p:spPr>
        </p:pic>
        <p:sp>
          <p:nvSpPr>
            <p:cNvPr id="9" name="TextBox 17">
              <a:extLst>
                <a:ext uri="{FF2B5EF4-FFF2-40B4-BE49-F238E27FC236}">
                  <a16:creationId xmlns:a16="http://schemas.microsoft.com/office/drawing/2014/main" id="{C5547A74-46C8-0F6A-1539-93434E3C8663}"/>
                </a:ext>
              </a:extLst>
            </p:cNvPr>
            <p:cNvSpPr txBox="1"/>
            <p:nvPr/>
          </p:nvSpPr>
          <p:spPr>
            <a:xfrm>
              <a:off x="7202950" y="2086053"/>
              <a:ext cx="10054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Robustness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BF94125-3CAA-EB3C-BA82-85436423F87B}"/>
              </a:ext>
            </a:extLst>
          </p:cNvPr>
          <p:cNvGrpSpPr/>
          <p:nvPr/>
        </p:nvGrpSpPr>
        <p:grpSpPr>
          <a:xfrm>
            <a:off x="5876312" y="929541"/>
            <a:ext cx="1132529" cy="1183311"/>
            <a:chOff x="5184387" y="649903"/>
            <a:chExt cx="1576484" cy="1647172"/>
          </a:xfrm>
        </p:grpSpPr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28C0AA7D-FA1A-5326-46E1-44B30946DF40}"/>
                </a:ext>
              </a:extLst>
            </p:cNvPr>
            <p:cNvSpPr txBox="1"/>
            <p:nvPr/>
          </p:nvSpPr>
          <p:spPr>
            <a:xfrm>
              <a:off x="5184387" y="1568753"/>
              <a:ext cx="1576484" cy="728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(In)Tolerable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Deviations</a:t>
              </a:r>
            </a:p>
          </p:txBody>
        </p:sp>
        <p:pic>
          <p:nvPicPr>
            <p:cNvPr id="23" name="图形 22" descr="混在一起的剪贴板 纯色填充">
              <a:extLst>
                <a:ext uri="{FF2B5EF4-FFF2-40B4-BE49-F238E27FC236}">
                  <a16:creationId xmlns:a16="http://schemas.microsoft.com/office/drawing/2014/main" id="{52353536-50E0-1652-C41F-2D078D193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5430" y="649903"/>
              <a:ext cx="914400" cy="914399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7858996-C00F-352C-8C56-D37B852F53C4}"/>
              </a:ext>
            </a:extLst>
          </p:cNvPr>
          <p:cNvGrpSpPr/>
          <p:nvPr/>
        </p:nvGrpSpPr>
        <p:grpSpPr>
          <a:xfrm>
            <a:off x="5978374" y="2988476"/>
            <a:ext cx="928404" cy="1032771"/>
            <a:chOff x="3704474" y="2667835"/>
            <a:chExt cx="1292341" cy="1437620"/>
          </a:xfrm>
        </p:grpSpPr>
        <p:pic>
          <p:nvPicPr>
            <p:cNvPr id="25" name="Graphic 19" descr="Blueprint with solid fill">
              <a:extLst>
                <a:ext uri="{FF2B5EF4-FFF2-40B4-BE49-F238E27FC236}">
                  <a16:creationId xmlns:a16="http://schemas.microsoft.com/office/drawing/2014/main" id="{7DFAC19B-EF7A-804A-22D8-2E6BDFB28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93441" y="2667835"/>
              <a:ext cx="914400" cy="914400"/>
            </a:xfrm>
            <a:prstGeom prst="rect">
              <a:avLst/>
            </a:prstGeom>
          </p:spPr>
        </p:pic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193BDE6F-AC52-D625-B7EE-328AF024792F}"/>
                </a:ext>
              </a:extLst>
            </p:cNvPr>
            <p:cNvSpPr txBox="1"/>
            <p:nvPr/>
          </p:nvSpPr>
          <p:spPr>
            <a:xfrm>
              <a:off x="3704474" y="3582235"/>
              <a:ext cx="1292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Robustification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Control</a:t>
              </a:r>
            </a:p>
          </p:txBody>
        </p:sp>
      </p:grpSp>
      <p:sp>
        <p:nvSpPr>
          <p:cNvPr id="28" name="菱形 27">
            <a:extLst>
              <a:ext uri="{FF2B5EF4-FFF2-40B4-BE49-F238E27FC236}">
                <a16:creationId xmlns:a16="http://schemas.microsoft.com/office/drawing/2014/main" id="{D3F6AD24-9B42-EC0C-6340-AC2AFEAA9B84}"/>
              </a:ext>
            </a:extLst>
          </p:cNvPr>
          <p:cNvSpPr/>
          <p:nvPr/>
        </p:nvSpPr>
        <p:spPr>
          <a:xfrm>
            <a:off x="7410641" y="1073043"/>
            <a:ext cx="1607058" cy="65689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Enough?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菱形 28">
            <a:extLst>
              <a:ext uri="{FF2B5EF4-FFF2-40B4-BE49-F238E27FC236}">
                <a16:creationId xmlns:a16="http://schemas.microsoft.com/office/drawing/2014/main" id="{A94120CF-19C4-74C8-264F-3CECF4741873}"/>
              </a:ext>
            </a:extLst>
          </p:cNvPr>
          <p:cNvSpPr/>
          <p:nvPr/>
        </p:nvSpPr>
        <p:spPr>
          <a:xfrm>
            <a:off x="2580742" y="3221754"/>
            <a:ext cx="2357516" cy="67527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Conflicts?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39DAA5-E0D5-8621-FF92-E9828DD8EE1C}"/>
              </a:ext>
            </a:extLst>
          </p:cNvPr>
          <p:cNvGrpSpPr/>
          <p:nvPr/>
        </p:nvGrpSpPr>
        <p:grpSpPr>
          <a:xfrm>
            <a:off x="3352877" y="4497231"/>
            <a:ext cx="813246" cy="1032771"/>
            <a:chOff x="3784627" y="2667835"/>
            <a:chExt cx="1132040" cy="1437620"/>
          </a:xfrm>
        </p:grpSpPr>
        <p:pic>
          <p:nvPicPr>
            <p:cNvPr id="31" name="Graphic 19" descr="Blueprint with solid fill">
              <a:extLst>
                <a:ext uri="{FF2B5EF4-FFF2-40B4-BE49-F238E27FC236}">
                  <a16:creationId xmlns:a16="http://schemas.microsoft.com/office/drawing/2014/main" id="{CB48F770-FAAA-5837-6CBA-91FC91175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93441" y="2667835"/>
              <a:ext cx="914400" cy="914400"/>
            </a:xfrm>
            <a:prstGeom prst="rect">
              <a:avLst/>
            </a:prstGeom>
          </p:spPr>
        </p:pic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82EC2A89-5D92-C2C7-157F-523130C0B9EB}"/>
                </a:ext>
              </a:extLst>
            </p:cNvPr>
            <p:cNvSpPr txBox="1"/>
            <p:nvPr/>
          </p:nvSpPr>
          <p:spPr>
            <a:xfrm>
              <a:off x="3784627" y="3582235"/>
              <a:ext cx="1132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Weakening</a:t>
              </a:r>
            </a:p>
          </p:txBody>
        </p:sp>
      </p:grpSp>
      <p:sp>
        <p:nvSpPr>
          <p:cNvPr id="34" name="箭头: 右 33">
            <a:extLst>
              <a:ext uri="{FF2B5EF4-FFF2-40B4-BE49-F238E27FC236}">
                <a16:creationId xmlns:a16="http://schemas.microsoft.com/office/drawing/2014/main" id="{951665EC-9DCA-3374-A7B9-F9A41737D686}"/>
              </a:ext>
            </a:extLst>
          </p:cNvPr>
          <p:cNvSpPr/>
          <p:nvPr/>
        </p:nvSpPr>
        <p:spPr>
          <a:xfrm rot="2349016">
            <a:off x="2940756" y="1812743"/>
            <a:ext cx="406464" cy="2314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9967D679-7BD1-C5B1-239C-438AF8C94833}"/>
              </a:ext>
            </a:extLst>
          </p:cNvPr>
          <p:cNvSpPr/>
          <p:nvPr/>
        </p:nvSpPr>
        <p:spPr>
          <a:xfrm rot="19108842">
            <a:off x="4210193" y="1792977"/>
            <a:ext cx="406464" cy="2314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F7C1C2BF-9F95-B6D5-8E2F-7272A3F58678}"/>
              </a:ext>
            </a:extLst>
          </p:cNvPr>
          <p:cNvSpPr/>
          <p:nvPr/>
        </p:nvSpPr>
        <p:spPr>
          <a:xfrm>
            <a:off x="5673080" y="1285779"/>
            <a:ext cx="406464" cy="2314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9A193B5-F24E-EE03-D2BF-9B1D1B3E2352}"/>
              </a:ext>
            </a:extLst>
          </p:cNvPr>
          <p:cNvSpPr/>
          <p:nvPr/>
        </p:nvSpPr>
        <p:spPr>
          <a:xfrm>
            <a:off x="6888344" y="1286641"/>
            <a:ext cx="406464" cy="2314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3D152387-C4D6-5E12-FCD5-7CB195994A57}"/>
              </a:ext>
            </a:extLst>
          </p:cNvPr>
          <p:cNvSpPr/>
          <p:nvPr/>
        </p:nvSpPr>
        <p:spPr>
          <a:xfrm>
            <a:off x="9134311" y="1282901"/>
            <a:ext cx="445903" cy="2314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0BC270B-5190-42FF-BA40-117E6BD0F80E}"/>
              </a:ext>
            </a:extLst>
          </p:cNvPr>
          <p:cNvSpPr txBox="1"/>
          <p:nvPr/>
        </p:nvSpPr>
        <p:spPr>
          <a:xfrm>
            <a:off x="9100647" y="987693"/>
            <a:ext cx="4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头: 圆角右 39">
            <a:extLst>
              <a:ext uri="{FF2B5EF4-FFF2-40B4-BE49-F238E27FC236}">
                <a16:creationId xmlns:a16="http://schemas.microsoft.com/office/drawing/2014/main" id="{7F8C4868-C3A0-CA2A-8EC8-1B0F55F0BDB1}"/>
              </a:ext>
            </a:extLst>
          </p:cNvPr>
          <p:cNvSpPr/>
          <p:nvPr/>
        </p:nvSpPr>
        <p:spPr>
          <a:xfrm rot="10800000">
            <a:off x="7250516" y="1838229"/>
            <a:ext cx="1012061" cy="1856260"/>
          </a:xfrm>
          <a:prstGeom prst="bentArrow">
            <a:avLst>
              <a:gd name="adj1" fmla="val 10641"/>
              <a:gd name="adj2" fmla="val 10960"/>
              <a:gd name="adj3" fmla="val 13010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8B8DB45-473C-A523-13FD-49DC502A4286}"/>
              </a:ext>
            </a:extLst>
          </p:cNvPr>
          <p:cNvSpPr txBox="1"/>
          <p:nvPr/>
        </p:nvSpPr>
        <p:spPr>
          <a:xfrm>
            <a:off x="8308885" y="2146502"/>
            <a:ext cx="44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40138334-63BE-CD9B-B514-50469ADF042E}"/>
              </a:ext>
            </a:extLst>
          </p:cNvPr>
          <p:cNvSpPr/>
          <p:nvPr/>
        </p:nvSpPr>
        <p:spPr>
          <a:xfrm rot="16200000">
            <a:off x="3603153" y="2839856"/>
            <a:ext cx="312695" cy="2314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4BC82748-FC01-0C91-D0D6-D7F9D9CDAA52}"/>
              </a:ext>
            </a:extLst>
          </p:cNvPr>
          <p:cNvSpPr/>
          <p:nvPr/>
        </p:nvSpPr>
        <p:spPr>
          <a:xfrm rot="10800000">
            <a:off x="5065865" y="3429000"/>
            <a:ext cx="623548" cy="2654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43E1F50-6708-9B41-9C33-6DB332FC3AB0}"/>
              </a:ext>
            </a:extLst>
          </p:cNvPr>
          <p:cNvSpPr txBox="1"/>
          <p:nvPr/>
        </p:nvSpPr>
        <p:spPr>
          <a:xfrm>
            <a:off x="3206383" y="2811980"/>
            <a:ext cx="461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C3DC1AED-5ADB-A068-786D-C8D24F2E1B8D}"/>
              </a:ext>
            </a:extLst>
          </p:cNvPr>
          <p:cNvSpPr/>
          <p:nvPr/>
        </p:nvSpPr>
        <p:spPr>
          <a:xfrm rot="5400000">
            <a:off x="3539276" y="4110447"/>
            <a:ext cx="441854" cy="2314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箭头: 圆角右 49">
            <a:extLst>
              <a:ext uri="{FF2B5EF4-FFF2-40B4-BE49-F238E27FC236}">
                <a16:creationId xmlns:a16="http://schemas.microsoft.com/office/drawing/2014/main" id="{F3EFE9D6-4366-B69B-9503-72BE5E45007E}"/>
              </a:ext>
            </a:extLst>
          </p:cNvPr>
          <p:cNvSpPr/>
          <p:nvPr/>
        </p:nvSpPr>
        <p:spPr>
          <a:xfrm rot="16200000" flipV="1">
            <a:off x="5916221" y="4419986"/>
            <a:ext cx="656895" cy="679173"/>
          </a:xfrm>
          <a:prstGeom prst="bentArrow">
            <a:avLst>
              <a:gd name="adj1" fmla="val 16945"/>
              <a:gd name="adj2" fmla="val 20969"/>
              <a:gd name="adj3" fmla="val 19476"/>
              <a:gd name="adj4" fmla="val 459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A997299-4E8F-0E81-9FC5-4F5F2324BB73}"/>
              </a:ext>
            </a:extLst>
          </p:cNvPr>
          <p:cNvSpPr txBox="1"/>
          <p:nvPr/>
        </p:nvSpPr>
        <p:spPr>
          <a:xfrm>
            <a:off x="3205890" y="3999028"/>
            <a:ext cx="52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08B3566-13B4-E29A-3432-3014CFE892D5}"/>
              </a:ext>
            </a:extLst>
          </p:cNvPr>
          <p:cNvGrpSpPr/>
          <p:nvPr/>
        </p:nvGrpSpPr>
        <p:grpSpPr>
          <a:xfrm>
            <a:off x="9613878" y="882227"/>
            <a:ext cx="656895" cy="1032771"/>
            <a:chOff x="2454222" y="1419627"/>
            <a:chExt cx="914400" cy="1437620"/>
          </a:xfrm>
        </p:grpSpPr>
        <p:pic>
          <p:nvPicPr>
            <p:cNvPr id="56" name="Graphic 13" descr="Document with solid fill">
              <a:extLst>
                <a:ext uri="{FF2B5EF4-FFF2-40B4-BE49-F238E27FC236}">
                  <a16:creationId xmlns:a16="http://schemas.microsoft.com/office/drawing/2014/main" id="{73EE1198-418F-C71E-25CF-E664813E4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4222" y="1419627"/>
              <a:ext cx="914400" cy="914400"/>
            </a:xfrm>
            <a:prstGeom prst="rect">
              <a:avLst/>
            </a:prstGeom>
          </p:spPr>
        </p:pic>
        <p:sp>
          <p:nvSpPr>
            <p:cNvPr id="57" name="TextBox 14">
              <a:extLst>
                <a:ext uri="{FF2B5EF4-FFF2-40B4-BE49-F238E27FC236}">
                  <a16:creationId xmlns:a16="http://schemas.microsoft.com/office/drawing/2014/main" id="{BDE8899F-EF0C-68BF-220E-794C37AC4653}"/>
                </a:ext>
              </a:extLst>
            </p:cNvPr>
            <p:cNvSpPr txBox="1"/>
            <p:nvPr/>
          </p:nvSpPr>
          <p:spPr>
            <a:xfrm>
              <a:off x="2564221" y="2334027"/>
              <a:ext cx="694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19F5162-E7AE-F389-56A5-63F5A21F0FCF}"/>
              </a:ext>
            </a:extLst>
          </p:cNvPr>
          <p:cNvGrpSpPr/>
          <p:nvPr/>
        </p:nvGrpSpPr>
        <p:grpSpPr>
          <a:xfrm>
            <a:off x="5030054" y="4497231"/>
            <a:ext cx="850096" cy="1032771"/>
            <a:chOff x="635166" y="4890057"/>
            <a:chExt cx="1183336" cy="1437620"/>
          </a:xfrm>
        </p:grpSpPr>
        <p:pic>
          <p:nvPicPr>
            <p:cNvPr id="16" name="图形 15" descr="文档 轮廓">
              <a:extLst>
                <a:ext uri="{FF2B5EF4-FFF2-40B4-BE49-F238E27FC236}">
                  <a16:creationId xmlns:a16="http://schemas.microsoft.com/office/drawing/2014/main" id="{B205A2FE-7460-12B9-ABB8-99A0270A3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9631" y="4890057"/>
              <a:ext cx="914400" cy="914400"/>
            </a:xfrm>
            <a:prstGeom prst="rect">
              <a:avLst/>
            </a:prstGeom>
          </p:spPr>
        </p:pic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C0B9AB0F-B935-E61C-4779-BC7F42063493}"/>
                </a:ext>
              </a:extLst>
            </p:cNvPr>
            <p:cNvSpPr txBox="1"/>
            <p:nvPr/>
          </p:nvSpPr>
          <p:spPr>
            <a:xfrm>
              <a:off x="635166" y="5804457"/>
              <a:ext cx="1183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Resolved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A8AC334-6518-6528-0279-AD83B7AE1658}"/>
              </a:ext>
            </a:extLst>
          </p:cNvPr>
          <p:cNvSpPr/>
          <p:nvPr/>
        </p:nvSpPr>
        <p:spPr>
          <a:xfrm rot="19346442">
            <a:off x="2945073" y="875594"/>
            <a:ext cx="406464" cy="2314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9179293F-0CDB-EF8C-0AB6-6470D88AB61F}"/>
              </a:ext>
            </a:extLst>
          </p:cNvPr>
          <p:cNvSpPr/>
          <p:nvPr/>
        </p:nvSpPr>
        <p:spPr>
          <a:xfrm>
            <a:off x="4244820" y="4881185"/>
            <a:ext cx="723886" cy="2314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3C4B63-A802-F76F-0305-953197ACF7F5}"/>
              </a:ext>
            </a:extLst>
          </p:cNvPr>
          <p:cNvGrpSpPr/>
          <p:nvPr/>
        </p:nvGrpSpPr>
        <p:grpSpPr>
          <a:xfrm>
            <a:off x="3334460" y="398548"/>
            <a:ext cx="850096" cy="1032771"/>
            <a:chOff x="635164" y="4890057"/>
            <a:chExt cx="1183336" cy="1437620"/>
          </a:xfrm>
        </p:grpSpPr>
        <p:pic>
          <p:nvPicPr>
            <p:cNvPr id="13" name="图形 12" descr="文档 轮廓">
              <a:extLst>
                <a:ext uri="{FF2B5EF4-FFF2-40B4-BE49-F238E27FC236}">
                  <a16:creationId xmlns:a16="http://schemas.microsoft.com/office/drawing/2014/main" id="{01E313A8-6BD8-D72D-21D1-EE14BCFB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9631" y="4890057"/>
              <a:ext cx="914400" cy="914400"/>
            </a:xfrm>
            <a:prstGeom prst="rect">
              <a:avLst/>
            </a:prstGeom>
          </p:spPr>
        </p:pic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0A9181B0-DAD2-029A-CF5F-21BD77823BBC}"/>
                </a:ext>
              </a:extLst>
            </p:cNvPr>
            <p:cNvSpPr txBox="1"/>
            <p:nvPr/>
          </p:nvSpPr>
          <p:spPr>
            <a:xfrm>
              <a:off x="635164" y="5804457"/>
              <a:ext cx="1183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</a:p>
          </p:txBody>
        </p:sp>
      </p:grp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8A53F77-E655-BFC0-C07B-1DD1C5B6B7BF}"/>
              </a:ext>
            </a:extLst>
          </p:cNvPr>
          <p:cNvSpPr/>
          <p:nvPr/>
        </p:nvSpPr>
        <p:spPr>
          <a:xfrm rot="2529780">
            <a:off x="4172428" y="882375"/>
            <a:ext cx="406464" cy="2314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FD80D5-F5AC-48B8-3E8C-FD13377160AD}"/>
              </a:ext>
            </a:extLst>
          </p:cNvPr>
          <p:cNvSpPr/>
          <p:nvPr/>
        </p:nvSpPr>
        <p:spPr>
          <a:xfrm>
            <a:off x="6345636" y="562966"/>
            <a:ext cx="1012059" cy="323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Contrib. 1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D5A18C-CEFC-C14A-72C1-584472FF1F07}"/>
              </a:ext>
            </a:extLst>
          </p:cNvPr>
          <p:cNvSpPr/>
          <p:nvPr/>
        </p:nvSpPr>
        <p:spPr>
          <a:xfrm>
            <a:off x="6604131" y="2671835"/>
            <a:ext cx="974889" cy="323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Contrib. 2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92A42CD-EE2A-7619-C2EB-C5A214D6DFDA}"/>
              </a:ext>
            </a:extLst>
          </p:cNvPr>
          <p:cNvSpPr/>
          <p:nvPr/>
        </p:nvSpPr>
        <p:spPr>
          <a:xfrm>
            <a:off x="2407276" y="4365942"/>
            <a:ext cx="1008839" cy="323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Contrib. 3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0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用户 轮廓">
            <a:extLst>
              <a:ext uri="{FF2B5EF4-FFF2-40B4-BE49-F238E27FC236}">
                <a16:creationId xmlns:a16="http://schemas.microsoft.com/office/drawing/2014/main" id="{52BABE23-3833-2A7C-2C61-5BFCDA36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66" y="876289"/>
            <a:ext cx="914400" cy="9144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3CD042D-1DBA-2033-2386-B5BD8A82F307}"/>
              </a:ext>
            </a:extLst>
          </p:cNvPr>
          <p:cNvGrpSpPr/>
          <p:nvPr/>
        </p:nvGrpSpPr>
        <p:grpSpPr>
          <a:xfrm>
            <a:off x="1951065" y="649904"/>
            <a:ext cx="1018227" cy="1560731"/>
            <a:chOff x="2402318" y="1419627"/>
            <a:chExt cx="1018227" cy="1560731"/>
          </a:xfrm>
        </p:grpSpPr>
        <p:pic>
          <p:nvPicPr>
            <p:cNvPr id="4" name="Graphic 13" descr="Document with solid fill">
              <a:extLst>
                <a:ext uri="{FF2B5EF4-FFF2-40B4-BE49-F238E27FC236}">
                  <a16:creationId xmlns:a16="http://schemas.microsoft.com/office/drawing/2014/main" id="{0B3134D1-525A-17DC-95B3-FF8F498ED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4222" y="1419627"/>
              <a:ext cx="914400" cy="914400"/>
            </a:xfrm>
            <a:prstGeom prst="rect">
              <a:avLst/>
            </a:prstGeom>
          </p:spPr>
        </p:pic>
        <p:sp>
          <p:nvSpPr>
            <p:cNvPr id="5" name="TextBox 14">
              <a:extLst>
                <a:ext uri="{FF2B5EF4-FFF2-40B4-BE49-F238E27FC236}">
                  <a16:creationId xmlns:a16="http://schemas.microsoft.com/office/drawing/2014/main" id="{C26D12A6-EDC4-571A-EE88-5BD23CF2BE9A}"/>
                </a:ext>
              </a:extLst>
            </p:cNvPr>
            <p:cNvSpPr txBox="1"/>
            <p:nvPr/>
          </p:nvSpPr>
          <p:spPr>
            <a:xfrm>
              <a:off x="2402318" y="23340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13F636-79DC-FBA0-399E-EC93408F242F}"/>
              </a:ext>
            </a:extLst>
          </p:cNvPr>
          <p:cNvGrpSpPr/>
          <p:nvPr/>
        </p:nvGrpSpPr>
        <p:grpSpPr>
          <a:xfrm>
            <a:off x="3498900" y="649904"/>
            <a:ext cx="1236236" cy="1560731"/>
            <a:chOff x="7087534" y="1171653"/>
            <a:chExt cx="1236236" cy="1560731"/>
          </a:xfrm>
        </p:grpSpPr>
        <p:pic>
          <p:nvPicPr>
            <p:cNvPr id="8" name="Graphic 16" descr="Research with solid fill">
              <a:extLst>
                <a:ext uri="{FF2B5EF4-FFF2-40B4-BE49-F238E27FC236}">
                  <a16:creationId xmlns:a16="http://schemas.microsoft.com/office/drawing/2014/main" id="{B8D80490-7126-89D5-C732-03853AA87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50382" y="1171653"/>
              <a:ext cx="914400" cy="914400"/>
            </a:xfrm>
            <a:prstGeom prst="rect">
              <a:avLst/>
            </a:prstGeom>
          </p:spPr>
        </p:pic>
        <p:sp>
          <p:nvSpPr>
            <p:cNvPr id="9" name="TextBox 17">
              <a:extLst>
                <a:ext uri="{FF2B5EF4-FFF2-40B4-BE49-F238E27FC236}">
                  <a16:creationId xmlns:a16="http://schemas.microsoft.com/office/drawing/2014/main" id="{579A837B-E9B9-94CE-B634-DE79F86B7FF1}"/>
                </a:ext>
              </a:extLst>
            </p:cNvPr>
            <p:cNvSpPr txBox="1"/>
            <p:nvPr/>
          </p:nvSpPr>
          <p:spPr>
            <a:xfrm>
              <a:off x="7087534" y="2086053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Robustness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0837A1E-484B-80C4-2A21-57CC4FC32A18}"/>
              </a:ext>
            </a:extLst>
          </p:cNvPr>
          <p:cNvGrpSpPr/>
          <p:nvPr/>
        </p:nvGrpSpPr>
        <p:grpSpPr>
          <a:xfrm>
            <a:off x="5174042" y="649905"/>
            <a:ext cx="1453219" cy="1560730"/>
            <a:chOff x="5246025" y="649904"/>
            <a:chExt cx="1453219" cy="1560730"/>
          </a:xfrm>
        </p:grpSpPr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CF934023-3872-6AA0-324D-B11A31B16892}"/>
                </a:ext>
              </a:extLst>
            </p:cNvPr>
            <p:cNvSpPr txBox="1"/>
            <p:nvPr/>
          </p:nvSpPr>
          <p:spPr>
            <a:xfrm>
              <a:off x="5246025" y="1564303"/>
              <a:ext cx="1453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(In)Tolerable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Deviations</a:t>
              </a:r>
            </a:p>
          </p:txBody>
        </p:sp>
        <p:pic>
          <p:nvPicPr>
            <p:cNvPr id="23" name="图形 22" descr="混在一起的剪贴板 纯色填充">
              <a:extLst>
                <a:ext uri="{FF2B5EF4-FFF2-40B4-BE49-F238E27FC236}">
                  <a16:creationId xmlns:a16="http://schemas.microsoft.com/office/drawing/2014/main" id="{9BEF2171-9FE4-FDBC-D4CD-8BC1D9882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5431" y="649904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4DA00EC-6F59-6EF8-7117-B287EE0AE249}"/>
              </a:ext>
            </a:extLst>
          </p:cNvPr>
          <p:cNvGrpSpPr/>
          <p:nvPr/>
        </p:nvGrpSpPr>
        <p:grpSpPr>
          <a:xfrm>
            <a:off x="5405595" y="2511873"/>
            <a:ext cx="914400" cy="1560731"/>
            <a:chOff x="3893441" y="2667835"/>
            <a:chExt cx="914400" cy="1560731"/>
          </a:xfrm>
        </p:grpSpPr>
        <p:pic>
          <p:nvPicPr>
            <p:cNvPr id="25" name="Graphic 19" descr="Blueprint with solid fill">
              <a:extLst>
                <a:ext uri="{FF2B5EF4-FFF2-40B4-BE49-F238E27FC236}">
                  <a16:creationId xmlns:a16="http://schemas.microsoft.com/office/drawing/2014/main" id="{2B683D43-2CB6-935F-2E57-E3D36AAE3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93441" y="2667835"/>
              <a:ext cx="914400" cy="914400"/>
            </a:xfrm>
            <a:prstGeom prst="rect">
              <a:avLst/>
            </a:prstGeom>
          </p:spPr>
        </p:pic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22796DF-3B7B-30DA-6CE8-4323380C8F40}"/>
                </a:ext>
              </a:extLst>
            </p:cNvPr>
            <p:cNvSpPr txBox="1"/>
            <p:nvPr/>
          </p:nvSpPr>
          <p:spPr>
            <a:xfrm>
              <a:off x="3931298" y="3582235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Repair</a:t>
              </a:r>
            </a:p>
          </p:txBody>
        </p:sp>
      </p:grpSp>
      <p:sp>
        <p:nvSpPr>
          <p:cNvPr id="28" name="菱形 27">
            <a:extLst>
              <a:ext uri="{FF2B5EF4-FFF2-40B4-BE49-F238E27FC236}">
                <a16:creationId xmlns:a16="http://schemas.microsoft.com/office/drawing/2014/main" id="{3A95F772-28A3-C791-C7CA-B4D316EFA64A}"/>
              </a:ext>
            </a:extLst>
          </p:cNvPr>
          <p:cNvSpPr/>
          <p:nvPr/>
        </p:nvSpPr>
        <p:spPr>
          <a:xfrm>
            <a:off x="7187776" y="874047"/>
            <a:ext cx="2034951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菱形 28">
            <a:extLst>
              <a:ext uri="{FF2B5EF4-FFF2-40B4-BE49-F238E27FC236}">
                <a16:creationId xmlns:a16="http://schemas.microsoft.com/office/drawing/2014/main" id="{E7476CD1-FFE3-81D2-8BFE-E43C7A100B79}"/>
              </a:ext>
            </a:extLst>
          </p:cNvPr>
          <p:cNvSpPr/>
          <p:nvPr/>
        </p:nvSpPr>
        <p:spPr>
          <a:xfrm>
            <a:off x="1394795" y="2728351"/>
            <a:ext cx="2130734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B686F00-C3DD-8A11-5B7E-6A7A29C220F8}"/>
              </a:ext>
            </a:extLst>
          </p:cNvPr>
          <p:cNvGrpSpPr/>
          <p:nvPr/>
        </p:nvGrpSpPr>
        <p:grpSpPr>
          <a:xfrm>
            <a:off x="1758688" y="4072604"/>
            <a:ext cx="1402948" cy="1560731"/>
            <a:chOff x="3649173" y="2667835"/>
            <a:chExt cx="1402948" cy="1560731"/>
          </a:xfrm>
        </p:grpSpPr>
        <p:pic>
          <p:nvPicPr>
            <p:cNvPr id="31" name="Graphic 19" descr="Blueprint with solid fill">
              <a:extLst>
                <a:ext uri="{FF2B5EF4-FFF2-40B4-BE49-F238E27FC236}">
                  <a16:creationId xmlns:a16="http://schemas.microsoft.com/office/drawing/2014/main" id="{71D66804-406E-B184-E46E-BA0F99F17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93441" y="2667835"/>
              <a:ext cx="914400" cy="914400"/>
            </a:xfrm>
            <a:prstGeom prst="rect">
              <a:avLst/>
            </a:prstGeom>
          </p:spPr>
        </p:pic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35C4EB79-5611-7BCB-CEBF-60723A0B7EB7}"/>
                </a:ext>
              </a:extLst>
            </p:cNvPr>
            <p:cNvSpPr txBox="1"/>
            <p:nvPr/>
          </p:nvSpPr>
          <p:spPr>
            <a:xfrm>
              <a:off x="3649173" y="3582235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Weakening</a:t>
              </a:r>
            </a:p>
          </p:txBody>
        </p:sp>
      </p:grpSp>
      <p:sp>
        <p:nvSpPr>
          <p:cNvPr id="34" name="箭头: 右 33">
            <a:extLst>
              <a:ext uri="{FF2B5EF4-FFF2-40B4-BE49-F238E27FC236}">
                <a16:creationId xmlns:a16="http://schemas.microsoft.com/office/drawing/2014/main" id="{65A30150-EBAA-1C78-63B4-9228E400BBD9}"/>
              </a:ext>
            </a:extLst>
          </p:cNvPr>
          <p:cNvSpPr/>
          <p:nvPr/>
        </p:nvSpPr>
        <p:spPr>
          <a:xfrm>
            <a:off x="1419322" y="1172417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C58973A-C293-B098-A46A-C272DEFFC7D6}"/>
              </a:ext>
            </a:extLst>
          </p:cNvPr>
          <p:cNvSpPr/>
          <p:nvPr/>
        </p:nvSpPr>
        <p:spPr>
          <a:xfrm>
            <a:off x="2969273" y="1172417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E8B4B1D7-3C26-9480-38BE-CBB3D4229D9A}"/>
              </a:ext>
            </a:extLst>
          </p:cNvPr>
          <p:cNvSpPr/>
          <p:nvPr/>
        </p:nvSpPr>
        <p:spPr>
          <a:xfrm>
            <a:off x="4735152" y="1170175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22D025CA-0718-BE56-A7D4-7F6D2D650B57}"/>
              </a:ext>
            </a:extLst>
          </p:cNvPr>
          <p:cNvSpPr/>
          <p:nvPr/>
        </p:nvSpPr>
        <p:spPr>
          <a:xfrm>
            <a:off x="6508603" y="1170175"/>
            <a:ext cx="5657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6F51949-DA08-D3BD-2D88-632728BCD1F2}"/>
              </a:ext>
            </a:extLst>
          </p:cNvPr>
          <p:cNvSpPr/>
          <p:nvPr/>
        </p:nvSpPr>
        <p:spPr>
          <a:xfrm>
            <a:off x="9336102" y="1167523"/>
            <a:ext cx="620698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4D52585-5241-C010-5D68-313CF339F44D}"/>
              </a:ext>
            </a:extLst>
          </p:cNvPr>
          <p:cNvSpPr txBox="1"/>
          <p:nvPr/>
        </p:nvSpPr>
        <p:spPr>
          <a:xfrm>
            <a:off x="9377397" y="79819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头: 圆角右 39">
            <a:extLst>
              <a:ext uri="{FF2B5EF4-FFF2-40B4-BE49-F238E27FC236}">
                <a16:creationId xmlns:a16="http://schemas.microsoft.com/office/drawing/2014/main" id="{C2A48E5C-AFB4-692F-7D78-0DA7085EA552}"/>
              </a:ext>
            </a:extLst>
          </p:cNvPr>
          <p:cNvSpPr/>
          <p:nvPr/>
        </p:nvSpPr>
        <p:spPr>
          <a:xfrm rot="10800000">
            <a:off x="6655439" y="1973939"/>
            <a:ext cx="1610653" cy="1351958"/>
          </a:xfrm>
          <a:prstGeom prst="bentArrow">
            <a:avLst>
              <a:gd name="adj1" fmla="val 12684"/>
              <a:gd name="adj2" fmla="val 12540"/>
              <a:gd name="adj3" fmla="val 14272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71B96C6-43C2-1593-1D78-E9AE69EAB603}"/>
              </a:ext>
            </a:extLst>
          </p:cNvPr>
          <p:cNvSpPr txBox="1"/>
          <p:nvPr/>
        </p:nvSpPr>
        <p:spPr>
          <a:xfrm>
            <a:off x="7092939" y="264590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25D2E641-AD69-48AD-514E-3E486FC9FD98}"/>
              </a:ext>
            </a:extLst>
          </p:cNvPr>
          <p:cNvSpPr/>
          <p:nvPr/>
        </p:nvSpPr>
        <p:spPr>
          <a:xfrm rot="16200000">
            <a:off x="2242526" y="2267200"/>
            <a:ext cx="435273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42AF22E3-C36D-B36C-2F0C-E72184C3057E}"/>
              </a:ext>
            </a:extLst>
          </p:cNvPr>
          <p:cNvSpPr/>
          <p:nvPr/>
        </p:nvSpPr>
        <p:spPr>
          <a:xfrm rot="10800000">
            <a:off x="3645396" y="3003753"/>
            <a:ext cx="1655554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BA1AC37-F067-A9EB-5BA4-0B579B023BEA}"/>
              </a:ext>
            </a:extLst>
          </p:cNvPr>
          <p:cNvSpPr txBox="1"/>
          <p:nvPr/>
        </p:nvSpPr>
        <p:spPr>
          <a:xfrm>
            <a:off x="1891681" y="234631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00A27154-5F19-42F8-1DF0-7B88C3F7EF2F}"/>
              </a:ext>
            </a:extLst>
          </p:cNvPr>
          <p:cNvSpPr/>
          <p:nvPr/>
        </p:nvSpPr>
        <p:spPr>
          <a:xfrm rot="5400000">
            <a:off x="2242526" y="3788756"/>
            <a:ext cx="435273" cy="3221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圆角右 49">
            <a:extLst>
              <a:ext uri="{FF2B5EF4-FFF2-40B4-BE49-F238E27FC236}">
                <a16:creationId xmlns:a16="http://schemas.microsoft.com/office/drawing/2014/main" id="{B3A3B57F-9032-6DEF-503A-CCE0AF666A7B}"/>
              </a:ext>
            </a:extLst>
          </p:cNvPr>
          <p:cNvSpPr/>
          <p:nvPr/>
        </p:nvSpPr>
        <p:spPr>
          <a:xfrm rot="16200000" flipV="1">
            <a:off x="4305593" y="3057364"/>
            <a:ext cx="728756" cy="2852057"/>
          </a:xfrm>
          <a:prstGeom prst="bentArrow">
            <a:avLst>
              <a:gd name="adj1" fmla="val 25783"/>
              <a:gd name="adj2" fmla="val 25000"/>
              <a:gd name="adj3" fmla="val 25000"/>
              <a:gd name="adj4" fmla="val 459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932AB7-6C07-E75A-C967-C4E4EF532416}"/>
              </a:ext>
            </a:extLst>
          </p:cNvPr>
          <p:cNvSpPr txBox="1"/>
          <p:nvPr/>
        </p:nvSpPr>
        <p:spPr>
          <a:xfrm>
            <a:off x="1833972" y="36704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F0747CF-76F2-F99F-6FFD-576D9980A4E3}"/>
              </a:ext>
            </a:extLst>
          </p:cNvPr>
          <p:cNvGrpSpPr/>
          <p:nvPr/>
        </p:nvGrpSpPr>
        <p:grpSpPr>
          <a:xfrm>
            <a:off x="10012789" y="646183"/>
            <a:ext cx="914400" cy="1560731"/>
            <a:chOff x="2454222" y="1419627"/>
            <a:chExt cx="914400" cy="1560731"/>
          </a:xfrm>
        </p:grpSpPr>
        <p:pic>
          <p:nvPicPr>
            <p:cNvPr id="56" name="Graphic 13" descr="Document with solid fill">
              <a:extLst>
                <a:ext uri="{FF2B5EF4-FFF2-40B4-BE49-F238E27FC236}">
                  <a16:creationId xmlns:a16="http://schemas.microsoft.com/office/drawing/2014/main" id="{B73BDB63-EBAC-F4DC-DD22-C40C3B4FA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4222" y="1419627"/>
              <a:ext cx="914400" cy="914400"/>
            </a:xfrm>
            <a:prstGeom prst="rect">
              <a:avLst/>
            </a:prstGeom>
          </p:spPr>
        </p:pic>
        <p:sp>
          <p:nvSpPr>
            <p:cNvPr id="57" name="TextBox 14">
              <a:extLst>
                <a:ext uri="{FF2B5EF4-FFF2-40B4-BE49-F238E27FC236}">
                  <a16:creationId xmlns:a16="http://schemas.microsoft.com/office/drawing/2014/main" id="{EF2A06F4-C407-DDC1-DCBE-9C14B2376D1B}"/>
                </a:ext>
              </a:extLst>
            </p:cNvPr>
            <p:cNvSpPr txBox="1"/>
            <p:nvPr/>
          </p:nvSpPr>
          <p:spPr>
            <a:xfrm>
              <a:off x="2492086" y="2334027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</p:txBody>
        </p:sp>
      </p:grp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FE85FF45-761B-2356-FFBE-DB42813BC0E0}"/>
              </a:ext>
            </a:extLst>
          </p:cNvPr>
          <p:cNvSpPr/>
          <p:nvPr/>
        </p:nvSpPr>
        <p:spPr>
          <a:xfrm>
            <a:off x="1124857" y="2705089"/>
            <a:ext cx="5383746" cy="2928246"/>
          </a:xfrm>
          <a:custGeom>
            <a:avLst/>
            <a:gdLst>
              <a:gd name="connsiteX0" fmla="*/ 0 w 5383746"/>
              <a:gd name="connsiteY0" fmla="*/ 0 h 2928246"/>
              <a:gd name="connsiteX1" fmla="*/ 607213 w 5383746"/>
              <a:gd name="connsiteY1" fmla="*/ 0 h 2928246"/>
              <a:gd name="connsiteX2" fmla="*/ 1165848 w 5383746"/>
              <a:gd name="connsiteY2" fmla="*/ 0 h 2928246"/>
              <a:gd name="connsiteX3" fmla="*/ 1773061 w 5383746"/>
              <a:gd name="connsiteY3" fmla="*/ 0 h 2928246"/>
              <a:gd name="connsiteX4" fmla="*/ 2428850 w 5383746"/>
              <a:gd name="connsiteY4" fmla="*/ 0 h 2928246"/>
              <a:gd name="connsiteX5" fmla="*/ 2428850 w 5383746"/>
              <a:gd name="connsiteY5" fmla="*/ 697432 h 2928246"/>
              <a:gd name="connsiteX6" fmla="*/ 2428850 w 5383746"/>
              <a:gd name="connsiteY6" fmla="*/ 1367514 h 2928246"/>
              <a:gd name="connsiteX7" fmla="*/ 3078927 w 5383746"/>
              <a:gd name="connsiteY7" fmla="*/ 1367514 h 2928246"/>
              <a:gd name="connsiteX8" fmla="*/ 3729004 w 5383746"/>
              <a:gd name="connsiteY8" fmla="*/ 1367514 h 2928246"/>
              <a:gd name="connsiteX9" fmla="*/ 4349532 w 5383746"/>
              <a:gd name="connsiteY9" fmla="*/ 1367514 h 2928246"/>
              <a:gd name="connsiteX10" fmla="*/ 5383746 w 5383746"/>
              <a:gd name="connsiteY10" fmla="*/ 1367514 h 2928246"/>
              <a:gd name="connsiteX11" fmla="*/ 5383746 w 5383746"/>
              <a:gd name="connsiteY11" fmla="*/ 1918973 h 2928246"/>
              <a:gd name="connsiteX12" fmla="*/ 5383746 w 5383746"/>
              <a:gd name="connsiteY12" fmla="*/ 2470431 h 2928246"/>
              <a:gd name="connsiteX13" fmla="*/ 5383746 w 5383746"/>
              <a:gd name="connsiteY13" fmla="*/ 2928246 h 2928246"/>
              <a:gd name="connsiteX14" fmla="*/ 4603103 w 5383746"/>
              <a:gd name="connsiteY14" fmla="*/ 2928246 h 2928246"/>
              <a:gd name="connsiteX15" fmla="*/ 3930135 w 5383746"/>
              <a:gd name="connsiteY15" fmla="*/ 2928246 h 2928246"/>
              <a:gd name="connsiteX16" fmla="*/ 3418679 w 5383746"/>
              <a:gd name="connsiteY16" fmla="*/ 2928246 h 2928246"/>
              <a:gd name="connsiteX17" fmla="*/ 2853385 w 5383746"/>
              <a:gd name="connsiteY17" fmla="*/ 2928246 h 2928246"/>
              <a:gd name="connsiteX18" fmla="*/ 2180417 w 5383746"/>
              <a:gd name="connsiteY18" fmla="*/ 2928246 h 2928246"/>
              <a:gd name="connsiteX19" fmla="*/ 1507449 w 5383746"/>
              <a:gd name="connsiteY19" fmla="*/ 2928246 h 2928246"/>
              <a:gd name="connsiteX20" fmla="*/ 834481 w 5383746"/>
              <a:gd name="connsiteY20" fmla="*/ 2928246 h 2928246"/>
              <a:gd name="connsiteX21" fmla="*/ 0 w 5383746"/>
              <a:gd name="connsiteY21" fmla="*/ 2928246 h 2928246"/>
              <a:gd name="connsiteX22" fmla="*/ 0 w 5383746"/>
              <a:gd name="connsiteY22" fmla="*/ 2430444 h 2928246"/>
              <a:gd name="connsiteX23" fmla="*/ 0 w 5383746"/>
              <a:gd name="connsiteY23" fmla="*/ 1844795 h 2928246"/>
              <a:gd name="connsiteX24" fmla="*/ 0 w 5383746"/>
              <a:gd name="connsiteY24" fmla="*/ 1317711 h 2928246"/>
              <a:gd name="connsiteX25" fmla="*/ 0 w 5383746"/>
              <a:gd name="connsiteY25" fmla="*/ 761344 h 2928246"/>
              <a:gd name="connsiteX26" fmla="*/ 0 w 5383746"/>
              <a:gd name="connsiteY26" fmla="*/ 0 h 292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3746" h="2928246" extrusionOk="0">
                <a:moveTo>
                  <a:pt x="0" y="0"/>
                </a:moveTo>
                <a:cubicBezTo>
                  <a:pt x="251975" y="12909"/>
                  <a:pt x="358647" y="-28811"/>
                  <a:pt x="607213" y="0"/>
                </a:cubicBezTo>
                <a:cubicBezTo>
                  <a:pt x="855779" y="28811"/>
                  <a:pt x="900043" y="2025"/>
                  <a:pt x="1165848" y="0"/>
                </a:cubicBezTo>
                <a:cubicBezTo>
                  <a:pt x="1431653" y="-2025"/>
                  <a:pt x="1651008" y="10990"/>
                  <a:pt x="1773061" y="0"/>
                </a:cubicBezTo>
                <a:cubicBezTo>
                  <a:pt x="1895114" y="-10990"/>
                  <a:pt x="2241295" y="10128"/>
                  <a:pt x="2428850" y="0"/>
                </a:cubicBezTo>
                <a:cubicBezTo>
                  <a:pt x="2413096" y="321133"/>
                  <a:pt x="2432358" y="494957"/>
                  <a:pt x="2428850" y="697432"/>
                </a:cubicBezTo>
                <a:cubicBezTo>
                  <a:pt x="2425342" y="899907"/>
                  <a:pt x="2427590" y="1226674"/>
                  <a:pt x="2428850" y="1367514"/>
                </a:cubicBezTo>
                <a:cubicBezTo>
                  <a:pt x="2706556" y="1339578"/>
                  <a:pt x="2776983" y="1387864"/>
                  <a:pt x="3078927" y="1367514"/>
                </a:cubicBezTo>
                <a:cubicBezTo>
                  <a:pt x="3380871" y="1347164"/>
                  <a:pt x="3585011" y="1370555"/>
                  <a:pt x="3729004" y="1367514"/>
                </a:cubicBezTo>
                <a:cubicBezTo>
                  <a:pt x="3872997" y="1364473"/>
                  <a:pt x="4224675" y="1380805"/>
                  <a:pt x="4349532" y="1367514"/>
                </a:cubicBezTo>
                <a:cubicBezTo>
                  <a:pt x="4474389" y="1354223"/>
                  <a:pt x="4922122" y="1378904"/>
                  <a:pt x="5383746" y="1367514"/>
                </a:cubicBezTo>
                <a:cubicBezTo>
                  <a:pt x="5360391" y="1620043"/>
                  <a:pt x="5402794" y="1725324"/>
                  <a:pt x="5383746" y="1918973"/>
                </a:cubicBezTo>
                <a:cubicBezTo>
                  <a:pt x="5364698" y="2112622"/>
                  <a:pt x="5397804" y="2223404"/>
                  <a:pt x="5383746" y="2470431"/>
                </a:cubicBezTo>
                <a:cubicBezTo>
                  <a:pt x="5369688" y="2717458"/>
                  <a:pt x="5374503" y="2758537"/>
                  <a:pt x="5383746" y="2928246"/>
                </a:cubicBezTo>
                <a:cubicBezTo>
                  <a:pt x="5042158" y="2896537"/>
                  <a:pt x="4830025" y="2923862"/>
                  <a:pt x="4603103" y="2928246"/>
                </a:cubicBezTo>
                <a:cubicBezTo>
                  <a:pt x="4376181" y="2932630"/>
                  <a:pt x="4192159" y="2937714"/>
                  <a:pt x="3930135" y="2928246"/>
                </a:cubicBezTo>
                <a:cubicBezTo>
                  <a:pt x="3668111" y="2918778"/>
                  <a:pt x="3625489" y="2934678"/>
                  <a:pt x="3418679" y="2928246"/>
                </a:cubicBezTo>
                <a:cubicBezTo>
                  <a:pt x="3211869" y="2921814"/>
                  <a:pt x="2999912" y="2933268"/>
                  <a:pt x="2853385" y="2928246"/>
                </a:cubicBezTo>
                <a:cubicBezTo>
                  <a:pt x="2706858" y="2923224"/>
                  <a:pt x="2428096" y="2903659"/>
                  <a:pt x="2180417" y="2928246"/>
                </a:cubicBezTo>
                <a:cubicBezTo>
                  <a:pt x="1932738" y="2952833"/>
                  <a:pt x="1826867" y="2927524"/>
                  <a:pt x="1507449" y="2928246"/>
                </a:cubicBezTo>
                <a:cubicBezTo>
                  <a:pt x="1188031" y="2928968"/>
                  <a:pt x="1075853" y="2941071"/>
                  <a:pt x="834481" y="2928246"/>
                </a:cubicBezTo>
                <a:cubicBezTo>
                  <a:pt x="593109" y="2915421"/>
                  <a:pt x="277682" y="2956277"/>
                  <a:pt x="0" y="2928246"/>
                </a:cubicBezTo>
                <a:cubicBezTo>
                  <a:pt x="-19959" y="2708820"/>
                  <a:pt x="19857" y="2669125"/>
                  <a:pt x="0" y="2430444"/>
                </a:cubicBezTo>
                <a:cubicBezTo>
                  <a:pt x="-19857" y="2191763"/>
                  <a:pt x="14424" y="2088396"/>
                  <a:pt x="0" y="1844795"/>
                </a:cubicBezTo>
                <a:cubicBezTo>
                  <a:pt x="-14424" y="1601194"/>
                  <a:pt x="876" y="1539411"/>
                  <a:pt x="0" y="1317711"/>
                </a:cubicBezTo>
                <a:cubicBezTo>
                  <a:pt x="-876" y="1096011"/>
                  <a:pt x="-226" y="942799"/>
                  <a:pt x="0" y="761344"/>
                </a:cubicBezTo>
                <a:cubicBezTo>
                  <a:pt x="226" y="579889"/>
                  <a:pt x="8559" y="27532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98131550">
                  <a:custGeom>
                    <a:avLst/>
                    <a:gdLst>
                      <a:gd name="connsiteX0" fmla="*/ 0 w 5383746"/>
                      <a:gd name="connsiteY0" fmla="*/ 0 h 2928246"/>
                      <a:gd name="connsiteX1" fmla="*/ 2428850 w 5383746"/>
                      <a:gd name="connsiteY1" fmla="*/ 0 h 2928246"/>
                      <a:gd name="connsiteX2" fmla="*/ 2428850 w 5383746"/>
                      <a:gd name="connsiteY2" fmla="*/ 1367514 h 2928246"/>
                      <a:gd name="connsiteX3" fmla="*/ 5383746 w 5383746"/>
                      <a:gd name="connsiteY3" fmla="*/ 1367514 h 2928246"/>
                      <a:gd name="connsiteX4" fmla="*/ 5383746 w 5383746"/>
                      <a:gd name="connsiteY4" fmla="*/ 2928246 h 2928246"/>
                      <a:gd name="connsiteX5" fmla="*/ 0 w 5383746"/>
                      <a:gd name="connsiteY5" fmla="*/ 2928246 h 2928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383746" h="2928246">
                        <a:moveTo>
                          <a:pt x="0" y="0"/>
                        </a:moveTo>
                        <a:lnTo>
                          <a:pt x="2428850" y="0"/>
                        </a:lnTo>
                        <a:lnTo>
                          <a:pt x="2428850" y="1367514"/>
                        </a:lnTo>
                        <a:lnTo>
                          <a:pt x="5383746" y="1367514"/>
                        </a:lnTo>
                        <a:lnTo>
                          <a:pt x="5383746" y="2928246"/>
                        </a:lnTo>
                        <a:lnTo>
                          <a:pt x="0" y="2928246"/>
                        </a:ln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862EF03-CA43-E2B6-2B01-C520FC358F9F}"/>
              </a:ext>
            </a:extLst>
          </p:cNvPr>
          <p:cNvSpPr/>
          <p:nvPr/>
        </p:nvSpPr>
        <p:spPr>
          <a:xfrm>
            <a:off x="8015352" y="4920721"/>
            <a:ext cx="879390" cy="500430"/>
          </a:xfrm>
          <a:custGeom>
            <a:avLst/>
            <a:gdLst>
              <a:gd name="connsiteX0" fmla="*/ 0 w 879390"/>
              <a:gd name="connsiteY0" fmla="*/ 0 h 500430"/>
              <a:gd name="connsiteX1" fmla="*/ 430901 w 879390"/>
              <a:gd name="connsiteY1" fmla="*/ 0 h 500430"/>
              <a:gd name="connsiteX2" fmla="*/ 879390 w 879390"/>
              <a:gd name="connsiteY2" fmla="*/ 0 h 500430"/>
              <a:gd name="connsiteX3" fmla="*/ 879390 w 879390"/>
              <a:gd name="connsiteY3" fmla="*/ 500430 h 500430"/>
              <a:gd name="connsiteX4" fmla="*/ 422107 w 879390"/>
              <a:gd name="connsiteY4" fmla="*/ 500430 h 500430"/>
              <a:gd name="connsiteX5" fmla="*/ 0 w 879390"/>
              <a:gd name="connsiteY5" fmla="*/ 500430 h 500430"/>
              <a:gd name="connsiteX6" fmla="*/ 0 w 879390"/>
              <a:gd name="connsiteY6" fmla="*/ 0 h 50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390" h="500430" fill="none" extrusionOk="0">
                <a:moveTo>
                  <a:pt x="0" y="0"/>
                </a:moveTo>
                <a:cubicBezTo>
                  <a:pt x="120377" y="-3664"/>
                  <a:pt x="295129" y="1942"/>
                  <a:pt x="430901" y="0"/>
                </a:cubicBezTo>
                <a:cubicBezTo>
                  <a:pt x="566673" y="-1942"/>
                  <a:pt x="731140" y="-12467"/>
                  <a:pt x="879390" y="0"/>
                </a:cubicBezTo>
                <a:cubicBezTo>
                  <a:pt x="858839" y="126702"/>
                  <a:pt x="892602" y="284539"/>
                  <a:pt x="879390" y="500430"/>
                </a:cubicBezTo>
                <a:cubicBezTo>
                  <a:pt x="730333" y="493594"/>
                  <a:pt x="520514" y="518723"/>
                  <a:pt x="422107" y="500430"/>
                </a:cubicBezTo>
                <a:cubicBezTo>
                  <a:pt x="323700" y="482137"/>
                  <a:pt x="117853" y="484130"/>
                  <a:pt x="0" y="500430"/>
                </a:cubicBezTo>
                <a:cubicBezTo>
                  <a:pt x="-18707" y="277560"/>
                  <a:pt x="20942" y="245772"/>
                  <a:pt x="0" y="0"/>
                </a:cubicBezTo>
                <a:close/>
              </a:path>
              <a:path w="879390" h="500430" stroke="0" extrusionOk="0">
                <a:moveTo>
                  <a:pt x="0" y="0"/>
                </a:moveTo>
                <a:cubicBezTo>
                  <a:pt x="98179" y="2889"/>
                  <a:pt x="317525" y="-12354"/>
                  <a:pt x="457283" y="0"/>
                </a:cubicBezTo>
                <a:cubicBezTo>
                  <a:pt x="597041" y="12354"/>
                  <a:pt x="707777" y="-18043"/>
                  <a:pt x="879390" y="0"/>
                </a:cubicBezTo>
                <a:cubicBezTo>
                  <a:pt x="895134" y="212164"/>
                  <a:pt x="880953" y="327925"/>
                  <a:pt x="879390" y="500430"/>
                </a:cubicBezTo>
                <a:cubicBezTo>
                  <a:pt x="761825" y="497540"/>
                  <a:pt x="594451" y="520705"/>
                  <a:pt x="439695" y="500430"/>
                </a:cubicBezTo>
                <a:cubicBezTo>
                  <a:pt x="284939" y="480155"/>
                  <a:pt x="144636" y="515063"/>
                  <a:pt x="0" y="500430"/>
                </a:cubicBezTo>
                <a:cubicBezTo>
                  <a:pt x="-17832" y="389380"/>
                  <a:pt x="-14438" y="195330"/>
                  <a:pt x="0" y="0"/>
                </a:cubicBezTo>
                <a:close/>
              </a:path>
            </a:pathLst>
          </a:custGeom>
          <a:ln w="28575">
            <a:prstDash val="dash"/>
            <a:extLst>
              <a:ext uri="{C807C97D-BFC1-408E-A445-0C87EB9F89A2}">
                <ask:lineSketchStyleProps xmlns:ask="http://schemas.microsoft.com/office/drawing/2018/sketchyshapes" sd="1510449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20">
            <a:extLst>
              <a:ext uri="{FF2B5EF4-FFF2-40B4-BE49-F238E27FC236}">
                <a16:creationId xmlns:a16="http://schemas.microsoft.com/office/drawing/2014/main" id="{2597DEF9-69DD-32BA-78EA-53092466A17F}"/>
              </a:ext>
            </a:extLst>
          </p:cNvPr>
          <p:cNvSpPr txBox="1"/>
          <p:nvPr/>
        </p:nvSpPr>
        <p:spPr>
          <a:xfrm>
            <a:off x="8894742" y="4847771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of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</a:t>
            </a:r>
          </a:p>
        </p:txBody>
      </p:sp>
    </p:spTree>
    <p:extLst>
      <p:ext uri="{BB962C8B-B14F-4D97-AF65-F5344CB8AC3E}">
        <p14:creationId xmlns:p14="http://schemas.microsoft.com/office/powerpoint/2010/main" val="89802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426F09B6-49C6-ECA9-9041-55F214B7DF6C}"/>
              </a:ext>
            </a:extLst>
          </p:cNvPr>
          <p:cNvGrpSpPr/>
          <p:nvPr/>
        </p:nvGrpSpPr>
        <p:grpSpPr>
          <a:xfrm>
            <a:off x="2652858" y="1347614"/>
            <a:ext cx="1390124" cy="1560731"/>
            <a:chOff x="2216368" y="1419627"/>
            <a:chExt cx="1390124" cy="1560731"/>
          </a:xfrm>
        </p:grpSpPr>
        <p:pic>
          <p:nvPicPr>
            <p:cNvPr id="2" name="Graphic 13" descr="Document with solid fill">
              <a:extLst>
                <a:ext uri="{FF2B5EF4-FFF2-40B4-BE49-F238E27FC236}">
                  <a16:creationId xmlns:a16="http://schemas.microsoft.com/office/drawing/2014/main" id="{D6AAEBB4-AD29-8EB7-0AA0-D850D6FD5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4222" y="1419627"/>
              <a:ext cx="914400" cy="914400"/>
            </a:xfrm>
            <a:prstGeom prst="rect">
              <a:avLst/>
            </a:prstGeom>
          </p:spPr>
        </p:pic>
        <p:sp>
          <p:nvSpPr>
            <p:cNvPr id="3" name="TextBox 14">
              <a:extLst>
                <a:ext uri="{FF2B5EF4-FFF2-40B4-BE49-F238E27FC236}">
                  <a16:creationId xmlns:a16="http://schemas.microsoft.com/office/drawing/2014/main" id="{E69ED60F-D41D-BE93-E99B-E3F9D1BD7241}"/>
                </a:ext>
              </a:extLst>
            </p:cNvPr>
            <p:cNvSpPr txBox="1"/>
            <p:nvPr/>
          </p:nvSpPr>
          <p:spPr>
            <a:xfrm>
              <a:off x="2216368" y="2334027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Safety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646E307-4A19-55DF-FF3E-9A90915BB139}"/>
              </a:ext>
            </a:extLst>
          </p:cNvPr>
          <p:cNvGrpSpPr/>
          <p:nvPr/>
        </p:nvGrpSpPr>
        <p:grpSpPr>
          <a:xfrm>
            <a:off x="2649337" y="3937224"/>
            <a:ext cx="1390124" cy="1560731"/>
            <a:chOff x="2253965" y="3429000"/>
            <a:chExt cx="1390124" cy="1560731"/>
          </a:xfrm>
        </p:grpSpPr>
        <p:pic>
          <p:nvPicPr>
            <p:cNvPr id="4" name="Graphic 13" descr="Document with solid fill">
              <a:extLst>
                <a:ext uri="{FF2B5EF4-FFF2-40B4-BE49-F238E27FC236}">
                  <a16:creationId xmlns:a16="http://schemas.microsoft.com/office/drawing/2014/main" id="{8C5203F4-B335-B27A-AF13-2897966AF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815" y="3429000"/>
              <a:ext cx="914400" cy="914400"/>
            </a:xfrm>
            <a:prstGeom prst="rect">
              <a:avLst/>
            </a:prstGeom>
          </p:spPr>
        </p:pic>
        <p:sp>
          <p:nvSpPr>
            <p:cNvPr id="5" name="TextBox 14">
              <a:extLst>
                <a:ext uri="{FF2B5EF4-FFF2-40B4-BE49-F238E27FC236}">
                  <a16:creationId xmlns:a16="http://schemas.microsoft.com/office/drawing/2014/main" id="{EAB24420-BACD-30D8-E589-E255DFDA0CFE}"/>
                </a:ext>
              </a:extLst>
            </p:cNvPr>
            <p:cNvSpPr txBox="1"/>
            <p:nvPr/>
          </p:nvSpPr>
          <p:spPr>
            <a:xfrm>
              <a:off x="2253965" y="4343400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</a:p>
          </p:txBody>
        </p:sp>
      </p:grpSp>
      <p:grpSp>
        <p:nvGrpSpPr>
          <p:cNvPr id="9" name="Group 3">
            <a:extLst>
              <a:ext uri="{FF2B5EF4-FFF2-40B4-BE49-F238E27FC236}">
                <a16:creationId xmlns:a16="http://schemas.microsoft.com/office/drawing/2014/main" id="{C1D02D6E-F4CE-9423-E647-3DE5B85D2477}"/>
              </a:ext>
            </a:extLst>
          </p:cNvPr>
          <p:cNvGrpSpPr/>
          <p:nvPr/>
        </p:nvGrpSpPr>
        <p:grpSpPr>
          <a:xfrm>
            <a:off x="746358" y="1560607"/>
            <a:ext cx="1588961" cy="1076087"/>
            <a:chOff x="1130430" y="1898333"/>
            <a:chExt cx="1588961" cy="1076087"/>
          </a:xfrm>
        </p:grpSpPr>
        <p:grpSp>
          <p:nvGrpSpPr>
            <p:cNvPr id="19" name="Content Placeholder 5" descr="Users with solid fill">
              <a:extLst>
                <a:ext uri="{FF2B5EF4-FFF2-40B4-BE49-F238E27FC236}">
                  <a16:creationId xmlns:a16="http://schemas.microsoft.com/office/drawing/2014/main" id="{6747A37F-9A50-B381-78AF-BEF430E51EED}"/>
                </a:ext>
              </a:extLst>
            </p:cNvPr>
            <p:cNvGrpSpPr/>
            <p:nvPr/>
          </p:nvGrpSpPr>
          <p:grpSpPr>
            <a:xfrm>
              <a:off x="1524858" y="1898333"/>
              <a:ext cx="800100" cy="499109"/>
              <a:chOff x="1524858" y="1898333"/>
              <a:chExt cx="800100" cy="499109"/>
            </a:xfrm>
            <a:solidFill>
              <a:srgbClr val="000000"/>
            </a:solidFill>
          </p:grpSpPr>
          <p:sp>
            <p:nvSpPr>
              <p:cNvPr id="21" name="Freeform: Shape 6">
                <a:extLst>
                  <a:ext uri="{FF2B5EF4-FFF2-40B4-BE49-F238E27FC236}">
                    <a16:creationId xmlns:a16="http://schemas.microsoft.com/office/drawing/2014/main" id="{2D35FAEF-AF55-6087-4C2C-0B19822EA791}"/>
                  </a:ext>
                </a:extLst>
              </p:cNvPr>
              <p:cNvSpPr/>
              <p:nvPr/>
            </p:nvSpPr>
            <p:spPr>
              <a:xfrm>
                <a:off x="1610583" y="1898333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7">
                <a:extLst>
                  <a:ext uri="{FF2B5EF4-FFF2-40B4-BE49-F238E27FC236}">
                    <a16:creationId xmlns:a16="http://schemas.microsoft.com/office/drawing/2014/main" id="{AFDA6864-3134-4D16-4D6C-F8C308209E27}"/>
                  </a:ext>
                </a:extLst>
              </p:cNvPr>
              <p:cNvSpPr/>
              <p:nvPr/>
            </p:nvSpPr>
            <p:spPr>
              <a:xfrm>
                <a:off x="2067783" y="1898333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8">
                <a:extLst>
                  <a:ext uri="{FF2B5EF4-FFF2-40B4-BE49-F238E27FC236}">
                    <a16:creationId xmlns:a16="http://schemas.microsoft.com/office/drawing/2014/main" id="{C538EC3B-DB79-7F2F-8615-E12DD153A723}"/>
                  </a:ext>
                </a:extLst>
              </p:cNvPr>
              <p:cNvSpPr/>
              <p:nvPr/>
            </p:nvSpPr>
            <p:spPr>
              <a:xfrm>
                <a:off x="1753458" y="2225993"/>
                <a:ext cx="342900" cy="171449"/>
              </a:xfrm>
              <a:custGeom>
                <a:avLst/>
                <a:gdLst>
                  <a:gd name="connsiteX0" fmla="*/ 342900 w 342900"/>
                  <a:gd name="connsiteY0" fmla="*/ 171450 h 171449"/>
                  <a:gd name="connsiteX1" fmla="*/ 342900 w 342900"/>
                  <a:gd name="connsiteY1" fmla="*/ 85725 h 171449"/>
                  <a:gd name="connsiteX2" fmla="*/ 325755 w 342900"/>
                  <a:gd name="connsiteY2" fmla="*/ 51435 h 171449"/>
                  <a:gd name="connsiteX3" fmla="*/ 241935 w 342900"/>
                  <a:gd name="connsiteY3" fmla="*/ 11430 h 171449"/>
                  <a:gd name="connsiteX4" fmla="*/ 171450 w 342900"/>
                  <a:gd name="connsiteY4" fmla="*/ 0 h 171449"/>
                  <a:gd name="connsiteX5" fmla="*/ 100965 w 342900"/>
                  <a:gd name="connsiteY5" fmla="*/ 11430 h 171449"/>
                  <a:gd name="connsiteX6" fmla="*/ 17145 w 342900"/>
                  <a:gd name="connsiteY6" fmla="*/ 51435 h 171449"/>
                  <a:gd name="connsiteX7" fmla="*/ 0 w 342900"/>
                  <a:gd name="connsiteY7" fmla="*/ 85725 h 171449"/>
                  <a:gd name="connsiteX8" fmla="*/ 0 w 342900"/>
                  <a:gd name="connsiteY8" fmla="*/ 171450 h 171449"/>
                  <a:gd name="connsiteX9" fmla="*/ 342900 w 342900"/>
                  <a:gd name="connsiteY9" fmla="*/ 171450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71449">
                    <a:moveTo>
                      <a:pt x="342900" y="171450"/>
                    </a:moveTo>
                    <a:lnTo>
                      <a:pt x="342900" y="85725"/>
                    </a:lnTo>
                    <a:cubicBezTo>
                      <a:pt x="342900" y="72390"/>
                      <a:pt x="337185" y="59055"/>
                      <a:pt x="325755" y="51435"/>
                    </a:cubicBezTo>
                    <a:cubicBezTo>
                      <a:pt x="302895" y="32385"/>
                      <a:pt x="272415" y="19050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19050"/>
                      <a:pt x="41910" y="34290"/>
                      <a:pt x="17145" y="51435"/>
                    </a:cubicBezTo>
                    <a:cubicBezTo>
                      <a:pt x="5715" y="60960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342900" y="1714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9">
                <a:extLst>
                  <a:ext uri="{FF2B5EF4-FFF2-40B4-BE49-F238E27FC236}">
                    <a16:creationId xmlns:a16="http://schemas.microsoft.com/office/drawing/2014/main" id="{C8D453B6-12E3-D057-E7CC-537227E4C6A7}"/>
                  </a:ext>
                </a:extLst>
              </p:cNvPr>
              <p:cNvSpPr/>
              <p:nvPr/>
            </p:nvSpPr>
            <p:spPr>
              <a:xfrm>
                <a:off x="1839183" y="2031683"/>
                <a:ext cx="171450" cy="171450"/>
              </a:xfrm>
              <a:custGeom>
                <a:avLst/>
                <a:gdLst>
                  <a:gd name="connsiteX0" fmla="*/ 171450 w 171450"/>
                  <a:gd name="connsiteY0" fmla="*/ 85725 h 171450"/>
                  <a:gd name="connsiteX1" fmla="*/ 85725 w 171450"/>
                  <a:gd name="connsiteY1" fmla="*/ 171450 h 171450"/>
                  <a:gd name="connsiteX2" fmla="*/ 0 w 171450"/>
                  <a:gd name="connsiteY2" fmla="*/ 85725 h 171450"/>
                  <a:gd name="connsiteX3" fmla="*/ 85725 w 171450"/>
                  <a:gd name="connsiteY3" fmla="*/ 0 h 171450"/>
                  <a:gd name="connsiteX4" fmla="*/ 171450 w 171450"/>
                  <a:gd name="connsiteY4" fmla="*/ 8572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10">
                <a:extLst>
                  <a:ext uri="{FF2B5EF4-FFF2-40B4-BE49-F238E27FC236}">
                    <a16:creationId xmlns:a16="http://schemas.microsoft.com/office/drawing/2014/main" id="{E4A445EF-6E8C-6354-8763-2073FFB94723}"/>
                  </a:ext>
                </a:extLst>
              </p:cNvPr>
              <p:cNvSpPr/>
              <p:nvPr/>
            </p:nvSpPr>
            <p:spPr>
              <a:xfrm>
                <a:off x="2014443" y="2092643"/>
                <a:ext cx="310514" cy="171450"/>
              </a:xfrm>
              <a:custGeom>
                <a:avLst/>
                <a:gdLst>
                  <a:gd name="connsiteX0" fmla="*/ 293370 w 310514"/>
                  <a:gd name="connsiteY0" fmla="*/ 51435 h 171450"/>
                  <a:gd name="connsiteX1" fmla="*/ 209550 w 310514"/>
                  <a:gd name="connsiteY1" fmla="*/ 11430 h 171450"/>
                  <a:gd name="connsiteX2" fmla="*/ 139065 w 310514"/>
                  <a:gd name="connsiteY2" fmla="*/ 0 h 171450"/>
                  <a:gd name="connsiteX3" fmla="*/ 68580 w 310514"/>
                  <a:gd name="connsiteY3" fmla="*/ 11430 h 171450"/>
                  <a:gd name="connsiteX4" fmla="*/ 34290 w 310514"/>
                  <a:gd name="connsiteY4" fmla="*/ 24765 h 171450"/>
                  <a:gd name="connsiteX5" fmla="*/ 34290 w 310514"/>
                  <a:gd name="connsiteY5" fmla="*/ 26670 h 171450"/>
                  <a:gd name="connsiteX6" fmla="*/ 0 w 310514"/>
                  <a:gd name="connsiteY6" fmla="*/ 110490 h 171450"/>
                  <a:gd name="connsiteX7" fmla="*/ 87630 w 310514"/>
                  <a:gd name="connsiteY7" fmla="*/ 154305 h 171450"/>
                  <a:gd name="connsiteX8" fmla="*/ 102870 w 310514"/>
                  <a:gd name="connsiteY8" fmla="*/ 171450 h 171450"/>
                  <a:gd name="connsiteX9" fmla="*/ 310515 w 310514"/>
                  <a:gd name="connsiteY9" fmla="*/ 171450 h 171450"/>
                  <a:gd name="connsiteX10" fmla="*/ 310515 w 310514"/>
                  <a:gd name="connsiteY10" fmla="*/ 85725 h 171450"/>
                  <a:gd name="connsiteX11" fmla="*/ 293370 w 310514"/>
                  <a:gd name="connsiteY11" fmla="*/ 5143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514" h="171450">
                    <a:moveTo>
                      <a:pt x="293370" y="51435"/>
                    </a:moveTo>
                    <a:cubicBezTo>
                      <a:pt x="270510" y="32385"/>
                      <a:pt x="240030" y="19050"/>
                      <a:pt x="209550" y="11430"/>
                    </a:cubicBezTo>
                    <a:cubicBezTo>
                      <a:pt x="188595" y="5715"/>
                      <a:pt x="163830" y="0"/>
                      <a:pt x="139065" y="0"/>
                    </a:cubicBezTo>
                    <a:cubicBezTo>
                      <a:pt x="116205" y="0"/>
                      <a:pt x="91440" y="3810"/>
                      <a:pt x="68580" y="11430"/>
                    </a:cubicBezTo>
                    <a:cubicBezTo>
                      <a:pt x="57150" y="15240"/>
                      <a:pt x="45720" y="19050"/>
                      <a:pt x="34290" y="24765"/>
                    </a:cubicBezTo>
                    <a:lnTo>
                      <a:pt x="34290" y="26670"/>
                    </a:lnTo>
                    <a:cubicBezTo>
                      <a:pt x="34290" y="59055"/>
                      <a:pt x="20955" y="89535"/>
                      <a:pt x="0" y="110490"/>
                    </a:cubicBezTo>
                    <a:cubicBezTo>
                      <a:pt x="36195" y="121920"/>
                      <a:pt x="64770" y="137160"/>
                      <a:pt x="87630" y="154305"/>
                    </a:cubicBezTo>
                    <a:cubicBezTo>
                      <a:pt x="93345" y="160020"/>
                      <a:pt x="99060" y="163830"/>
                      <a:pt x="102870" y="171450"/>
                    </a:cubicBezTo>
                    <a:lnTo>
                      <a:pt x="310515" y="171450"/>
                    </a:lnTo>
                    <a:lnTo>
                      <a:pt x="310515" y="85725"/>
                    </a:lnTo>
                    <a:cubicBezTo>
                      <a:pt x="310515" y="72390"/>
                      <a:pt x="304800" y="59055"/>
                      <a:pt x="293370" y="514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11">
                <a:extLst>
                  <a:ext uri="{FF2B5EF4-FFF2-40B4-BE49-F238E27FC236}">
                    <a16:creationId xmlns:a16="http://schemas.microsoft.com/office/drawing/2014/main" id="{E20348C7-017C-E876-886D-3D62D89439FF}"/>
                  </a:ext>
                </a:extLst>
              </p:cNvPr>
              <p:cNvSpPr/>
              <p:nvPr/>
            </p:nvSpPr>
            <p:spPr>
              <a:xfrm>
                <a:off x="1524858" y="2092643"/>
                <a:ext cx="310514" cy="171450"/>
              </a:xfrm>
              <a:custGeom>
                <a:avLst/>
                <a:gdLst>
                  <a:gd name="connsiteX0" fmla="*/ 222885 w 310514"/>
                  <a:gd name="connsiteY0" fmla="*/ 154305 h 171450"/>
                  <a:gd name="connsiteX1" fmla="*/ 222885 w 310514"/>
                  <a:gd name="connsiteY1" fmla="*/ 154305 h 171450"/>
                  <a:gd name="connsiteX2" fmla="*/ 310515 w 310514"/>
                  <a:gd name="connsiteY2" fmla="*/ 110490 h 171450"/>
                  <a:gd name="connsiteX3" fmla="*/ 276225 w 310514"/>
                  <a:gd name="connsiteY3" fmla="*/ 26670 h 171450"/>
                  <a:gd name="connsiteX4" fmla="*/ 276225 w 310514"/>
                  <a:gd name="connsiteY4" fmla="*/ 22860 h 171450"/>
                  <a:gd name="connsiteX5" fmla="*/ 241935 w 310514"/>
                  <a:gd name="connsiteY5" fmla="*/ 11430 h 171450"/>
                  <a:gd name="connsiteX6" fmla="*/ 171450 w 310514"/>
                  <a:gd name="connsiteY6" fmla="*/ 0 h 171450"/>
                  <a:gd name="connsiteX7" fmla="*/ 100965 w 310514"/>
                  <a:gd name="connsiteY7" fmla="*/ 11430 h 171450"/>
                  <a:gd name="connsiteX8" fmla="*/ 17145 w 310514"/>
                  <a:gd name="connsiteY8" fmla="*/ 51435 h 171450"/>
                  <a:gd name="connsiteX9" fmla="*/ 0 w 310514"/>
                  <a:gd name="connsiteY9" fmla="*/ 85725 h 171450"/>
                  <a:gd name="connsiteX10" fmla="*/ 0 w 310514"/>
                  <a:gd name="connsiteY10" fmla="*/ 171450 h 171450"/>
                  <a:gd name="connsiteX11" fmla="*/ 205740 w 310514"/>
                  <a:gd name="connsiteY11" fmla="*/ 171450 h 171450"/>
                  <a:gd name="connsiteX12" fmla="*/ 222885 w 310514"/>
                  <a:gd name="connsiteY12" fmla="*/ 15430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0514" h="171450">
                    <a:moveTo>
                      <a:pt x="222885" y="154305"/>
                    </a:moveTo>
                    <a:lnTo>
                      <a:pt x="222885" y="154305"/>
                    </a:lnTo>
                    <a:cubicBezTo>
                      <a:pt x="249555" y="135255"/>
                      <a:pt x="280035" y="120015"/>
                      <a:pt x="310515" y="110490"/>
                    </a:cubicBezTo>
                    <a:cubicBezTo>
                      <a:pt x="289560" y="87630"/>
                      <a:pt x="276225" y="59055"/>
                      <a:pt x="276225" y="26670"/>
                    </a:cubicBezTo>
                    <a:cubicBezTo>
                      <a:pt x="276225" y="24765"/>
                      <a:pt x="276225" y="24765"/>
                      <a:pt x="276225" y="22860"/>
                    </a:cubicBezTo>
                    <a:cubicBezTo>
                      <a:pt x="264795" y="19050"/>
                      <a:pt x="253365" y="13335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20955"/>
                      <a:pt x="41910" y="34290"/>
                      <a:pt x="17145" y="51435"/>
                    </a:cubicBezTo>
                    <a:cubicBezTo>
                      <a:pt x="5715" y="59055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205740" y="171450"/>
                    </a:lnTo>
                    <a:cubicBezTo>
                      <a:pt x="211455" y="163830"/>
                      <a:pt x="215265" y="160020"/>
                      <a:pt x="222885" y="1543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496522A2-75C2-521A-A6A5-5EBD0E403337}"/>
                </a:ext>
              </a:extLst>
            </p:cNvPr>
            <p:cNvSpPr txBox="1"/>
            <p:nvPr/>
          </p:nvSpPr>
          <p:spPr>
            <a:xfrm>
              <a:off x="1130430" y="2605088"/>
              <a:ext cx="1588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Stakeholders 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3">
            <a:extLst>
              <a:ext uri="{FF2B5EF4-FFF2-40B4-BE49-F238E27FC236}">
                <a16:creationId xmlns:a16="http://schemas.microsoft.com/office/drawing/2014/main" id="{19BB83D0-6BE2-AA1A-51A0-C7FB6A7B166C}"/>
              </a:ext>
            </a:extLst>
          </p:cNvPr>
          <p:cNvGrpSpPr/>
          <p:nvPr/>
        </p:nvGrpSpPr>
        <p:grpSpPr>
          <a:xfrm>
            <a:off x="732972" y="4313580"/>
            <a:ext cx="1588897" cy="1076087"/>
            <a:chOff x="1130462" y="1898333"/>
            <a:chExt cx="1588897" cy="1076087"/>
          </a:xfrm>
        </p:grpSpPr>
        <p:grpSp>
          <p:nvGrpSpPr>
            <p:cNvPr id="30" name="Content Placeholder 5" descr="Users with solid fill">
              <a:extLst>
                <a:ext uri="{FF2B5EF4-FFF2-40B4-BE49-F238E27FC236}">
                  <a16:creationId xmlns:a16="http://schemas.microsoft.com/office/drawing/2014/main" id="{C11646FF-F180-777E-357E-E3BF3D7256F7}"/>
                </a:ext>
              </a:extLst>
            </p:cNvPr>
            <p:cNvGrpSpPr/>
            <p:nvPr/>
          </p:nvGrpSpPr>
          <p:grpSpPr>
            <a:xfrm>
              <a:off x="1524858" y="1898333"/>
              <a:ext cx="800100" cy="499109"/>
              <a:chOff x="1524858" y="1898333"/>
              <a:chExt cx="800100" cy="499109"/>
            </a:xfrm>
            <a:solidFill>
              <a:srgbClr val="000000"/>
            </a:solidFill>
          </p:grpSpPr>
          <p:sp>
            <p:nvSpPr>
              <p:cNvPr id="32" name="Freeform: Shape 6">
                <a:extLst>
                  <a:ext uri="{FF2B5EF4-FFF2-40B4-BE49-F238E27FC236}">
                    <a16:creationId xmlns:a16="http://schemas.microsoft.com/office/drawing/2014/main" id="{FF3379BB-5E5C-D795-3A6F-2DE1E33E9831}"/>
                  </a:ext>
                </a:extLst>
              </p:cNvPr>
              <p:cNvSpPr/>
              <p:nvPr/>
            </p:nvSpPr>
            <p:spPr>
              <a:xfrm>
                <a:off x="1610583" y="1898333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7">
                <a:extLst>
                  <a:ext uri="{FF2B5EF4-FFF2-40B4-BE49-F238E27FC236}">
                    <a16:creationId xmlns:a16="http://schemas.microsoft.com/office/drawing/2014/main" id="{50F2DE52-0E0D-6214-AE49-021DA55095DE}"/>
                  </a:ext>
                </a:extLst>
              </p:cNvPr>
              <p:cNvSpPr/>
              <p:nvPr/>
            </p:nvSpPr>
            <p:spPr>
              <a:xfrm>
                <a:off x="2067783" y="1898333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8">
                <a:extLst>
                  <a:ext uri="{FF2B5EF4-FFF2-40B4-BE49-F238E27FC236}">
                    <a16:creationId xmlns:a16="http://schemas.microsoft.com/office/drawing/2014/main" id="{D5A1FB22-CD71-C311-A9F5-17563641DD1D}"/>
                  </a:ext>
                </a:extLst>
              </p:cNvPr>
              <p:cNvSpPr/>
              <p:nvPr/>
            </p:nvSpPr>
            <p:spPr>
              <a:xfrm>
                <a:off x="1753458" y="2225993"/>
                <a:ext cx="342900" cy="171449"/>
              </a:xfrm>
              <a:custGeom>
                <a:avLst/>
                <a:gdLst>
                  <a:gd name="connsiteX0" fmla="*/ 342900 w 342900"/>
                  <a:gd name="connsiteY0" fmla="*/ 171450 h 171449"/>
                  <a:gd name="connsiteX1" fmla="*/ 342900 w 342900"/>
                  <a:gd name="connsiteY1" fmla="*/ 85725 h 171449"/>
                  <a:gd name="connsiteX2" fmla="*/ 325755 w 342900"/>
                  <a:gd name="connsiteY2" fmla="*/ 51435 h 171449"/>
                  <a:gd name="connsiteX3" fmla="*/ 241935 w 342900"/>
                  <a:gd name="connsiteY3" fmla="*/ 11430 h 171449"/>
                  <a:gd name="connsiteX4" fmla="*/ 171450 w 342900"/>
                  <a:gd name="connsiteY4" fmla="*/ 0 h 171449"/>
                  <a:gd name="connsiteX5" fmla="*/ 100965 w 342900"/>
                  <a:gd name="connsiteY5" fmla="*/ 11430 h 171449"/>
                  <a:gd name="connsiteX6" fmla="*/ 17145 w 342900"/>
                  <a:gd name="connsiteY6" fmla="*/ 51435 h 171449"/>
                  <a:gd name="connsiteX7" fmla="*/ 0 w 342900"/>
                  <a:gd name="connsiteY7" fmla="*/ 85725 h 171449"/>
                  <a:gd name="connsiteX8" fmla="*/ 0 w 342900"/>
                  <a:gd name="connsiteY8" fmla="*/ 171450 h 171449"/>
                  <a:gd name="connsiteX9" fmla="*/ 342900 w 342900"/>
                  <a:gd name="connsiteY9" fmla="*/ 171450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71449">
                    <a:moveTo>
                      <a:pt x="342900" y="171450"/>
                    </a:moveTo>
                    <a:lnTo>
                      <a:pt x="342900" y="85725"/>
                    </a:lnTo>
                    <a:cubicBezTo>
                      <a:pt x="342900" y="72390"/>
                      <a:pt x="337185" y="59055"/>
                      <a:pt x="325755" y="51435"/>
                    </a:cubicBezTo>
                    <a:cubicBezTo>
                      <a:pt x="302895" y="32385"/>
                      <a:pt x="272415" y="19050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19050"/>
                      <a:pt x="41910" y="34290"/>
                      <a:pt x="17145" y="51435"/>
                    </a:cubicBezTo>
                    <a:cubicBezTo>
                      <a:pt x="5715" y="60960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342900" y="1714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9">
                <a:extLst>
                  <a:ext uri="{FF2B5EF4-FFF2-40B4-BE49-F238E27FC236}">
                    <a16:creationId xmlns:a16="http://schemas.microsoft.com/office/drawing/2014/main" id="{C042CAFB-C08C-09C7-FE24-89B7D7358196}"/>
                  </a:ext>
                </a:extLst>
              </p:cNvPr>
              <p:cNvSpPr/>
              <p:nvPr/>
            </p:nvSpPr>
            <p:spPr>
              <a:xfrm>
                <a:off x="1839183" y="2031683"/>
                <a:ext cx="171450" cy="171450"/>
              </a:xfrm>
              <a:custGeom>
                <a:avLst/>
                <a:gdLst>
                  <a:gd name="connsiteX0" fmla="*/ 171450 w 171450"/>
                  <a:gd name="connsiteY0" fmla="*/ 85725 h 171450"/>
                  <a:gd name="connsiteX1" fmla="*/ 85725 w 171450"/>
                  <a:gd name="connsiteY1" fmla="*/ 171450 h 171450"/>
                  <a:gd name="connsiteX2" fmla="*/ 0 w 171450"/>
                  <a:gd name="connsiteY2" fmla="*/ 85725 h 171450"/>
                  <a:gd name="connsiteX3" fmla="*/ 85725 w 171450"/>
                  <a:gd name="connsiteY3" fmla="*/ 0 h 171450"/>
                  <a:gd name="connsiteX4" fmla="*/ 171450 w 171450"/>
                  <a:gd name="connsiteY4" fmla="*/ 8572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10">
                <a:extLst>
                  <a:ext uri="{FF2B5EF4-FFF2-40B4-BE49-F238E27FC236}">
                    <a16:creationId xmlns:a16="http://schemas.microsoft.com/office/drawing/2014/main" id="{8D36AF9C-37DD-8B96-EBFD-0510A34417BC}"/>
                  </a:ext>
                </a:extLst>
              </p:cNvPr>
              <p:cNvSpPr/>
              <p:nvPr/>
            </p:nvSpPr>
            <p:spPr>
              <a:xfrm>
                <a:off x="2014443" y="2092643"/>
                <a:ext cx="310514" cy="171450"/>
              </a:xfrm>
              <a:custGeom>
                <a:avLst/>
                <a:gdLst>
                  <a:gd name="connsiteX0" fmla="*/ 293370 w 310514"/>
                  <a:gd name="connsiteY0" fmla="*/ 51435 h 171450"/>
                  <a:gd name="connsiteX1" fmla="*/ 209550 w 310514"/>
                  <a:gd name="connsiteY1" fmla="*/ 11430 h 171450"/>
                  <a:gd name="connsiteX2" fmla="*/ 139065 w 310514"/>
                  <a:gd name="connsiteY2" fmla="*/ 0 h 171450"/>
                  <a:gd name="connsiteX3" fmla="*/ 68580 w 310514"/>
                  <a:gd name="connsiteY3" fmla="*/ 11430 h 171450"/>
                  <a:gd name="connsiteX4" fmla="*/ 34290 w 310514"/>
                  <a:gd name="connsiteY4" fmla="*/ 24765 h 171450"/>
                  <a:gd name="connsiteX5" fmla="*/ 34290 w 310514"/>
                  <a:gd name="connsiteY5" fmla="*/ 26670 h 171450"/>
                  <a:gd name="connsiteX6" fmla="*/ 0 w 310514"/>
                  <a:gd name="connsiteY6" fmla="*/ 110490 h 171450"/>
                  <a:gd name="connsiteX7" fmla="*/ 87630 w 310514"/>
                  <a:gd name="connsiteY7" fmla="*/ 154305 h 171450"/>
                  <a:gd name="connsiteX8" fmla="*/ 102870 w 310514"/>
                  <a:gd name="connsiteY8" fmla="*/ 171450 h 171450"/>
                  <a:gd name="connsiteX9" fmla="*/ 310515 w 310514"/>
                  <a:gd name="connsiteY9" fmla="*/ 171450 h 171450"/>
                  <a:gd name="connsiteX10" fmla="*/ 310515 w 310514"/>
                  <a:gd name="connsiteY10" fmla="*/ 85725 h 171450"/>
                  <a:gd name="connsiteX11" fmla="*/ 293370 w 310514"/>
                  <a:gd name="connsiteY11" fmla="*/ 5143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514" h="171450">
                    <a:moveTo>
                      <a:pt x="293370" y="51435"/>
                    </a:moveTo>
                    <a:cubicBezTo>
                      <a:pt x="270510" y="32385"/>
                      <a:pt x="240030" y="19050"/>
                      <a:pt x="209550" y="11430"/>
                    </a:cubicBezTo>
                    <a:cubicBezTo>
                      <a:pt x="188595" y="5715"/>
                      <a:pt x="163830" y="0"/>
                      <a:pt x="139065" y="0"/>
                    </a:cubicBezTo>
                    <a:cubicBezTo>
                      <a:pt x="116205" y="0"/>
                      <a:pt x="91440" y="3810"/>
                      <a:pt x="68580" y="11430"/>
                    </a:cubicBezTo>
                    <a:cubicBezTo>
                      <a:pt x="57150" y="15240"/>
                      <a:pt x="45720" y="19050"/>
                      <a:pt x="34290" y="24765"/>
                    </a:cubicBezTo>
                    <a:lnTo>
                      <a:pt x="34290" y="26670"/>
                    </a:lnTo>
                    <a:cubicBezTo>
                      <a:pt x="34290" y="59055"/>
                      <a:pt x="20955" y="89535"/>
                      <a:pt x="0" y="110490"/>
                    </a:cubicBezTo>
                    <a:cubicBezTo>
                      <a:pt x="36195" y="121920"/>
                      <a:pt x="64770" y="137160"/>
                      <a:pt x="87630" y="154305"/>
                    </a:cubicBezTo>
                    <a:cubicBezTo>
                      <a:pt x="93345" y="160020"/>
                      <a:pt x="99060" y="163830"/>
                      <a:pt x="102870" y="171450"/>
                    </a:cubicBezTo>
                    <a:lnTo>
                      <a:pt x="310515" y="171450"/>
                    </a:lnTo>
                    <a:lnTo>
                      <a:pt x="310515" y="85725"/>
                    </a:lnTo>
                    <a:cubicBezTo>
                      <a:pt x="310515" y="72390"/>
                      <a:pt x="304800" y="59055"/>
                      <a:pt x="293370" y="514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11">
                <a:extLst>
                  <a:ext uri="{FF2B5EF4-FFF2-40B4-BE49-F238E27FC236}">
                    <a16:creationId xmlns:a16="http://schemas.microsoft.com/office/drawing/2014/main" id="{34529D7B-B163-8557-1D50-81E5CEA94CCF}"/>
                  </a:ext>
                </a:extLst>
              </p:cNvPr>
              <p:cNvSpPr/>
              <p:nvPr/>
            </p:nvSpPr>
            <p:spPr>
              <a:xfrm>
                <a:off x="1524858" y="2092643"/>
                <a:ext cx="310514" cy="171450"/>
              </a:xfrm>
              <a:custGeom>
                <a:avLst/>
                <a:gdLst>
                  <a:gd name="connsiteX0" fmla="*/ 222885 w 310514"/>
                  <a:gd name="connsiteY0" fmla="*/ 154305 h 171450"/>
                  <a:gd name="connsiteX1" fmla="*/ 222885 w 310514"/>
                  <a:gd name="connsiteY1" fmla="*/ 154305 h 171450"/>
                  <a:gd name="connsiteX2" fmla="*/ 310515 w 310514"/>
                  <a:gd name="connsiteY2" fmla="*/ 110490 h 171450"/>
                  <a:gd name="connsiteX3" fmla="*/ 276225 w 310514"/>
                  <a:gd name="connsiteY3" fmla="*/ 26670 h 171450"/>
                  <a:gd name="connsiteX4" fmla="*/ 276225 w 310514"/>
                  <a:gd name="connsiteY4" fmla="*/ 22860 h 171450"/>
                  <a:gd name="connsiteX5" fmla="*/ 241935 w 310514"/>
                  <a:gd name="connsiteY5" fmla="*/ 11430 h 171450"/>
                  <a:gd name="connsiteX6" fmla="*/ 171450 w 310514"/>
                  <a:gd name="connsiteY6" fmla="*/ 0 h 171450"/>
                  <a:gd name="connsiteX7" fmla="*/ 100965 w 310514"/>
                  <a:gd name="connsiteY7" fmla="*/ 11430 h 171450"/>
                  <a:gd name="connsiteX8" fmla="*/ 17145 w 310514"/>
                  <a:gd name="connsiteY8" fmla="*/ 51435 h 171450"/>
                  <a:gd name="connsiteX9" fmla="*/ 0 w 310514"/>
                  <a:gd name="connsiteY9" fmla="*/ 85725 h 171450"/>
                  <a:gd name="connsiteX10" fmla="*/ 0 w 310514"/>
                  <a:gd name="connsiteY10" fmla="*/ 171450 h 171450"/>
                  <a:gd name="connsiteX11" fmla="*/ 205740 w 310514"/>
                  <a:gd name="connsiteY11" fmla="*/ 171450 h 171450"/>
                  <a:gd name="connsiteX12" fmla="*/ 222885 w 310514"/>
                  <a:gd name="connsiteY12" fmla="*/ 15430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0514" h="171450">
                    <a:moveTo>
                      <a:pt x="222885" y="154305"/>
                    </a:moveTo>
                    <a:lnTo>
                      <a:pt x="222885" y="154305"/>
                    </a:lnTo>
                    <a:cubicBezTo>
                      <a:pt x="249555" y="135255"/>
                      <a:pt x="280035" y="120015"/>
                      <a:pt x="310515" y="110490"/>
                    </a:cubicBezTo>
                    <a:cubicBezTo>
                      <a:pt x="289560" y="87630"/>
                      <a:pt x="276225" y="59055"/>
                      <a:pt x="276225" y="26670"/>
                    </a:cubicBezTo>
                    <a:cubicBezTo>
                      <a:pt x="276225" y="24765"/>
                      <a:pt x="276225" y="24765"/>
                      <a:pt x="276225" y="22860"/>
                    </a:cubicBezTo>
                    <a:cubicBezTo>
                      <a:pt x="264795" y="19050"/>
                      <a:pt x="253365" y="13335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20955"/>
                      <a:pt x="41910" y="34290"/>
                      <a:pt x="17145" y="51435"/>
                    </a:cubicBezTo>
                    <a:cubicBezTo>
                      <a:pt x="5715" y="59055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205740" y="171450"/>
                    </a:lnTo>
                    <a:cubicBezTo>
                      <a:pt x="211455" y="163830"/>
                      <a:pt x="215265" y="160020"/>
                      <a:pt x="222885" y="1543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TextBox 5">
              <a:extLst>
                <a:ext uri="{FF2B5EF4-FFF2-40B4-BE49-F238E27FC236}">
                  <a16:creationId xmlns:a16="http://schemas.microsoft.com/office/drawing/2014/main" id="{AE61038F-9BBF-1BC6-6D39-0E5B99E939A6}"/>
                </a:ext>
              </a:extLst>
            </p:cNvPr>
            <p:cNvSpPr txBox="1"/>
            <p:nvPr/>
          </p:nvSpPr>
          <p:spPr>
            <a:xfrm>
              <a:off x="1130462" y="2605088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Stakeholders B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6FF08AD-416F-9C89-8A34-5B022CD1DE31}"/>
              </a:ext>
            </a:extLst>
          </p:cNvPr>
          <p:cNvGrpSpPr/>
          <p:nvPr/>
        </p:nvGrpSpPr>
        <p:grpSpPr>
          <a:xfrm>
            <a:off x="5133626" y="2852022"/>
            <a:ext cx="1531499" cy="496100"/>
            <a:chOff x="5142699" y="5755947"/>
            <a:chExt cx="1531499" cy="496100"/>
          </a:xfrm>
        </p:grpSpPr>
        <p:sp>
          <p:nvSpPr>
            <p:cNvPr id="43" name="乘号 42">
              <a:extLst>
                <a:ext uri="{FF2B5EF4-FFF2-40B4-BE49-F238E27FC236}">
                  <a16:creationId xmlns:a16="http://schemas.microsoft.com/office/drawing/2014/main" id="{61F854D3-FE5A-A740-1818-076B3CBE610C}"/>
                </a:ext>
              </a:extLst>
            </p:cNvPr>
            <p:cNvSpPr/>
            <p:nvPr/>
          </p:nvSpPr>
          <p:spPr>
            <a:xfrm>
              <a:off x="5142699" y="5755947"/>
              <a:ext cx="496100" cy="4961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5">
              <a:extLst>
                <a:ext uri="{FF2B5EF4-FFF2-40B4-BE49-F238E27FC236}">
                  <a16:creationId xmlns:a16="http://schemas.microsoft.com/office/drawing/2014/main" id="{8084CDD0-D382-7438-E9A5-D8735212DC74}"/>
                </a:ext>
              </a:extLst>
            </p:cNvPr>
            <p:cNvSpPr txBox="1"/>
            <p:nvPr/>
          </p:nvSpPr>
          <p:spPr>
            <a:xfrm>
              <a:off x="5644749" y="5819331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Conflicts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1E3FD5B-56FD-79B4-850B-05EABE7277D3}"/>
              </a:ext>
            </a:extLst>
          </p:cNvPr>
          <p:cNvGrpSpPr/>
          <p:nvPr/>
        </p:nvGrpSpPr>
        <p:grpSpPr>
          <a:xfrm>
            <a:off x="4142084" y="2897612"/>
            <a:ext cx="914400" cy="1139443"/>
            <a:chOff x="5310921" y="2847037"/>
            <a:chExt cx="914400" cy="1139443"/>
          </a:xfrm>
        </p:grpSpPr>
        <p:pic>
          <p:nvPicPr>
            <p:cNvPr id="41" name="图形 40" descr="Cmd 终端 纯色填充">
              <a:extLst>
                <a:ext uri="{FF2B5EF4-FFF2-40B4-BE49-F238E27FC236}">
                  <a16:creationId xmlns:a16="http://schemas.microsoft.com/office/drawing/2014/main" id="{FDF2AEA6-2D6C-2315-9ED3-E7346565D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0921" y="2847037"/>
              <a:ext cx="914400" cy="914400"/>
            </a:xfrm>
            <a:prstGeom prst="rect">
              <a:avLst/>
            </a:prstGeom>
          </p:spPr>
        </p:pic>
        <p:sp>
          <p:nvSpPr>
            <p:cNvPr id="46" name="TextBox 14">
              <a:extLst>
                <a:ext uri="{FF2B5EF4-FFF2-40B4-BE49-F238E27FC236}">
                  <a16:creationId xmlns:a16="http://schemas.microsoft.com/office/drawing/2014/main" id="{EB798AFA-80C5-072B-7BC0-0B5C5BFA39DB}"/>
                </a:ext>
              </a:extLst>
            </p:cNvPr>
            <p:cNvSpPr txBox="1"/>
            <p:nvPr/>
          </p:nvSpPr>
          <p:spPr>
            <a:xfrm>
              <a:off x="5348775" y="361714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C55301E-A976-A3DB-B1E8-6CF4921CBD8B}"/>
              </a:ext>
            </a:extLst>
          </p:cNvPr>
          <p:cNvGrpSpPr/>
          <p:nvPr/>
        </p:nvGrpSpPr>
        <p:grpSpPr>
          <a:xfrm>
            <a:off x="6634986" y="2886199"/>
            <a:ext cx="1082349" cy="1560731"/>
            <a:chOff x="2370258" y="1419627"/>
            <a:chExt cx="1082349" cy="1560731"/>
          </a:xfrm>
        </p:grpSpPr>
        <p:pic>
          <p:nvPicPr>
            <p:cNvPr id="49" name="Graphic 13" descr="Document with solid fill">
              <a:extLst>
                <a:ext uri="{FF2B5EF4-FFF2-40B4-BE49-F238E27FC236}">
                  <a16:creationId xmlns:a16="http://schemas.microsoft.com/office/drawing/2014/main" id="{AB4F718F-213A-8B83-2097-06B2165F2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4222" y="1419627"/>
              <a:ext cx="914400" cy="914400"/>
            </a:xfrm>
            <a:prstGeom prst="rect">
              <a:avLst/>
            </a:prstGeom>
          </p:spPr>
        </p:pic>
        <p:sp>
          <p:nvSpPr>
            <p:cNvPr id="50" name="TextBox 14">
              <a:extLst>
                <a:ext uri="{FF2B5EF4-FFF2-40B4-BE49-F238E27FC236}">
                  <a16:creationId xmlns:a16="http://schemas.microsoft.com/office/drawing/2014/main" id="{B01DBB84-BFAF-0CE9-97EB-99B09A503D2D}"/>
                </a:ext>
              </a:extLst>
            </p:cNvPr>
            <p:cNvSpPr txBox="1"/>
            <p:nvPr/>
          </p:nvSpPr>
          <p:spPr>
            <a:xfrm>
              <a:off x="2370258" y="2334027"/>
              <a:ext cx="1082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Impacted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Scenarios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EB1186D-4C31-FEF9-8B05-56D8480438F5}"/>
              </a:ext>
            </a:extLst>
          </p:cNvPr>
          <p:cNvGrpSpPr/>
          <p:nvPr/>
        </p:nvGrpSpPr>
        <p:grpSpPr>
          <a:xfrm>
            <a:off x="9564163" y="2787310"/>
            <a:ext cx="1390124" cy="1560731"/>
            <a:chOff x="2216368" y="1419627"/>
            <a:chExt cx="1390124" cy="1560731"/>
          </a:xfrm>
        </p:grpSpPr>
        <p:pic>
          <p:nvPicPr>
            <p:cNvPr id="55" name="Graphic 13" descr="Document with solid fill">
              <a:extLst>
                <a:ext uri="{FF2B5EF4-FFF2-40B4-BE49-F238E27FC236}">
                  <a16:creationId xmlns:a16="http://schemas.microsoft.com/office/drawing/2014/main" id="{F0842ECC-0E75-B743-5C28-AB2F55914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4222" y="1419627"/>
              <a:ext cx="914400" cy="914400"/>
            </a:xfrm>
            <a:prstGeom prst="rect">
              <a:avLst/>
            </a:prstGeom>
          </p:spPr>
        </p:pic>
        <p:sp>
          <p:nvSpPr>
            <p:cNvPr id="56" name="TextBox 14">
              <a:extLst>
                <a:ext uri="{FF2B5EF4-FFF2-40B4-BE49-F238E27FC236}">
                  <a16:creationId xmlns:a16="http://schemas.microsoft.com/office/drawing/2014/main" id="{496F97C2-0DEB-DDAC-4FD5-0B415CBE28EC}"/>
                </a:ext>
              </a:extLst>
            </p:cNvPr>
            <p:cNvSpPr txBox="1"/>
            <p:nvPr/>
          </p:nvSpPr>
          <p:spPr>
            <a:xfrm>
              <a:off x="2216368" y="2334027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Resolved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</a:p>
          </p:txBody>
        </p:sp>
      </p:grpSp>
      <p:grpSp>
        <p:nvGrpSpPr>
          <p:cNvPr id="78" name="Group 3">
            <a:extLst>
              <a:ext uri="{FF2B5EF4-FFF2-40B4-BE49-F238E27FC236}">
                <a16:creationId xmlns:a16="http://schemas.microsoft.com/office/drawing/2014/main" id="{C92AD773-F339-A2E9-8F8A-E53FB77F7102}"/>
              </a:ext>
            </a:extLst>
          </p:cNvPr>
          <p:cNvGrpSpPr/>
          <p:nvPr/>
        </p:nvGrpSpPr>
        <p:grpSpPr>
          <a:xfrm>
            <a:off x="7725025" y="2313978"/>
            <a:ext cx="1922386" cy="1076087"/>
            <a:chOff x="963718" y="1898333"/>
            <a:chExt cx="1922386" cy="1076087"/>
          </a:xfrm>
        </p:grpSpPr>
        <p:grpSp>
          <p:nvGrpSpPr>
            <p:cNvPr id="79" name="Content Placeholder 5" descr="Users with solid fill">
              <a:extLst>
                <a:ext uri="{FF2B5EF4-FFF2-40B4-BE49-F238E27FC236}">
                  <a16:creationId xmlns:a16="http://schemas.microsoft.com/office/drawing/2014/main" id="{84F343B5-5BDC-9730-4873-433BCAC58961}"/>
                </a:ext>
              </a:extLst>
            </p:cNvPr>
            <p:cNvGrpSpPr/>
            <p:nvPr/>
          </p:nvGrpSpPr>
          <p:grpSpPr>
            <a:xfrm>
              <a:off x="1524858" y="1898333"/>
              <a:ext cx="800100" cy="499109"/>
              <a:chOff x="1524858" y="1898333"/>
              <a:chExt cx="800100" cy="499109"/>
            </a:xfrm>
            <a:solidFill>
              <a:srgbClr val="000000"/>
            </a:solidFill>
          </p:grpSpPr>
          <p:sp>
            <p:nvSpPr>
              <p:cNvPr id="81" name="Freeform: Shape 6">
                <a:extLst>
                  <a:ext uri="{FF2B5EF4-FFF2-40B4-BE49-F238E27FC236}">
                    <a16:creationId xmlns:a16="http://schemas.microsoft.com/office/drawing/2014/main" id="{9E359FAE-BD56-9335-D58A-1838259B5226}"/>
                  </a:ext>
                </a:extLst>
              </p:cNvPr>
              <p:cNvSpPr/>
              <p:nvPr/>
            </p:nvSpPr>
            <p:spPr>
              <a:xfrm>
                <a:off x="1610583" y="1898333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7">
                <a:extLst>
                  <a:ext uri="{FF2B5EF4-FFF2-40B4-BE49-F238E27FC236}">
                    <a16:creationId xmlns:a16="http://schemas.microsoft.com/office/drawing/2014/main" id="{184CD9FC-9EA6-C3F9-F23F-F9AECB6E0C1D}"/>
                  </a:ext>
                </a:extLst>
              </p:cNvPr>
              <p:cNvSpPr/>
              <p:nvPr/>
            </p:nvSpPr>
            <p:spPr>
              <a:xfrm>
                <a:off x="2067783" y="1898333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70EB8604-EEA2-703B-2C40-539D2EAB3C78}"/>
                  </a:ext>
                </a:extLst>
              </p:cNvPr>
              <p:cNvSpPr/>
              <p:nvPr/>
            </p:nvSpPr>
            <p:spPr>
              <a:xfrm>
                <a:off x="1753458" y="2225993"/>
                <a:ext cx="342900" cy="171449"/>
              </a:xfrm>
              <a:custGeom>
                <a:avLst/>
                <a:gdLst>
                  <a:gd name="connsiteX0" fmla="*/ 342900 w 342900"/>
                  <a:gd name="connsiteY0" fmla="*/ 171450 h 171449"/>
                  <a:gd name="connsiteX1" fmla="*/ 342900 w 342900"/>
                  <a:gd name="connsiteY1" fmla="*/ 85725 h 171449"/>
                  <a:gd name="connsiteX2" fmla="*/ 325755 w 342900"/>
                  <a:gd name="connsiteY2" fmla="*/ 51435 h 171449"/>
                  <a:gd name="connsiteX3" fmla="*/ 241935 w 342900"/>
                  <a:gd name="connsiteY3" fmla="*/ 11430 h 171449"/>
                  <a:gd name="connsiteX4" fmla="*/ 171450 w 342900"/>
                  <a:gd name="connsiteY4" fmla="*/ 0 h 171449"/>
                  <a:gd name="connsiteX5" fmla="*/ 100965 w 342900"/>
                  <a:gd name="connsiteY5" fmla="*/ 11430 h 171449"/>
                  <a:gd name="connsiteX6" fmla="*/ 17145 w 342900"/>
                  <a:gd name="connsiteY6" fmla="*/ 51435 h 171449"/>
                  <a:gd name="connsiteX7" fmla="*/ 0 w 342900"/>
                  <a:gd name="connsiteY7" fmla="*/ 85725 h 171449"/>
                  <a:gd name="connsiteX8" fmla="*/ 0 w 342900"/>
                  <a:gd name="connsiteY8" fmla="*/ 171450 h 171449"/>
                  <a:gd name="connsiteX9" fmla="*/ 342900 w 342900"/>
                  <a:gd name="connsiteY9" fmla="*/ 171450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71449">
                    <a:moveTo>
                      <a:pt x="342900" y="171450"/>
                    </a:moveTo>
                    <a:lnTo>
                      <a:pt x="342900" y="85725"/>
                    </a:lnTo>
                    <a:cubicBezTo>
                      <a:pt x="342900" y="72390"/>
                      <a:pt x="337185" y="59055"/>
                      <a:pt x="325755" y="51435"/>
                    </a:cubicBezTo>
                    <a:cubicBezTo>
                      <a:pt x="302895" y="32385"/>
                      <a:pt x="272415" y="19050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19050"/>
                      <a:pt x="41910" y="34290"/>
                      <a:pt x="17145" y="51435"/>
                    </a:cubicBezTo>
                    <a:cubicBezTo>
                      <a:pt x="5715" y="60960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342900" y="1714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9">
                <a:extLst>
                  <a:ext uri="{FF2B5EF4-FFF2-40B4-BE49-F238E27FC236}">
                    <a16:creationId xmlns:a16="http://schemas.microsoft.com/office/drawing/2014/main" id="{5F62CFCF-F2BE-AC5A-6ADF-B92A1BE7C81E}"/>
                  </a:ext>
                </a:extLst>
              </p:cNvPr>
              <p:cNvSpPr/>
              <p:nvPr/>
            </p:nvSpPr>
            <p:spPr>
              <a:xfrm>
                <a:off x="1839183" y="2031683"/>
                <a:ext cx="171450" cy="171450"/>
              </a:xfrm>
              <a:custGeom>
                <a:avLst/>
                <a:gdLst>
                  <a:gd name="connsiteX0" fmla="*/ 171450 w 171450"/>
                  <a:gd name="connsiteY0" fmla="*/ 85725 h 171450"/>
                  <a:gd name="connsiteX1" fmla="*/ 85725 w 171450"/>
                  <a:gd name="connsiteY1" fmla="*/ 171450 h 171450"/>
                  <a:gd name="connsiteX2" fmla="*/ 0 w 171450"/>
                  <a:gd name="connsiteY2" fmla="*/ 85725 h 171450"/>
                  <a:gd name="connsiteX3" fmla="*/ 85725 w 171450"/>
                  <a:gd name="connsiteY3" fmla="*/ 0 h 171450"/>
                  <a:gd name="connsiteX4" fmla="*/ 171450 w 171450"/>
                  <a:gd name="connsiteY4" fmla="*/ 8572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10">
                <a:extLst>
                  <a:ext uri="{FF2B5EF4-FFF2-40B4-BE49-F238E27FC236}">
                    <a16:creationId xmlns:a16="http://schemas.microsoft.com/office/drawing/2014/main" id="{919F7727-6265-0378-CE41-86B5E586AC44}"/>
                  </a:ext>
                </a:extLst>
              </p:cNvPr>
              <p:cNvSpPr/>
              <p:nvPr/>
            </p:nvSpPr>
            <p:spPr>
              <a:xfrm>
                <a:off x="2014443" y="2092643"/>
                <a:ext cx="310514" cy="171450"/>
              </a:xfrm>
              <a:custGeom>
                <a:avLst/>
                <a:gdLst>
                  <a:gd name="connsiteX0" fmla="*/ 293370 w 310514"/>
                  <a:gd name="connsiteY0" fmla="*/ 51435 h 171450"/>
                  <a:gd name="connsiteX1" fmla="*/ 209550 w 310514"/>
                  <a:gd name="connsiteY1" fmla="*/ 11430 h 171450"/>
                  <a:gd name="connsiteX2" fmla="*/ 139065 w 310514"/>
                  <a:gd name="connsiteY2" fmla="*/ 0 h 171450"/>
                  <a:gd name="connsiteX3" fmla="*/ 68580 w 310514"/>
                  <a:gd name="connsiteY3" fmla="*/ 11430 h 171450"/>
                  <a:gd name="connsiteX4" fmla="*/ 34290 w 310514"/>
                  <a:gd name="connsiteY4" fmla="*/ 24765 h 171450"/>
                  <a:gd name="connsiteX5" fmla="*/ 34290 w 310514"/>
                  <a:gd name="connsiteY5" fmla="*/ 26670 h 171450"/>
                  <a:gd name="connsiteX6" fmla="*/ 0 w 310514"/>
                  <a:gd name="connsiteY6" fmla="*/ 110490 h 171450"/>
                  <a:gd name="connsiteX7" fmla="*/ 87630 w 310514"/>
                  <a:gd name="connsiteY7" fmla="*/ 154305 h 171450"/>
                  <a:gd name="connsiteX8" fmla="*/ 102870 w 310514"/>
                  <a:gd name="connsiteY8" fmla="*/ 171450 h 171450"/>
                  <a:gd name="connsiteX9" fmla="*/ 310515 w 310514"/>
                  <a:gd name="connsiteY9" fmla="*/ 171450 h 171450"/>
                  <a:gd name="connsiteX10" fmla="*/ 310515 w 310514"/>
                  <a:gd name="connsiteY10" fmla="*/ 85725 h 171450"/>
                  <a:gd name="connsiteX11" fmla="*/ 293370 w 310514"/>
                  <a:gd name="connsiteY11" fmla="*/ 5143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514" h="171450">
                    <a:moveTo>
                      <a:pt x="293370" y="51435"/>
                    </a:moveTo>
                    <a:cubicBezTo>
                      <a:pt x="270510" y="32385"/>
                      <a:pt x="240030" y="19050"/>
                      <a:pt x="209550" y="11430"/>
                    </a:cubicBezTo>
                    <a:cubicBezTo>
                      <a:pt x="188595" y="5715"/>
                      <a:pt x="163830" y="0"/>
                      <a:pt x="139065" y="0"/>
                    </a:cubicBezTo>
                    <a:cubicBezTo>
                      <a:pt x="116205" y="0"/>
                      <a:pt x="91440" y="3810"/>
                      <a:pt x="68580" y="11430"/>
                    </a:cubicBezTo>
                    <a:cubicBezTo>
                      <a:pt x="57150" y="15240"/>
                      <a:pt x="45720" y="19050"/>
                      <a:pt x="34290" y="24765"/>
                    </a:cubicBezTo>
                    <a:lnTo>
                      <a:pt x="34290" y="26670"/>
                    </a:lnTo>
                    <a:cubicBezTo>
                      <a:pt x="34290" y="59055"/>
                      <a:pt x="20955" y="89535"/>
                      <a:pt x="0" y="110490"/>
                    </a:cubicBezTo>
                    <a:cubicBezTo>
                      <a:pt x="36195" y="121920"/>
                      <a:pt x="64770" y="137160"/>
                      <a:pt x="87630" y="154305"/>
                    </a:cubicBezTo>
                    <a:cubicBezTo>
                      <a:pt x="93345" y="160020"/>
                      <a:pt x="99060" y="163830"/>
                      <a:pt x="102870" y="171450"/>
                    </a:cubicBezTo>
                    <a:lnTo>
                      <a:pt x="310515" y="171450"/>
                    </a:lnTo>
                    <a:lnTo>
                      <a:pt x="310515" y="85725"/>
                    </a:lnTo>
                    <a:cubicBezTo>
                      <a:pt x="310515" y="72390"/>
                      <a:pt x="304800" y="59055"/>
                      <a:pt x="293370" y="514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6" name="Freeform: Shape 11">
                <a:extLst>
                  <a:ext uri="{FF2B5EF4-FFF2-40B4-BE49-F238E27FC236}">
                    <a16:creationId xmlns:a16="http://schemas.microsoft.com/office/drawing/2014/main" id="{04DEDADE-8433-EC2A-4A88-A060ACCB238A}"/>
                  </a:ext>
                </a:extLst>
              </p:cNvPr>
              <p:cNvSpPr/>
              <p:nvPr/>
            </p:nvSpPr>
            <p:spPr>
              <a:xfrm>
                <a:off x="1524858" y="2092643"/>
                <a:ext cx="310514" cy="171450"/>
              </a:xfrm>
              <a:custGeom>
                <a:avLst/>
                <a:gdLst>
                  <a:gd name="connsiteX0" fmla="*/ 222885 w 310514"/>
                  <a:gd name="connsiteY0" fmla="*/ 154305 h 171450"/>
                  <a:gd name="connsiteX1" fmla="*/ 222885 w 310514"/>
                  <a:gd name="connsiteY1" fmla="*/ 154305 h 171450"/>
                  <a:gd name="connsiteX2" fmla="*/ 310515 w 310514"/>
                  <a:gd name="connsiteY2" fmla="*/ 110490 h 171450"/>
                  <a:gd name="connsiteX3" fmla="*/ 276225 w 310514"/>
                  <a:gd name="connsiteY3" fmla="*/ 26670 h 171450"/>
                  <a:gd name="connsiteX4" fmla="*/ 276225 w 310514"/>
                  <a:gd name="connsiteY4" fmla="*/ 22860 h 171450"/>
                  <a:gd name="connsiteX5" fmla="*/ 241935 w 310514"/>
                  <a:gd name="connsiteY5" fmla="*/ 11430 h 171450"/>
                  <a:gd name="connsiteX6" fmla="*/ 171450 w 310514"/>
                  <a:gd name="connsiteY6" fmla="*/ 0 h 171450"/>
                  <a:gd name="connsiteX7" fmla="*/ 100965 w 310514"/>
                  <a:gd name="connsiteY7" fmla="*/ 11430 h 171450"/>
                  <a:gd name="connsiteX8" fmla="*/ 17145 w 310514"/>
                  <a:gd name="connsiteY8" fmla="*/ 51435 h 171450"/>
                  <a:gd name="connsiteX9" fmla="*/ 0 w 310514"/>
                  <a:gd name="connsiteY9" fmla="*/ 85725 h 171450"/>
                  <a:gd name="connsiteX10" fmla="*/ 0 w 310514"/>
                  <a:gd name="connsiteY10" fmla="*/ 171450 h 171450"/>
                  <a:gd name="connsiteX11" fmla="*/ 205740 w 310514"/>
                  <a:gd name="connsiteY11" fmla="*/ 171450 h 171450"/>
                  <a:gd name="connsiteX12" fmla="*/ 222885 w 310514"/>
                  <a:gd name="connsiteY12" fmla="*/ 15430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0514" h="171450">
                    <a:moveTo>
                      <a:pt x="222885" y="154305"/>
                    </a:moveTo>
                    <a:lnTo>
                      <a:pt x="222885" y="154305"/>
                    </a:lnTo>
                    <a:cubicBezTo>
                      <a:pt x="249555" y="135255"/>
                      <a:pt x="280035" y="120015"/>
                      <a:pt x="310515" y="110490"/>
                    </a:cubicBezTo>
                    <a:cubicBezTo>
                      <a:pt x="289560" y="87630"/>
                      <a:pt x="276225" y="59055"/>
                      <a:pt x="276225" y="26670"/>
                    </a:cubicBezTo>
                    <a:cubicBezTo>
                      <a:pt x="276225" y="24765"/>
                      <a:pt x="276225" y="24765"/>
                      <a:pt x="276225" y="22860"/>
                    </a:cubicBezTo>
                    <a:cubicBezTo>
                      <a:pt x="264795" y="19050"/>
                      <a:pt x="253365" y="13335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20955"/>
                      <a:pt x="41910" y="34290"/>
                      <a:pt x="17145" y="51435"/>
                    </a:cubicBezTo>
                    <a:cubicBezTo>
                      <a:pt x="5715" y="59055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205740" y="171450"/>
                    </a:lnTo>
                    <a:cubicBezTo>
                      <a:pt x="211455" y="163830"/>
                      <a:pt x="215265" y="160020"/>
                      <a:pt x="222885" y="1543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0" name="TextBox 5">
              <a:extLst>
                <a:ext uri="{FF2B5EF4-FFF2-40B4-BE49-F238E27FC236}">
                  <a16:creationId xmlns:a16="http://schemas.microsoft.com/office/drawing/2014/main" id="{73B63379-A205-A94B-2433-7F93D501CA1C}"/>
                </a:ext>
              </a:extLst>
            </p:cNvPr>
            <p:cNvSpPr txBox="1"/>
            <p:nvPr/>
          </p:nvSpPr>
          <p:spPr>
            <a:xfrm>
              <a:off x="963718" y="2605088"/>
              <a:ext cx="1922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Stakeholders A&amp;B</a:t>
              </a:r>
            </a:p>
          </p:txBody>
        </p:sp>
      </p:grp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DCB07DF-94EF-6AB6-9C5C-23A32F0BBA1E}"/>
              </a:ext>
            </a:extLst>
          </p:cNvPr>
          <p:cNvCxnSpPr>
            <a:cxnSpLocks/>
          </p:cNvCxnSpPr>
          <p:nvPr/>
        </p:nvCxnSpPr>
        <p:spPr>
          <a:xfrm>
            <a:off x="2206172" y="1940210"/>
            <a:ext cx="573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0F43DCD-00B2-C2D7-48B0-17CED950F9F2}"/>
              </a:ext>
            </a:extLst>
          </p:cNvPr>
          <p:cNvCxnSpPr>
            <a:cxnSpLocks/>
          </p:cNvCxnSpPr>
          <p:nvPr/>
        </p:nvCxnSpPr>
        <p:spPr>
          <a:xfrm>
            <a:off x="2202543" y="4655926"/>
            <a:ext cx="573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5D237F5-EE41-2CE4-F5EE-EEAE24410396}"/>
              </a:ext>
            </a:extLst>
          </p:cNvPr>
          <p:cNvCxnSpPr>
            <a:cxnSpLocks/>
          </p:cNvCxnSpPr>
          <p:nvPr/>
        </p:nvCxnSpPr>
        <p:spPr>
          <a:xfrm>
            <a:off x="3893281" y="2059716"/>
            <a:ext cx="700788" cy="837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5638B95-F616-5FA9-7AC0-624F965EC54E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912917" y="4037055"/>
            <a:ext cx="686367" cy="642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316574A-5B4A-AFE1-A513-6CE17A12997D}"/>
              </a:ext>
            </a:extLst>
          </p:cNvPr>
          <p:cNvCxnSpPr>
            <a:cxnSpLocks/>
          </p:cNvCxnSpPr>
          <p:nvPr/>
        </p:nvCxnSpPr>
        <p:spPr>
          <a:xfrm>
            <a:off x="5127615" y="3429000"/>
            <a:ext cx="15592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FDB60A62-748E-119C-6EB0-F461E547907D}"/>
              </a:ext>
            </a:extLst>
          </p:cNvPr>
          <p:cNvCxnSpPr>
            <a:cxnSpLocks/>
          </p:cNvCxnSpPr>
          <p:nvPr/>
        </p:nvCxnSpPr>
        <p:spPr>
          <a:xfrm>
            <a:off x="7631614" y="3429000"/>
            <a:ext cx="21074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47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03">
            <a:extLst>
              <a:ext uri="{FF2B5EF4-FFF2-40B4-BE49-F238E27FC236}">
                <a16:creationId xmlns:a16="http://schemas.microsoft.com/office/drawing/2014/main" id="{ACB01453-8D13-8DE3-687F-8630789309C8}"/>
              </a:ext>
            </a:extLst>
          </p:cNvPr>
          <p:cNvSpPr/>
          <p:nvPr/>
        </p:nvSpPr>
        <p:spPr>
          <a:xfrm>
            <a:off x="2625710" y="2603596"/>
            <a:ext cx="6940580" cy="1549595"/>
          </a:xfrm>
          <a:prstGeom prst="round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891EF0A3-5CEE-FFBD-BC3E-BFEF536BDB48}"/>
              </a:ext>
            </a:extLst>
          </p:cNvPr>
          <p:cNvGrpSpPr/>
          <p:nvPr/>
        </p:nvGrpSpPr>
        <p:grpSpPr>
          <a:xfrm>
            <a:off x="937278" y="2124572"/>
            <a:ext cx="1258956" cy="2504661"/>
            <a:chOff x="675861" y="1835426"/>
            <a:chExt cx="1258956" cy="2504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Folded Corner 3">
                  <a:extLst>
                    <a:ext uri="{FF2B5EF4-FFF2-40B4-BE49-F238E27FC236}">
                      <a16:creationId xmlns:a16="http://schemas.microsoft.com/office/drawing/2014/main" id="{EF320968-BE93-5BA4-60A1-9977DA949E5D}"/>
                    </a:ext>
                  </a:extLst>
                </p:cNvPr>
                <p:cNvSpPr/>
                <p:nvPr/>
              </p:nvSpPr>
              <p:spPr>
                <a:xfrm>
                  <a:off x="801756" y="1981200"/>
                  <a:ext cx="1020418" cy="67586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Machine 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" name="Rectangle: Folded Corner 3">
                  <a:extLst>
                    <a:ext uri="{FF2B5EF4-FFF2-40B4-BE49-F238E27FC236}">
                      <a16:creationId xmlns:a16="http://schemas.microsoft.com/office/drawing/2014/main" id="{EF320968-BE93-5BA4-60A1-9977DA949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56" y="1981200"/>
                  <a:ext cx="1020418" cy="675860"/>
                </a:xfrm>
                <a:prstGeom prst="foldedCorner">
                  <a:avLst/>
                </a:prstGeom>
                <a:blipFill>
                  <a:blip r:embed="rId2"/>
                  <a:stretch>
                    <a:fillRect l="-2890" t="-8850" r="-1156" b="-2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Folded Corner 4">
                  <a:extLst>
                    <a:ext uri="{FF2B5EF4-FFF2-40B4-BE49-F238E27FC236}">
                      <a16:creationId xmlns:a16="http://schemas.microsoft.com/office/drawing/2014/main" id="{9B247EDC-1926-6F2F-D300-A0104E4CEDBC}"/>
                    </a:ext>
                  </a:extLst>
                </p:cNvPr>
                <p:cNvSpPr/>
                <p:nvPr/>
              </p:nvSpPr>
              <p:spPr>
                <a:xfrm>
                  <a:off x="801756" y="2753140"/>
                  <a:ext cx="1020418" cy="67586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Env</a:t>
                  </a:r>
                </a:p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" name="Rectangle: Folded Corner 4">
                  <a:extLst>
                    <a:ext uri="{FF2B5EF4-FFF2-40B4-BE49-F238E27FC236}">
                      <a16:creationId xmlns:a16="http://schemas.microsoft.com/office/drawing/2014/main" id="{8278AD11-407F-C396-53CB-FA90718015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56" y="2753140"/>
                  <a:ext cx="1020418" cy="675860"/>
                </a:xfrm>
                <a:prstGeom prst="foldedCorner">
                  <a:avLst/>
                </a:prstGeom>
                <a:blipFill>
                  <a:blip r:embed="rId3"/>
                  <a:stretch>
                    <a:fillRect t="-9735" b="-2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Folded Corner 5">
                  <a:extLst>
                    <a:ext uri="{FF2B5EF4-FFF2-40B4-BE49-F238E27FC236}">
                      <a16:creationId xmlns:a16="http://schemas.microsoft.com/office/drawing/2014/main" id="{24E117D3-2661-EF22-59E8-717518FCBD04}"/>
                    </a:ext>
                  </a:extLst>
                </p:cNvPr>
                <p:cNvSpPr/>
                <p:nvPr/>
              </p:nvSpPr>
              <p:spPr>
                <a:xfrm>
                  <a:off x="801755" y="3525081"/>
                  <a:ext cx="1020419" cy="67586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Property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" name="Rectangle: Folded Corner 5">
                  <a:extLst>
                    <a:ext uri="{FF2B5EF4-FFF2-40B4-BE49-F238E27FC236}">
                      <a16:creationId xmlns:a16="http://schemas.microsoft.com/office/drawing/2014/main" id="{793A1E15-6209-21FA-F0A6-780E9ABC99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55" y="3525081"/>
                  <a:ext cx="1020419" cy="675860"/>
                </a:xfrm>
                <a:prstGeom prst="foldedCorner">
                  <a:avLst/>
                </a:prstGeom>
                <a:blipFill>
                  <a:blip r:embed="rId4"/>
                  <a:stretch>
                    <a:fillRect l="-1734" t="-9735" r="-5780" b="-2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: Rounded Corners 7">
              <a:extLst>
                <a:ext uri="{FF2B5EF4-FFF2-40B4-BE49-F238E27FC236}">
                  <a16:creationId xmlns:a16="http://schemas.microsoft.com/office/drawing/2014/main" id="{A1A50111-ED8A-78D7-12CB-A360176DD733}"/>
                </a:ext>
              </a:extLst>
            </p:cNvPr>
            <p:cNvSpPr/>
            <p:nvPr/>
          </p:nvSpPr>
          <p:spPr>
            <a:xfrm>
              <a:off x="675861" y="1835426"/>
              <a:ext cx="1258956" cy="2504661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10">
            <a:extLst>
              <a:ext uri="{FF2B5EF4-FFF2-40B4-BE49-F238E27FC236}">
                <a16:creationId xmlns:a16="http://schemas.microsoft.com/office/drawing/2014/main" id="{A40CC2B9-D777-42F9-5178-DC444D8411CA}"/>
              </a:ext>
            </a:extLst>
          </p:cNvPr>
          <p:cNvSpPr/>
          <p:nvPr/>
        </p:nvSpPr>
        <p:spPr>
          <a:xfrm>
            <a:off x="2765134" y="2859058"/>
            <a:ext cx="1656524" cy="103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Weakest Assumption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EB14E8F-1FED-E2D1-0AFF-68A520F09A01}"/>
                  </a:ext>
                </a:extLst>
              </p:cNvPr>
              <p:cNvSpPr/>
              <p:nvPr/>
            </p:nvSpPr>
            <p:spPr>
              <a:xfrm>
                <a:off x="5488450" y="2859058"/>
                <a:ext cx="1656524" cy="10320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Robustness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Computation</a:t>
                </a:r>
              </a:p>
            </p:txBody>
          </p:sp>
        </mc:Choice>
        <mc:Fallback xmlns=""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EB14E8F-1FED-E2D1-0AFF-68A520F09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450" y="2859058"/>
                <a:ext cx="1656524" cy="10320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2">
            <a:extLst>
              <a:ext uri="{FF2B5EF4-FFF2-40B4-BE49-F238E27FC236}">
                <a16:creationId xmlns:a16="http://schemas.microsoft.com/office/drawing/2014/main" id="{5AE37670-0201-E29D-7CFB-A4CBC982E17A}"/>
              </a:ext>
            </a:extLst>
          </p:cNvPr>
          <p:cNvSpPr/>
          <p:nvPr/>
        </p:nvSpPr>
        <p:spPr>
          <a:xfrm>
            <a:off x="7675070" y="2861856"/>
            <a:ext cx="1656524" cy="103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Traces and Explanations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Folded Corner 13">
                <a:extLst>
                  <a:ext uri="{FF2B5EF4-FFF2-40B4-BE49-F238E27FC236}">
                    <a16:creationId xmlns:a16="http://schemas.microsoft.com/office/drawing/2014/main" id="{F099FCE9-BA19-DA74-92FF-EDA4F3E8604A}"/>
                  </a:ext>
                </a:extLst>
              </p:cNvPr>
              <p:cNvSpPr/>
              <p:nvPr/>
            </p:nvSpPr>
            <p:spPr>
              <a:xfrm>
                <a:off x="7817531" y="1683657"/>
                <a:ext cx="1371602" cy="77884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Deviation Model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Rectangle: Folded Corner 13">
                <a:extLst>
                  <a:ext uri="{FF2B5EF4-FFF2-40B4-BE49-F238E27FC236}">
                    <a16:creationId xmlns:a16="http://schemas.microsoft.com/office/drawing/2014/main" id="{F099FCE9-BA19-DA74-92FF-EDA4F3E86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531" y="1683657"/>
                <a:ext cx="1371602" cy="778845"/>
              </a:xfrm>
              <a:prstGeom prst="foldedCorner">
                <a:avLst/>
              </a:prstGeom>
              <a:blipFill>
                <a:blip r:embed="rId6"/>
                <a:stretch>
                  <a:fillRect t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5">
            <a:extLst>
              <a:ext uri="{FF2B5EF4-FFF2-40B4-BE49-F238E27FC236}">
                <a16:creationId xmlns:a16="http://schemas.microsoft.com/office/drawing/2014/main" id="{2C2B7AFC-5195-30E0-D6E4-F0D9300293D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196234" y="3375064"/>
            <a:ext cx="568900" cy="1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31">
            <a:extLst>
              <a:ext uri="{FF2B5EF4-FFF2-40B4-BE49-F238E27FC236}">
                <a16:creationId xmlns:a16="http://schemas.microsoft.com/office/drawing/2014/main" id="{AEEDDAB8-EBE5-6E0A-C1A8-39C65B078AC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421658" y="3375064"/>
            <a:ext cx="10667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36">
                <a:extLst>
                  <a:ext uri="{FF2B5EF4-FFF2-40B4-BE49-F238E27FC236}">
                    <a16:creationId xmlns:a16="http://schemas.microsoft.com/office/drawing/2014/main" id="{FDC11697-529F-AA2F-F745-523178C195FA}"/>
                  </a:ext>
                </a:extLst>
              </p:cNvPr>
              <p:cNvSpPr txBox="1"/>
              <p:nvPr/>
            </p:nvSpPr>
            <p:spPr>
              <a:xfrm>
                <a:off x="4388525" y="3386308"/>
                <a:ext cx="10667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36">
                <a:extLst>
                  <a:ext uri="{FF2B5EF4-FFF2-40B4-BE49-F238E27FC236}">
                    <a16:creationId xmlns:a16="http://schemas.microsoft.com/office/drawing/2014/main" id="{FDC11697-529F-AA2F-F745-523178C19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25" y="3386308"/>
                <a:ext cx="1066792" cy="338554"/>
              </a:xfrm>
              <a:prstGeom prst="rect">
                <a:avLst/>
              </a:prstGeom>
              <a:blipFill>
                <a:blip r:embed="rId7"/>
                <a:stretch>
                  <a:fillRect r="-7429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42">
            <a:extLst>
              <a:ext uri="{FF2B5EF4-FFF2-40B4-BE49-F238E27FC236}">
                <a16:creationId xmlns:a16="http://schemas.microsoft.com/office/drawing/2014/main" id="{D5F67C97-F57B-A245-1A4F-DEF1112358D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144974" y="3375064"/>
            <a:ext cx="530096" cy="27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6">
                <a:extLst>
                  <a:ext uri="{FF2B5EF4-FFF2-40B4-BE49-F238E27FC236}">
                    <a16:creationId xmlns:a16="http://schemas.microsoft.com/office/drawing/2014/main" id="{A4922535-B5E7-B23E-E60A-C9297A33FA81}"/>
                  </a:ext>
                </a:extLst>
              </p:cNvPr>
              <p:cNvSpPr txBox="1"/>
              <p:nvPr/>
            </p:nvSpPr>
            <p:spPr>
              <a:xfrm>
                <a:off x="7108531" y="3408535"/>
                <a:ext cx="589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46">
                <a:extLst>
                  <a:ext uri="{FF2B5EF4-FFF2-40B4-BE49-F238E27FC236}">
                    <a16:creationId xmlns:a16="http://schemas.microsoft.com/office/drawing/2014/main" id="{A4922535-B5E7-B23E-E60A-C9297A33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531" y="3408535"/>
                <a:ext cx="5897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48">
            <a:extLst>
              <a:ext uri="{FF2B5EF4-FFF2-40B4-BE49-F238E27FC236}">
                <a16:creationId xmlns:a16="http://schemas.microsoft.com/office/drawing/2014/main" id="{2818F7E8-3B08-06F5-EDC5-15513856CB50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8503332" y="2462502"/>
            <a:ext cx="0" cy="399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52">
            <a:extLst>
              <a:ext uri="{FF2B5EF4-FFF2-40B4-BE49-F238E27FC236}">
                <a16:creationId xmlns:a16="http://schemas.microsoft.com/office/drawing/2014/main" id="{ACBF3281-EEE6-F0DE-DD08-EFC8DDF7BA45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 flipV="1">
            <a:off x="9331594" y="3375063"/>
            <a:ext cx="419094" cy="27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Folded Corner 55">
                <a:extLst>
                  <a:ext uri="{FF2B5EF4-FFF2-40B4-BE49-F238E27FC236}">
                    <a16:creationId xmlns:a16="http://schemas.microsoft.com/office/drawing/2014/main" id="{CBFCE156-4407-FB34-625E-ACB82B31CFF9}"/>
                  </a:ext>
                </a:extLst>
              </p:cNvPr>
              <p:cNvSpPr/>
              <p:nvPr/>
            </p:nvSpPr>
            <p:spPr>
              <a:xfrm>
                <a:off x="9750688" y="3037133"/>
                <a:ext cx="1656525" cy="67586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as</m:t>
                      </m:r>
                    </m:oMath>
                  </m:oMathPara>
                </a14:m>
                <a:endParaRPr lang="en-US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⟨</m:t>
                      </m:r>
                      <m:r>
                        <m:rPr>
                          <m:nor/>
                        </m:rPr>
                        <a:rPr lang="en-US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Rep</m:t>
                      </m:r>
                      <m:r>
                        <m:rPr>
                          <m:nor/>
                        </m:rPr>
                        <a:rPr lang="en-US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Explan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: Folded Corner 55">
                <a:extLst>
                  <a:ext uri="{FF2B5EF4-FFF2-40B4-BE49-F238E27FC236}">
                    <a16:creationId xmlns:a16="http://schemas.microsoft.com/office/drawing/2014/main" id="{CBFCE156-4407-FB34-625E-ACB82B31C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688" y="3037133"/>
                <a:ext cx="1656525" cy="675860"/>
              </a:xfrm>
              <a:prstGeom prst="foldedCorner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45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17175</TotalTime>
  <Words>1386</Words>
  <Application>Microsoft Office PowerPoint</Application>
  <PresentationFormat>宽屏</PresentationFormat>
  <Paragraphs>701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Changjian Zhang</dc:creator>
  <cp:lastModifiedBy>Changjian Zhang</cp:lastModifiedBy>
  <cp:revision>97</cp:revision>
  <dcterms:created xsi:type="dcterms:W3CDTF">2023-04-20T16:43:33Z</dcterms:created>
  <dcterms:modified xsi:type="dcterms:W3CDTF">2024-11-08T18:52:25Z</dcterms:modified>
</cp:coreProperties>
</file>