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FE443-74C4-499B-B94E-38139690B594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EAB40-E790-4C8C-B9D5-7C0E0C7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6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33D7-DB48-0B4B-65D4-C87410310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35E76-5FFC-27EA-2728-8B84946F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7E916-F3E1-FA45-238C-ECF497E9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28D4-BDA7-48F1-97BA-5449C377C1F7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368F-2C5F-BCDE-2E3F-C99E23A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089D3-6C2F-449E-7A87-C87B0DF4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5768-AF37-EFD8-2CD8-790FFFB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87141-DD61-46A4-3A88-87D48F0F9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5CC8-EF88-E0C9-3D9C-27FCE785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565A-8440-471E-8848-814D992211A1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8C9BA-6AF6-1AFE-F909-A76CC9C2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BE9E1-F0E0-00F3-608B-9BE0F5C9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2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65CE4-630F-AA51-B1A1-819691552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DA99B-79E0-0893-C70A-52B0723FC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1D1CF-C9DC-D40D-A8E0-CDA6BD9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9AAA-C284-49AE-87F3-513C91A46E86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73966-D076-D744-4874-B9130CB0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77FD-CBF2-3597-DEB0-183BBC09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5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845A4-1A9D-2054-8177-2F749B2A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65F78-3AA9-2A75-4FFB-0C8EF717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E3D7F-56F0-FAA6-31CB-AB1985A1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199-90A7-47A3-ACA4-94ABDAEA65D2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9FA61-95FF-2C8D-55FD-74BB156D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B21A1-0291-7DBE-C81D-5A2BA541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8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B9D92-29A4-78F0-BFDA-7B6CF035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1CB2C-57C5-AB99-2A03-69EC6130D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1B5BD-E8A8-F9E8-8C7B-43B17E38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A720-9266-4F21-B1D5-A546C6B171E2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E288-94DD-0541-DCF3-1F6B0DE1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C6DB9-836A-0AB1-1CDC-317C57F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9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54856-A94C-7D8B-CF9D-9150B009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2DF03-A6B8-B674-0BCC-E206A9A7E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0B007-8507-814D-8869-4EB1834F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D4378-088D-516A-820D-A288B5E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F5F4-D417-4F90-8628-3D209E28D6E7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BFAE7-AE68-A6AD-78FF-C32864C0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0E16B-2FC0-8C70-1314-DACDFBA6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54343-0D98-6D69-1549-779EF165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4D0DE-BE53-D977-98A0-A03184B1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14996-22F3-5B25-FD0E-DA26F13B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C7EAF-CDE4-05E1-859D-698F0FFD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421EFB-99AE-D212-A5FB-D52B63E60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62B0C-BE41-F578-EB8B-8DE25AC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61D2-4B29-4C41-A866-55E3457D1F34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01D8A-73A1-7803-F625-267068B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55867-8EA7-AFE4-2F0A-55E7BFF2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3577-5C0E-5D1C-A912-B5E7A005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16489-31CD-FD9D-159A-9C7E0754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A61-DECA-4E13-8DD1-21A894F56E1C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F1684-EE28-0171-9A60-74D5F364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50D3B-7BDC-10D2-0171-FF3DAA98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583E9A-A19F-7E1C-A999-99D82EBB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B9FA-2AB9-4F99-86A7-BB6208662C5A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E9DE83-8C6A-54FC-ADD9-27EF7382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F0E3D-CC42-88DC-FA32-A4D706D5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9AA7-A00A-7BBF-3056-E8AD4E9C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A619E-D3A4-A58A-40FC-AFAB850E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BAFE4-ACE4-B998-8E57-3EABED39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ACCCA-4E8A-6AAC-EED3-D305D3A6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E9C-F7E3-4BBF-980C-FE671B31260E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DCB46-EB91-7FE2-223E-794AD99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263C5-9EF3-1917-E466-A42B2D6F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6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2373-CE41-7D29-0921-F738743F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9DC17-9F58-BDB1-4E9D-5730A493A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5050C-342C-650F-22B7-71AFC24E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86CF8-FF42-C6BD-A7D1-344E85B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A614-C2FC-4E03-A9B7-1CC8EB72169B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726B5-3FDF-ECFC-C8CF-1D4D1BC6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1DA21-B7D6-CB7C-2EA1-A24AECFE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A3319-B1F0-1A4B-1DC8-2253E24E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0B074-6DBE-7795-82D4-3AE3A7A2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D455C-CC3C-B0A6-A28D-EF099C7C1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53CE-BD76-4431-90A5-9AC664E7DF69}" type="datetime1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FCC84-F6AF-0D39-48B2-0DD67784B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83D3F-2A46-A58F-41F1-355064FAD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59E6-AE8B-428C-9632-7EEB8C37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AEAE7-BB6D-C9F3-58F5-E9B5ADA48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6" y="1122363"/>
            <a:ext cx="1010194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Practicum Talk: Software Engineering Practices at Amazon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15F675-652C-DF4C-0CE5-E8FCC3C05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/>
              <a:t>Changjian Zhang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54F0B-D159-2AA6-750B-C11A0168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97243-D8EF-0177-6ACA-62B6AD23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Meetings, Meetings, and Meetings!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CE274-598F-EF67-50DC-2923530D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Daily standup meeting</a:t>
            </a:r>
          </a:p>
          <a:p>
            <a:r>
              <a:rPr lang="en-US" altLang="zh-CN" dirty="0"/>
              <a:t>Sprint planning meeting</a:t>
            </a:r>
          </a:p>
          <a:p>
            <a:r>
              <a:rPr lang="en-US" altLang="zh-CN" dirty="0"/>
              <a:t>Task grooming meeting (planning poker)</a:t>
            </a:r>
          </a:p>
          <a:p>
            <a:r>
              <a:rPr lang="en-US" altLang="zh-CN" dirty="0"/>
              <a:t>Sprint retrospective meeting</a:t>
            </a:r>
          </a:p>
          <a:p>
            <a:r>
              <a:rPr lang="en-US" altLang="zh-CN" dirty="0"/>
              <a:t>Feature review meeting</a:t>
            </a:r>
          </a:p>
          <a:p>
            <a:r>
              <a:rPr lang="en-US" altLang="zh-CN" dirty="0"/>
              <a:t>Demo meeting</a:t>
            </a:r>
          </a:p>
          <a:p>
            <a:r>
              <a:rPr lang="en-US" altLang="zh-CN" dirty="0"/>
              <a:t>Team-level/Org-level administrative and retro meeting</a:t>
            </a:r>
          </a:p>
          <a:p>
            <a:r>
              <a:rPr lang="en-US" altLang="zh-CN" dirty="0"/>
              <a:t>Misc.: Dashboard review,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C8F93-079C-840E-1701-EF0DE38D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9AD9B-B76B-31EC-9B93-898F18A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tell the truth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3533C-36A2-8CF0-E283-3A6FA79C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 operation data</a:t>
            </a:r>
          </a:p>
          <a:p>
            <a:pPr lvl="1"/>
            <a:r>
              <a:rPr lang="en-US" altLang="zh-CN" dirty="0"/>
              <a:t>E.g., throughput, error rate, etc.</a:t>
            </a:r>
          </a:p>
          <a:p>
            <a:r>
              <a:rPr lang="en-US" altLang="zh-CN" dirty="0"/>
              <a:t>Development process data</a:t>
            </a:r>
          </a:p>
          <a:p>
            <a:pPr lvl="1"/>
            <a:r>
              <a:rPr lang="en-US" altLang="zh-CN" dirty="0"/>
              <a:t>Backlog, Task effort estimates, Burndown chart, etc.</a:t>
            </a:r>
          </a:p>
          <a:p>
            <a:r>
              <a:rPr lang="en-US" altLang="zh-CN" dirty="0"/>
              <a:t>Team operation data</a:t>
            </a:r>
          </a:p>
          <a:p>
            <a:pPr lvl="1"/>
            <a:r>
              <a:rPr lang="en-US" altLang="zh-CN" dirty="0"/>
              <a:t>Scoreboard questions (e.g., “Are you happy today?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r>
              <a:rPr lang="en-US" altLang="zh-CN" dirty="0"/>
              <a:t>”)</a:t>
            </a:r>
          </a:p>
          <a:p>
            <a:pPr lvl="1"/>
            <a:r>
              <a:rPr lang="en-US" altLang="zh-CN" dirty="0"/>
              <a:t>Tickets rate</a:t>
            </a:r>
          </a:p>
          <a:p>
            <a:pPr lvl="1"/>
            <a:r>
              <a:rPr lang="en-US" altLang="zh-CN" dirty="0"/>
              <a:t>Risks rate</a:t>
            </a:r>
          </a:p>
          <a:p>
            <a:pPr lvl="1"/>
            <a:r>
              <a:rPr lang="en-US" altLang="zh-CN" dirty="0"/>
              <a:t>Development activities metrics (e.g., number of manual deploys)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089F06-5974-A6B9-2616-EC168D0A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1BF7-B684-30AC-08A7-8A8C1B4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Documentation and Communication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56458-71FE-16E2-CDAE-9A59C611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708C0-5282-85E6-CCB2-9C2B76EF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F111-31DA-4971-E582-AC406C39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Review, Static Analyzers, and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68F5B-34C8-0665-B21F-6309B32F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internal code review system (like GitHub) to help review and merge code changes.</a:t>
            </a:r>
          </a:p>
          <a:p>
            <a:r>
              <a:rPr lang="en-US" altLang="zh-CN" dirty="0"/>
              <a:t>Static analyzers: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err="1"/>
              <a:t>Checkstyle</a:t>
            </a:r>
            <a:r>
              <a:rPr lang="en-US" altLang="zh-CN" dirty="0"/>
              <a:t> plugin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err="1"/>
              <a:t>SpotBugs</a:t>
            </a:r>
            <a:r>
              <a:rPr lang="en-US" altLang="zh-CN" dirty="0"/>
              <a:t> analyzer</a:t>
            </a:r>
          </a:p>
          <a:p>
            <a:pPr lvl="1"/>
            <a:r>
              <a:rPr lang="en-US" altLang="zh-CN" dirty="0"/>
              <a:t>Internal analyzer for dependency vulnerabilities</a:t>
            </a:r>
          </a:p>
          <a:p>
            <a:pPr lvl="1"/>
            <a:r>
              <a:rPr lang="en-US" altLang="zh-CN" dirty="0"/>
              <a:t>Amazon </a:t>
            </a:r>
            <a:r>
              <a:rPr lang="en-US" altLang="zh-CN" dirty="0" err="1"/>
              <a:t>CodeGuru</a:t>
            </a:r>
            <a:r>
              <a:rPr lang="en-US" altLang="zh-CN" dirty="0"/>
              <a:t> Reviewer (advertised as program analysis + ML)</a:t>
            </a:r>
          </a:p>
          <a:p>
            <a:pPr lvl="1"/>
            <a:r>
              <a:rPr lang="en-US" altLang="zh-CN" dirty="0"/>
              <a:t>Risk/Security issue detection analyzer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F1778-BECE-63E0-6C5B-EDA8FAE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4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F111-31DA-4971-E582-AC406C39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Review, Static Analyzers, and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68F5B-34C8-0665-B21F-6309B32F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F1778-BECE-63E0-6C5B-EDA8FAE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59E6-AE8B-428C-9632-7EEB8C37C8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192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Cambria</vt:lpstr>
      <vt:lpstr>Office 主题​​</vt:lpstr>
      <vt:lpstr>Practicum Talk: Software Engineering Practices at Amazon</vt:lpstr>
      <vt:lpstr>Meetings, Meetings, and Meetings!</vt:lpstr>
      <vt:lpstr>Data tell the truth</vt:lpstr>
      <vt:lpstr>Documentation and Communication</vt:lpstr>
      <vt:lpstr>Code Review, Static Analyzers, and Testing</vt:lpstr>
      <vt:lpstr>Code Review, Static Analyzers,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Practicum Talk: Software Engineering Practices at Amazon</dc:title>
  <dc:creator>Changjian Zhang</dc:creator>
  <cp:lastModifiedBy>Changjian Zhang</cp:lastModifiedBy>
  <cp:revision>6</cp:revision>
  <dcterms:created xsi:type="dcterms:W3CDTF">2023-08-04T23:07:03Z</dcterms:created>
  <dcterms:modified xsi:type="dcterms:W3CDTF">2023-08-05T05:57:43Z</dcterms:modified>
</cp:coreProperties>
</file>