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0058400" cy="15544800"/>
  <p:notesSz cx="6858000" cy="9144000"/>
  <p:embeddedFontLst>
    <p:embeddedFont>
      <p:font typeface="Open Sans" panose="020B0606030504020204" pitchFamily="34" charset="0"/>
      <p:regular r:id="rId4"/>
      <p:bold r:id="rId5"/>
      <p:italic r:id="rId6"/>
      <p:boldItalic r:id="rId7"/>
    </p:embeddedFont>
    <p:embeddedFont>
      <p:font typeface="Open Sans Medium" panose="02010600030101010101" charset="0"/>
      <p:regular r:id="rId8"/>
      <p:bold r:id="rId9"/>
      <p:italic r:id="rId10"/>
      <p:boldItalic r:id="rId11"/>
    </p:embeddedFont>
    <p:embeddedFont>
      <p:font typeface="Open Sans SemiBold" panose="020B0706030804020204" pitchFamily="34" charset="0"/>
      <p:regular r:id="rId12"/>
      <p:bold r:id="rId13"/>
      <p:italic r:id="rId14"/>
      <p:boldItalic r:id="rId15"/>
    </p:embeddedFont>
    <p:embeddedFont>
      <p:font typeface="Trebuchet MS" panose="020B0603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896">
          <p15:clr>
            <a:srgbClr val="000000"/>
          </p15:clr>
        </p15:guide>
        <p15:guide id="2" pos="3168">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gdhg+mGCDZwXdLbZ0yILLO0M0a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2198" y="-3811"/>
      </p:cViewPr>
      <p:guideLst>
        <p:guide orient="horz" pos="4896"/>
        <p:guide pos="31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319338" y="685800"/>
            <a:ext cx="22193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54063" y="4829175"/>
            <a:ext cx="8550275" cy="3332163"/>
          </a:xfrm>
          <a:prstGeom prst="rect">
            <a:avLst/>
          </a:prstGeom>
          <a:noFill/>
          <a:ln>
            <a:noFill/>
          </a:ln>
        </p:spPr>
        <p:txBody>
          <a:bodyPr spcFirstLastPara="1" wrap="square" lIns="146300" tIns="73150" rIns="146300" bIns="731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508125" y="8809038"/>
            <a:ext cx="7042150" cy="3971925"/>
          </a:xfrm>
          <a:prstGeom prst="rect">
            <a:avLst/>
          </a:prstGeom>
          <a:noFill/>
          <a:ln>
            <a:noFill/>
          </a:ln>
        </p:spPr>
        <p:txBody>
          <a:bodyPr spcFirstLastPara="1" wrap="square" lIns="146300" tIns="73150" rIns="146300" bIns="73150" anchor="t" anchorCtr="0">
            <a:noAutofit/>
          </a:bodyPr>
          <a:lstStyle>
            <a:lvl1pPr lvl="0" algn="ctr">
              <a:spcBef>
                <a:spcPts val="1020"/>
              </a:spcBef>
              <a:spcAft>
                <a:spcPts val="0"/>
              </a:spcAft>
              <a:buClr>
                <a:schemeClr val="dk1"/>
              </a:buClr>
              <a:buSzPts val="5100"/>
              <a:buFont typeface="Arial"/>
              <a:buNone/>
              <a:defRPr/>
            </a:lvl1pPr>
            <a:lvl2pPr lvl="1" algn="ctr">
              <a:spcBef>
                <a:spcPts val="900"/>
              </a:spcBef>
              <a:spcAft>
                <a:spcPts val="0"/>
              </a:spcAft>
              <a:buClr>
                <a:schemeClr val="dk1"/>
              </a:buClr>
              <a:buSzPts val="4500"/>
              <a:buFont typeface="Arial"/>
              <a:buNone/>
              <a:defRPr/>
            </a:lvl2pPr>
            <a:lvl3pPr lvl="2" algn="ctr">
              <a:spcBef>
                <a:spcPts val="760"/>
              </a:spcBef>
              <a:spcAft>
                <a:spcPts val="0"/>
              </a:spcAft>
              <a:buClr>
                <a:schemeClr val="dk1"/>
              </a:buClr>
              <a:buSzPts val="3800"/>
              <a:buFont typeface="Arial"/>
              <a:buNone/>
              <a:defRPr/>
            </a:lvl3pPr>
            <a:lvl4pPr lvl="3" algn="ctr">
              <a:spcBef>
                <a:spcPts val="640"/>
              </a:spcBef>
              <a:spcAft>
                <a:spcPts val="0"/>
              </a:spcAft>
              <a:buClr>
                <a:schemeClr val="dk1"/>
              </a:buClr>
              <a:buSzPts val="3200"/>
              <a:buFont typeface="Arial"/>
              <a:buNone/>
              <a:defRPr/>
            </a:lvl4pPr>
            <a:lvl5pPr lvl="4" algn="ctr">
              <a:spcBef>
                <a:spcPts val="640"/>
              </a:spcBef>
              <a:spcAft>
                <a:spcPts val="0"/>
              </a:spcAft>
              <a:buClr>
                <a:schemeClr val="dk1"/>
              </a:buClr>
              <a:buSzPts val="3200"/>
              <a:buFont typeface="Arial"/>
              <a:buNone/>
              <a:defRPr/>
            </a:lvl5pPr>
            <a:lvl6pPr lvl="5" algn="ctr">
              <a:spcBef>
                <a:spcPts val="640"/>
              </a:spcBef>
              <a:spcAft>
                <a:spcPts val="0"/>
              </a:spcAft>
              <a:buClr>
                <a:schemeClr val="dk1"/>
              </a:buClr>
              <a:buSzPts val="3200"/>
              <a:buFont typeface="Arial"/>
              <a:buNone/>
              <a:defRPr/>
            </a:lvl6pPr>
            <a:lvl7pPr lvl="6" algn="ctr">
              <a:spcBef>
                <a:spcPts val="640"/>
              </a:spcBef>
              <a:spcAft>
                <a:spcPts val="0"/>
              </a:spcAft>
              <a:buClr>
                <a:schemeClr val="dk1"/>
              </a:buClr>
              <a:buSzPts val="3200"/>
              <a:buFont typeface="Arial"/>
              <a:buNone/>
              <a:defRPr/>
            </a:lvl7pPr>
            <a:lvl8pPr lvl="7" algn="ctr">
              <a:spcBef>
                <a:spcPts val="640"/>
              </a:spcBef>
              <a:spcAft>
                <a:spcPts val="0"/>
              </a:spcAft>
              <a:buClr>
                <a:schemeClr val="dk1"/>
              </a:buClr>
              <a:buSzPts val="3200"/>
              <a:buFont typeface="Arial"/>
              <a:buNone/>
              <a:defRPr/>
            </a:lvl8pPr>
            <a:lvl9pPr lvl="8" algn="ctr">
              <a:spcBef>
                <a:spcPts val="640"/>
              </a:spcBef>
              <a:spcAft>
                <a:spcPts val="0"/>
              </a:spcAft>
              <a:buClr>
                <a:schemeClr val="dk1"/>
              </a:buClr>
              <a:buSzPts val="3200"/>
              <a:buFont typeface="Arial"/>
              <a:buNone/>
              <a:defRPr/>
            </a:lvl9pPr>
          </a:lstStyle>
          <a:p>
            <a:endParaRPr/>
          </a:p>
        </p:txBody>
      </p:sp>
      <p:sp>
        <p:nvSpPr>
          <p:cNvPr id="14" name="Google Shape;14;p3"/>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95338" y="9988550"/>
            <a:ext cx="8548687" cy="3087688"/>
          </a:xfrm>
          <a:prstGeom prst="rect">
            <a:avLst/>
          </a:prstGeom>
          <a:noFill/>
          <a:ln>
            <a:noFill/>
          </a:ln>
        </p:spPr>
        <p:txBody>
          <a:bodyPr spcFirstLastPara="1" wrap="square" lIns="146300" tIns="73150" rIns="146300" bIns="7315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795338" y="6588125"/>
            <a:ext cx="8548687" cy="3400425"/>
          </a:xfrm>
          <a:prstGeom prst="rect">
            <a:avLst/>
          </a:prstGeom>
          <a:noFill/>
          <a:ln>
            <a:noFill/>
          </a:ln>
        </p:spPr>
        <p:txBody>
          <a:bodyPr spcFirstLastPara="1" wrap="square" lIns="146300" tIns="73150" rIns="146300" bIns="7315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71" name="Google Shape;71;p12"/>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54062" y="1381125"/>
            <a:ext cx="8550275" cy="2590800"/>
          </a:xfrm>
          <a:prstGeom prst="rect">
            <a:avLst/>
          </a:prstGeom>
          <a:noFill/>
          <a:ln>
            <a:noFill/>
          </a:ln>
        </p:spPr>
        <p:txBody>
          <a:bodyPr spcFirstLastPara="1" wrap="square" lIns="146300" tIns="73150" rIns="146300" bIns="731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3"/>
          <p:cNvSpPr txBox="1">
            <a:spLocks noGrp="1"/>
          </p:cNvSpPr>
          <p:nvPr>
            <p:ph type="body" idx="1"/>
          </p:nvPr>
        </p:nvSpPr>
        <p:spPr>
          <a:xfrm>
            <a:off x="754062" y="4491037"/>
            <a:ext cx="8550275" cy="9326562"/>
          </a:xfrm>
          <a:prstGeom prst="rect">
            <a:avLst/>
          </a:prstGeom>
          <a:noFill/>
          <a:ln>
            <a:noFill/>
          </a:ln>
        </p:spPr>
        <p:txBody>
          <a:bodyPr spcFirstLastPara="1" wrap="square" lIns="146300" tIns="73150" rIns="146300" bIns="731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rot="5400000">
            <a:off x="2017713" y="6530975"/>
            <a:ext cx="12436475" cy="2136775"/>
          </a:xfrm>
          <a:prstGeom prst="rect">
            <a:avLst/>
          </a:prstGeom>
          <a:noFill/>
          <a:ln>
            <a:noFill/>
          </a:ln>
        </p:spPr>
        <p:txBody>
          <a:bodyPr spcFirstLastPara="1" wrap="square" lIns="146300" tIns="73150" rIns="146300" bIns="731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body" idx="1"/>
          </p:nvPr>
        </p:nvSpPr>
        <p:spPr>
          <a:xfrm rot="5400000">
            <a:off x="-2333624" y="4468812"/>
            <a:ext cx="12436475" cy="6261100"/>
          </a:xfrm>
          <a:prstGeom prst="rect">
            <a:avLst/>
          </a:prstGeom>
          <a:noFill/>
          <a:ln>
            <a:noFill/>
          </a:ln>
        </p:spPr>
        <p:txBody>
          <a:bodyPr spcFirstLastPara="1" wrap="square" lIns="146300" tIns="73150" rIns="146300" bIns="731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754062" y="1381125"/>
            <a:ext cx="8550275" cy="2590800"/>
          </a:xfrm>
          <a:prstGeom prst="rect">
            <a:avLst/>
          </a:prstGeom>
          <a:noFill/>
          <a:ln>
            <a:noFill/>
          </a:ln>
        </p:spPr>
        <p:txBody>
          <a:bodyPr spcFirstLastPara="1" wrap="square" lIns="146300" tIns="73150" rIns="146300" bIns="731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rot="5400000">
            <a:off x="365918" y="4879181"/>
            <a:ext cx="9326562" cy="8550275"/>
          </a:xfrm>
          <a:prstGeom prst="rect">
            <a:avLst/>
          </a:prstGeom>
          <a:noFill/>
          <a:ln>
            <a:noFill/>
          </a:ln>
        </p:spPr>
        <p:txBody>
          <a:bodyPr spcFirstLastPara="1" wrap="square" lIns="146300" tIns="73150" rIns="146300" bIns="731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971675" y="10880725"/>
            <a:ext cx="6035675" cy="1285875"/>
          </a:xfrm>
          <a:prstGeom prst="rect">
            <a:avLst/>
          </a:prstGeom>
          <a:noFill/>
          <a:ln>
            <a:noFill/>
          </a:ln>
        </p:spPr>
        <p:txBody>
          <a:bodyPr spcFirstLastPara="1" wrap="square" lIns="146300" tIns="73150" rIns="146300" bIns="731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a:spLocks noGrp="1"/>
          </p:cNvSpPr>
          <p:nvPr>
            <p:ph type="pic" idx="2"/>
          </p:nvPr>
        </p:nvSpPr>
        <p:spPr>
          <a:xfrm>
            <a:off x="1971675" y="1389063"/>
            <a:ext cx="6035675" cy="9326562"/>
          </a:xfrm>
          <a:prstGeom prst="rect">
            <a:avLst/>
          </a:prstGeom>
          <a:noFill/>
          <a:ln>
            <a:noFill/>
          </a:ln>
        </p:spPr>
      </p:sp>
      <p:sp>
        <p:nvSpPr>
          <p:cNvPr id="32" name="Google Shape;32;p6"/>
          <p:cNvSpPr txBox="1">
            <a:spLocks noGrp="1"/>
          </p:cNvSpPr>
          <p:nvPr>
            <p:ph type="body" idx="1"/>
          </p:nvPr>
        </p:nvSpPr>
        <p:spPr>
          <a:xfrm>
            <a:off x="1971675" y="12166600"/>
            <a:ext cx="6035675" cy="1824038"/>
          </a:xfrm>
          <a:prstGeom prst="rect">
            <a:avLst/>
          </a:prstGeom>
          <a:noFill/>
          <a:ln>
            <a:noFill/>
          </a:ln>
        </p:spPr>
        <p:txBody>
          <a:bodyPr spcFirstLastPara="1" wrap="square" lIns="146300" tIns="73150" rIns="146300" bIns="7315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3" name="Google Shape;33;p6"/>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503238" y="619125"/>
            <a:ext cx="3308350" cy="2633663"/>
          </a:xfrm>
          <a:prstGeom prst="rect">
            <a:avLst/>
          </a:prstGeom>
          <a:noFill/>
          <a:ln>
            <a:noFill/>
          </a:ln>
        </p:spPr>
        <p:txBody>
          <a:bodyPr spcFirstLastPara="1" wrap="square" lIns="146300" tIns="73150" rIns="146300" bIns="731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932238" y="619125"/>
            <a:ext cx="5622925" cy="13266738"/>
          </a:xfrm>
          <a:prstGeom prst="rect">
            <a:avLst/>
          </a:prstGeom>
          <a:noFill/>
          <a:ln>
            <a:noFill/>
          </a:ln>
        </p:spPr>
        <p:txBody>
          <a:bodyPr spcFirstLastPara="1" wrap="square" lIns="146300" tIns="73150" rIns="146300" bIns="7315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9" name="Google Shape;39;p7"/>
          <p:cNvSpPr txBox="1">
            <a:spLocks noGrp="1"/>
          </p:cNvSpPr>
          <p:nvPr>
            <p:ph type="body" idx="2"/>
          </p:nvPr>
        </p:nvSpPr>
        <p:spPr>
          <a:xfrm>
            <a:off x="503238" y="3252788"/>
            <a:ext cx="3308350" cy="10633075"/>
          </a:xfrm>
          <a:prstGeom prst="rect">
            <a:avLst/>
          </a:prstGeom>
          <a:noFill/>
          <a:ln>
            <a:noFill/>
          </a:ln>
        </p:spPr>
        <p:txBody>
          <a:bodyPr spcFirstLastPara="1" wrap="square" lIns="146300" tIns="73150" rIns="146300" bIns="7315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40" name="Google Shape;40;p7"/>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8"/>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754062" y="1381125"/>
            <a:ext cx="8550275" cy="2590800"/>
          </a:xfrm>
          <a:prstGeom prst="rect">
            <a:avLst/>
          </a:prstGeom>
          <a:noFill/>
          <a:ln>
            <a:noFill/>
          </a:ln>
        </p:spPr>
        <p:txBody>
          <a:bodyPr spcFirstLastPara="1" wrap="square" lIns="146300" tIns="73150" rIns="146300" bIns="731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9"/>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503238" y="622300"/>
            <a:ext cx="9051925" cy="2590800"/>
          </a:xfrm>
          <a:prstGeom prst="rect">
            <a:avLst/>
          </a:prstGeom>
          <a:noFill/>
          <a:ln>
            <a:noFill/>
          </a:ln>
        </p:spPr>
        <p:txBody>
          <a:bodyPr spcFirstLastPara="1" wrap="square" lIns="146300" tIns="73150" rIns="146300" bIns="731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503238" y="3479800"/>
            <a:ext cx="4443412" cy="1449388"/>
          </a:xfrm>
          <a:prstGeom prst="rect">
            <a:avLst/>
          </a:prstGeom>
          <a:noFill/>
          <a:ln>
            <a:noFill/>
          </a:ln>
        </p:spPr>
        <p:txBody>
          <a:bodyPr spcFirstLastPara="1" wrap="square" lIns="146300" tIns="73150" rIns="146300" bIns="7315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5" name="Google Shape;55;p10"/>
          <p:cNvSpPr txBox="1">
            <a:spLocks noGrp="1"/>
          </p:cNvSpPr>
          <p:nvPr>
            <p:ph type="body" idx="2"/>
          </p:nvPr>
        </p:nvSpPr>
        <p:spPr>
          <a:xfrm>
            <a:off x="503238" y="4929188"/>
            <a:ext cx="4443412" cy="8956675"/>
          </a:xfrm>
          <a:prstGeom prst="rect">
            <a:avLst/>
          </a:prstGeom>
          <a:noFill/>
          <a:ln>
            <a:noFill/>
          </a:ln>
        </p:spPr>
        <p:txBody>
          <a:bodyPr spcFirstLastPara="1" wrap="square" lIns="146300" tIns="73150" rIns="146300" bIns="7315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6" name="Google Shape;56;p10"/>
          <p:cNvSpPr txBox="1">
            <a:spLocks noGrp="1"/>
          </p:cNvSpPr>
          <p:nvPr>
            <p:ph type="body" idx="3"/>
          </p:nvPr>
        </p:nvSpPr>
        <p:spPr>
          <a:xfrm>
            <a:off x="5110163" y="3479800"/>
            <a:ext cx="4445000" cy="1449388"/>
          </a:xfrm>
          <a:prstGeom prst="rect">
            <a:avLst/>
          </a:prstGeom>
          <a:noFill/>
          <a:ln>
            <a:noFill/>
          </a:ln>
        </p:spPr>
        <p:txBody>
          <a:bodyPr spcFirstLastPara="1" wrap="square" lIns="146300" tIns="73150" rIns="146300" bIns="7315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7" name="Google Shape;57;p10"/>
          <p:cNvSpPr txBox="1">
            <a:spLocks noGrp="1"/>
          </p:cNvSpPr>
          <p:nvPr>
            <p:ph type="body" idx="4"/>
          </p:nvPr>
        </p:nvSpPr>
        <p:spPr>
          <a:xfrm>
            <a:off x="5110163" y="4929188"/>
            <a:ext cx="4445000" cy="8956675"/>
          </a:xfrm>
          <a:prstGeom prst="rect">
            <a:avLst/>
          </a:prstGeom>
          <a:noFill/>
          <a:ln>
            <a:noFill/>
          </a:ln>
        </p:spPr>
        <p:txBody>
          <a:bodyPr spcFirstLastPara="1" wrap="square" lIns="146300" tIns="73150" rIns="146300" bIns="7315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8" name="Google Shape;58;p10"/>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754062" y="1381125"/>
            <a:ext cx="8550275" cy="2590800"/>
          </a:xfrm>
          <a:prstGeom prst="rect">
            <a:avLst/>
          </a:prstGeom>
          <a:noFill/>
          <a:ln>
            <a:noFill/>
          </a:ln>
        </p:spPr>
        <p:txBody>
          <a:bodyPr spcFirstLastPara="1" wrap="square" lIns="146300" tIns="73150" rIns="146300" bIns="731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754063" y="4491038"/>
            <a:ext cx="4198937" cy="9326562"/>
          </a:xfrm>
          <a:prstGeom prst="rect">
            <a:avLst/>
          </a:prstGeom>
          <a:noFill/>
          <a:ln>
            <a:noFill/>
          </a:ln>
        </p:spPr>
        <p:txBody>
          <a:bodyPr spcFirstLastPara="1" wrap="square" lIns="146300" tIns="73150" rIns="146300" bIns="7315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4" name="Google Shape;64;p11"/>
          <p:cNvSpPr txBox="1">
            <a:spLocks noGrp="1"/>
          </p:cNvSpPr>
          <p:nvPr>
            <p:ph type="body" idx="2"/>
          </p:nvPr>
        </p:nvSpPr>
        <p:spPr>
          <a:xfrm>
            <a:off x="5105400" y="4491038"/>
            <a:ext cx="4198938" cy="9326562"/>
          </a:xfrm>
          <a:prstGeom prst="rect">
            <a:avLst/>
          </a:prstGeom>
          <a:noFill/>
          <a:ln>
            <a:noFill/>
          </a:ln>
        </p:spPr>
        <p:txBody>
          <a:bodyPr spcFirstLastPara="1" wrap="square" lIns="146300" tIns="73150" rIns="146300" bIns="7315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5" name="Google Shape;65;p11"/>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754062" y="1381125"/>
            <a:ext cx="8550275" cy="2590800"/>
          </a:xfrm>
          <a:prstGeom prst="rect">
            <a:avLst/>
          </a:prstGeom>
          <a:noFill/>
          <a:ln>
            <a:noFill/>
          </a:ln>
        </p:spPr>
        <p:txBody>
          <a:bodyPr spcFirstLastPara="1" wrap="square" lIns="146300" tIns="73150" rIns="146300" bIns="73150" anchor="ctr" anchorCtr="0">
            <a:noAutofit/>
          </a:bodyPr>
          <a:lstStyle>
            <a:lvl1pPr marR="0" lvl="0" algn="ctr" rtl="0">
              <a:spcBef>
                <a:spcPts val="0"/>
              </a:spcBef>
              <a:spcAft>
                <a:spcPts val="0"/>
              </a:spcAft>
              <a:buSzPts val="1400"/>
              <a:buNone/>
              <a:defRPr sz="70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70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70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70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70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70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70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70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7000" b="0" i="0" u="none" strike="noStrike" cap="none">
                <a:solidFill>
                  <a:schemeClr val="dk2"/>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754062" y="4491037"/>
            <a:ext cx="8550275" cy="9326562"/>
          </a:xfrm>
          <a:prstGeom prst="rect">
            <a:avLst/>
          </a:prstGeom>
          <a:noFill/>
          <a:ln>
            <a:noFill/>
          </a:ln>
        </p:spPr>
        <p:txBody>
          <a:bodyPr spcFirstLastPara="1" wrap="square" lIns="146300" tIns="73150" rIns="146300" bIns="73150" anchor="t" anchorCtr="0">
            <a:noAutofit/>
          </a:bodyPr>
          <a:lstStyle>
            <a:lvl1pPr marL="457200" marR="0" lvl="0" indent="-552450" algn="l" rtl="0">
              <a:spcBef>
                <a:spcPts val="1020"/>
              </a:spcBef>
              <a:spcAft>
                <a:spcPts val="0"/>
              </a:spcAft>
              <a:buClr>
                <a:schemeClr val="dk1"/>
              </a:buClr>
              <a:buSzPts val="5100"/>
              <a:buFont typeface="Arial"/>
              <a:buChar char="•"/>
              <a:defRPr sz="5100" b="0" i="0" u="none" strike="noStrike" cap="none">
                <a:solidFill>
                  <a:schemeClr val="dk1"/>
                </a:solidFill>
                <a:latin typeface="Arial"/>
                <a:ea typeface="Arial"/>
                <a:cs typeface="Arial"/>
                <a:sym typeface="Arial"/>
              </a:defRPr>
            </a:lvl1pPr>
            <a:lvl2pPr marL="914400" marR="0" lvl="1" indent="-514350" algn="l" rtl="0">
              <a:spcBef>
                <a:spcPts val="900"/>
              </a:spcBef>
              <a:spcAft>
                <a:spcPts val="0"/>
              </a:spcAft>
              <a:buClr>
                <a:schemeClr val="dk1"/>
              </a:buClr>
              <a:buSzPts val="4500"/>
              <a:buFont typeface="Arial"/>
              <a:buChar char="–"/>
              <a:defRPr sz="4500" b="0" i="0" u="none" strike="noStrike" cap="none">
                <a:solidFill>
                  <a:schemeClr val="dk1"/>
                </a:solidFill>
                <a:latin typeface="Arial"/>
                <a:ea typeface="Arial"/>
                <a:cs typeface="Arial"/>
                <a:sym typeface="Arial"/>
              </a:defRPr>
            </a:lvl2pPr>
            <a:lvl3pPr marL="1371600" marR="0" lvl="2" indent="-469900" algn="l" rtl="0">
              <a:spcBef>
                <a:spcPts val="760"/>
              </a:spcBef>
              <a:spcAft>
                <a:spcPts val="0"/>
              </a:spcAft>
              <a:buClr>
                <a:schemeClr val="dk1"/>
              </a:buClr>
              <a:buSzPts val="3800"/>
              <a:buFont typeface="Arial"/>
              <a:buChar char="•"/>
              <a:defRPr sz="3800" b="0" i="0" u="none" strike="noStrike" cap="none">
                <a:solidFill>
                  <a:schemeClr val="dk1"/>
                </a:solidFill>
                <a:latin typeface="Arial"/>
                <a:ea typeface="Arial"/>
                <a:cs typeface="Arial"/>
                <a:sym typeface="Arial"/>
              </a:defRPr>
            </a:lvl3pPr>
            <a:lvl4pPr marL="1828800" marR="0" lvl="3"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4pPr>
            <a:lvl5pPr marL="2286000" marR="0" lvl="4"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5pPr>
            <a:lvl6pPr marL="2743200" marR="0" lvl="5"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6pPr>
            <a:lvl7pPr marL="3200400" marR="0" lvl="6"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7pPr>
            <a:lvl8pPr marL="3657600" marR="0" lvl="7"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8pPr>
            <a:lvl9pPr marL="4114800" marR="0" lvl="8"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762000" y="2590800"/>
            <a:ext cx="7848600"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400"/>
              <a:buFont typeface="Trebuchet MS"/>
              <a:buNone/>
            </a:pPr>
            <a:r>
              <a:rPr lang="en-US" sz="3200" b="1" i="0" u="none" strike="noStrike" cap="none" dirty="0">
                <a:solidFill>
                  <a:schemeClr val="dk1"/>
                </a:solidFill>
                <a:latin typeface="Open Sans"/>
                <a:ea typeface="Open Sans"/>
                <a:cs typeface="Open Sans"/>
                <a:sym typeface="Open Sans"/>
              </a:rPr>
              <a:t>Behavioral Robustness of Software System Designs</a:t>
            </a:r>
            <a:endParaRPr sz="1050" b="1" dirty="0">
              <a:latin typeface="Open Sans"/>
              <a:ea typeface="Open Sans"/>
              <a:cs typeface="Open Sans"/>
              <a:sym typeface="Open Sans"/>
            </a:endParaRPr>
          </a:p>
        </p:txBody>
      </p:sp>
      <p:sp>
        <p:nvSpPr>
          <p:cNvPr id="85" name="Google Shape;85;p1"/>
          <p:cNvSpPr txBox="1"/>
          <p:nvPr/>
        </p:nvSpPr>
        <p:spPr>
          <a:xfrm>
            <a:off x="762000" y="3835370"/>
            <a:ext cx="7848600"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600"/>
              <a:buFont typeface="Trebuchet MS"/>
              <a:buNone/>
            </a:pPr>
            <a:r>
              <a:rPr lang="en-US" sz="2800" i="0" u="none" strike="noStrike" cap="none" dirty="0">
                <a:solidFill>
                  <a:schemeClr val="dk1"/>
                </a:solidFill>
                <a:latin typeface="Open Sans Medium"/>
                <a:ea typeface="Open Sans Medium"/>
                <a:cs typeface="Open Sans Medium"/>
                <a:sym typeface="Open Sans Medium"/>
              </a:rPr>
              <a:t>Thesis Defense</a:t>
            </a:r>
          </a:p>
          <a:p>
            <a:pPr marL="0" marR="0" lvl="0" indent="0" algn="l" rtl="0">
              <a:lnSpc>
                <a:spcPct val="100000"/>
              </a:lnSpc>
              <a:spcBef>
                <a:spcPts val="0"/>
              </a:spcBef>
              <a:spcAft>
                <a:spcPts val="0"/>
              </a:spcAft>
              <a:buClr>
                <a:schemeClr val="dk1"/>
              </a:buClr>
              <a:buSzPts val="3600"/>
              <a:buFont typeface="Trebuchet MS"/>
              <a:buNone/>
            </a:pPr>
            <a:r>
              <a:rPr lang="en-US" sz="2800" dirty="0">
                <a:solidFill>
                  <a:schemeClr val="dk1"/>
                </a:solidFill>
                <a:latin typeface="Open Sans Medium"/>
                <a:ea typeface="Open Sans Medium"/>
                <a:cs typeface="Open Sans Medium"/>
                <a:sym typeface="Open Sans Medium"/>
              </a:rPr>
              <a:t>PhD in Software Engineering</a:t>
            </a:r>
            <a:endParaRPr lang="en-US" sz="1600" dirty="0">
              <a:latin typeface="Open Sans Medium"/>
              <a:ea typeface="Open Sans Medium"/>
              <a:cs typeface="Open Sans Medium"/>
              <a:sym typeface="Open Sans Medium"/>
            </a:endParaRPr>
          </a:p>
        </p:txBody>
      </p:sp>
      <p:sp>
        <p:nvSpPr>
          <p:cNvPr id="87" name="Google Shape;87;p1"/>
          <p:cNvSpPr txBox="1"/>
          <p:nvPr/>
        </p:nvSpPr>
        <p:spPr>
          <a:xfrm>
            <a:off x="685800" y="7756525"/>
            <a:ext cx="2362200" cy="1508065"/>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US" altLang="zh-CN" sz="2000" b="1" i="0" u="none" strike="noStrike" cap="none" dirty="0">
                <a:solidFill>
                  <a:schemeClr val="dk1"/>
                </a:solidFill>
                <a:latin typeface="Open Sans"/>
                <a:ea typeface="Open Sans"/>
                <a:cs typeface="Open Sans"/>
                <a:sym typeface="Open Sans"/>
              </a:rPr>
              <a:t>Changjian Zhang</a:t>
            </a:r>
          </a:p>
          <a:p>
            <a:pPr marL="0" marR="0" lvl="0" indent="0" algn="l" rtl="0">
              <a:lnSpc>
                <a:spcPct val="115000"/>
              </a:lnSpc>
              <a:spcBef>
                <a:spcPts val="0"/>
              </a:spcBef>
              <a:spcAft>
                <a:spcPts val="0"/>
              </a:spcAft>
              <a:buClr>
                <a:srgbClr val="000000"/>
              </a:buClr>
              <a:buSzPts val="2000"/>
              <a:buFont typeface="Arial"/>
              <a:buNone/>
            </a:pPr>
            <a:r>
              <a:rPr lang="en-US" altLang="zh-CN" sz="2000" b="1" i="0" u="none" strike="noStrike" cap="none" dirty="0">
                <a:solidFill>
                  <a:schemeClr val="dk1"/>
                </a:solidFill>
                <a:latin typeface="Open Sans"/>
                <a:ea typeface="Open Sans"/>
                <a:cs typeface="Open Sans"/>
                <a:sym typeface="Open Sans"/>
              </a:rPr>
              <a:t>Nov 22, 2024</a:t>
            </a:r>
          </a:p>
          <a:p>
            <a:pPr marL="0" marR="0" lvl="0" indent="0" algn="l" rtl="0">
              <a:lnSpc>
                <a:spcPct val="115000"/>
              </a:lnSpc>
              <a:spcBef>
                <a:spcPts val="0"/>
              </a:spcBef>
              <a:spcAft>
                <a:spcPts val="0"/>
              </a:spcAft>
              <a:buClr>
                <a:srgbClr val="000000"/>
              </a:buClr>
              <a:buSzPts val="2000"/>
              <a:buFont typeface="Arial"/>
              <a:buNone/>
            </a:pPr>
            <a:r>
              <a:rPr lang="en-US" altLang="zh-CN" sz="2000" b="1" dirty="0">
                <a:solidFill>
                  <a:schemeClr val="dk1"/>
                </a:solidFill>
                <a:latin typeface="Open Sans"/>
                <a:ea typeface="Open Sans"/>
                <a:cs typeface="Open Sans"/>
                <a:sym typeface="Open Sans"/>
              </a:rPr>
              <a:t>12:00 – 3:00 PM</a:t>
            </a:r>
            <a:endParaRPr lang="en-US" altLang="zh-CN" sz="2000" dirty="0"/>
          </a:p>
          <a:p>
            <a:pPr marL="0" marR="0" lvl="0" indent="0" algn="l" rtl="0">
              <a:lnSpc>
                <a:spcPct val="115000"/>
              </a:lnSpc>
              <a:spcBef>
                <a:spcPts val="0"/>
              </a:spcBef>
              <a:spcAft>
                <a:spcPts val="0"/>
              </a:spcAft>
              <a:buClr>
                <a:srgbClr val="000000"/>
              </a:buClr>
              <a:buSzPts val="2000"/>
              <a:buFont typeface="Arial"/>
              <a:buNone/>
            </a:pPr>
            <a:r>
              <a:rPr lang="en-US" altLang="zh-CN" sz="2000" b="1" i="0" u="none" strike="noStrike" cap="none" dirty="0">
                <a:solidFill>
                  <a:schemeClr val="dk1"/>
                </a:solidFill>
                <a:latin typeface="Open Sans"/>
                <a:ea typeface="Open Sans"/>
                <a:cs typeface="Open Sans"/>
                <a:sym typeface="Open Sans"/>
              </a:rPr>
              <a:t>TCS 358</a:t>
            </a:r>
          </a:p>
        </p:txBody>
      </p:sp>
      <p:sp>
        <p:nvSpPr>
          <p:cNvPr id="88" name="Google Shape;88;p1"/>
          <p:cNvSpPr txBox="1"/>
          <p:nvPr/>
        </p:nvSpPr>
        <p:spPr>
          <a:xfrm>
            <a:off x="3048000" y="4914900"/>
            <a:ext cx="5562600" cy="77251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rebuchet MS"/>
              <a:buNone/>
            </a:pPr>
            <a:r>
              <a:rPr lang="en-US" sz="1500" dirty="0">
                <a:solidFill>
                  <a:schemeClr val="dk1"/>
                </a:solidFill>
                <a:latin typeface="Open Sans SemiBold"/>
                <a:ea typeface="Open Sans SemiBold"/>
                <a:cs typeface="Open Sans SemiBold"/>
                <a:sym typeface="Open Sans SemiBold"/>
              </a:rPr>
              <a:t>Abstract:</a:t>
            </a:r>
            <a:endParaRPr sz="1500" dirty="0">
              <a:latin typeface="Open Sans SemiBold"/>
              <a:ea typeface="Open Sans SemiBold"/>
              <a:cs typeface="Open Sans SemiBold"/>
              <a:sym typeface="Open Sans SemiBold"/>
            </a:endParaRPr>
          </a:p>
          <a:p>
            <a:pPr marL="0" marR="0" lvl="0" indent="0" algn="just" rtl="0">
              <a:lnSpc>
                <a:spcPct val="100000"/>
              </a:lnSpc>
              <a:spcBef>
                <a:spcPts val="0"/>
              </a:spcBef>
              <a:spcAft>
                <a:spcPts val="0"/>
              </a:spcAft>
              <a:buClr>
                <a:schemeClr val="dk1"/>
              </a:buClr>
              <a:buSzPts val="1400"/>
              <a:buFont typeface="Trebuchet MS"/>
              <a:buNone/>
            </a:pPr>
            <a:r>
              <a:rPr lang="en-US" sz="1300" i="0" u="none" strike="noStrike" cap="none" dirty="0">
                <a:solidFill>
                  <a:schemeClr val="dk1"/>
                </a:solidFill>
                <a:latin typeface="Open Sans"/>
                <a:ea typeface="Open Sans"/>
                <a:cs typeface="Open Sans"/>
                <a:sym typeface="Open Sans"/>
              </a:rPr>
              <a:t>Software systems are designed and implemented with assumptions about the environment. However, once a system is deployed, the actual environment may </a:t>
            </a:r>
            <a:r>
              <a:rPr lang="en-US" sz="1300" i="1" u="none" strike="noStrike" cap="none" dirty="0">
                <a:solidFill>
                  <a:schemeClr val="dk1"/>
                </a:solidFill>
                <a:latin typeface="Open Sans"/>
                <a:ea typeface="Open Sans"/>
                <a:cs typeface="Open Sans"/>
                <a:sym typeface="Open Sans"/>
              </a:rPr>
              <a:t>deviate</a:t>
            </a:r>
            <a:r>
              <a:rPr lang="en-US" sz="1300" i="0" u="none" strike="noStrike" cap="none" dirty="0">
                <a:solidFill>
                  <a:schemeClr val="dk1"/>
                </a:solidFill>
                <a:latin typeface="Open Sans"/>
                <a:ea typeface="Open Sans"/>
                <a:cs typeface="Open Sans"/>
                <a:sym typeface="Open Sans"/>
              </a:rPr>
              <a:t> from its expected behavior, potentially leading to violations of desired properties. Ideally, a system should be </a:t>
            </a:r>
            <a:r>
              <a:rPr lang="en-US" sz="1300" i="1" u="none" strike="noStrike" cap="none" dirty="0">
                <a:solidFill>
                  <a:schemeClr val="dk1"/>
                </a:solidFill>
                <a:latin typeface="Open Sans"/>
                <a:ea typeface="Open Sans"/>
                <a:cs typeface="Open Sans"/>
                <a:sym typeface="Open Sans"/>
              </a:rPr>
              <a:t>robust</a:t>
            </a:r>
            <a:r>
              <a:rPr lang="en-US" sz="1300" i="0" u="none" strike="noStrike" cap="none" dirty="0">
                <a:solidFill>
                  <a:schemeClr val="dk1"/>
                </a:solidFill>
                <a:latin typeface="Open Sans"/>
                <a:ea typeface="Open Sans"/>
                <a:cs typeface="Open Sans"/>
                <a:sym typeface="Open Sans"/>
              </a:rPr>
              <a:t> to continue establishing its most critical requirements even in the presence of possible </a:t>
            </a:r>
            <a:r>
              <a:rPr lang="en-US" sz="1300" i="1" u="none" strike="noStrike" cap="none" dirty="0">
                <a:solidFill>
                  <a:schemeClr val="dk1"/>
                </a:solidFill>
                <a:latin typeface="Open Sans"/>
                <a:ea typeface="Open Sans"/>
                <a:cs typeface="Open Sans"/>
                <a:sym typeface="Open Sans"/>
              </a:rPr>
              <a:t>deviations</a:t>
            </a:r>
            <a:r>
              <a:rPr lang="en-US" sz="1300" i="0" u="none" strike="noStrike" cap="none" dirty="0">
                <a:solidFill>
                  <a:schemeClr val="dk1"/>
                </a:solidFill>
                <a:latin typeface="Open Sans"/>
                <a:ea typeface="Open Sans"/>
                <a:cs typeface="Open Sans"/>
                <a:sym typeface="Open Sans"/>
              </a:rPr>
              <a:t> in the environment. To enable systematic design of robust systems against environmental deviations, this work proposes a rigorous behavioral notion of robustness for software systems. Then, it presents a technique called </a:t>
            </a:r>
            <a:r>
              <a:rPr lang="en-US" sz="1300" i="1" u="none" strike="noStrike" cap="none" dirty="0">
                <a:solidFill>
                  <a:schemeClr val="dk1"/>
                </a:solidFill>
                <a:latin typeface="Open Sans"/>
                <a:ea typeface="Open Sans"/>
                <a:cs typeface="Open Sans"/>
                <a:sym typeface="Open Sans"/>
              </a:rPr>
              <a:t>behavioral robustification</a:t>
            </a:r>
            <a:r>
              <a:rPr lang="en-US" sz="1300" i="0" u="none" strike="noStrike" cap="none" dirty="0">
                <a:solidFill>
                  <a:schemeClr val="dk1"/>
                </a:solidFill>
                <a:latin typeface="Open Sans"/>
                <a:ea typeface="Open Sans"/>
                <a:cs typeface="Open Sans"/>
                <a:sym typeface="Open Sans"/>
              </a:rPr>
              <a:t>, which involves two tactics to systematically and rigorously improve the robustness of a system design against potential deviations.</a:t>
            </a:r>
          </a:p>
          <a:p>
            <a:pPr marL="0" marR="0" lvl="0" indent="0" algn="just" rtl="0">
              <a:lnSpc>
                <a:spcPct val="100000"/>
              </a:lnSpc>
              <a:spcBef>
                <a:spcPts val="0"/>
              </a:spcBef>
              <a:spcAft>
                <a:spcPts val="0"/>
              </a:spcAft>
              <a:buClr>
                <a:schemeClr val="dk1"/>
              </a:buClr>
              <a:buSzPts val="1400"/>
              <a:buFont typeface="Trebuchet MS"/>
              <a:buNone/>
            </a:pPr>
            <a:endParaRPr lang="en-US" sz="1300" dirty="0">
              <a:solidFill>
                <a:schemeClr val="dk1"/>
              </a:solidFill>
              <a:latin typeface="Open Sans"/>
              <a:ea typeface="Open Sans"/>
              <a:cs typeface="Open Sans"/>
              <a:sym typeface="Open Sans"/>
            </a:endParaRPr>
          </a:p>
          <a:p>
            <a:pPr marL="0" marR="0" lvl="0" indent="0" algn="just" rtl="0">
              <a:lnSpc>
                <a:spcPct val="100000"/>
              </a:lnSpc>
              <a:spcBef>
                <a:spcPts val="0"/>
              </a:spcBef>
              <a:spcAft>
                <a:spcPts val="0"/>
              </a:spcAft>
              <a:buClr>
                <a:schemeClr val="dk1"/>
              </a:buClr>
              <a:buSzPts val="1400"/>
              <a:buFont typeface="Trebuchet MS"/>
              <a:buNone/>
            </a:pPr>
            <a:r>
              <a:rPr lang="en-US" sz="1300" i="0" u="none" strike="noStrike" cap="none" dirty="0">
                <a:solidFill>
                  <a:schemeClr val="dk1"/>
                </a:solidFill>
                <a:latin typeface="Open Sans"/>
                <a:ea typeface="Open Sans"/>
                <a:cs typeface="Open Sans"/>
                <a:sym typeface="Open Sans"/>
              </a:rPr>
              <a:t>Specifically, the robustness of a system is defined as the largest set of deviating environmental behaviors under which the system is capable of guaranteeing a desired property. Then, we present an approach to compute robustness based on this definition. On the other hand, the system is not robust against an environment when the environment exhibits deviations causing a violation of the desired property. The robustification method finds a redesign that is capable of satisfying the property under such a deviated environment. In particular, two tactics, namely </a:t>
            </a:r>
            <a:r>
              <a:rPr lang="en-US" sz="1300" i="1" u="none" strike="noStrike" cap="none" dirty="0">
                <a:solidFill>
                  <a:schemeClr val="dk1"/>
                </a:solidFill>
                <a:latin typeface="Open Sans"/>
                <a:ea typeface="Open Sans"/>
                <a:cs typeface="Open Sans"/>
                <a:sym typeface="Open Sans"/>
              </a:rPr>
              <a:t>robustification-by-control</a:t>
            </a:r>
            <a:r>
              <a:rPr lang="en-US" sz="1300" i="0" u="none" strike="noStrike" cap="none" dirty="0">
                <a:solidFill>
                  <a:schemeClr val="dk1"/>
                </a:solidFill>
                <a:latin typeface="Open Sans"/>
                <a:ea typeface="Open Sans"/>
                <a:cs typeface="Open Sans"/>
                <a:sym typeface="Open Sans"/>
              </a:rPr>
              <a:t> and </a:t>
            </a:r>
            <a:r>
              <a:rPr lang="en-US" sz="1300" i="1" u="none" strike="noStrike" cap="none" dirty="0">
                <a:solidFill>
                  <a:schemeClr val="dk1"/>
                </a:solidFill>
                <a:latin typeface="Open Sans"/>
                <a:ea typeface="Open Sans"/>
                <a:cs typeface="Open Sans"/>
                <a:sym typeface="Open Sans"/>
              </a:rPr>
              <a:t>specification-weakening</a:t>
            </a:r>
            <a:r>
              <a:rPr lang="en-US" sz="1300" i="0" u="none" strike="noStrike" cap="none" dirty="0">
                <a:solidFill>
                  <a:schemeClr val="dk1"/>
                </a:solidFill>
                <a:latin typeface="Open Sans"/>
                <a:ea typeface="Open Sans"/>
                <a:cs typeface="Open Sans"/>
                <a:sym typeface="Open Sans"/>
              </a:rPr>
              <a:t>, are introduced. The robustification-by-control tactic formulates the robustification problem as a </a:t>
            </a:r>
            <a:r>
              <a:rPr lang="en-US" sz="1300" i="1" u="none" strike="noStrike" cap="none" dirty="0">
                <a:solidFill>
                  <a:schemeClr val="dk1"/>
                </a:solidFill>
                <a:latin typeface="Open Sans"/>
                <a:ea typeface="Open Sans"/>
                <a:cs typeface="Open Sans"/>
                <a:sym typeface="Open Sans"/>
              </a:rPr>
              <a:t>multi-objective optimization</a:t>
            </a:r>
            <a:r>
              <a:rPr lang="en-US" sz="1300" i="0" u="none" strike="noStrike" cap="none" dirty="0">
                <a:solidFill>
                  <a:schemeClr val="dk1"/>
                </a:solidFill>
                <a:latin typeface="Open Sans"/>
                <a:ea typeface="Open Sans"/>
                <a:cs typeface="Open Sans"/>
                <a:sym typeface="Open Sans"/>
              </a:rPr>
              <a:t> problem with the goal of guaranteeing the desired property while maximizing the amount of existing functionality and minimizing the cost of changes to the original design. Then, the specification-weakening tactic is used alongside the control tactic, which allows weakening the property to generate more feasible redesigns that retain more functionality or have a lower cost.</a:t>
            </a:r>
          </a:p>
          <a:p>
            <a:pPr marL="0" marR="0" lvl="0" indent="0" algn="just" rtl="0">
              <a:lnSpc>
                <a:spcPct val="100000"/>
              </a:lnSpc>
              <a:spcBef>
                <a:spcPts val="0"/>
              </a:spcBef>
              <a:spcAft>
                <a:spcPts val="0"/>
              </a:spcAft>
              <a:buClr>
                <a:schemeClr val="dk1"/>
              </a:buClr>
              <a:buSzPts val="1400"/>
              <a:buFont typeface="Trebuchet MS"/>
              <a:buNone/>
            </a:pPr>
            <a:endParaRPr lang="en-US" sz="1300" dirty="0">
              <a:solidFill>
                <a:schemeClr val="dk1"/>
              </a:solidFill>
              <a:latin typeface="Open Sans"/>
              <a:ea typeface="Open Sans"/>
              <a:cs typeface="Open Sans"/>
              <a:sym typeface="Open Sans"/>
            </a:endParaRPr>
          </a:p>
          <a:p>
            <a:pPr marL="0" marR="0" lvl="0" indent="0" algn="just" rtl="0">
              <a:lnSpc>
                <a:spcPct val="100000"/>
              </a:lnSpc>
              <a:spcBef>
                <a:spcPts val="0"/>
              </a:spcBef>
              <a:spcAft>
                <a:spcPts val="0"/>
              </a:spcAft>
              <a:buClr>
                <a:schemeClr val="dk1"/>
              </a:buClr>
              <a:buSzPts val="1400"/>
              <a:buFont typeface="Trebuchet MS"/>
              <a:buNone/>
            </a:pPr>
            <a:r>
              <a:rPr lang="en-US" sz="1300" i="0" u="none" strike="noStrike" cap="none" dirty="0">
                <a:solidFill>
                  <a:schemeClr val="dk1"/>
                </a:solidFill>
                <a:latin typeface="Open Sans"/>
                <a:ea typeface="Open Sans"/>
                <a:cs typeface="Open Sans"/>
                <a:sym typeface="Open Sans"/>
              </a:rPr>
              <a:t>The proposed robustness computation and robustification method are implemented in a tool named </a:t>
            </a:r>
            <a:r>
              <a:rPr lang="en-US" sz="1300" i="1" u="none" strike="noStrike" cap="none" dirty="0">
                <a:solidFill>
                  <a:schemeClr val="dk1"/>
                </a:solidFill>
                <a:latin typeface="Open Sans"/>
                <a:ea typeface="Open Sans"/>
                <a:cs typeface="Open Sans"/>
                <a:sym typeface="Open Sans"/>
              </a:rPr>
              <a:t>Fortis</a:t>
            </a:r>
            <a:r>
              <a:rPr lang="en-US" sz="1300" i="0" u="none" strike="noStrike" cap="none" dirty="0">
                <a:solidFill>
                  <a:schemeClr val="dk1"/>
                </a:solidFill>
                <a:latin typeface="Open Sans"/>
                <a:ea typeface="Open Sans"/>
                <a:cs typeface="Open Sans"/>
                <a:sym typeface="Open Sans"/>
              </a:rPr>
              <a:t>. The applicability and efficiency of these approaches are evaluated through experimental results across five case studies, including a radiation therapy machine, an electronic voting machine, network protocols, a transportation fare system, and an infusion pump machine.</a:t>
            </a:r>
            <a:endParaRPr lang="en-US" sz="1300" dirty="0">
              <a:latin typeface="Open Sans"/>
              <a:ea typeface="Open Sans"/>
              <a:cs typeface="Open Sans"/>
              <a:sym typeface="Open Sans"/>
            </a:endParaRPr>
          </a:p>
        </p:txBody>
      </p:sp>
      <p:sp>
        <p:nvSpPr>
          <p:cNvPr id="89" name="Google Shape;89;p1"/>
          <p:cNvSpPr txBox="1"/>
          <p:nvPr/>
        </p:nvSpPr>
        <p:spPr>
          <a:xfrm>
            <a:off x="3048000" y="12663428"/>
            <a:ext cx="5562600"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rebuchet MS"/>
              <a:buNone/>
            </a:pPr>
            <a:r>
              <a:rPr lang="en-US" altLang="zh-CN" sz="2000" b="1" i="0" u="none" strike="noStrike" cap="none" dirty="0">
                <a:solidFill>
                  <a:schemeClr val="dk1"/>
                </a:solidFill>
                <a:latin typeface="Open Sans"/>
                <a:ea typeface="Open Sans"/>
                <a:cs typeface="Open Sans"/>
                <a:sym typeface="Open Sans"/>
              </a:rPr>
              <a:t>Committee Members:</a:t>
            </a:r>
          </a:p>
          <a:p>
            <a:pPr marL="0" marR="0" lvl="0" indent="0" algn="l" rtl="0">
              <a:lnSpc>
                <a:spcPct val="100000"/>
              </a:lnSpc>
              <a:spcBef>
                <a:spcPts val="0"/>
              </a:spcBef>
              <a:spcAft>
                <a:spcPts val="0"/>
              </a:spcAft>
              <a:buClr>
                <a:schemeClr val="dk1"/>
              </a:buClr>
              <a:buSzPts val="2000"/>
              <a:buFont typeface="Trebuchet MS"/>
              <a:buNone/>
            </a:pPr>
            <a:r>
              <a:rPr lang="en-US" altLang="zh-CN" sz="1600" b="0" i="0" u="none" strike="noStrike" cap="none" dirty="0">
                <a:solidFill>
                  <a:schemeClr val="dk1"/>
                </a:solidFill>
                <a:latin typeface="Open Sans"/>
                <a:ea typeface="Open Sans"/>
                <a:cs typeface="Open Sans"/>
                <a:sym typeface="Open Sans"/>
              </a:rPr>
              <a:t>Eunsuk Kang, Co-Chair</a:t>
            </a:r>
          </a:p>
          <a:p>
            <a:pPr marL="0" marR="0" lvl="0" indent="0" algn="l" rtl="0">
              <a:lnSpc>
                <a:spcPct val="100000"/>
              </a:lnSpc>
              <a:spcBef>
                <a:spcPts val="0"/>
              </a:spcBef>
              <a:spcAft>
                <a:spcPts val="0"/>
              </a:spcAft>
              <a:buClr>
                <a:schemeClr val="dk1"/>
              </a:buClr>
              <a:buSzPts val="2000"/>
              <a:buFont typeface="Trebuchet MS"/>
              <a:buNone/>
            </a:pPr>
            <a:r>
              <a:rPr lang="en-US" altLang="zh-CN" sz="1600" dirty="0">
                <a:solidFill>
                  <a:schemeClr val="dk1"/>
                </a:solidFill>
                <a:latin typeface="Open Sans"/>
                <a:ea typeface="Open Sans"/>
                <a:cs typeface="Open Sans"/>
                <a:sym typeface="Open Sans"/>
              </a:rPr>
              <a:t>David Garlan, Co-Chair</a:t>
            </a:r>
          </a:p>
          <a:p>
            <a:pPr marL="0" marR="0" lvl="0" indent="0" algn="l" rtl="0">
              <a:lnSpc>
                <a:spcPct val="100000"/>
              </a:lnSpc>
              <a:spcBef>
                <a:spcPts val="0"/>
              </a:spcBef>
              <a:spcAft>
                <a:spcPts val="0"/>
              </a:spcAft>
              <a:buClr>
                <a:schemeClr val="dk1"/>
              </a:buClr>
              <a:buSzPts val="2000"/>
              <a:buFont typeface="Trebuchet MS"/>
              <a:buNone/>
            </a:pPr>
            <a:r>
              <a:rPr lang="en-US" altLang="zh-CN" sz="1600" b="0" i="0" u="none" strike="noStrike" cap="none" dirty="0">
                <a:solidFill>
                  <a:schemeClr val="dk1"/>
                </a:solidFill>
                <a:latin typeface="Open Sans"/>
                <a:ea typeface="Open Sans"/>
                <a:cs typeface="Open Sans"/>
                <a:sym typeface="Open Sans"/>
              </a:rPr>
              <a:t>Jonathan Aldrich</a:t>
            </a:r>
          </a:p>
          <a:p>
            <a:pPr marL="0" marR="0" lvl="0" indent="0" algn="l" rtl="0">
              <a:lnSpc>
                <a:spcPct val="100000"/>
              </a:lnSpc>
              <a:spcBef>
                <a:spcPts val="0"/>
              </a:spcBef>
              <a:spcAft>
                <a:spcPts val="0"/>
              </a:spcAft>
              <a:buClr>
                <a:schemeClr val="dk1"/>
              </a:buClr>
              <a:buSzPts val="2000"/>
              <a:buFont typeface="Trebuchet MS"/>
              <a:buNone/>
            </a:pPr>
            <a:r>
              <a:rPr lang="es-ES" altLang="zh-CN" sz="1600" dirty="0">
                <a:solidFill>
                  <a:schemeClr val="dk1"/>
                </a:solidFill>
                <a:latin typeface="Open Sans"/>
                <a:ea typeface="Open Sans"/>
                <a:cs typeface="Open Sans"/>
                <a:sym typeface="Open Sans"/>
              </a:rPr>
              <a:t>Sebastian Uchitel </a:t>
            </a:r>
            <a:r>
              <a:rPr lang="es-ES" altLang="zh-CN" sz="1200" dirty="0">
                <a:solidFill>
                  <a:schemeClr val="dk1"/>
                </a:solidFill>
                <a:latin typeface="Open Sans"/>
                <a:ea typeface="Open Sans"/>
                <a:cs typeface="Open Sans"/>
                <a:sym typeface="Open Sans"/>
              </a:rPr>
              <a:t>(Imperial College and Universidad de Buenos Aires)</a:t>
            </a:r>
            <a:endParaRPr lang="en-US" altLang="zh-CN" sz="1200" b="0" i="0" u="none" strike="noStrike" cap="none" dirty="0">
              <a:solidFill>
                <a:schemeClr val="dk1"/>
              </a:solidFill>
              <a:latin typeface="Open Sans"/>
              <a:ea typeface="Open Sans"/>
              <a:cs typeface="Open Sans"/>
              <a:sym typeface="Open Sans"/>
            </a:endParaRPr>
          </a:p>
        </p:txBody>
      </p:sp>
      <p:pic>
        <p:nvPicPr>
          <p:cNvPr id="3" name="图片 2" descr="男人站在厨房里&#10;&#10;描述已自动生成">
            <a:extLst>
              <a:ext uri="{FF2B5EF4-FFF2-40B4-BE49-F238E27FC236}">
                <a16:creationId xmlns:a16="http://schemas.microsoft.com/office/drawing/2014/main" id="{DA8E01FE-9BF2-9976-6616-56B39CD865F2}"/>
              </a:ext>
            </a:extLst>
          </p:cNvPr>
          <p:cNvPicPr>
            <a:picLocks noChangeAspect="1"/>
          </p:cNvPicPr>
          <p:nvPr/>
        </p:nvPicPr>
        <p:blipFill rotWithShape="1">
          <a:blip r:embed="rId4"/>
          <a:srcRect l="9640" r="13676"/>
          <a:stretch/>
        </p:blipFill>
        <p:spPr>
          <a:xfrm>
            <a:off x="762000" y="4951388"/>
            <a:ext cx="2026920" cy="2643186"/>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395</Words>
  <Application>Microsoft Office PowerPoint</Application>
  <PresentationFormat>自定义</PresentationFormat>
  <Paragraphs>18</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Open Sans</vt:lpstr>
      <vt:lpstr>Trebuchet MS</vt:lpstr>
      <vt:lpstr>Open Sans Medium</vt:lpstr>
      <vt:lpstr>Arial</vt:lpstr>
      <vt:lpstr>Open Sans SemiBold</vt:lpstr>
      <vt:lpstr>Blank Presentation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Emily Critchlow</dc:creator>
  <cp:lastModifiedBy>Changjian Zhang</cp:lastModifiedBy>
  <cp:revision>10</cp:revision>
  <dcterms:created xsi:type="dcterms:W3CDTF">2007-12-05T14:26:33Z</dcterms:created>
  <dcterms:modified xsi:type="dcterms:W3CDTF">2024-11-04T23:27:44Z</dcterms:modified>
</cp:coreProperties>
</file>