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5" r:id="rId6"/>
    <p:sldId id="257" r:id="rId7"/>
    <p:sldId id="297" r:id="rId8"/>
    <p:sldId id="279" r:id="rId9"/>
    <p:sldId id="281" r:id="rId10"/>
    <p:sldId id="299" r:id="rId11"/>
    <p:sldId id="300" r:id="rId12"/>
    <p:sldId id="315" r:id="rId13"/>
    <p:sldId id="301" r:id="rId14"/>
    <p:sldId id="302" r:id="rId15"/>
    <p:sldId id="304" r:id="rId16"/>
    <p:sldId id="303" r:id="rId17"/>
    <p:sldId id="307" r:id="rId18"/>
    <p:sldId id="306" r:id="rId19"/>
    <p:sldId id="263" r:id="rId20"/>
    <p:sldId id="309" r:id="rId21"/>
    <p:sldId id="314" r:id="rId22"/>
    <p:sldId id="312" r:id="rId23"/>
    <p:sldId id="313" r:id="rId24"/>
    <p:sldId id="310" r:id="rId25"/>
    <p:sldId id="293" r:id="rId26"/>
    <p:sldId id="308" r:id="rId27"/>
    <p:sldId id="268" r:id="rId28"/>
    <p:sldId id="289" r:id="rId29"/>
    <p:sldId id="29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6584F-4599-4937-A0C9-427356E908D3}" v="2" dt="2021-11-20T18:26:28.568"/>
    <p1510:client id="{80BDB6D1-8F2C-412B-6FAD-CF138BA914AB}" v="76" dt="2021-11-29T09:47:13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57" autoAdjust="0"/>
  </p:normalViewPr>
  <p:slideViewPr>
    <p:cSldViewPr>
      <p:cViewPr varScale="1">
        <p:scale>
          <a:sx n="82" d="100"/>
          <a:sy n="82" d="100"/>
        </p:scale>
        <p:origin x="108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ne Byrne" userId="f6d28f4f-59f2-48b0-b5c7-8214e711f8d2" providerId="ADAL" clId="{D87ACA2B-1603-472E-96EB-10E624C06B20}"/>
    <pc:docChg chg="undo custSel mod addSld delSld modSld sldOrd">
      <pc:chgData name="Aine Byrne" userId="f6d28f4f-59f2-48b0-b5c7-8214e711f8d2" providerId="ADAL" clId="{D87ACA2B-1603-472E-96EB-10E624C06B20}" dt="2020-11-25T08:44:36.180" v="513" actId="1076"/>
      <pc:docMkLst>
        <pc:docMk/>
      </pc:docMkLst>
      <pc:sldChg chg="addSp delSp modSp mod">
        <pc:chgData name="Aine Byrne" userId="f6d28f4f-59f2-48b0-b5c7-8214e711f8d2" providerId="ADAL" clId="{D87ACA2B-1603-472E-96EB-10E624C06B20}" dt="2020-11-25T08:21:13.295" v="203" actId="14100"/>
        <pc:sldMkLst>
          <pc:docMk/>
          <pc:sldMk cId="0" sldId="256"/>
        </pc:sldMkLst>
        <pc:spChg chg="del">
          <ac:chgData name="Aine Byrne" userId="f6d28f4f-59f2-48b0-b5c7-8214e711f8d2" providerId="ADAL" clId="{D87ACA2B-1603-472E-96EB-10E624C06B20}" dt="2020-11-25T08:20:40.555" v="198" actId="26606"/>
          <ac:spMkLst>
            <pc:docMk/>
            <pc:sldMk cId="0" sldId="256"/>
            <ac:spMk id="73" creationId="{C1DD1A8A-57D5-4A81-AD04-532B043C5611}"/>
          </ac:spMkLst>
        </pc:spChg>
        <pc:spChg chg="del">
          <ac:chgData name="Aine Byrne" userId="f6d28f4f-59f2-48b0-b5c7-8214e711f8d2" providerId="ADAL" clId="{D87ACA2B-1603-472E-96EB-10E624C06B20}" dt="2020-11-25T08:20:40.555" v="198" actId="26606"/>
          <ac:spMkLst>
            <pc:docMk/>
            <pc:sldMk cId="0" sldId="256"/>
            <ac:spMk id="75" creationId="{007891EC-4501-44ED-A8C8-B11B6DB767AB}"/>
          </ac:spMkLst>
        </pc:spChg>
        <pc:spChg chg="add">
          <ac:chgData name="Aine Byrne" userId="f6d28f4f-59f2-48b0-b5c7-8214e711f8d2" providerId="ADAL" clId="{D87ACA2B-1603-472E-96EB-10E624C06B20}" dt="2020-11-25T08:20:40.555" v="198" actId="26606"/>
          <ac:spMkLst>
            <pc:docMk/>
            <pc:sldMk cId="0" sldId="256"/>
            <ac:spMk id="138" creationId="{E91DC736-0EF8-4F87-9146-EBF1D2EE4D3D}"/>
          </ac:spMkLst>
        </pc:spChg>
        <pc:spChg chg="add">
          <ac:chgData name="Aine Byrne" userId="f6d28f4f-59f2-48b0-b5c7-8214e711f8d2" providerId="ADAL" clId="{D87ACA2B-1603-472E-96EB-10E624C06B20}" dt="2020-11-25T08:20:40.555" v="198" actId="26606"/>
          <ac:spMkLst>
            <pc:docMk/>
            <pc:sldMk cId="0" sldId="256"/>
            <ac:spMk id="140" creationId="{097CD68E-23E3-4007-8847-CD0944C4F7BE}"/>
          </ac:spMkLst>
        </pc:spChg>
        <pc:spChg chg="add">
          <ac:chgData name="Aine Byrne" userId="f6d28f4f-59f2-48b0-b5c7-8214e711f8d2" providerId="ADAL" clId="{D87ACA2B-1603-472E-96EB-10E624C06B20}" dt="2020-11-25T08:20:40.555" v="198" actId="26606"/>
          <ac:spMkLst>
            <pc:docMk/>
            <pc:sldMk cId="0" sldId="256"/>
            <ac:spMk id="142" creationId="{AF2F604E-43BE-4DC3-B983-E071523364F8}"/>
          </ac:spMkLst>
        </pc:spChg>
        <pc:spChg chg="add">
          <ac:chgData name="Aine Byrne" userId="f6d28f4f-59f2-48b0-b5c7-8214e711f8d2" providerId="ADAL" clId="{D87ACA2B-1603-472E-96EB-10E624C06B20}" dt="2020-11-25T08:20:40.555" v="198" actId="26606"/>
          <ac:spMkLst>
            <pc:docMk/>
            <pc:sldMk cId="0" sldId="256"/>
            <ac:spMk id="144" creationId="{08C9B587-E65E-4B52-B37C-ABEBB6E87928}"/>
          </ac:spMkLst>
        </pc:spChg>
        <pc:spChg chg="mod">
          <ac:chgData name="Aine Byrne" userId="f6d28f4f-59f2-48b0-b5c7-8214e711f8d2" providerId="ADAL" clId="{D87ACA2B-1603-472E-96EB-10E624C06B20}" dt="2020-11-25T08:20:49.657" v="199" actId="1076"/>
          <ac:spMkLst>
            <pc:docMk/>
            <pc:sldMk cId="0" sldId="256"/>
            <ac:spMk id="2050" creationId="{A9DD112D-1864-4A8C-A83D-6647534365CD}"/>
          </ac:spMkLst>
        </pc:spChg>
        <pc:spChg chg="mod">
          <ac:chgData name="Aine Byrne" userId="f6d28f4f-59f2-48b0-b5c7-8214e711f8d2" providerId="ADAL" clId="{D87ACA2B-1603-472E-96EB-10E624C06B20}" dt="2020-11-25T08:21:13.295" v="203" actId="14100"/>
          <ac:spMkLst>
            <pc:docMk/>
            <pc:sldMk cId="0" sldId="256"/>
            <ac:spMk id="2051" creationId="{33A98C32-EF8E-4592-A1F8-F22CDFC886D2}"/>
          </ac:spMkLst>
        </pc:spChg>
        <pc:picChg chg="mod">
          <ac:chgData name="Aine Byrne" userId="f6d28f4f-59f2-48b0-b5c7-8214e711f8d2" providerId="ADAL" clId="{D87ACA2B-1603-472E-96EB-10E624C06B20}" dt="2020-11-25T08:20:40.555" v="198" actId="26606"/>
          <ac:picMkLst>
            <pc:docMk/>
            <pc:sldMk cId="0" sldId="256"/>
            <ac:picMk id="2053" creationId="{E6A1A339-269C-4DD6-9C7A-3DF8C8EB423F}"/>
          </ac:picMkLst>
        </pc:picChg>
      </pc:sldChg>
      <pc:sldChg chg="addSp delSp modSp mod setBg">
        <pc:chgData name="Aine Byrne" userId="f6d28f4f-59f2-48b0-b5c7-8214e711f8d2" providerId="ADAL" clId="{D87ACA2B-1603-472E-96EB-10E624C06B20}" dt="2020-11-24T15:38:52.035" v="116" actId="2711"/>
        <pc:sldMkLst>
          <pc:docMk/>
          <pc:sldMk cId="0" sldId="257"/>
        </pc:sldMkLst>
        <pc:spChg chg="add del mod">
          <ac:chgData name="Aine Byrne" userId="f6d28f4f-59f2-48b0-b5c7-8214e711f8d2" providerId="ADAL" clId="{D87ACA2B-1603-472E-96EB-10E624C06B20}" dt="2020-11-24T15:31:38.528" v="17" actId="478"/>
          <ac:spMkLst>
            <pc:docMk/>
            <pc:sldMk cId="0" sldId="257"/>
            <ac:spMk id="2" creationId="{E20868C6-7A3C-4685-9019-E18E030D258D}"/>
          </ac:spMkLst>
        </pc:spChg>
        <pc:spChg chg="add del">
          <ac:chgData name="Aine Byrne" userId="f6d28f4f-59f2-48b0-b5c7-8214e711f8d2" providerId="ADAL" clId="{D87ACA2B-1603-472E-96EB-10E624C06B20}" dt="2020-11-24T15:30:28.984" v="7" actId="26606"/>
          <ac:spMkLst>
            <pc:docMk/>
            <pc:sldMk cId="0" sldId="257"/>
            <ac:spMk id="73" creationId="{EBF87945-A001-489F-9D9B-7D9435F0B9CA}"/>
          </ac:spMkLst>
        </pc:spChg>
        <pc:spChg chg="mod">
          <ac:chgData name="Aine Byrne" userId="f6d28f4f-59f2-48b0-b5c7-8214e711f8d2" providerId="ADAL" clId="{D87ACA2B-1603-472E-96EB-10E624C06B20}" dt="2020-11-24T15:30:37.591" v="9" actId="26606"/>
          <ac:spMkLst>
            <pc:docMk/>
            <pc:sldMk cId="0" sldId="257"/>
            <ac:spMk id="3074" creationId="{027E0F3E-4F04-4ECB-AA5C-387339AEBF9C}"/>
          </ac:spMkLst>
        </pc:spChg>
        <pc:spChg chg="mod ord">
          <ac:chgData name="Aine Byrne" userId="f6d28f4f-59f2-48b0-b5c7-8214e711f8d2" providerId="ADAL" clId="{D87ACA2B-1603-472E-96EB-10E624C06B20}" dt="2020-11-24T15:38:52.035" v="116" actId="2711"/>
          <ac:spMkLst>
            <pc:docMk/>
            <pc:sldMk cId="0" sldId="257"/>
            <ac:spMk id="3075" creationId="{BCAAC260-06B9-4D89-98D2-1845D649AC90}"/>
          </ac:spMkLst>
        </pc:spChg>
        <pc:spChg chg="add">
          <ac:chgData name="Aine Byrne" userId="f6d28f4f-59f2-48b0-b5c7-8214e711f8d2" providerId="ADAL" clId="{D87ACA2B-1603-472E-96EB-10E624C06B20}" dt="2020-11-24T15:30:37.591" v="9" actId="26606"/>
          <ac:spMkLst>
            <pc:docMk/>
            <pc:sldMk cId="0" sldId="257"/>
            <ac:spMk id="3078" creationId="{EBF87945-A001-489F-9D9B-7D9435F0B9CA}"/>
          </ac:spMkLst>
        </pc:spChg>
        <pc:picChg chg="add mod">
          <ac:chgData name="Aine Byrne" userId="f6d28f4f-59f2-48b0-b5c7-8214e711f8d2" providerId="ADAL" clId="{D87ACA2B-1603-472E-96EB-10E624C06B20}" dt="2020-11-24T15:31:05.645" v="14" actId="14100"/>
          <ac:picMkLst>
            <pc:docMk/>
            <pc:sldMk cId="0" sldId="257"/>
            <ac:picMk id="7" creationId="{F65241F1-DE9B-4211-B6E7-09625A4C394F}"/>
          </ac:picMkLst>
        </pc:picChg>
        <pc:picChg chg="del mod">
          <ac:chgData name="Aine Byrne" userId="f6d28f4f-59f2-48b0-b5c7-8214e711f8d2" providerId="ADAL" clId="{D87ACA2B-1603-472E-96EB-10E624C06B20}" dt="2020-11-24T15:30:53.507" v="11" actId="478"/>
          <ac:picMkLst>
            <pc:docMk/>
            <pc:sldMk cId="0" sldId="257"/>
            <ac:picMk id="3076" creationId="{A817BBDB-AF55-441D-8352-163BD9B30A6D}"/>
          </ac:picMkLst>
        </pc:picChg>
      </pc:sldChg>
      <pc:sldChg chg="del">
        <pc:chgData name="Aine Byrne" userId="f6d28f4f-59f2-48b0-b5c7-8214e711f8d2" providerId="ADAL" clId="{D87ACA2B-1603-472E-96EB-10E624C06B20}" dt="2020-11-24T15:38:35.386" v="113" actId="2696"/>
        <pc:sldMkLst>
          <pc:docMk/>
          <pc:sldMk cId="0" sldId="258"/>
        </pc:sldMkLst>
      </pc:sldChg>
      <pc:sldChg chg="addSp modSp del mod setBg">
        <pc:chgData name="Aine Byrne" userId="f6d28f4f-59f2-48b0-b5c7-8214e711f8d2" providerId="ADAL" clId="{D87ACA2B-1603-472E-96EB-10E624C06B20}" dt="2020-11-24T15:47:37.706" v="192" actId="2696"/>
        <pc:sldMkLst>
          <pc:docMk/>
          <pc:sldMk cId="0" sldId="259"/>
        </pc:sldMkLst>
        <pc:spChg chg="add">
          <ac:chgData name="Aine Byrne" userId="f6d28f4f-59f2-48b0-b5c7-8214e711f8d2" providerId="ADAL" clId="{D87ACA2B-1603-472E-96EB-10E624C06B20}" dt="2020-11-24T15:44:03.634" v="166" actId="26606"/>
          <ac:spMkLst>
            <pc:docMk/>
            <pc:sldMk cId="0" sldId="259"/>
            <ac:spMk id="72" creationId="{8D70B121-56F4-4848-B38B-182089D909FA}"/>
          </ac:spMkLst>
        </pc:spChg>
        <pc:spChg chg="mod">
          <ac:chgData name="Aine Byrne" userId="f6d28f4f-59f2-48b0-b5c7-8214e711f8d2" providerId="ADAL" clId="{D87ACA2B-1603-472E-96EB-10E624C06B20}" dt="2020-11-24T15:44:03.634" v="166" actId="26606"/>
          <ac:spMkLst>
            <pc:docMk/>
            <pc:sldMk cId="0" sldId="259"/>
            <ac:spMk id="8194" creationId="{327F4339-A9C5-43AB-91A1-BE72837A8D8E}"/>
          </ac:spMkLst>
        </pc:spChg>
        <pc:spChg chg="mod">
          <ac:chgData name="Aine Byrne" userId="f6d28f4f-59f2-48b0-b5c7-8214e711f8d2" providerId="ADAL" clId="{D87ACA2B-1603-472E-96EB-10E624C06B20}" dt="2020-11-24T15:44:03.634" v="166" actId="26606"/>
          <ac:spMkLst>
            <pc:docMk/>
            <pc:sldMk cId="0" sldId="259"/>
            <ac:spMk id="8195" creationId="{82CB7910-105B-44F3-B8EC-D8516CAB64FB}"/>
          </ac:spMkLst>
        </pc:spChg>
        <pc:cxnChg chg="add">
          <ac:chgData name="Aine Byrne" userId="f6d28f4f-59f2-48b0-b5c7-8214e711f8d2" providerId="ADAL" clId="{D87ACA2B-1603-472E-96EB-10E624C06B20}" dt="2020-11-24T15:44:03.634" v="166" actId="26606"/>
          <ac:cxnSpMkLst>
            <pc:docMk/>
            <pc:sldMk cId="0" sldId="259"/>
            <ac:cxnSpMk id="74" creationId="{2D72A2C9-F3CA-4216-8BAD-FA4C970C3C4E}"/>
          </ac:cxnSpMkLst>
        </pc:cxnChg>
      </pc:sldChg>
      <pc:sldChg chg="del">
        <pc:chgData name="Aine Byrne" userId="f6d28f4f-59f2-48b0-b5c7-8214e711f8d2" providerId="ADAL" clId="{D87ACA2B-1603-472E-96EB-10E624C06B20}" dt="2020-11-25T08:22:14.087" v="208" actId="2696"/>
        <pc:sldMkLst>
          <pc:docMk/>
          <pc:sldMk cId="0" sldId="260"/>
        </pc:sldMkLst>
      </pc:sldChg>
      <pc:sldChg chg="del">
        <pc:chgData name="Aine Byrne" userId="f6d28f4f-59f2-48b0-b5c7-8214e711f8d2" providerId="ADAL" clId="{D87ACA2B-1603-472E-96EB-10E624C06B20}" dt="2020-11-25T08:28:41.119" v="348" actId="2696"/>
        <pc:sldMkLst>
          <pc:docMk/>
          <pc:sldMk cId="0" sldId="262"/>
        </pc:sldMkLst>
      </pc:sldChg>
      <pc:sldChg chg="addSp delSp modSp mod ord setBg">
        <pc:chgData name="Aine Byrne" userId="f6d28f4f-59f2-48b0-b5c7-8214e711f8d2" providerId="ADAL" clId="{D87ACA2B-1603-472E-96EB-10E624C06B20}" dt="2020-11-25T08:31:54.564" v="383"/>
        <pc:sldMkLst>
          <pc:docMk/>
          <pc:sldMk cId="0" sldId="263"/>
        </pc:sldMkLst>
        <pc:spChg chg="add del">
          <ac:chgData name="Aine Byrne" userId="f6d28f4f-59f2-48b0-b5c7-8214e711f8d2" providerId="ADAL" clId="{D87ACA2B-1603-472E-96EB-10E624C06B20}" dt="2020-11-25T08:31:47.333" v="381" actId="26606"/>
          <ac:spMkLst>
            <pc:docMk/>
            <pc:sldMk cId="0" sldId="263"/>
            <ac:spMk id="72" creationId="{B775CD93-9DF2-48CB-9F57-1BCA9A46C7FA}"/>
          </ac:spMkLst>
        </pc:spChg>
        <pc:spChg chg="add del">
          <ac:chgData name="Aine Byrne" userId="f6d28f4f-59f2-48b0-b5c7-8214e711f8d2" providerId="ADAL" clId="{D87ACA2B-1603-472E-96EB-10E624C06B20}" dt="2020-11-25T08:31:47.333" v="381" actId="26606"/>
          <ac:spMkLst>
            <pc:docMk/>
            <pc:sldMk cId="0" sldId="263"/>
            <ac:spMk id="74" creationId="{6166C6D1-23AC-49C4-BA07-238E4E9F8CEB}"/>
          </ac:spMkLst>
        </pc:spChg>
        <pc:spChg chg="add del">
          <ac:chgData name="Aine Byrne" userId="f6d28f4f-59f2-48b0-b5c7-8214e711f8d2" providerId="ADAL" clId="{D87ACA2B-1603-472E-96EB-10E624C06B20}" dt="2020-11-25T08:31:47.333" v="381" actId="26606"/>
          <ac:spMkLst>
            <pc:docMk/>
            <pc:sldMk cId="0" sldId="263"/>
            <ac:spMk id="76" creationId="{1C091803-41C2-48E0-9228-5148460C7479}"/>
          </ac:spMkLst>
        </pc:spChg>
        <pc:spChg chg="add">
          <ac:chgData name="Aine Byrne" userId="f6d28f4f-59f2-48b0-b5c7-8214e711f8d2" providerId="ADAL" clId="{D87ACA2B-1603-472E-96EB-10E624C06B20}" dt="2020-11-25T08:31:47.333" v="381" actId="26606"/>
          <ac:spMkLst>
            <pc:docMk/>
            <pc:sldMk cId="0" sldId="263"/>
            <ac:spMk id="138" creationId="{23A58148-D452-4F6F-A2FE-EED968DE1970}"/>
          </ac:spMkLst>
        </pc:spChg>
        <pc:spChg chg="mod">
          <ac:chgData name="Aine Byrne" userId="f6d28f4f-59f2-48b0-b5c7-8214e711f8d2" providerId="ADAL" clId="{D87ACA2B-1603-472E-96EB-10E624C06B20}" dt="2020-11-25T08:31:47.333" v="381" actId="26606"/>
          <ac:spMkLst>
            <pc:docMk/>
            <pc:sldMk cId="0" sldId="263"/>
            <ac:spMk id="15362" creationId="{525E5E1A-B159-47D9-A015-88E57F3B9486}"/>
          </ac:spMkLst>
        </pc:spChg>
        <pc:spChg chg="mod">
          <ac:chgData name="Aine Byrne" userId="f6d28f4f-59f2-48b0-b5c7-8214e711f8d2" providerId="ADAL" clId="{D87ACA2B-1603-472E-96EB-10E624C06B20}" dt="2020-11-25T08:31:47.333" v="381" actId="26606"/>
          <ac:spMkLst>
            <pc:docMk/>
            <pc:sldMk cId="0" sldId="263"/>
            <ac:spMk id="15363" creationId="{041F55F4-D92F-410E-A073-F82228859C97}"/>
          </ac:spMkLst>
        </pc:spChg>
        <pc:picChg chg="add">
          <ac:chgData name="Aine Byrne" userId="f6d28f4f-59f2-48b0-b5c7-8214e711f8d2" providerId="ADAL" clId="{D87ACA2B-1603-472E-96EB-10E624C06B20}" dt="2020-11-25T08:31:47.333" v="381" actId="26606"/>
          <ac:picMkLst>
            <pc:docMk/>
            <pc:sldMk cId="0" sldId="263"/>
            <ac:picMk id="135" creationId="{B4470E07-31BA-4547-8720-0E8FF9E5C4AE}"/>
          </ac:picMkLst>
        </pc:picChg>
      </pc:sldChg>
      <pc:sldChg chg="del">
        <pc:chgData name="Aine Byrne" userId="f6d28f4f-59f2-48b0-b5c7-8214e711f8d2" providerId="ADAL" clId="{D87ACA2B-1603-472E-96EB-10E624C06B20}" dt="2020-11-25T08:34:31.452" v="424" actId="47"/>
        <pc:sldMkLst>
          <pc:docMk/>
          <pc:sldMk cId="0" sldId="264"/>
        </pc:sldMkLst>
      </pc:sldChg>
      <pc:sldChg chg="addSp delSp modSp del mod setBg">
        <pc:chgData name="Aine Byrne" userId="f6d28f4f-59f2-48b0-b5c7-8214e711f8d2" providerId="ADAL" clId="{D87ACA2B-1603-472E-96EB-10E624C06B20}" dt="2020-11-25T08:37:50.447" v="474" actId="47"/>
        <pc:sldMkLst>
          <pc:docMk/>
          <pc:sldMk cId="0" sldId="267"/>
        </pc:sldMkLst>
        <pc:spChg chg="mod">
          <ac:chgData name="Aine Byrne" userId="f6d28f4f-59f2-48b0-b5c7-8214e711f8d2" providerId="ADAL" clId="{D87ACA2B-1603-472E-96EB-10E624C06B20}" dt="2020-11-25T08:36:26.744" v="447" actId="1076"/>
          <ac:spMkLst>
            <pc:docMk/>
            <pc:sldMk cId="0" sldId="267"/>
            <ac:spMk id="4" creationId="{2E7F399D-987E-4E72-86A0-54F2F1773B42}"/>
          </ac:spMkLst>
        </pc:spChg>
        <pc:spChg chg="add del">
          <ac:chgData name="Aine Byrne" userId="f6d28f4f-59f2-48b0-b5c7-8214e711f8d2" providerId="ADAL" clId="{D87ACA2B-1603-472E-96EB-10E624C06B20}" dt="2020-11-25T08:36:05.349" v="445" actId="26606"/>
          <ac:spMkLst>
            <pc:docMk/>
            <pc:sldMk cId="0" sldId="267"/>
            <ac:spMk id="75" creationId="{C95B82D5-A8BB-45BF-BED8-C7B206892100}"/>
          </ac:spMkLst>
        </pc:spChg>
        <pc:spChg chg="add del">
          <ac:chgData name="Aine Byrne" userId="f6d28f4f-59f2-48b0-b5c7-8214e711f8d2" providerId="ADAL" clId="{D87ACA2B-1603-472E-96EB-10E624C06B20}" dt="2020-11-25T08:36:05.349" v="445" actId="26606"/>
          <ac:spMkLst>
            <pc:docMk/>
            <pc:sldMk cId="0" sldId="267"/>
            <ac:spMk id="77" creationId="{296C61EC-FBF4-4216-BE67-6C864D30A01C}"/>
          </ac:spMkLst>
        </pc:spChg>
        <pc:spChg chg="add del">
          <ac:chgData name="Aine Byrne" userId="f6d28f4f-59f2-48b0-b5c7-8214e711f8d2" providerId="ADAL" clId="{D87ACA2B-1603-472E-96EB-10E624C06B20}" dt="2020-11-25T08:36:05.349" v="445" actId="26606"/>
          <ac:spMkLst>
            <pc:docMk/>
            <pc:sldMk cId="0" sldId="267"/>
            <ac:spMk id="79" creationId="{39D6C490-0229-4573-9696-B73E5B3A9C33}"/>
          </ac:spMkLst>
        </pc:spChg>
        <pc:spChg chg="mod">
          <ac:chgData name="Aine Byrne" userId="f6d28f4f-59f2-48b0-b5c7-8214e711f8d2" providerId="ADAL" clId="{D87ACA2B-1603-472E-96EB-10E624C06B20}" dt="2020-11-25T08:36:05.349" v="445" actId="26606"/>
          <ac:spMkLst>
            <pc:docMk/>
            <pc:sldMk cId="0" sldId="267"/>
            <ac:spMk id="19458" creationId="{C9809576-FD4F-4FF7-9696-439EDDFCC1F6}"/>
          </ac:spMkLst>
        </pc:spChg>
        <pc:spChg chg="mod">
          <ac:chgData name="Aine Byrne" userId="f6d28f4f-59f2-48b0-b5c7-8214e711f8d2" providerId="ADAL" clId="{D87ACA2B-1603-472E-96EB-10E624C06B20}" dt="2020-11-25T08:36:05.349" v="445" actId="26606"/>
          <ac:spMkLst>
            <pc:docMk/>
            <pc:sldMk cId="0" sldId="267"/>
            <ac:spMk id="19459" creationId="{CAE62A00-7038-4834-8DCB-29CBB21C2802}"/>
          </ac:spMkLst>
        </pc:spChg>
        <pc:spChg chg="ord">
          <ac:chgData name="Aine Byrne" userId="f6d28f4f-59f2-48b0-b5c7-8214e711f8d2" providerId="ADAL" clId="{D87ACA2B-1603-472E-96EB-10E624C06B20}" dt="2020-11-25T08:36:05.349" v="445" actId="26606"/>
          <ac:spMkLst>
            <pc:docMk/>
            <pc:sldMk cId="0" sldId="267"/>
            <ac:spMk id="19460" creationId="{2C6EECD5-745F-4979-8A6D-C521929073FA}"/>
          </ac:spMkLst>
        </pc:spChg>
        <pc:picChg chg="mod">
          <ac:chgData name="Aine Byrne" userId="f6d28f4f-59f2-48b0-b5c7-8214e711f8d2" providerId="ADAL" clId="{D87ACA2B-1603-472E-96EB-10E624C06B20}" dt="2020-11-25T08:36:05.349" v="445" actId="26606"/>
          <ac:picMkLst>
            <pc:docMk/>
            <pc:sldMk cId="0" sldId="267"/>
            <ac:picMk id="19461" creationId="{DA9B13CF-DB9A-4D84-81AA-CAEE1FBA6419}"/>
          </ac:picMkLst>
        </pc:picChg>
        <pc:picChg chg="mod">
          <ac:chgData name="Aine Byrne" userId="f6d28f4f-59f2-48b0-b5c7-8214e711f8d2" providerId="ADAL" clId="{D87ACA2B-1603-472E-96EB-10E624C06B20}" dt="2020-11-25T08:36:05.349" v="445" actId="26606"/>
          <ac:picMkLst>
            <pc:docMk/>
            <pc:sldMk cId="0" sldId="267"/>
            <ac:picMk id="19462" creationId="{630F5927-18B8-4851-9E37-7924DC76CC77}"/>
          </ac:picMkLst>
        </pc:picChg>
      </pc:sldChg>
      <pc:sldChg chg="setBg">
        <pc:chgData name="Aine Byrne" userId="f6d28f4f-59f2-48b0-b5c7-8214e711f8d2" providerId="ADAL" clId="{D87ACA2B-1603-472E-96EB-10E624C06B20}" dt="2020-11-25T08:39:42.933" v="491"/>
        <pc:sldMkLst>
          <pc:docMk/>
          <pc:sldMk cId="0" sldId="268"/>
        </pc:sldMkLst>
      </pc:sldChg>
      <pc:sldChg chg="del">
        <pc:chgData name="Aine Byrne" userId="f6d28f4f-59f2-48b0-b5c7-8214e711f8d2" providerId="ADAL" clId="{D87ACA2B-1603-472E-96EB-10E624C06B20}" dt="2020-11-25T08:39:14.567" v="490" actId="47"/>
        <pc:sldMkLst>
          <pc:docMk/>
          <pc:sldMk cId="0" sldId="269"/>
        </pc:sldMkLst>
      </pc:sldChg>
      <pc:sldChg chg="modSp">
        <pc:chgData name="Aine Byrne" userId="f6d28f4f-59f2-48b0-b5c7-8214e711f8d2" providerId="ADAL" clId="{D87ACA2B-1603-472E-96EB-10E624C06B20}" dt="2020-11-25T08:44:36.180" v="513" actId="1076"/>
        <pc:sldMkLst>
          <pc:docMk/>
          <pc:sldMk cId="0" sldId="271"/>
        </pc:sldMkLst>
        <pc:spChg chg="mod">
          <ac:chgData name="Aine Byrne" userId="f6d28f4f-59f2-48b0-b5c7-8214e711f8d2" providerId="ADAL" clId="{D87ACA2B-1603-472E-96EB-10E624C06B20}" dt="2020-11-25T08:44:36.180" v="513" actId="1076"/>
          <ac:spMkLst>
            <pc:docMk/>
            <pc:sldMk cId="0" sldId="271"/>
            <ac:spMk id="25602" creationId="{AB5675BF-5E55-4146-8321-2F52974BCD1B}"/>
          </ac:spMkLst>
        </pc:spChg>
      </pc:sldChg>
      <pc:sldChg chg="addSp delSp modSp mod setBg">
        <pc:chgData name="Aine Byrne" userId="f6d28f4f-59f2-48b0-b5c7-8214e711f8d2" providerId="ADAL" clId="{D87ACA2B-1603-472E-96EB-10E624C06B20}" dt="2020-11-24T15:39:55.727" v="143" actId="20577"/>
        <pc:sldMkLst>
          <pc:docMk/>
          <pc:sldMk cId="0" sldId="279"/>
        </pc:sldMkLst>
        <pc:spChg chg="add del mod">
          <ac:chgData name="Aine Byrne" userId="f6d28f4f-59f2-48b0-b5c7-8214e711f8d2" providerId="ADAL" clId="{D87ACA2B-1603-472E-96EB-10E624C06B20}" dt="2020-11-24T15:36:14.469" v="69" actId="478"/>
          <ac:spMkLst>
            <pc:docMk/>
            <pc:sldMk cId="0" sldId="279"/>
            <ac:spMk id="2" creationId="{7A874C5F-7815-45A0-BD8E-EC809A905658}"/>
          </ac:spMkLst>
        </pc:spChg>
        <pc:spChg chg="add mod">
          <ac:chgData name="Aine Byrne" userId="f6d28f4f-59f2-48b0-b5c7-8214e711f8d2" providerId="ADAL" clId="{D87ACA2B-1603-472E-96EB-10E624C06B20}" dt="2020-11-24T15:38:23.110" v="112" actId="207"/>
          <ac:spMkLst>
            <pc:docMk/>
            <pc:sldMk cId="0" sldId="279"/>
            <ac:spMk id="3" creationId="{E3D0F308-0E2E-4459-8371-67F6AA5AF331}"/>
          </ac:spMkLst>
        </pc:spChg>
        <pc:spChg chg="add">
          <ac:chgData name="Aine Byrne" userId="f6d28f4f-59f2-48b0-b5c7-8214e711f8d2" providerId="ADAL" clId="{D87ACA2B-1603-472E-96EB-10E624C06B20}" dt="2020-11-24T15:32:13.441" v="25" actId="26606"/>
          <ac:spMkLst>
            <pc:docMk/>
            <pc:sldMk cId="0" sldId="279"/>
            <ac:spMk id="73" creationId="{EBF87945-A001-489F-9D9B-7D9435F0B9CA}"/>
          </ac:spMkLst>
        </pc:spChg>
        <pc:spChg chg="mod">
          <ac:chgData name="Aine Byrne" userId="f6d28f4f-59f2-48b0-b5c7-8214e711f8d2" providerId="ADAL" clId="{D87ACA2B-1603-472E-96EB-10E624C06B20}" dt="2020-11-24T15:39:55.727" v="143" actId="20577"/>
          <ac:spMkLst>
            <pc:docMk/>
            <pc:sldMk cId="0" sldId="279"/>
            <ac:spMk id="4098" creationId="{338B6BB6-A85B-4E89-94ED-D6CC947D81E2}"/>
          </ac:spMkLst>
        </pc:spChg>
        <pc:spChg chg="mod ord">
          <ac:chgData name="Aine Byrne" userId="f6d28f4f-59f2-48b0-b5c7-8214e711f8d2" providerId="ADAL" clId="{D87ACA2B-1603-472E-96EB-10E624C06B20}" dt="2020-11-24T15:37:10.599" v="90" actId="20577"/>
          <ac:spMkLst>
            <pc:docMk/>
            <pc:sldMk cId="0" sldId="279"/>
            <ac:spMk id="4099" creationId="{3517A106-DD68-449F-AA79-288F391E3210}"/>
          </ac:spMkLst>
        </pc:spChg>
        <pc:picChg chg="add mod">
          <ac:chgData name="Aine Byrne" userId="f6d28f4f-59f2-48b0-b5c7-8214e711f8d2" providerId="ADAL" clId="{D87ACA2B-1603-472E-96EB-10E624C06B20}" dt="2020-11-24T15:37:18.013" v="91" actId="14100"/>
          <ac:picMkLst>
            <pc:docMk/>
            <pc:sldMk cId="0" sldId="279"/>
            <ac:picMk id="8" creationId="{C1CB48DC-10D9-49FD-85E7-74D37718D1D1}"/>
          </ac:picMkLst>
        </pc:picChg>
        <pc:picChg chg="del mod">
          <ac:chgData name="Aine Byrne" userId="f6d28f4f-59f2-48b0-b5c7-8214e711f8d2" providerId="ADAL" clId="{D87ACA2B-1603-472E-96EB-10E624C06B20}" dt="2020-11-24T15:36:10.977" v="68" actId="478"/>
          <ac:picMkLst>
            <pc:docMk/>
            <pc:sldMk cId="0" sldId="279"/>
            <ac:picMk id="4100" creationId="{3F840625-9E5B-41E0-A992-AFF3B639B93B}"/>
          </ac:picMkLst>
        </pc:picChg>
        <pc:picChg chg="add del mod">
          <ac:chgData name="Aine Byrne" userId="f6d28f4f-59f2-48b0-b5c7-8214e711f8d2" providerId="ADAL" clId="{D87ACA2B-1603-472E-96EB-10E624C06B20}" dt="2020-11-24T15:36:16.895" v="70" actId="478"/>
          <ac:picMkLst>
            <pc:docMk/>
            <pc:sldMk cId="0" sldId="279"/>
            <ac:picMk id="4102" creationId="{29CD1CDD-B6B2-4AC7-B06A-6D556EDF24BD}"/>
          </ac:picMkLst>
        </pc:picChg>
      </pc:sldChg>
      <pc:sldChg chg="addSp delSp modSp mod setBg">
        <pc:chgData name="Aine Byrne" userId="f6d28f4f-59f2-48b0-b5c7-8214e711f8d2" providerId="ADAL" clId="{D87ACA2B-1603-472E-96EB-10E624C06B20}" dt="2020-11-24T15:43:19.671" v="163" actId="1076"/>
        <pc:sldMkLst>
          <pc:docMk/>
          <pc:sldMk cId="0" sldId="281"/>
        </pc:sldMkLst>
        <pc:spChg chg="add">
          <ac:chgData name="Aine Byrne" userId="f6d28f4f-59f2-48b0-b5c7-8214e711f8d2" providerId="ADAL" clId="{D87ACA2B-1603-472E-96EB-10E624C06B20}" dt="2020-11-24T15:40:31.593" v="149" actId="26606"/>
          <ac:spMkLst>
            <pc:docMk/>
            <pc:sldMk cId="0" sldId="281"/>
            <ac:spMk id="75" creationId="{EBF87945-A001-489F-9D9B-7D9435F0B9CA}"/>
          </ac:spMkLst>
        </pc:spChg>
        <pc:spChg chg="mod">
          <ac:chgData name="Aine Byrne" userId="f6d28f4f-59f2-48b0-b5c7-8214e711f8d2" providerId="ADAL" clId="{D87ACA2B-1603-472E-96EB-10E624C06B20}" dt="2020-11-24T15:40:31.593" v="149" actId="26606"/>
          <ac:spMkLst>
            <pc:docMk/>
            <pc:sldMk cId="0" sldId="281"/>
            <ac:spMk id="6146" creationId="{0590F527-C7AE-424E-B6E4-231F82D4EC24}"/>
          </ac:spMkLst>
        </pc:spChg>
        <pc:spChg chg="mod ord">
          <ac:chgData name="Aine Byrne" userId="f6d28f4f-59f2-48b0-b5c7-8214e711f8d2" providerId="ADAL" clId="{D87ACA2B-1603-472E-96EB-10E624C06B20}" dt="2020-11-24T15:40:56.746" v="153" actId="14100"/>
          <ac:spMkLst>
            <pc:docMk/>
            <pc:sldMk cId="0" sldId="281"/>
            <ac:spMk id="6147" creationId="{AA5A283D-4265-458F-B82B-5D92E4F9DE35}"/>
          </ac:spMkLst>
        </pc:spChg>
        <pc:picChg chg="add mod">
          <ac:chgData name="Aine Byrne" userId="f6d28f4f-59f2-48b0-b5c7-8214e711f8d2" providerId="ADAL" clId="{D87ACA2B-1603-472E-96EB-10E624C06B20}" dt="2020-11-24T15:43:19.671" v="163" actId="1076"/>
          <ac:picMkLst>
            <pc:docMk/>
            <pc:sldMk cId="0" sldId="281"/>
            <ac:picMk id="2" creationId="{5EFB631D-619D-421D-9EC8-F25A95335387}"/>
          </ac:picMkLst>
        </pc:picChg>
        <pc:picChg chg="add del mod">
          <ac:chgData name="Aine Byrne" userId="f6d28f4f-59f2-48b0-b5c7-8214e711f8d2" providerId="ADAL" clId="{D87ACA2B-1603-472E-96EB-10E624C06B20}" dt="2020-11-24T15:43:13.465" v="161" actId="478"/>
          <ac:picMkLst>
            <pc:docMk/>
            <pc:sldMk cId="0" sldId="281"/>
            <ac:picMk id="7" creationId="{12972FF1-4DBA-478D-B5B2-066E97D75197}"/>
          </ac:picMkLst>
        </pc:picChg>
        <pc:picChg chg="del">
          <ac:chgData name="Aine Byrne" userId="f6d28f4f-59f2-48b0-b5c7-8214e711f8d2" providerId="ADAL" clId="{D87ACA2B-1603-472E-96EB-10E624C06B20}" dt="2020-11-24T15:40:28.138" v="148" actId="478"/>
          <ac:picMkLst>
            <pc:docMk/>
            <pc:sldMk cId="0" sldId="281"/>
            <ac:picMk id="6148" creationId="{E65C88D4-2A1D-4547-8BFB-521E40AAFCD5}"/>
          </ac:picMkLst>
        </pc:picChg>
        <pc:picChg chg="add del mod">
          <ac:chgData name="Aine Byrne" userId="f6d28f4f-59f2-48b0-b5c7-8214e711f8d2" providerId="ADAL" clId="{D87ACA2B-1603-472E-96EB-10E624C06B20}" dt="2020-11-24T15:40:42.992" v="150" actId="478"/>
          <ac:picMkLst>
            <pc:docMk/>
            <pc:sldMk cId="0" sldId="281"/>
            <ac:picMk id="6150" creationId="{232D2308-8751-4F51-9EAE-8DDF45C597B4}"/>
          </ac:picMkLst>
        </pc:picChg>
      </pc:sldChg>
      <pc:sldChg chg="del">
        <pc:chgData name="Aine Byrne" userId="f6d28f4f-59f2-48b0-b5c7-8214e711f8d2" providerId="ADAL" clId="{D87ACA2B-1603-472E-96EB-10E624C06B20}" dt="2020-11-24T15:43:37.179" v="165" actId="2696"/>
        <pc:sldMkLst>
          <pc:docMk/>
          <pc:sldMk cId="0" sldId="282"/>
        </pc:sldMkLst>
      </pc:sldChg>
      <pc:sldChg chg="addSp delSp modSp del mod">
        <pc:chgData name="Aine Byrne" userId="f6d28f4f-59f2-48b0-b5c7-8214e711f8d2" providerId="ADAL" clId="{D87ACA2B-1603-472E-96EB-10E624C06B20}" dt="2020-11-25T08:27:35.283" v="283" actId="47"/>
        <pc:sldMkLst>
          <pc:docMk/>
          <pc:sldMk cId="0" sldId="283"/>
        </pc:sldMkLst>
        <pc:spChg chg="del mod">
          <ac:chgData name="Aine Byrne" userId="f6d28f4f-59f2-48b0-b5c7-8214e711f8d2" providerId="ADAL" clId="{D87ACA2B-1603-472E-96EB-10E624C06B20}" dt="2020-11-25T08:26:08.948" v="272" actId="478"/>
          <ac:spMkLst>
            <pc:docMk/>
            <pc:sldMk cId="0" sldId="283"/>
            <ac:spMk id="11269" creationId="{E8C8BC0C-CC7B-4F20-ABEF-AE29D329FDC5}"/>
          </ac:spMkLst>
        </pc:spChg>
        <pc:spChg chg="del">
          <ac:chgData name="Aine Byrne" userId="f6d28f4f-59f2-48b0-b5c7-8214e711f8d2" providerId="ADAL" clId="{D87ACA2B-1603-472E-96EB-10E624C06B20}" dt="2020-11-25T08:26:11.729" v="273" actId="478"/>
          <ac:spMkLst>
            <pc:docMk/>
            <pc:sldMk cId="0" sldId="283"/>
            <ac:spMk id="11270" creationId="{FE6A80B8-FE17-4DA4-B084-907BEF3412FD}"/>
          </ac:spMkLst>
        </pc:spChg>
        <pc:picChg chg="add del">
          <ac:chgData name="Aine Byrne" userId="f6d28f4f-59f2-48b0-b5c7-8214e711f8d2" providerId="ADAL" clId="{D87ACA2B-1603-472E-96EB-10E624C06B20}" dt="2020-11-25T08:26:00.633" v="269" actId="478"/>
          <ac:picMkLst>
            <pc:docMk/>
            <pc:sldMk cId="0" sldId="283"/>
            <ac:picMk id="11266" creationId="{C699E8F6-B096-4B9D-906A-DF63A3E2B558}"/>
          </ac:picMkLst>
        </pc:picChg>
      </pc:sldChg>
      <pc:sldChg chg="addSp delSp modSp del mod">
        <pc:chgData name="Aine Byrne" userId="f6d28f4f-59f2-48b0-b5c7-8214e711f8d2" providerId="ADAL" clId="{D87ACA2B-1603-472E-96EB-10E624C06B20}" dt="2020-11-25T08:25:42.618" v="266" actId="47"/>
        <pc:sldMkLst>
          <pc:docMk/>
          <pc:sldMk cId="0" sldId="284"/>
        </pc:sldMkLst>
        <pc:spChg chg="add del mod">
          <ac:chgData name="Aine Byrne" userId="f6d28f4f-59f2-48b0-b5c7-8214e711f8d2" providerId="ADAL" clId="{D87ACA2B-1603-472E-96EB-10E624C06B20}" dt="2020-11-25T08:23:09.672" v="218" actId="1076"/>
          <ac:spMkLst>
            <pc:docMk/>
            <pc:sldMk cId="0" sldId="284"/>
            <ac:spMk id="8" creationId="{E192D539-AC86-4A12-80D7-8837C4F674FF}"/>
          </ac:spMkLst>
        </pc:spChg>
        <pc:spChg chg="del">
          <ac:chgData name="Aine Byrne" userId="f6d28f4f-59f2-48b0-b5c7-8214e711f8d2" providerId="ADAL" clId="{D87ACA2B-1603-472E-96EB-10E624C06B20}" dt="2020-11-25T08:23:39.725" v="222" actId="478"/>
          <ac:spMkLst>
            <pc:docMk/>
            <pc:sldMk cId="0" sldId="284"/>
            <ac:spMk id="10247" creationId="{CEA5E1BB-5BC0-4489-8144-3B6C29073AF2}"/>
          </ac:spMkLst>
        </pc:spChg>
        <pc:picChg chg="del">
          <ac:chgData name="Aine Byrne" userId="f6d28f4f-59f2-48b0-b5c7-8214e711f8d2" providerId="ADAL" clId="{D87ACA2B-1603-472E-96EB-10E624C06B20}" dt="2020-11-25T08:23:14.736" v="220" actId="478"/>
          <ac:picMkLst>
            <pc:docMk/>
            <pc:sldMk cId="0" sldId="284"/>
            <ac:picMk id="10244" creationId="{C5E7B0F4-EE4C-4A9A-A2CE-1386458026CF}"/>
          </ac:picMkLst>
        </pc:picChg>
        <pc:picChg chg="del">
          <ac:chgData name="Aine Byrne" userId="f6d28f4f-59f2-48b0-b5c7-8214e711f8d2" providerId="ADAL" clId="{D87ACA2B-1603-472E-96EB-10E624C06B20}" dt="2020-11-25T08:23:11.262" v="219" actId="478"/>
          <ac:picMkLst>
            <pc:docMk/>
            <pc:sldMk cId="0" sldId="284"/>
            <ac:picMk id="10245" creationId="{EE5A6F34-324D-4D2A-8B0C-0D21B3D236E7}"/>
          </ac:picMkLst>
        </pc:picChg>
      </pc:sldChg>
      <pc:sldChg chg="del">
        <pc:chgData name="Aine Byrne" userId="f6d28f4f-59f2-48b0-b5c7-8214e711f8d2" providerId="ADAL" clId="{D87ACA2B-1603-472E-96EB-10E624C06B20}" dt="2020-11-25T08:30:58.680" v="378" actId="47"/>
        <pc:sldMkLst>
          <pc:docMk/>
          <pc:sldMk cId="0" sldId="285"/>
        </pc:sldMkLst>
      </pc:sldChg>
      <pc:sldChg chg="modSp setBg">
        <pc:chgData name="Aine Byrne" userId="f6d28f4f-59f2-48b0-b5c7-8214e711f8d2" providerId="ADAL" clId="{D87ACA2B-1603-472E-96EB-10E624C06B20}" dt="2020-11-25T08:40:11.782" v="494" actId="732"/>
        <pc:sldMkLst>
          <pc:docMk/>
          <pc:sldMk cId="0" sldId="289"/>
        </pc:sldMkLst>
        <pc:picChg chg="mod">
          <ac:chgData name="Aine Byrne" userId="f6d28f4f-59f2-48b0-b5c7-8214e711f8d2" providerId="ADAL" clId="{D87ACA2B-1603-472E-96EB-10E624C06B20}" dt="2020-11-25T08:40:11.782" v="494" actId="732"/>
          <ac:picMkLst>
            <pc:docMk/>
            <pc:sldMk cId="0" sldId="289"/>
            <ac:picMk id="23556" creationId="{A5A34C4D-BBCB-43E5-B81E-B15A11A0FA1D}"/>
          </ac:picMkLst>
        </pc:picChg>
      </pc:sldChg>
      <pc:sldChg chg="modSp setBg">
        <pc:chgData name="Aine Byrne" userId="f6d28f4f-59f2-48b0-b5c7-8214e711f8d2" providerId="ADAL" clId="{D87ACA2B-1603-472E-96EB-10E624C06B20}" dt="2020-11-25T08:40:28.188" v="497" actId="732"/>
        <pc:sldMkLst>
          <pc:docMk/>
          <pc:sldMk cId="0" sldId="290"/>
        </pc:sldMkLst>
        <pc:picChg chg="mod">
          <ac:chgData name="Aine Byrne" userId="f6d28f4f-59f2-48b0-b5c7-8214e711f8d2" providerId="ADAL" clId="{D87ACA2B-1603-472E-96EB-10E624C06B20}" dt="2020-11-25T08:40:28.188" v="497" actId="732"/>
          <ac:picMkLst>
            <pc:docMk/>
            <pc:sldMk cId="0" sldId="290"/>
            <ac:picMk id="24580" creationId="{D9101098-2AD9-48A5-B00C-EFD6B374807B}"/>
          </ac:picMkLst>
        </pc:picChg>
      </pc:sldChg>
      <pc:sldChg chg="del">
        <pc:chgData name="Aine Byrne" userId="f6d28f4f-59f2-48b0-b5c7-8214e711f8d2" providerId="ADAL" clId="{D87ACA2B-1603-472E-96EB-10E624C06B20}" dt="2020-11-25T08:35:00.024" v="429" actId="47"/>
        <pc:sldMkLst>
          <pc:docMk/>
          <pc:sldMk cId="0" sldId="291"/>
        </pc:sldMkLst>
      </pc:sldChg>
      <pc:sldChg chg="del">
        <pc:chgData name="Aine Byrne" userId="f6d28f4f-59f2-48b0-b5c7-8214e711f8d2" providerId="ADAL" clId="{D87ACA2B-1603-472E-96EB-10E624C06B20}" dt="2020-11-25T08:35:25.205" v="434" actId="47"/>
        <pc:sldMkLst>
          <pc:docMk/>
          <pc:sldMk cId="0" sldId="292"/>
        </pc:sldMkLst>
      </pc:sldChg>
      <pc:sldChg chg="ord setBg">
        <pc:chgData name="Aine Byrne" userId="f6d28f4f-59f2-48b0-b5c7-8214e711f8d2" providerId="ADAL" clId="{D87ACA2B-1603-472E-96EB-10E624C06B20}" dt="2020-11-25T08:39:06.907" v="489"/>
        <pc:sldMkLst>
          <pc:docMk/>
          <pc:sldMk cId="0" sldId="293"/>
        </pc:sldMkLst>
      </pc:sldChg>
      <pc:sldChg chg="addSp delSp modSp del mod setBg">
        <pc:chgData name="Aine Byrne" userId="f6d28f4f-59f2-48b0-b5c7-8214e711f8d2" providerId="ADAL" clId="{D87ACA2B-1603-472E-96EB-10E624C06B20}" dt="2020-11-25T08:30:18.708" v="370" actId="47"/>
        <pc:sldMkLst>
          <pc:docMk/>
          <pc:sldMk cId="0" sldId="294"/>
        </pc:sldMkLst>
        <pc:spChg chg="add del">
          <ac:chgData name="Aine Byrne" userId="f6d28f4f-59f2-48b0-b5c7-8214e711f8d2" providerId="ADAL" clId="{D87ACA2B-1603-472E-96EB-10E624C06B20}" dt="2020-11-25T08:29:18.801" v="350" actId="26606"/>
          <ac:spMkLst>
            <pc:docMk/>
            <pc:sldMk cId="0" sldId="294"/>
            <ac:spMk id="73" creationId="{CDA1A2E9-63FE-408D-A803-8E306ECAB4B3}"/>
          </ac:spMkLst>
        </pc:spChg>
        <pc:spChg chg="add del">
          <ac:chgData name="Aine Byrne" userId="f6d28f4f-59f2-48b0-b5c7-8214e711f8d2" providerId="ADAL" clId="{D87ACA2B-1603-472E-96EB-10E624C06B20}" dt="2020-11-25T08:29:18.801" v="350" actId="26606"/>
          <ac:spMkLst>
            <pc:docMk/>
            <pc:sldMk cId="0" sldId="294"/>
            <ac:spMk id="75" creationId="{FBE9F90C-C163-435B-9A68-D15C92D1CF2B}"/>
          </ac:spMkLst>
        </pc:spChg>
        <pc:spChg chg="add del">
          <ac:chgData name="Aine Byrne" userId="f6d28f4f-59f2-48b0-b5c7-8214e711f8d2" providerId="ADAL" clId="{D87ACA2B-1603-472E-96EB-10E624C06B20}" dt="2020-11-25T08:29:18.801" v="350" actId="26606"/>
          <ac:spMkLst>
            <pc:docMk/>
            <pc:sldMk cId="0" sldId="294"/>
            <ac:spMk id="77" creationId="{1A882A9F-F4E9-4E23-8F0B-20B5DF42EAA9}"/>
          </ac:spMkLst>
        </pc:spChg>
        <pc:spChg chg="mod">
          <ac:chgData name="Aine Byrne" userId="f6d28f4f-59f2-48b0-b5c7-8214e711f8d2" providerId="ADAL" clId="{D87ACA2B-1603-472E-96EB-10E624C06B20}" dt="2020-11-25T08:29:18.801" v="350" actId="26606"/>
          <ac:spMkLst>
            <pc:docMk/>
            <pc:sldMk cId="0" sldId="294"/>
            <ac:spMk id="13314" creationId="{4E7D33A0-11BC-4211-8475-ECFEB183BC1B}"/>
          </ac:spMkLst>
        </pc:spChg>
        <pc:spChg chg="mod">
          <ac:chgData name="Aine Byrne" userId="f6d28f4f-59f2-48b0-b5c7-8214e711f8d2" providerId="ADAL" clId="{D87ACA2B-1603-472E-96EB-10E624C06B20}" dt="2020-11-25T08:29:18.801" v="350" actId="26606"/>
          <ac:spMkLst>
            <pc:docMk/>
            <pc:sldMk cId="0" sldId="294"/>
            <ac:spMk id="13316" creationId="{44B2BD81-FE8B-4C27-8082-8E14F5D0B2C3}"/>
          </ac:spMkLst>
        </pc:spChg>
        <pc:picChg chg="mod">
          <ac:chgData name="Aine Byrne" userId="f6d28f4f-59f2-48b0-b5c7-8214e711f8d2" providerId="ADAL" clId="{D87ACA2B-1603-472E-96EB-10E624C06B20}" dt="2020-11-25T08:29:27.664" v="353" actId="14100"/>
          <ac:picMkLst>
            <pc:docMk/>
            <pc:sldMk cId="0" sldId="294"/>
            <ac:picMk id="13315" creationId="{340B75B1-3B50-47B0-A8A8-DCF24AC3459F}"/>
          </ac:picMkLst>
        </pc:picChg>
      </pc:sldChg>
      <pc:sldChg chg="modSp mod">
        <pc:chgData name="Aine Byrne" userId="f6d28f4f-59f2-48b0-b5c7-8214e711f8d2" providerId="ADAL" clId="{D87ACA2B-1603-472E-96EB-10E624C06B20}" dt="2020-11-25T08:42:12.933" v="506" actId="2711"/>
        <pc:sldMkLst>
          <pc:docMk/>
          <pc:sldMk cId="4033805937" sldId="295"/>
        </pc:sldMkLst>
        <pc:spChg chg="mod">
          <ac:chgData name="Aine Byrne" userId="f6d28f4f-59f2-48b0-b5c7-8214e711f8d2" providerId="ADAL" clId="{D87ACA2B-1603-472E-96EB-10E624C06B20}" dt="2020-11-25T08:42:01.854" v="505" actId="255"/>
          <ac:spMkLst>
            <pc:docMk/>
            <pc:sldMk cId="4033805937" sldId="295"/>
            <ac:spMk id="2" creationId="{654F1CA8-2582-49C7-9672-E6F45AAD8F1F}"/>
          </ac:spMkLst>
        </pc:spChg>
        <pc:graphicFrameChg chg="mod">
          <ac:chgData name="Aine Byrne" userId="f6d28f4f-59f2-48b0-b5c7-8214e711f8d2" providerId="ADAL" clId="{D87ACA2B-1603-472E-96EB-10E624C06B20}" dt="2020-11-25T08:42:12.933" v="506" actId="2711"/>
          <ac:graphicFrameMkLst>
            <pc:docMk/>
            <pc:sldMk cId="4033805937" sldId="295"/>
            <ac:graphicFrameMk id="5" creationId="{7069DD36-70DE-4CCF-A0F1-2DC6D2C453AF}"/>
          </ac:graphicFrameMkLst>
        </pc:graphicFrameChg>
      </pc:sldChg>
      <pc:sldChg chg="delSp add del">
        <pc:chgData name="Aine Byrne" userId="f6d28f4f-59f2-48b0-b5c7-8214e711f8d2" providerId="ADAL" clId="{D87ACA2B-1603-472E-96EB-10E624C06B20}" dt="2020-11-24T15:40:02.908" v="145" actId="2696"/>
        <pc:sldMkLst>
          <pc:docMk/>
          <pc:sldMk cId="1891780664" sldId="296"/>
        </pc:sldMkLst>
        <pc:picChg chg="del">
          <ac:chgData name="Aine Byrne" userId="f6d28f4f-59f2-48b0-b5c7-8214e711f8d2" providerId="ADAL" clId="{D87ACA2B-1603-472E-96EB-10E624C06B20}" dt="2020-11-24T15:35:11.362" v="54" actId="478"/>
          <ac:picMkLst>
            <pc:docMk/>
            <pc:sldMk cId="1891780664" sldId="296"/>
            <ac:picMk id="5124" creationId="{E99229E6-CD71-4934-8027-854CFAE6DF2F}"/>
          </ac:picMkLst>
        </pc:picChg>
      </pc:sldChg>
      <pc:sldChg chg="add del">
        <pc:chgData name="Aine Byrne" userId="f6d28f4f-59f2-48b0-b5c7-8214e711f8d2" providerId="ADAL" clId="{D87ACA2B-1603-472E-96EB-10E624C06B20}" dt="2020-11-24T15:32:01.292" v="24" actId="2696"/>
        <pc:sldMkLst>
          <pc:docMk/>
          <pc:sldMk cId="2418153950" sldId="296"/>
        </pc:sldMkLst>
      </pc:sldChg>
      <pc:sldChg chg="modSp add mod ord">
        <pc:chgData name="Aine Byrne" userId="f6d28f4f-59f2-48b0-b5c7-8214e711f8d2" providerId="ADAL" clId="{D87ACA2B-1603-472E-96EB-10E624C06B20}" dt="2020-11-24T15:39:49.132" v="135" actId="20577"/>
        <pc:sldMkLst>
          <pc:docMk/>
          <pc:sldMk cId="3315227257" sldId="297"/>
        </pc:sldMkLst>
        <pc:spChg chg="mod">
          <ac:chgData name="Aine Byrne" userId="f6d28f4f-59f2-48b0-b5c7-8214e711f8d2" providerId="ADAL" clId="{D87ACA2B-1603-472E-96EB-10E624C06B20}" dt="2020-11-24T15:39:49.132" v="135" actId="20577"/>
          <ac:spMkLst>
            <pc:docMk/>
            <pc:sldMk cId="3315227257" sldId="297"/>
            <ac:spMk id="4098" creationId="{338B6BB6-A85B-4E89-94ED-D6CC947D81E2}"/>
          </ac:spMkLst>
        </pc:spChg>
        <pc:spChg chg="mod">
          <ac:chgData name="Aine Byrne" userId="f6d28f4f-59f2-48b0-b5c7-8214e711f8d2" providerId="ADAL" clId="{D87ACA2B-1603-472E-96EB-10E624C06B20}" dt="2020-11-24T15:39:23.326" v="122" actId="12"/>
          <ac:spMkLst>
            <pc:docMk/>
            <pc:sldMk cId="3315227257" sldId="297"/>
            <ac:spMk id="4099" creationId="{3517A106-DD68-449F-AA79-288F391E3210}"/>
          </ac:spMkLst>
        </pc:spChg>
        <pc:picChg chg="mod">
          <ac:chgData name="Aine Byrne" userId="f6d28f4f-59f2-48b0-b5c7-8214e711f8d2" providerId="ADAL" clId="{D87ACA2B-1603-472E-96EB-10E624C06B20}" dt="2020-11-24T15:39:32.507" v="123" actId="1076"/>
          <ac:picMkLst>
            <pc:docMk/>
            <pc:sldMk cId="3315227257" sldId="297"/>
            <ac:picMk id="4100" creationId="{3F840625-9E5B-41E0-A992-AFF3B639B93B}"/>
          </ac:picMkLst>
        </pc:picChg>
        <pc:picChg chg="mod">
          <ac:chgData name="Aine Byrne" userId="f6d28f4f-59f2-48b0-b5c7-8214e711f8d2" providerId="ADAL" clId="{D87ACA2B-1603-472E-96EB-10E624C06B20}" dt="2020-11-24T15:39:20.577" v="121" actId="14100"/>
          <ac:picMkLst>
            <pc:docMk/>
            <pc:sldMk cId="3315227257" sldId="297"/>
            <ac:picMk id="4102" creationId="{29CD1CDD-B6B2-4AC7-B06A-6D556EDF24BD}"/>
          </ac:picMkLst>
        </pc:picChg>
      </pc:sldChg>
      <pc:sldChg chg="add del">
        <pc:chgData name="Aine Byrne" userId="f6d28f4f-59f2-48b0-b5c7-8214e711f8d2" providerId="ADAL" clId="{D87ACA2B-1603-472E-96EB-10E624C06B20}" dt="2020-11-24T15:40:05.576" v="146" actId="2696"/>
        <pc:sldMkLst>
          <pc:docMk/>
          <pc:sldMk cId="606483522" sldId="298"/>
        </pc:sldMkLst>
      </pc:sldChg>
      <pc:sldChg chg="add del">
        <pc:chgData name="Aine Byrne" userId="f6d28f4f-59f2-48b0-b5c7-8214e711f8d2" providerId="ADAL" clId="{D87ACA2B-1603-472E-96EB-10E624C06B20}" dt="2020-11-24T15:43:32.731" v="164" actId="2696"/>
        <pc:sldMkLst>
          <pc:docMk/>
          <pc:sldMk cId="1713092012" sldId="298"/>
        </pc:sldMkLst>
      </pc:sldChg>
      <pc:sldChg chg="addSp delSp modSp add mod">
        <pc:chgData name="Aine Byrne" userId="f6d28f4f-59f2-48b0-b5c7-8214e711f8d2" providerId="ADAL" clId="{D87ACA2B-1603-472E-96EB-10E624C06B20}" dt="2020-11-24T15:43:11.117" v="160" actId="1076"/>
        <pc:sldMkLst>
          <pc:docMk/>
          <pc:sldMk cId="1966656500" sldId="299"/>
        </pc:sldMkLst>
        <pc:spChg chg="mod">
          <ac:chgData name="Aine Byrne" userId="f6d28f4f-59f2-48b0-b5c7-8214e711f8d2" providerId="ADAL" clId="{D87ACA2B-1603-472E-96EB-10E624C06B20}" dt="2020-11-24T15:41:45.035" v="157"/>
          <ac:spMkLst>
            <pc:docMk/>
            <pc:sldMk cId="1966656500" sldId="299"/>
            <ac:spMk id="6147" creationId="{AA5A283D-4265-458F-B82B-5D92E4F9DE35}"/>
          </ac:spMkLst>
        </pc:spChg>
        <pc:picChg chg="add mod">
          <ac:chgData name="Aine Byrne" userId="f6d28f4f-59f2-48b0-b5c7-8214e711f8d2" providerId="ADAL" clId="{D87ACA2B-1603-472E-96EB-10E624C06B20}" dt="2020-11-24T15:43:11.117" v="160" actId="1076"/>
          <ac:picMkLst>
            <pc:docMk/>
            <pc:sldMk cId="1966656500" sldId="299"/>
            <ac:picMk id="2" creationId="{D32F3536-E00E-4C7F-B11E-264076CA9107}"/>
          </ac:picMkLst>
        </pc:picChg>
        <pc:picChg chg="del">
          <ac:chgData name="Aine Byrne" userId="f6d28f4f-59f2-48b0-b5c7-8214e711f8d2" providerId="ADAL" clId="{D87ACA2B-1603-472E-96EB-10E624C06B20}" dt="2020-11-24T15:43:07.566" v="159" actId="478"/>
          <ac:picMkLst>
            <pc:docMk/>
            <pc:sldMk cId="1966656500" sldId="299"/>
            <ac:picMk id="7" creationId="{12972FF1-4DBA-478D-B5B2-066E97D75197}"/>
          </ac:picMkLst>
        </pc:picChg>
      </pc:sldChg>
      <pc:sldChg chg="addSp delSp modSp add mod">
        <pc:chgData name="Aine Byrne" userId="f6d28f4f-59f2-48b0-b5c7-8214e711f8d2" providerId="ADAL" clId="{D87ACA2B-1603-472E-96EB-10E624C06B20}" dt="2020-11-25T08:43:53.726" v="512" actId="26606"/>
        <pc:sldMkLst>
          <pc:docMk/>
          <pc:sldMk cId="1141238070" sldId="300"/>
        </pc:sldMkLst>
        <pc:spChg chg="add del mod">
          <ac:chgData name="Aine Byrne" userId="f6d28f4f-59f2-48b0-b5c7-8214e711f8d2" providerId="ADAL" clId="{D87ACA2B-1603-472E-96EB-10E624C06B20}" dt="2020-11-25T08:43:14.938" v="511" actId="478"/>
          <ac:spMkLst>
            <pc:docMk/>
            <pc:sldMk cId="1141238070" sldId="300"/>
            <ac:spMk id="2" creationId="{56F59124-ADE8-464A-92E5-5D58341BACE0}"/>
          </ac:spMkLst>
        </pc:spChg>
        <pc:spChg chg="del">
          <ac:chgData name="Aine Byrne" userId="f6d28f4f-59f2-48b0-b5c7-8214e711f8d2" providerId="ADAL" clId="{D87ACA2B-1603-472E-96EB-10E624C06B20}" dt="2020-11-25T08:43:53.726" v="512" actId="26606"/>
          <ac:spMkLst>
            <pc:docMk/>
            <pc:sldMk cId="1141238070" sldId="300"/>
            <ac:spMk id="75" creationId="{EBF87945-A001-489F-9D9B-7D9435F0B9CA}"/>
          </ac:spMkLst>
        </pc:spChg>
        <pc:spChg chg="add">
          <ac:chgData name="Aine Byrne" userId="f6d28f4f-59f2-48b0-b5c7-8214e711f8d2" providerId="ADAL" clId="{D87ACA2B-1603-472E-96EB-10E624C06B20}" dt="2020-11-25T08:43:53.726" v="512" actId="26606"/>
          <ac:spMkLst>
            <pc:docMk/>
            <pc:sldMk cId="1141238070" sldId="300"/>
            <ac:spMk id="135" creationId="{9BFE1AD3-B2BC-4567-8B4A-DCB8F908097D}"/>
          </ac:spMkLst>
        </pc:spChg>
        <pc:spChg chg="add">
          <ac:chgData name="Aine Byrne" userId="f6d28f4f-59f2-48b0-b5c7-8214e711f8d2" providerId="ADAL" clId="{D87ACA2B-1603-472E-96EB-10E624C06B20}" dt="2020-11-25T08:43:53.726" v="512" actId="26606"/>
          <ac:spMkLst>
            <pc:docMk/>
            <pc:sldMk cId="1141238070" sldId="300"/>
            <ac:spMk id="137" creationId="{CD70A28E-4FD8-4474-A206-E15B5EBB303F}"/>
          </ac:spMkLst>
        </pc:spChg>
        <pc:spChg chg="mod">
          <ac:chgData name="Aine Byrne" userId="f6d28f4f-59f2-48b0-b5c7-8214e711f8d2" providerId="ADAL" clId="{D87ACA2B-1603-472E-96EB-10E624C06B20}" dt="2020-11-25T08:43:53.726" v="512" actId="26606"/>
          <ac:spMkLst>
            <pc:docMk/>
            <pc:sldMk cId="1141238070" sldId="300"/>
            <ac:spMk id="6146" creationId="{0590F527-C7AE-424E-B6E4-231F82D4EC24}"/>
          </ac:spMkLst>
        </pc:spChg>
        <pc:spChg chg="del mod">
          <ac:chgData name="Aine Byrne" userId="f6d28f4f-59f2-48b0-b5c7-8214e711f8d2" providerId="ADAL" clId="{D87ACA2B-1603-472E-96EB-10E624C06B20}" dt="2020-11-25T08:43:12.629" v="510" actId="478"/>
          <ac:spMkLst>
            <pc:docMk/>
            <pc:sldMk cId="1141238070" sldId="300"/>
            <ac:spMk id="6147" creationId="{AA5A283D-4265-458F-B82B-5D92E4F9DE35}"/>
          </ac:spMkLst>
        </pc:spChg>
        <pc:picChg chg="del">
          <ac:chgData name="Aine Byrne" userId="f6d28f4f-59f2-48b0-b5c7-8214e711f8d2" providerId="ADAL" clId="{D87ACA2B-1603-472E-96EB-10E624C06B20}" dt="2020-11-24T15:46:05.016" v="182" actId="478"/>
          <ac:picMkLst>
            <pc:docMk/>
            <pc:sldMk cId="1141238070" sldId="300"/>
            <ac:picMk id="2" creationId="{D32F3536-E00E-4C7F-B11E-264076CA9107}"/>
          </ac:picMkLst>
        </pc:picChg>
        <pc:picChg chg="add">
          <ac:chgData name="Aine Byrne" userId="f6d28f4f-59f2-48b0-b5c7-8214e711f8d2" providerId="ADAL" clId="{D87ACA2B-1603-472E-96EB-10E624C06B20}" dt="2020-11-25T08:43:53.726" v="512" actId="26606"/>
          <ac:picMkLst>
            <pc:docMk/>
            <pc:sldMk cId="1141238070" sldId="300"/>
            <ac:picMk id="139" creationId="{FDE75AAD-F4A4-4ED2-9A2F-B2412F936C4D}"/>
          </ac:picMkLst>
        </pc:picChg>
        <pc:picChg chg="add">
          <ac:chgData name="Aine Byrne" userId="f6d28f4f-59f2-48b0-b5c7-8214e711f8d2" providerId="ADAL" clId="{D87ACA2B-1603-472E-96EB-10E624C06B20}" dt="2020-11-25T08:43:53.726" v="512" actId="26606"/>
          <ac:picMkLst>
            <pc:docMk/>
            <pc:sldMk cId="1141238070" sldId="300"/>
            <ac:picMk id="141" creationId="{DA20CE0B-92EC-45FD-8F68-38003D6D8CA7}"/>
          </ac:picMkLst>
        </pc:picChg>
        <pc:picChg chg="add del mod">
          <ac:chgData name="Aine Byrne" userId="f6d28f4f-59f2-48b0-b5c7-8214e711f8d2" providerId="ADAL" clId="{D87ACA2B-1603-472E-96EB-10E624C06B20}" dt="2020-11-24T15:47:14.670" v="187" actId="478"/>
          <ac:picMkLst>
            <pc:docMk/>
            <pc:sldMk cId="1141238070" sldId="300"/>
            <ac:picMk id="59394" creationId="{7EF46C98-D19A-4A4F-97BE-81C1E9E6A7BD}"/>
          </ac:picMkLst>
        </pc:picChg>
        <pc:picChg chg="add del mod">
          <ac:chgData name="Aine Byrne" userId="f6d28f4f-59f2-48b0-b5c7-8214e711f8d2" providerId="ADAL" clId="{D87ACA2B-1603-472E-96EB-10E624C06B20}" dt="2020-11-25T08:43:07.565" v="509" actId="478"/>
          <ac:picMkLst>
            <pc:docMk/>
            <pc:sldMk cId="1141238070" sldId="300"/>
            <ac:picMk id="59396" creationId="{4EB68484-C308-4675-AC5D-541E1B959747}"/>
          </ac:picMkLst>
        </pc:picChg>
      </pc:sldChg>
      <pc:sldChg chg="addSp delSp modSp add mod">
        <pc:chgData name="Aine Byrne" userId="f6d28f4f-59f2-48b0-b5c7-8214e711f8d2" providerId="ADAL" clId="{D87ACA2B-1603-472E-96EB-10E624C06B20}" dt="2020-11-25T08:22:05.525" v="207" actId="14100"/>
        <pc:sldMkLst>
          <pc:docMk/>
          <pc:sldMk cId="1519143638" sldId="301"/>
        </pc:sldMkLst>
        <pc:spChg chg="add del mod">
          <ac:chgData name="Aine Byrne" userId="f6d28f4f-59f2-48b0-b5c7-8214e711f8d2" providerId="ADAL" clId="{D87ACA2B-1603-472E-96EB-10E624C06B20}" dt="2020-11-24T15:48:05.715" v="197" actId="478"/>
          <ac:spMkLst>
            <pc:docMk/>
            <pc:sldMk cId="1519143638" sldId="301"/>
            <ac:spMk id="2" creationId="{00B62E79-7F94-4431-B0ED-D71F2C70BF90}"/>
          </ac:spMkLst>
        </pc:spChg>
        <pc:spChg chg="del">
          <ac:chgData name="Aine Byrne" userId="f6d28f4f-59f2-48b0-b5c7-8214e711f8d2" providerId="ADAL" clId="{D87ACA2B-1603-472E-96EB-10E624C06B20}" dt="2020-11-24T15:48:02.912" v="195" actId="478"/>
          <ac:spMkLst>
            <pc:docMk/>
            <pc:sldMk cId="1519143638" sldId="301"/>
            <ac:spMk id="6147" creationId="{AA5A283D-4265-458F-B82B-5D92E4F9DE35}"/>
          </ac:spMkLst>
        </pc:spChg>
        <pc:graphicFrameChg chg="add mod">
          <ac:chgData name="Aine Byrne" userId="f6d28f4f-59f2-48b0-b5c7-8214e711f8d2" providerId="ADAL" clId="{D87ACA2B-1603-472E-96EB-10E624C06B20}" dt="2020-11-25T08:22:05.525" v="207" actId="14100"/>
          <ac:graphicFrameMkLst>
            <pc:docMk/>
            <pc:sldMk cId="1519143638" sldId="301"/>
            <ac:graphicFrameMk id="5" creationId="{1B06A330-4399-4A68-A8D9-92765E44847E}"/>
          </ac:graphicFrameMkLst>
        </pc:graphicFrameChg>
        <pc:picChg chg="add mod">
          <ac:chgData name="Aine Byrne" userId="f6d28f4f-59f2-48b0-b5c7-8214e711f8d2" providerId="ADAL" clId="{D87ACA2B-1603-472E-96EB-10E624C06B20}" dt="2020-11-25T08:21:53.353" v="204"/>
          <ac:picMkLst>
            <pc:docMk/>
            <pc:sldMk cId="1519143638" sldId="301"/>
            <ac:picMk id="4" creationId="{F3D79B86-D5C6-4DC7-B2C2-5DE05755BCA2}"/>
          </ac:picMkLst>
        </pc:picChg>
        <pc:picChg chg="del">
          <ac:chgData name="Aine Byrne" userId="f6d28f4f-59f2-48b0-b5c7-8214e711f8d2" providerId="ADAL" clId="{D87ACA2B-1603-472E-96EB-10E624C06B20}" dt="2020-11-24T15:48:00.625" v="194" actId="478"/>
          <ac:picMkLst>
            <pc:docMk/>
            <pc:sldMk cId="1519143638" sldId="301"/>
            <ac:picMk id="59396" creationId="{4EB68484-C308-4675-AC5D-541E1B959747}"/>
          </ac:picMkLst>
        </pc:picChg>
      </pc:sldChg>
      <pc:sldChg chg="addSp delSp modSp add mod">
        <pc:chgData name="Aine Byrne" userId="f6d28f4f-59f2-48b0-b5c7-8214e711f8d2" providerId="ADAL" clId="{D87ACA2B-1603-472E-96EB-10E624C06B20}" dt="2020-11-25T08:25:38.287" v="265" actId="20577"/>
        <pc:sldMkLst>
          <pc:docMk/>
          <pc:sldMk cId="4207645362" sldId="302"/>
        </pc:sldMkLst>
        <pc:spChg chg="add mod">
          <ac:chgData name="Aine Byrne" userId="f6d28f4f-59f2-48b0-b5c7-8214e711f8d2" providerId="ADAL" clId="{D87ACA2B-1603-472E-96EB-10E624C06B20}" dt="2020-11-25T08:25:17.610" v="238" actId="1076"/>
          <ac:spMkLst>
            <pc:docMk/>
            <pc:sldMk cId="4207645362" sldId="302"/>
            <ac:spMk id="7" creationId="{4470262B-E890-4819-AFE0-3DFE53BC683D}"/>
          </ac:spMkLst>
        </pc:spChg>
        <pc:spChg chg="add mod">
          <ac:chgData name="Aine Byrne" userId="f6d28f4f-59f2-48b0-b5c7-8214e711f8d2" providerId="ADAL" clId="{D87ACA2B-1603-472E-96EB-10E624C06B20}" dt="2020-11-25T08:24:46.553" v="229" actId="1076"/>
          <ac:spMkLst>
            <pc:docMk/>
            <pc:sldMk cId="4207645362" sldId="302"/>
            <ac:spMk id="9" creationId="{F40C2F64-80B4-4FD7-BEDB-A794A69BCA6E}"/>
          </ac:spMkLst>
        </pc:spChg>
        <pc:spChg chg="add mod">
          <ac:chgData name="Aine Byrne" userId="f6d28f4f-59f2-48b0-b5c7-8214e711f8d2" providerId="ADAL" clId="{D87ACA2B-1603-472E-96EB-10E624C06B20}" dt="2020-11-25T08:25:03.362" v="234" actId="1076"/>
          <ac:spMkLst>
            <pc:docMk/>
            <pc:sldMk cId="4207645362" sldId="302"/>
            <ac:spMk id="10" creationId="{6072C4A8-23ED-403E-86CF-4B75B507CE54}"/>
          </ac:spMkLst>
        </pc:spChg>
        <pc:spChg chg="mod">
          <ac:chgData name="Aine Byrne" userId="f6d28f4f-59f2-48b0-b5c7-8214e711f8d2" providerId="ADAL" clId="{D87ACA2B-1603-472E-96EB-10E624C06B20}" dt="2020-11-25T08:25:38.287" v="265" actId="20577"/>
          <ac:spMkLst>
            <pc:docMk/>
            <pc:sldMk cId="4207645362" sldId="302"/>
            <ac:spMk id="6146" creationId="{0590F527-C7AE-424E-B6E4-231F82D4EC24}"/>
          </ac:spMkLst>
        </pc:spChg>
        <pc:graphicFrameChg chg="del">
          <ac:chgData name="Aine Byrne" userId="f6d28f4f-59f2-48b0-b5c7-8214e711f8d2" providerId="ADAL" clId="{D87ACA2B-1603-472E-96EB-10E624C06B20}" dt="2020-11-25T08:22:37.376" v="211" actId="478"/>
          <ac:graphicFrameMkLst>
            <pc:docMk/>
            <pc:sldMk cId="4207645362" sldId="302"/>
            <ac:graphicFrameMk id="5" creationId="{1B06A330-4399-4A68-A8D9-92765E44847E}"/>
          </ac:graphicFrameMkLst>
        </pc:graphicFrameChg>
        <pc:picChg chg="del">
          <ac:chgData name="Aine Byrne" userId="f6d28f4f-59f2-48b0-b5c7-8214e711f8d2" providerId="ADAL" clId="{D87ACA2B-1603-472E-96EB-10E624C06B20}" dt="2020-11-25T08:22:35.049" v="210" actId="478"/>
          <ac:picMkLst>
            <pc:docMk/>
            <pc:sldMk cId="4207645362" sldId="302"/>
            <ac:picMk id="4" creationId="{F3D79B86-D5C6-4DC7-B2C2-5DE05755BCA2}"/>
          </ac:picMkLst>
        </pc:picChg>
        <pc:picChg chg="add mod">
          <ac:chgData name="Aine Byrne" userId="f6d28f4f-59f2-48b0-b5c7-8214e711f8d2" providerId="ADAL" clId="{D87ACA2B-1603-472E-96EB-10E624C06B20}" dt="2020-11-25T08:24:57.402" v="233" actId="1076"/>
          <ac:picMkLst>
            <pc:docMk/>
            <pc:sldMk cId="4207645362" sldId="302"/>
            <ac:picMk id="6" creationId="{2BB5F72E-EEE8-4A65-8E3A-3A03FE943EA7}"/>
          </ac:picMkLst>
        </pc:picChg>
        <pc:picChg chg="add mod">
          <ac:chgData name="Aine Byrne" userId="f6d28f4f-59f2-48b0-b5c7-8214e711f8d2" providerId="ADAL" clId="{D87ACA2B-1603-472E-96EB-10E624C06B20}" dt="2020-11-25T08:25:10.860" v="237" actId="14100"/>
          <ac:picMkLst>
            <pc:docMk/>
            <pc:sldMk cId="4207645362" sldId="302"/>
            <ac:picMk id="8" creationId="{2B7E579F-2C6F-4320-979C-C353F0DBCA54}"/>
          </ac:picMkLst>
        </pc:picChg>
      </pc:sldChg>
      <pc:sldChg chg="addSp modSp add mod">
        <pc:chgData name="Aine Byrne" userId="f6d28f4f-59f2-48b0-b5c7-8214e711f8d2" providerId="ADAL" clId="{D87ACA2B-1603-472E-96EB-10E624C06B20}" dt="2020-11-25T08:28:34.915" v="347"/>
        <pc:sldMkLst>
          <pc:docMk/>
          <pc:sldMk cId="1029754619" sldId="303"/>
        </pc:sldMkLst>
        <pc:spChg chg="mod">
          <ac:chgData name="Aine Byrne" userId="f6d28f4f-59f2-48b0-b5c7-8214e711f8d2" providerId="ADAL" clId="{D87ACA2B-1603-472E-96EB-10E624C06B20}" dt="2020-11-25T08:28:26.882" v="346" actId="20577"/>
          <ac:spMkLst>
            <pc:docMk/>
            <pc:sldMk cId="1029754619" sldId="303"/>
            <ac:spMk id="6146" creationId="{0590F527-C7AE-424E-B6E4-231F82D4EC24}"/>
          </ac:spMkLst>
        </pc:spChg>
        <pc:graphicFrameChg chg="add mod">
          <ac:chgData name="Aine Byrne" userId="f6d28f4f-59f2-48b0-b5c7-8214e711f8d2" providerId="ADAL" clId="{D87ACA2B-1603-472E-96EB-10E624C06B20}" dt="2020-11-25T08:28:34.915" v="347"/>
          <ac:graphicFrameMkLst>
            <pc:docMk/>
            <pc:sldMk cId="1029754619" sldId="303"/>
            <ac:graphicFrameMk id="4" creationId="{CE26A550-E311-4D9E-AA50-7273D34AEEAE}"/>
          </ac:graphicFrameMkLst>
        </pc:graphicFrameChg>
      </pc:sldChg>
      <pc:sldChg chg="addSp modSp add mod">
        <pc:chgData name="Aine Byrne" userId="f6d28f4f-59f2-48b0-b5c7-8214e711f8d2" providerId="ADAL" clId="{D87ACA2B-1603-472E-96EB-10E624C06B20}" dt="2020-11-25T08:28:07.140" v="325" actId="20577"/>
        <pc:sldMkLst>
          <pc:docMk/>
          <pc:sldMk cId="3784770690" sldId="304"/>
        </pc:sldMkLst>
        <pc:spChg chg="add mod">
          <ac:chgData name="Aine Byrne" userId="f6d28f4f-59f2-48b0-b5c7-8214e711f8d2" providerId="ADAL" clId="{D87ACA2B-1603-472E-96EB-10E624C06B20}" dt="2020-11-25T08:26:41.874" v="275" actId="1076"/>
          <ac:spMkLst>
            <pc:docMk/>
            <pc:sldMk cId="3784770690" sldId="304"/>
            <ac:spMk id="4" creationId="{C4FC7CB0-CD6A-403B-A8A8-8A8D43464B3B}"/>
          </ac:spMkLst>
        </pc:spChg>
        <pc:spChg chg="mod">
          <ac:chgData name="Aine Byrne" userId="f6d28f4f-59f2-48b0-b5c7-8214e711f8d2" providerId="ADAL" clId="{D87ACA2B-1603-472E-96EB-10E624C06B20}" dt="2020-11-25T08:27:12.616" v="280" actId="1076"/>
          <ac:spMkLst>
            <pc:docMk/>
            <pc:sldMk cId="3784770690" sldId="304"/>
            <ac:spMk id="7" creationId="{1BB8EAD7-AB12-419A-98EA-85B0C4B5A420}"/>
          </ac:spMkLst>
        </pc:spChg>
        <pc:spChg chg="mod">
          <ac:chgData name="Aine Byrne" userId="f6d28f4f-59f2-48b0-b5c7-8214e711f8d2" providerId="ADAL" clId="{D87ACA2B-1603-472E-96EB-10E624C06B20}" dt="2020-11-25T08:27:12.616" v="280" actId="1076"/>
          <ac:spMkLst>
            <pc:docMk/>
            <pc:sldMk cId="3784770690" sldId="304"/>
            <ac:spMk id="8" creationId="{31A0FEDA-4C75-4E39-9758-1DD9E8CE72ED}"/>
          </ac:spMkLst>
        </pc:spChg>
        <pc:spChg chg="mod">
          <ac:chgData name="Aine Byrne" userId="f6d28f4f-59f2-48b0-b5c7-8214e711f8d2" providerId="ADAL" clId="{D87ACA2B-1603-472E-96EB-10E624C06B20}" dt="2020-11-25T08:28:07.140" v="325" actId="20577"/>
          <ac:spMkLst>
            <pc:docMk/>
            <pc:sldMk cId="3784770690" sldId="304"/>
            <ac:spMk id="6146" creationId="{0590F527-C7AE-424E-B6E4-231F82D4EC24}"/>
          </ac:spMkLst>
        </pc:spChg>
        <pc:grpChg chg="add mod">
          <ac:chgData name="Aine Byrne" userId="f6d28f4f-59f2-48b0-b5c7-8214e711f8d2" providerId="ADAL" clId="{D87ACA2B-1603-472E-96EB-10E624C06B20}" dt="2020-11-25T08:27:12.616" v="280" actId="1076"/>
          <ac:grpSpMkLst>
            <pc:docMk/>
            <pc:sldMk cId="3784770690" sldId="304"/>
            <ac:grpSpMk id="6" creationId="{050A9490-9113-4996-BFBF-140731035850}"/>
          </ac:grpSpMkLst>
        </pc:grpChg>
        <pc:picChg chg="add mod">
          <ac:chgData name="Aine Byrne" userId="f6d28f4f-59f2-48b0-b5c7-8214e711f8d2" providerId="ADAL" clId="{D87ACA2B-1603-472E-96EB-10E624C06B20}" dt="2020-11-25T08:27:09.536" v="279" actId="1076"/>
          <ac:picMkLst>
            <pc:docMk/>
            <pc:sldMk cId="3784770690" sldId="304"/>
            <ac:picMk id="5" creationId="{942415FF-0038-4DD6-8E8F-F2E94D1C6C57}"/>
          </ac:picMkLst>
        </pc:picChg>
      </pc:sldChg>
      <pc:sldChg chg="addSp modSp add del">
        <pc:chgData name="Aine Byrne" userId="f6d28f4f-59f2-48b0-b5c7-8214e711f8d2" providerId="ADAL" clId="{D87ACA2B-1603-472E-96EB-10E624C06B20}" dt="2020-11-25T08:27:38.443" v="284" actId="47"/>
        <pc:sldMkLst>
          <pc:docMk/>
          <pc:sldMk cId="769112799" sldId="305"/>
        </pc:sldMkLst>
        <pc:spChg chg="mod">
          <ac:chgData name="Aine Byrne" userId="f6d28f4f-59f2-48b0-b5c7-8214e711f8d2" providerId="ADAL" clId="{D87ACA2B-1603-472E-96EB-10E624C06B20}" dt="2020-11-25T08:27:00.664" v="277" actId="164"/>
          <ac:spMkLst>
            <pc:docMk/>
            <pc:sldMk cId="769112799" sldId="305"/>
            <ac:spMk id="11269" creationId="{E8C8BC0C-CC7B-4F20-ABEF-AE29D329FDC5}"/>
          </ac:spMkLst>
        </pc:spChg>
        <pc:spChg chg="mod">
          <ac:chgData name="Aine Byrne" userId="f6d28f4f-59f2-48b0-b5c7-8214e711f8d2" providerId="ADAL" clId="{D87ACA2B-1603-472E-96EB-10E624C06B20}" dt="2020-11-25T08:27:00.664" v="277" actId="164"/>
          <ac:spMkLst>
            <pc:docMk/>
            <pc:sldMk cId="769112799" sldId="305"/>
            <ac:spMk id="11270" creationId="{FE6A80B8-FE17-4DA4-B084-907BEF3412FD}"/>
          </ac:spMkLst>
        </pc:spChg>
        <pc:grpChg chg="add mod">
          <ac:chgData name="Aine Byrne" userId="f6d28f4f-59f2-48b0-b5c7-8214e711f8d2" providerId="ADAL" clId="{D87ACA2B-1603-472E-96EB-10E624C06B20}" dt="2020-11-25T08:27:00.664" v="277" actId="164"/>
          <ac:grpSpMkLst>
            <pc:docMk/>
            <pc:sldMk cId="769112799" sldId="305"/>
            <ac:grpSpMk id="2" creationId="{CF081BC0-C6A1-4215-8F33-285117ACFE0F}"/>
          </ac:grpSpMkLst>
        </pc:grpChg>
      </pc:sldChg>
      <pc:sldChg chg="modSp add del">
        <pc:chgData name="Aine Byrne" userId="f6d28f4f-59f2-48b0-b5c7-8214e711f8d2" providerId="ADAL" clId="{D87ACA2B-1603-472E-96EB-10E624C06B20}" dt="2020-11-25T08:25:45.924" v="267" actId="47"/>
        <pc:sldMkLst>
          <pc:docMk/>
          <pc:sldMk cId="2459876855" sldId="305"/>
        </pc:sldMkLst>
        <pc:spChg chg="mod">
          <ac:chgData name="Aine Byrne" userId="f6d28f4f-59f2-48b0-b5c7-8214e711f8d2" providerId="ADAL" clId="{D87ACA2B-1603-472E-96EB-10E624C06B20}" dt="2020-11-25T08:24:20.216" v="225" actId="1076"/>
          <ac:spMkLst>
            <pc:docMk/>
            <pc:sldMk cId="2459876855" sldId="305"/>
            <ac:spMk id="8" creationId="{E192D539-AC86-4A12-80D7-8837C4F674FF}"/>
          </ac:spMkLst>
        </pc:spChg>
        <pc:picChg chg="mod">
          <ac:chgData name="Aine Byrne" userId="f6d28f4f-59f2-48b0-b5c7-8214e711f8d2" providerId="ADAL" clId="{D87ACA2B-1603-472E-96EB-10E624C06B20}" dt="2020-11-25T08:23:33.872" v="221" actId="1076"/>
          <ac:picMkLst>
            <pc:docMk/>
            <pc:sldMk cId="2459876855" sldId="305"/>
            <ac:picMk id="10244" creationId="{C5E7B0F4-EE4C-4A9A-A2CE-1386458026CF}"/>
          </ac:picMkLst>
        </pc:picChg>
      </pc:sldChg>
      <pc:sldChg chg="addSp modSp add mod">
        <pc:chgData name="Aine Byrne" userId="f6d28f4f-59f2-48b0-b5c7-8214e711f8d2" providerId="ADAL" clId="{D87ACA2B-1603-472E-96EB-10E624C06B20}" dt="2020-11-25T08:30:46.623" v="377" actId="20577"/>
        <pc:sldMkLst>
          <pc:docMk/>
          <pc:sldMk cId="1972474215" sldId="306"/>
        </pc:sldMkLst>
        <pc:spChg chg="add mod">
          <ac:chgData name="Aine Byrne" userId="f6d28f4f-59f2-48b0-b5c7-8214e711f8d2" providerId="ADAL" clId="{D87ACA2B-1603-472E-96EB-10E624C06B20}" dt="2020-11-25T08:30:37.555" v="372" actId="1076"/>
          <ac:spMkLst>
            <pc:docMk/>
            <pc:sldMk cId="1972474215" sldId="306"/>
            <ac:spMk id="4" creationId="{9AE4A732-D4DA-4B4C-8FFC-4B5164EDF3FD}"/>
          </ac:spMkLst>
        </pc:spChg>
        <pc:spChg chg="mod">
          <ac:chgData name="Aine Byrne" userId="f6d28f4f-59f2-48b0-b5c7-8214e711f8d2" providerId="ADAL" clId="{D87ACA2B-1603-472E-96EB-10E624C06B20}" dt="2020-11-25T08:30:46.623" v="377" actId="20577"/>
          <ac:spMkLst>
            <pc:docMk/>
            <pc:sldMk cId="1972474215" sldId="306"/>
            <ac:spMk id="6146" creationId="{0590F527-C7AE-424E-B6E4-231F82D4EC24}"/>
          </ac:spMkLst>
        </pc:spChg>
      </pc:sldChg>
      <pc:sldChg chg="addSp modSp add mod">
        <pc:chgData name="Aine Byrne" userId="f6d28f4f-59f2-48b0-b5c7-8214e711f8d2" providerId="ADAL" clId="{D87ACA2B-1603-472E-96EB-10E624C06B20}" dt="2020-11-25T08:30:07.677" v="367" actId="20577"/>
        <pc:sldMkLst>
          <pc:docMk/>
          <pc:sldMk cId="573427337" sldId="307"/>
        </pc:sldMkLst>
        <pc:spChg chg="add mod">
          <ac:chgData name="Aine Byrne" userId="f6d28f4f-59f2-48b0-b5c7-8214e711f8d2" providerId="ADAL" clId="{D87ACA2B-1603-472E-96EB-10E624C06B20}" dt="2020-11-25T08:29:45.977" v="356" actId="14100"/>
          <ac:spMkLst>
            <pc:docMk/>
            <pc:sldMk cId="573427337" sldId="307"/>
            <ac:spMk id="5" creationId="{4FBF3147-5197-4A17-B5A5-FEE110AB6A36}"/>
          </ac:spMkLst>
        </pc:spChg>
        <pc:spChg chg="mod">
          <ac:chgData name="Aine Byrne" userId="f6d28f4f-59f2-48b0-b5c7-8214e711f8d2" providerId="ADAL" clId="{D87ACA2B-1603-472E-96EB-10E624C06B20}" dt="2020-11-25T08:30:07.677" v="367" actId="20577"/>
          <ac:spMkLst>
            <pc:docMk/>
            <pc:sldMk cId="573427337" sldId="307"/>
            <ac:spMk id="6146" creationId="{0590F527-C7AE-424E-B6E4-231F82D4EC24}"/>
          </ac:spMkLst>
        </pc:spChg>
        <pc:picChg chg="add mod">
          <ac:chgData name="Aine Byrne" userId="f6d28f4f-59f2-48b0-b5c7-8214e711f8d2" providerId="ADAL" clId="{D87ACA2B-1603-472E-96EB-10E624C06B20}" dt="2020-11-25T08:29:53.622" v="357" actId="1076"/>
          <ac:picMkLst>
            <pc:docMk/>
            <pc:sldMk cId="573427337" sldId="307"/>
            <ac:picMk id="4" creationId="{9D0DA82B-E1BC-44BD-9059-D7F4AEB6D70E}"/>
          </ac:picMkLst>
        </pc:picChg>
      </pc:sldChg>
      <pc:sldChg chg="addSp modSp add mod">
        <pc:chgData name="Aine Byrne" userId="f6d28f4f-59f2-48b0-b5c7-8214e711f8d2" providerId="ADAL" clId="{D87ACA2B-1603-472E-96EB-10E624C06B20}" dt="2020-11-25T08:39:01.560" v="487" actId="20577"/>
        <pc:sldMkLst>
          <pc:docMk/>
          <pc:sldMk cId="3239951094" sldId="308"/>
        </pc:sldMkLst>
        <pc:spChg chg="add mod">
          <ac:chgData name="Aine Byrne" userId="f6d28f4f-59f2-48b0-b5c7-8214e711f8d2" providerId="ADAL" clId="{D87ACA2B-1603-472E-96EB-10E624C06B20}" dt="2020-11-25T08:38:56.458" v="479" actId="1076"/>
          <ac:spMkLst>
            <pc:docMk/>
            <pc:sldMk cId="3239951094" sldId="308"/>
            <ac:spMk id="4" creationId="{0AD88354-6D94-4716-AE04-382125ED6BA6}"/>
          </ac:spMkLst>
        </pc:spChg>
        <pc:spChg chg="mod">
          <ac:chgData name="Aine Byrne" userId="f6d28f4f-59f2-48b0-b5c7-8214e711f8d2" providerId="ADAL" clId="{D87ACA2B-1603-472E-96EB-10E624C06B20}" dt="2020-11-25T08:39:01.560" v="487" actId="20577"/>
          <ac:spMkLst>
            <pc:docMk/>
            <pc:sldMk cId="3239951094" sldId="308"/>
            <ac:spMk id="6146" creationId="{0590F527-C7AE-424E-B6E4-231F82D4EC24}"/>
          </ac:spMkLst>
        </pc:spChg>
      </pc:sldChg>
      <pc:sldChg chg="addSp modSp add mod">
        <pc:chgData name="Aine Byrne" userId="f6d28f4f-59f2-48b0-b5c7-8214e711f8d2" providerId="ADAL" clId="{D87ACA2B-1603-472E-96EB-10E624C06B20}" dt="2020-11-25T08:34:10.211" v="420" actId="1076"/>
        <pc:sldMkLst>
          <pc:docMk/>
          <pc:sldMk cId="3757964159" sldId="309"/>
        </pc:sldMkLst>
        <pc:spChg chg="add mod">
          <ac:chgData name="Aine Byrne" userId="f6d28f4f-59f2-48b0-b5c7-8214e711f8d2" providerId="ADAL" clId="{D87ACA2B-1603-472E-96EB-10E624C06B20}" dt="2020-11-25T08:34:04.337" v="418" actId="1076"/>
          <ac:spMkLst>
            <pc:docMk/>
            <pc:sldMk cId="3757964159" sldId="309"/>
            <ac:spMk id="5" creationId="{9C7A7863-97ED-4E00-BCF1-E496308B00D9}"/>
          </ac:spMkLst>
        </pc:spChg>
        <pc:spChg chg="mod">
          <ac:chgData name="Aine Byrne" userId="f6d28f4f-59f2-48b0-b5c7-8214e711f8d2" providerId="ADAL" clId="{D87ACA2B-1603-472E-96EB-10E624C06B20}" dt="2020-11-25T08:33:13.227" v="405" actId="20577"/>
          <ac:spMkLst>
            <pc:docMk/>
            <pc:sldMk cId="3757964159" sldId="309"/>
            <ac:spMk id="6146" creationId="{0590F527-C7AE-424E-B6E4-231F82D4EC24}"/>
          </ac:spMkLst>
        </pc:spChg>
        <pc:graphicFrameChg chg="add mod">
          <ac:chgData name="Aine Byrne" userId="f6d28f4f-59f2-48b0-b5c7-8214e711f8d2" providerId="ADAL" clId="{D87ACA2B-1603-472E-96EB-10E624C06B20}" dt="2020-11-25T08:34:10.211" v="420" actId="1076"/>
          <ac:graphicFrameMkLst>
            <pc:docMk/>
            <pc:sldMk cId="3757964159" sldId="309"/>
            <ac:graphicFrameMk id="4" creationId="{6963FF5B-CD27-492E-AEFF-B3BF8B672E65}"/>
          </ac:graphicFrameMkLst>
        </pc:graphicFrameChg>
      </pc:sldChg>
      <pc:sldChg chg="addSp modSp add mod">
        <pc:chgData name="Aine Byrne" userId="f6d28f4f-59f2-48b0-b5c7-8214e711f8d2" providerId="ADAL" clId="{D87ACA2B-1603-472E-96EB-10E624C06B20}" dt="2020-11-25T08:37:46.090" v="473" actId="20577"/>
        <pc:sldMkLst>
          <pc:docMk/>
          <pc:sldMk cId="1170706453" sldId="310"/>
        </pc:sldMkLst>
        <pc:spChg chg="add mod">
          <ac:chgData name="Aine Byrne" userId="f6d28f4f-59f2-48b0-b5c7-8214e711f8d2" providerId="ADAL" clId="{D87ACA2B-1603-472E-96EB-10E624C06B20}" dt="2020-11-25T08:36:51.155" v="453" actId="1076"/>
          <ac:spMkLst>
            <pc:docMk/>
            <pc:sldMk cId="1170706453" sldId="310"/>
            <ac:spMk id="6" creationId="{4674F788-D7A8-4E71-84CC-DCB26F6AF5D1}"/>
          </ac:spMkLst>
        </pc:spChg>
        <pc:spChg chg="add mod">
          <ac:chgData name="Aine Byrne" userId="f6d28f4f-59f2-48b0-b5c7-8214e711f8d2" providerId="ADAL" clId="{D87ACA2B-1603-472E-96EB-10E624C06B20}" dt="2020-11-25T08:37:40.479" v="465" actId="255"/>
          <ac:spMkLst>
            <pc:docMk/>
            <pc:sldMk cId="1170706453" sldId="310"/>
            <ac:spMk id="7" creationId="{8B08E6F3-D9FC-4131-9C59-2A26B8498B84}"/>
          </ac:spMkLst>
        </pc:spChg>
        <pc:spChg chg="mod">
          <ac:chgData name="Aine Byrne" userId="f6d28f4f-59f2-48b0-b5c7-8214e711f8d2" providerId="ADAL" clId="{D87ACA2B-1603-472E-96EB-10E624C06B20}" dt="2020-11-25T08:37:46.090" v="473" actId="20577"/>
          <ac:spMkLst>
            <pc:docMk/>
            <pc:sldMk cId="1170706453" sldId="310"/>
            <ac:spMk id="6146" creationId="{0590F527-C7AE-424E-B6E4-231F82D4EC24}"/>
          </ac:spMkLst>
        </pc:spChg>
        <pc:picChg chg="add mod">
          <ac:chgData name="Aine Byrne" userId="f6d28f4f-59f2-48b0-b5c7-8214e711f8d2" providerId="ADAL" clId="{D87ACA2B-1603-472E-96EB-10E624C06B20}" dt="2020-11-25T08:36:36.271" v="449" actId="1076"/>
          <ac:picMkLst>
            <pc:docMk/>
            <pc:sldMk cId="1170706453" sldId="310"/>
            <ac:picMk id="4" creationId="{766FEE33-429B-401A-95E7-35C547C51F04}"/>
          </ac:picMkLst>
        </pc:picChg>
        <pc:picChg chg="add mod">
          <ac:chgData name="Aine Byrne" userId="f6d28f4f-59f2-48b0-b5c7-8214e711f8d2" providerId="ADAL" clId="{D87ACA2B-1603-472E-96EB-10E624C06B20}" dt="2020-11-25T08:36:49.139" v="452" actId="1076"/>
          <ac:picMkLst>
            <pc:docMk/>
            <pc:sldMk cId="1170706453" sldId="310"/>
            <ac:picMk id="5" creationId="{D5574B65-69EE-423E-8E64-2B1F4E4DDAC7}"/>
          </ac:picMkLst>
        </pc:picChg>
      </pc:sldChg>
      <pc:sldChg chg="delSp add del mod">
        <pc:chgData name="Aine Byrne" userId="f6d28f4f-59f2-48b0-b5c7-8214e711f8d2" providerId="ADAL" clId="{D87ACA2B-1603-472E-96EB-10E624C06B20}" dt="2020-11-25T08:34:35.561" v="425" actId="47"/>
        <pc:sldMkLst>
          <pc:docMk/>
          <pc:sldMk cId="2944891968" sldId="311"/>
        </pc:sldMkLst>
        <pc:graphicFrameChg chg="del">
          <ac:chgData name="Aine Byrne" userId="f6d28f4f-59f2-48b0-b5c7-8214e711f8d2" providerId="ADAL" clId="{D87ACA2B-1603-472E-96EB-10E624C06B20}" dt="2020-11-25T08:32:29.093" v="386" actId="478"/>
          <ac:graphicFrameMkLst>
            <pc:docMk/>
            <pc:sldMk cId="2944891968" sldId="311"/>
            <ac:graphicFrameMk id="16388" creationId="{B249FCB6-3AC4-4B40-A2E6-F7C6189DA678}"/>
          </ac:graphicFrameMkLst>
        </pc:graphicFrameChg>
      </pc:sldChg>
      <pc:sldChg chg="modSp add mod">
        <pc:chgData name="Aine Byrne" userId="f6d28f4f-59f2-48b0-b5c7-8214e711f8d2" providerId="ADAL" clId="{D87ACA2B-1603-472E-96EB-10E624C06B20}" dt="2020-11-25T08:33:27.017" v="409" actId="20577"/>
        <pc:sldMkLst>
          <pc:docMk/>
          <pc:sldMk cId="637253615" sldId="312"/>
        </pc:sldMkLst>
        <pc:spChg chg="mod">
          <ac:chgData name="Aine Byrne" userId="f6d28f4f-59f2-48b0-b5c7-8214e711f8d2" providerId="ADAL" clId="{D87ACA2B-1603-472E-96EB-10E624C06B20}" dt="2020-11-25T08:33:27.017" v="409" actId="20577"/>
          <ac:spMkLst>
            <pc:docMk/>
            <pc:sldMk cId="637253615" sldId="312"/>
            <ac:spMk id="6146" creationId="{0590F527-C7AE-424E-B6E4-231F82D4EC24}"/>
          </ac:spMkLst>
        </pc:spChg>
      </pc:sldChg>
      <pc:sldChg chg="addSp modSp add mod">
        <pc:chgData name="Aine Byrne" userId="f6d28f4f-59f2-48b0-b5c7-8214e711f8d2" providerId="ADAL" clId="{D87ACA2B-1603-472E-96EB-10E624C06B20}" dt="2020-11-25T08:35:22.053" v="433" actId="1076"/>
        <pc:sldMkLst>
          <pc:docMk/>
          <pc:sldMk cId="2251136006" sldId="313"/>
        </pc:sldMkLst>
        <pc:spChg chg="add mod">
          <ac:chgData name="Aine Byrne" userId="f6d28f4f-59f2-48b0-b5c7-8214e711f8d2" providerId="ADAL" clId="{D87ACA2B-1603-472E-96EB-10E624C06B20}" dt="2020-11-25T08:35:22.053" v="433" actId="1076"/>
          <ac:spMkLst>
            <pc:docMk/>
            <pc:sldMk cId="2251136006" sldId="313"/>
            <ac:spMk id="5" creationId="{D855F653-E2BD-42EB-93ED-C9AE574848C6}"/>
          </ac:spMkLst>
        </pc:spChg>
        <pc:spChg chg="mod">
          <ac:chgData name="Aine Byrne" userId="f6d28f4f-59f2-48b0-b5c7-8214e711f8d2" providerId="ADAL" clId="{D87ACA2B-1603-472E-96EB-10E624C06B20}" dt="2020-11-25T08:33:33.273" v="414" actId="20577"/>
          <ac:spMkLst>
            <pc:docMk/>
            <pc:sldMk cId="2251136006" sldId="313"/>
            <ac:spMk id="6146" creationId="{0590F527-C7AE-424E-B6E4-231F82D4EC24}"/>
          </ac:spMkLst>
        </pc:spChg>
        <pc:graphicFrameChg chg="mod">
          <ac:chgData name="Aine Byrne" userId="f6d28f4f-59f2-48b0-b5c7-8214e711f8d2" providerId="ADAL" clId="{D87ACA2B-1603-472E-96EB-10E624C06B20}" dt="2020-11-25T08:35:16.652" v="432" actId="14100"/>
          <ac:graphicFrameMkLst>
            <pc:docMk/>
            <pc:sldMk cId="2251136006" sldId="313"/>
            <ac:graphicFrameMk id="4" creationId="{6963FF5B-CD27-492E-AEFF-B3BF8B672E65}"/>
          </ac:graphicFrameMkLst>
        </pc:graphicFrameChg>
      </pc:sldChg>
      <pc:sldChg chg="addSp delSp modSp add mod">
        <pc:chgData name="Aine Byrne" userId="f6d28f4f-59f2-48b0-b5c7-8214e711f8d2" providerId="ADAL" clId="{D87ACA2B-1603-472E-96EB-10E624C06B20}" dt="2020-11-25T08:34:55.339" v="428" actId="1076"/>
        <pc:sldMkLst>
          <pc:docMk/>
          <pc:sldMk cId="1473781094" sldId="314"/>
        </pc:sldMkLst>
        <pc:spChg chg="del">
          <ac:chgData name="Aine Byrne" userId="f6d28f4f-59f2-48b0-b5c7-8214e711f8d2" providerId="ADAL" clId="{D87ACA2B-1603-472E-96EB-10E624C06B20}" dt="2020-11-25T08:34:47.114" v="426" actId="478"/>
          <ac:spMkLst>
            <pc:docMk/>
            <pc:sldMk cId="1473781094" sldId="314"/>
            <ac:spMk id="5" creationId="{9C7A7863-97ED-4E00-BCF1-E496308B00D9}"/>
          </ac:spMkLst>
        </pc:spChg>
        <pc:spChg chg="add mod">
          <ac:chgData name="Aine Byrne" userId="f6d28f4f-59f2-48b0-b5c7-8214e711f8d2" providerId="ADAL" clId="{D87ACA2B-1603-472E-96EB-10E624C06B20}" dt="2020-11-25T08:34:55.339" v="428" actId="1076"/>
          <ac:spMkLst>
            <pc:docMk/>
            <pc:sldMk cId="1473781094" sldId="314"/>
            <ac:spMk id="6" creationId="{98033F5F-09B5-4A13-BEF0-21DF82DC7982}"/>
          </ac:spMkLst>
        </pc:spChg>
        <pc:spChg chg="mod">
          <ac:chgData name="Aine Byrne" userId="f6d28f4f-59f2-48b0-b5c7-8214e711f8d2" providerId="ADAL" clId="{D87ACA2B-1603-472E-96EB-10E624C06B20}" dt="2020-11-25T08:34:24.174" v="423" actId="20577"/>
          <ac:spMkLst>
            <pc:docMk/>
            <pc:sldMk cId="1473781094" sldId="314"/>
            <ac:spMk id="6146" creationId="{0590F527-C7AE-424E-B6E4-231F82D4EC24}"/>
          </ac:spMkLst>
        </pc:spChg>
      </pc:sldChg>
      <pc:sldChg chg="add del">
        <pc:chgData name="Aine Byrne" userId="f6d28f4f-59f2-48b0-b5c7-8214e711f8d2" providerId="ADAL" clId="{D87ACA2B-1603-472E-96EB-10E624C06B20}" dt="2020-11-25T08:40:48.763" v="498" actId="2696"/>
        <pc:sldMkLst>
          <pc:docMk/>
          <pc:sldMk cId="762001394" sldId="315"/>
        </pc:sldMkLst>
      </pc:sldChg>
      <pc:sldChg chg="add">
        <pc:chgData name="Aine Byrne" userId="f6d28f4f-59f2-48b0-b5c7-8214e711f8d2" providerId="ADAL" clId="{D87ACA2B-1603-472E-96EB-10E624C06B20}" dt="2020-11-25T08:43:03.850" v="507"/>
        <pc:sldMkLst>
          <pc:docMk/>
          <pc:sldMk cId="2441709855" sldId="315"/>
        </pc:sldMkLst>
      </pc:sldChg>
    </pc:docChg>
  </pc:docChgLst>
  <pc:docChgLst>
    <pc:chgData name="Aine Byrne" userId="f6d28f4f-59f2-48b0-b5c7-8214e711f8d2" providerId="ADAL" clId="{62C6584F-4599-4937-A0C9-427356E908D3}"/>
    <pc:docChg chg="undo custSel modSld">
      <pc:chgData name="Aine Byrne" userId="f6d28f4f-59f2-48b0-b5c7-8214e711f8d2" providerId="ADAL" clId="{62C6584F-4599-4937-A0C9-427356E908D3}" dt="2021-11-20T18:26:47.362" v="5" actId="26606"/>
      <pc:docMkLst>
        <pc:docMk/>
      </pc:docMkLst>
      <pc:sldChg chg="addSp delSp modSp mod setClrOvrMap">
        <pc:chgData name="Aine Byrne" userId="f6d28f4f-59f2-48b0-b5c7-8214e711f8d2" providerId="ADAL" clId="{62C6584F-4599-4937-A0C9-427356E908D3}" dt="2021-11-20T18:26:47.362" v="5" actId="26606"/>
        <pc:sldMkLst>
          <pc:docMk/>
          <pc:sldMk cId="0" sldId="256"/>
        </pc:sldMkLst>
        <pc:spChg chg="del">
          <ac:chgData name="Aine Byrne" userId="f6d28f4f-59f2-48b0-b5c7-8214e711f8d2" providerId="ADAL" clId="{62C6584F-4599-4937-A0C9-427356E908D3}" dt="2021-11-20T18:26:47.362" v="5" actId="26606"/>
          <ac:spMkLst>
            <pc:docMk/>
            <pc:sldMk cId="0" sldId="256"/>
            <ac:spMk id="138" creationId="{E91DC736-0EF8-4F87-9146-EBF1D2EE4D3D}"/>
          </ac:spMkLst>
        </pc:spChg>
        <pc:spChg chg="del">
          <ac:chgData name="Aine Byrne" userId="f6d28f4f-59f2-48b0-b5c7-8214e711f8d2" providerId="ADAL" clId="{62C6584F-4599-4937-A0C9-427356E908D3}" dt="2021-11-20T18:26:47.362" v="5" actId="26606"/>
          <ac:spMkLst>
            <pc:docMk/>
            <pc:sldMk cId="0" sldId="256"/>
            <ac:spMk id="140" creationId="{097CD68E-23E3-4007-8847-CD0944C4F7BE}"/>
          </ac:spMkLst>
        </pc:spChg>
        <pc:spChg chg="del">
          <ac:chgData name="Aine Byrne" userId="f6d28f4f-59f2-48b0-b5c7-8214e711f8d2" providerId="ADAL" clId="{62C6584F-4599-4937-A0C9-427356E908D3}" dt="2021-11-20T18:26:47.362" v="5" actId="26606"/>
          <ac:spMkLst>
            <pc:docMk/>
            <pc:sldMk cId="0" sldId="256"/>
            <ac:spMk id="142" creationId="{AF2F604E-43BE-4DC3-B983-E071523364F8}"/>
          </ac:spMkLst>
        </pc:spChg>
        <pc:spChg chg="del">
          <ac:chgData name="Aine Byrne" userId="f6d28f4f-59f2-48b0-b5c7-8214e711f8d2" providerId="ADAL" clId="{62C6584F-4599-4937-A0C9-427356E908D3}" dt="2021-11-20T18:26:47.362" v="5" actId="26606"/>
          <ac:spMkLst>
            <pc:docMk/>
            <pc:sldMk cId="0" sldId="256"/>
            <ac:spMk id="144" creationId="{08C9B587-E65E-4B52-B37C-ABEBB6E87928}"/>
          </ac:spMkLst>
        </pc:spChg>
        <pc:spChg chg="add">
          <ac:chgData name="Aine Byrne" userId="f6d28f4f-59f2-48b0-b5c7-8214e711f8d2" providerId="ADAL" clId="{62C6584F-4599-4937-A0C9-427356E908D3}" dt="2021-11-20T18:26:47.362" v="5" actId="26606"/>
          <ac:spMkLst>
            <pc:docMk/>
            <pc:sldMk cId="0" sldId="256"/>
            <ac:spMk id="192" creationId="{657F69E0-C4B0-4BEC-A689-4F8D877F05D4}"/>
          </ac:spMkLst>
        </pc:spChg>
        <pc:spChg chg="add">
          <ac:chgData name="Aine Byrne" userId="f6d28f4f-59f2-48b0-b5c7-8214e711f8d2" providerId="ADAL" clId="{62C6584F-4599-4937-A0C9-427356E908D3}" dt="2021-11-20T18:26:47.362" v="5" actId="26606"/>
          <ac:spMkLst>
            <pc:docMk/>
            <pc:sldMk cId="0" sldId="256"/>
            <ac:spMk id="193" creationId="{9F6380B4-6A1C-481E-8408-B4E6C75B9B81}"/>
          </ac:spMkLst>
        </pc:spChg>
        <pc:spChg chg="add del mod">
          <ac:chgData name="Aine Byrne" userId="f6d28f4f-59f2-48b0-b5c7-8214e711f8d2" providerId="ADAL" clId="{62C6584F-4599-4937-A0C9-427356E908D3}" dt="2021-11-20T18:26:47.362" v="5" actId="26606"/>
          <ac:spMkLst>
            <pc:docMk/>
            <pc:sldMk cId="0" sldId="256"/>
            <ac:spMk id="2050" creationId="{A9DD112D-1864-4A8C-A83D-6647534365CD}"/>
          </ac:spMkLst>
        </pc:spChg>
        <pc:spChg chg="mod">
          <ac:chgData name="Aine Byrne" userId="f6d28f4f-59f2-48b0-b5c7-8214e711f8d2" providerId="ADAL" clId="{62C6584F-4599-4937-A0C9-427356E908D3}" dt="2021-11-20T18:26:47.362" v="5" actId="26606"/>
          <ac:spMkLst>
            <pc:docMk/>
            <pc:sldMk cId="0" sldId="256"/>
            <ac:spMk id="2051" creationId="{33A98C32-EF8E-4592-A1F8-F22CDFC886D2}"/>
          </ac:spMkLst>
        </pc:spChg>
        <pc:picChg chg="mod">
          <ac:chgData name="Aine Byrne" userId="f6d28f4f-59f2-48b0-b5c7-8214e711f8d2" providerId="ADAL" clId="{62C6584F-4599-4937-A0C9-427356E908D3}" dt="2021-11-20T18:26:47.362" v="5" actId="26606"/>
          <ac:picMkLst>
            <pc:docMk/>
            <pc:sldMk cId="0" sldId="256"/>
            <ac:picMk id="2053" creationId="{E6A1A339-269C-4DD6-9C7A-3DF8C8EB423F}"/>
          </ac:picMkLst>
        </pc:picChg>
      </pc:sldChg>
    </pc:docChg>
  </pc:docChgLst>
  <pc:docChgLst>
    <pc:chgData name="Aine Byrne" userId="S::byrnea@itcarlow.ie::f6d28f4f-59f2-48b0-b5c7-8214e711f8d2" providerId="AD" clId="Web-{80BDB6D1-8F2C-412B-6FAD-CF138BA914AB}"/>
    <pc:docChg chg="modSld">
      <pc:chgData name="Aine Byrne" userId="S::byrnea@itcarlow.ie::f6d28f4f-59f2-48b0-b5c7-8214e711f8d2" providerId="AD" clId="Web-{80BDB6D1-8F2C-412B-6FAD-CF138BA914AB}" dt="2021-11-29T09:47:13.550" v="50" actId="20577"/>
      <pc:docMkLst>
        <pc:docMk/>
      </pc:docMkLst>
      <pc:sldChg chg="modSp">
        <pc:chgData name="Aine Byrne" userId="S::byrnea@itcarlow.ie::f6d28f4f-59f2-48b0-b5c7-8214e711f8d2" providerId="AD" clId="Web-{80BDB6D1-8F2C-412B-6FAD-CF138BA914AB}" dt="2021-11-29T09:43:28.232" v="5" actId="20577"/>
        <pc:sldMkLst>
          <pc:docMk/>
          <pc:sldMk cId="0" sldId="272"/>
        </pc:sldMkLst>
        <pc:spChg chg="mod">
          <ac:chgData name="Aine Byrne" userId="S::byrnea@itcarlow.ie::f6d28f4f-59f2-48b0-b5c7-8214e711f8d2" providerId="AD" clId="Web-{80BDB6D1-8F2C-412B-6FAD-CF138BA914AB}" dt="2021-11-29T09:43:28.232" v="5" actId="20577"/>
          <ac:spMkLst>
            <pc:docMk/>
            <pc:sldMk cId="0" sldId="272"/>
            <ac:spMk id="26626" creationId="{A5B92F40-DC13-4CB6-920F-89D3CDDBEDE9}"/>
          </ac:spMkLst>
        </pc:spChg>
      </pc:sldChg>
      <pc:sldChg chg="modSp">
        <pc:chgData name="Aine Byrne" userId="S::byrnea@itcarlow.ie::f6d28f4f-59f2-48b0-b5c7-8214e711f8d2" providerId="AD" clId="Web-{80BDB6D1-8F2C-412B-6FAD-CF138BA914AB}" dt="2021-11-29T09:43:45.654" v="16" actId="20577"/>
        <pc:sldMkLst>
          <pc:docMk/>
          <pc:sldMk cId="0" sldId="273"/>
        </pc:sldMkLst>
        <pc:spChg chg="mod">
          <ac:chgData name="Aine Byrne" userId="S::byrnea@itcarlow.ie::f6d28f4f-59f2-48b0-b5c7-8214e711f8d2" providerId="AD" clId="Web-{80BDB6D1-8F2C-412B-6FAD-CF138BA914AB}" dt="2021-11-29T09:43:45.654" v="16" actId="20577"/>
          <ac:spMkLst>
            <pc:docMk/>
            <pc:sldMk cId="0" sldId="273"/>
            <ac:spMk id="27651" creationId="{0CE5674D-C969-44F0-B159-8E1FFDBC5981}"/>
          </ac:spMkLst>
        </pc:spChg>
      </pc:sldChg>
      <pc:sldChg chg="modSp">
        <pc:chgData name="Aine Byrne" userId="S::byrnea@itcarlow.ie::f6d28f4f-59f2-48b0-b5c7-8214e711f8d2" providerId="AD" clId="Web-{80BDB6D1-8F2C-412B-6FAD-CF138BA914AB}" dt="2021-11-29T09:43:59.670" v="22" actId="20577"/>
        <pc:sldMkLst>
          <pc:docMk/>
          <pc:sldMk cId="0" sldId="274"/>
        </pc:sldMkLst>
        <pc:spChg chg="mod">
          <ac:chgData name="Aine Byrne" userId="S::byrnea@itcarlow.ie::f6d28f4f-59f2-48b0-b5c7-8214e711f8d2" providerId="AD" clId="Web-{80BDB6D1-8F2C-412B-6FAD-CF138BA914AB}" dt="2021-11-29T09:43:59.670" v="22" actId="20577"/>
          <ac:spMkLst>
            <pc:docMk/>
            <pc:sldMk cId="0" sldId="274"/>
            <ac:spMk id="28675" creationId="{5EF8ADA0-9F98-45B3-B042-B33A147B3C6B}"/>
          </ac:spMkLst>
        </pc:spChg>
      </pc:sldChg>
      <pc:sldChg chg="modSp">
        <pc:chgData name="Aine Byrne" userId="S::byrnea@itcarlow.ie::f6d28f4f-59f2-48b0-b5c7-8214e711f8d2" providerId="AD" clId="Web-{80BDB6D1-8F2C-412B-6FAD-CF138BA914AB}" dt="2021-11-29T09:44:15.967" v="28" actId="20577"/>
        <pc:sldMkLst>
          <pc:docMk/>
          <pc:sldMk cId="0" sldId="275"/>
        </pc:sldMkLst>
        <pc:spChg chg="mod">
          <ac:chgData name="Aine Byrne" userId="S::byrnea@itcarlow.ie::f6d28f4f-59f2-48b0-b5c7-8214e711f8d2" providerId="AD" clId="Web-{80BDB6D1-8F2C-412B-6FAD-CF138BA914AB}" dt="2021-11-29T09:44:15.967" v="28" actId="20577"/>
          <ac:spMkLst>
            <pc:docMk/>
            <pc:sldMk cId="0" sldId="275"/>
            <ac:spMk id="29699" creationId="{7C10406E-8A65-492E-ADB5-4D8B91B6615D}"/>
          </ac:spMkLst>
        </pc:spChg>
      </pc:sldChg>
      <pc:sldChg chg="modSp">
        <pc:chgData name="Aine Byrne" userId="S::byrnea@itcarlow.ie::f6d28f4f-59f2-48b0-b5c7-8214e711f8d2" providerId="AD" clId="Web-{80BDB6D1-8F2C-412B-6FAD-CF138BA914AB}" dt="2021-11-29T09:46:40.174" v="34" actId="20577"/>
        <pc:sldMkLst>
          <pc:docMk/>
          <pc:sldMk cId="0" sldId="276"/>
        </pc:sldMkLst>
        <pc:spChg chg="mod">
          <ac:chgData name="Aine Byrne" userId="S::byrnea@itcarlow.ie::f6d28f4f-59f2-48b0-b5c7-8214e711f8d2" providerId="AD" clId="Web-{80BDB6D1-8F2C-412B-6FAD-CF138BA914AB}" dt="2021-11-29T09:46:40.174" v="34" actId="20577"/>
          <ac:spMkLst>
            <pc:docMk/>
            <pc:sldMk cId="0" sldId="276"/>
            <ac:spMk id="30723" creationId="{B1D227DF-7C72-4CE9-A1CF-453D9D406F2D}"/>
          </ac:spMkLst>
        </pc:spChg>
      </pc:sldChg>
      <pc:sldChg chg="modSp">
        <pc:chgData name="Aine Byrne" userId="S::byrnea@itcarlow.ie::f6d28f4f-59f2-48b0-b5c7-8214e711f8d2" providerId="AD" clId="Web-{80BDB6D1-8F2C-412B-6FAD-CF138BA914AB}" dt="2021-11-29T09:46:51.159" v="40" actId="20577"/>
        <pc:sldMkLst>
          <pc:docMk/>
          <pc:sldMk cId="0" sldId="277"/>
        </pc:sldMkLst>
        <pc:spChg chg="mod">
          <ac:chgData name="Aine Byrne" userId="S::byrnea@itcarlow.ie::f6d28f4f-59f2-48b0-b5c7-8214e711f8d2" providerId="AD" clId="Web-{80BDB6D1-8F2C-412B-6FAD-CF138BA914AB}" dt="2021-11-29T09:46:51.159" v="40" actId="20577"/>
          <ac:spMkLst>
            <pc:docMk/>
            <pc:sldMk cId="0" sldId="277"/>
            <ac:spMk id="31747" creationId="{23E5AAD8-E2F1-4F5C-A09B-38AD988E1468}"/>
          </ac:spMkLst>
        </pc:spChg>
      </pc:sldChg>
      <pc:sldChg chg="modSp">
        <pc:chgData name="Aine Byrne" userId="S::byrnea@itcarlow.ie::f6d28f4f-59f2-48b0-b5c7-8214e711f8d2" providerId="AD" clId="Web-{80BDB6D1-8F2C-412B-6FAD-CF138BA914AB}" dt="2021-11-29T09:47:13.550" v="50" actId="20577"/>
        <pc:sldMkLst>
          <pc:docMk/>
          <pc:sldMk cId="0" sldId="278"/>
        </pc:sldMkLst>
        <pc:spChg chg="mod">
          <ac:chgData name="Aine Byrne" userId="S::byrnea@itcarlow.ie::f6d28f4f-59f2-48b0-b5c7-8214e711f8d2" providerId="AD" clId="Web-{80BDB6D1-8F2C-412B-6FAD-CF138BA914AB}" dt="2021-11-29T09:47:13.550" v="50" actId="20577"/>
          <ac:spMkLst>
            <pc:docMk/>
            <pc:sldMk cId="0" sldId="278"/>
            <ac:spMk id="32771" creationId="{60B9788B-7EBC-4EFF-8F55-4A007FECE12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02E03-8C64-467A-A4A7-9489D6EA624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5A48B75-3D60-454D-95AE-E8E1C1DD62C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Non-linear data structure</a:t>
          </a:r>
        </a:p>
      </dgm:t>
    </dgm:pt>
    <dgm:pt modelId="{CE5B9E32-59B5-4503-AD7E-DFF4F400071A}" type="parTrans" cxnId="{29782D02-3320-40F1-BE55-6ADC633F0913}">
      <dgm:prSet/>
      <dgm:spPr/>
      <dgm:t>
        <a:bodyPr/>
        <a:lstStyle/>
        <a:p>
          <a:endParaRPr lang="en-US"/>
        </a:p>
      </dgm:t>
    </dgm:pt>
    <dgm:pt modelId="{075DEAC1-F7FC-4D12-B02D-482FF9CC0381}" type="sibTrans" cxnId="{29782D02-3320-40F1-BE55-6ADC633F0913}">
      <dgm:prSet/>
      <dgm:spPr/>
      <dgm:t>
        <a:bodyPr/>
        <a:lstStyle/>
        <a:p>
          <a:endParaRPr lang="en-US"/>
        </a:p>
      </dgm:t>
    </dgm:pt>
    <dgm:pt modelId="{4FC44BE8-F5B2-4A84-8145-9386C530A00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Types of Trees</a:t>
          </a:r>
        </a:p>
      </dgm:t>
    </dgm:pt>
    <dgm:pt modelId="{E29B208C-31DA-46B8-80C2-09A8BC2C654A}" type="parTrans" cxnId="{8C3FBC2D-0C3A-4315-8AD6-BB4110231C3D}">
      <dgm:prSet/>
      <dgm:spPr/>
      <dgm:t>
        <a:bodyPr/>
        <a:lstStyle/>
        <a:p>
          <a:endParaRPr lang="en-US"/>
        </a:p>
      </dgm:t>
    </dgm:pt>
    <dgm:pt modelId="{176E9F45-6D4B-4498-A48F-4346F2108A47}" type="sibTrans" cxnId="{8C3FBC2D-0C3A-4315-8AD6-BB4110231C3D}">
      <dgm:prSet/>
      <dgm:spPr/>
      <dgm:t>
        <a:bodyPr/>
        <a:lstStyle/>
        <a:p>
          <a:endParaRPr lang="en-US"/>
        </a:p>
      </dgm:t>
    </dgm:pt>
    <dgm:pt modelId="{D0CF5ACD-43B5-478D-B7EF-BA0B3460513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Operations</a:t>
          </a:r>
        </a:p>
      </dgm:t>
    </dgm:pt>
    <dgm:pt modelId="{EDA6A355-D870-4890-8D8F-C3F896397F50}" type="parTrans" cxnId="{BF8114E7-E9F4-41A5-BF25-FAC7BD0AAEB3}">
      <dgm:prSet/>
      <dgm:spPr/>
      <dgm:t>
        <a:bodyPr/>
        <a:lstStyle/>
        <a:p>
          <a:endParaRPr lang="en-US"/>
        </a:p>
      </dgm:t>
    </dgm:pt>
    <dgm:pt modelId="{624809F7-02C7-4DDA-B0CC-DCD1B805C718}" type="sibTrans" cxnId="{BF8114E7-E9F4-41A5-BF25-FAC7BD0AAEB3}">
      <dgm:prSet/>
      <dgm:spPr/>
      <dgm:t>
        <a:bodyPr/>
        <a:lstStyle/>
        <a:p>
          <a:endParaRPr lang="en-US"/>
        </a:p>
      </dgm:t>
    </dgm:pt>
    <dgm:pt modelId="{718C033B-D915-404D-B396-7A5FA1D6C3A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Applications</a:t>
          </a:r>
        </a:p>
      </dgm:t>
    </dgm:pt>
    <dgm:pt modelId="{25E3A5CC-0E93-4623-904F-689F6706BC0F}" type="parTrans" cxnId="{B336C3EB-621B-4E8C-993F-BEB83E961995}">
      <dgm:prSet/>
      <dgm:spPr/>
      <dgm:t>
        <a:bodyPr/>
        <a:lstStyle/>
        <a:p>
          <a:endParaRPr lang="en-US"/>
        </a:p>
      </dgm:t>
    </dgm:pt>
    <dgm:pt modelId="{F496671D-9247-45FA-BC56-3EACE83BBF22}" type="sibTrans" cxnId="{B336C3EB-621B-4E8C-993F-BEB83E961995}">
      <dgm:prSet/>
      <dgm:spPr/>
      <dgm:t>
        <a:bodyPr/>
        <a:lstStyle/>
        <a:p>
          <a:endParaRPr lang="en-US"/>
        </a:p>
      </dgm:t>
    </dgm:pt>
    <dgm:pt modelId="{13566BA9-6A04-45D6-B072-240AD7546A76}" type="pres">
      <dgm:prSet presAssocID="{DF802E03-8C64-467A-A4A7-9489D6EA6242}" presName="linear" presStyleCnt="0">
        <dgm:presLayoutVars>
          <dgm:animLvl val="lvl"/>
          <dgm:resizeHandles val="exact"/>
        </dgm:presLayoutVars>
      </dgm:prSet>
      <dgm:spPr/>
    </dgm:pt>
    <dgm:pt modelId="{58F133F1-2BA5-40AC-8309-90FE8DC973C6}" type="pres">
      <dgm:prSet presAssocID="{E5A48B75-3D60-454D-95AE-E8E1C1DD62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5A35C2-92BF-4E84-B337-F3459C9662BD}" type="pres">
      <dgm:prSet presAssocID="{075DEAC1-F7FC-4D12-B02D-482FF9CC0381}" presName="spacer" presStyleCnt="0"/>
      <dgm:spPr/>
    </dgm:pt>
    <dgm:pt modelId="{111D23D3-7D75-4664-8276-3C9932570DB6}" type="pres">
      <dgm:prSet presAssocID="{4FC44BE8-F5B2-4A84-8145-9386C530A0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263953-029F-424B-874F-016DE30A090B}" type="pres">
      <dgm:prSet presAssocID="{176E9F45-6D4B-4498-A48F-4346F2108A47}" presName="spacer" presStyleCnt="0"/>
      <dgm:spPr/>
    </dgm:pt>
    <dgm:pt modelId="{4B277799-E691-4503-BADF-4DBE53485BBE}" type="pres">
      <dgm:prSet presAssocID="{D0CF5ACD-43B5-478D-B7EF-BA0B346051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6E803F-5F83-465E-8A34-64B391BF0A92}" type="pres">
      <dgm:prSet presAssocID="{624809F7-02C7-4DDA-B0CC-DCD1B805C718}" presName="spacer" presStyleCnt="0"/>
      <dgm:spPr/>
    </dgm:pt>
    <dgm:pt modelId="{A4903898-094E-4827-B7B4-2E3979B0B141}" type="pres">
      <dgm:prSet presAssocID="{718C033B-D915-404D-B396-7A5FA1D6C3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782D02-3320-40F1-BE55-6ADC633F0913}" srcId="{DF802E03-8C64-467A-A4A7-9489D6EA6242}" destId="{E5A48B75-3D60-454D-95AE-E8E1C1DD62C8}" srcOrd="0" destOrd="0" parTransId="{CE5B9E32-59B5-4503-AD7E-DFF4F400071A}" sibTransId="{075DEAC1-F7FC-4D12-B02D-482FF9CC0381}"/>
    <dgm:cxn modelId="{7391D525-4DB2-4413-B39E-FE0793C98F7C}" type="presOf" srcId="{4FC44BE8-F5B2-4A84-8145-9386C530A006}" destId="{111D23D3-7D75-4664-8276-3C9932570DB6}" srcOrd="0" destOrd="0" presId="urn:microsoft.com/office/officeart/2005/8/layout/vList2"/>
    <dgm:cxn modelId="{8C3FBC2D-0C3A-4315-8AD6-BB4110231C3D}" srcId="{DF802E03-8C64-467A-A4A7-9489D6EA6242}" destId="{4FC44BE8-F5B2-4A84-8145-9386C530A006}" srcOrd="1" destOrd="0" parTransId="{E29B208C-31DA-46B8-80C2-09A8BC2C654A}" sibTransId="{176E9F45-6D4B-4498-A48F-4346F2108A47}"/>
    <dgm:cxn modelId="{A005EF35-43C0-45C9-AD1A-3237B2234E9F}" type="presOf" srcId="{DF802E03-8C64-467A-A4A7-9489D6EA6242}" destId="{13566BA9-6A04-45D6-B072-240AD7546A76}" srcOrd="0" destOrd="0" presId="urn:microsoft.com/office/officeart/2005/8/layout/vList2"/>
    <dgm:cxn modelId="{BE9F5B8D-6822-4AA0-8F92-9918C0D639DE}" type="presOf" srcId="{E5A48B75-3D60-454D-95AE-E8E1C1DD62C8}" destId="{58F133F1-2BA5-40AC-8309-90FE8DC973C6}" srcOrd="0" destOrd="0" presId="urn:microsoft.com/office/officeart/2005/8/layout/vList2"/>
    <dgm:cxn modelId="{55892BC5-B0EA-4431-BE71-FAF62A6A5FD6}" type="presOf" srcId="{718C033B-D915-404D-B396-7A5FA1D6C3AE}" destId="{A4903898-094E-4827-B7B4-2E3979B0B141}" srcOrd="0" destOrd="0" presId="urn:microsoft.com/office/officeart/2005/8/layout/vList2"/>
    <dgm:cxn modelId="{BF8114E7-E9F4-41A5-BF25-FAC7BD0AAEB3}" srcId="{DF802E03-8C64-467A-A4A7-9489D6EA6242}" destId="{D0CF5ACD-43B5-478D-B7EF-BA0B34605130}" srcOrd="2" destOrd="0" parTransId="{EDA6A355-D870-4890-8D8F-C3F896397F50}" sibTransId="{624809F7-02C7-4DDA-B0CC-DCD1B805C718}"/>
    <dgm:cxn modelId="{B336C3EB-621B-4E8C-993F-BEB83E961995}" srcId="{DF802E03-8C64-467A-A4A7-9489D6EA6242}" destId="{718C033B-D915-404D-B396-7A5FA1D6C3AE}" srcOrd="3" destOrd="0" parTransId="{25E3A5CC-0E93-4623-904F-689F6706BC0F}" sibTransId="{F496671D-9247-45FA-BC56-3EACE83BBF22}"/>
    <dgm:cxn modelId="{E4D1CFEE-60BE-4BDA-8C6B-28F8E53AB48F}" type="presOf" srcId="{D0CF5ACD-43B5-478D-B7EF-BA0B34605130}" destId="{4B277799-E691-4503-BADF-4DBE53485BBE}" srcOrd="0" destOrd="0" presId="urn:microsoft.com/office/officeart/2005/8/layout/vList2"/>
    <dgm:cxn modelId="{9E8F56B3-D4A1-4A9D-B7B9-98DB89EEE781}" type="presParOf" srcId="{13566BA9-6A04-45D6-B072-240AD7546A76}" destId="{58F133F1-2BA5-40AC-8309-90FE8DC973C6}" srcOrd="0" destOrd="0" presId="urn:microsoft.com/office/officeart/2005/8/layout/vList2"/>
    <dgm:cxn modelId="{A2427488-12F2-4AF2-8B7B-394F5E86890F}" type="presParOf" srcId="{13566BA9-6A04-45D6-B072-240AD7546A76}" destId="{DE5A35C2-92BF-4E84-B337-F3459C9662BD}" srcOrd="1" destOrd="0" presId="urn:microsoft.com/office/officeart/2005/8/layout/vList2"/>
    <dgm:cxn modelId="{656E20B0-D240-4767-8C00-0C3D83647C60}" type="presParOf" srcId="{13566BA9-6A04-45D6-B072-240AD7546A76}" destId="{111D23D3-7D75-4664-8276-3C9932570DB6}" srcOrd="2" destOrd="0" presId="urn:microsoft.com/office/officeart/2005/8/layout/vList2"/>
    <dgm:cxn modelId="{F0D5F131-190B-492C-A16B-2462E36DB5B3}" type="presParOf" srcId="{13566BA9-6A04-45D6-B072-240AD7546A76}" destId="{BB263953-029F-424B-874F-016DE30A090B}" srcOrd="3" destOrd="0" presId="urn:microsoft.com/office/officeart/2005/8/layout/vList2"/>
    <dgm:cxn modelId="{5FC43431-4198-419F-802C-341DFD4A626D}" type="presParOf" srcId="{13566BA9-6A04-45D6-B072-240AD7546A76}" destId="{4B277799-E691-4503-BADF-4DBE53485BBE}" srcOrd="4" destOrd="0" presId="urn:microsoft.com/office/officeart/2005/8/layout/vList2"/>
    <dgm:cxn modelId="{BC7EF0E1-01BE-4FE6-A3BC-B8A0D7AF4783}" type="presParOf" srcId="{13566BA9-6A04-45D6-B072-240AD7546A76}" destId="{DB6E803F-5F83-465E-8A34-64B391BF0A92}" srcOrd="5" destOrd="0" presId="urn:microsoft.com/office/officeart/2005/8/layout/vList2"/>
    <dgm:cxn modelId="{23ED05F2-DDF6-48C4-8EAE-B8AA45405421}" type="presParOf" srcId="{13566BA9-6A04-45D6-B072-240AD7546A76}" destId="{A4903898-094E-4827-B7B4-2E3979B0B1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33F1-2BA5-40AC-8309-90FE8DC973C6}">
      <dsp:nvSpPr>
        <dsp:cNvPr id="0" name=""/>
        <dsp:cNvSpPr/>
      </dsp:nvSpPr>
      <dsp:spPr>
        <a:xfrm>
          <a:off x="0" y="837899"/>
          <a:ext cx="5122926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Non-linear data structure</a:t>
          </a:r>
        </a:p>
      </dsp:txBody>
      <dsp:txXfrm>
        <a:off x="42151" y="880050"/>
        <a:ext cx="5038624" cy="779158"/>
      </dsp:txXfrm>
    </dsp:sp>
    <dsp:sp modelId="{111D23D3-7D75-4664-8276-3C9932570DB6}">
      <dsp:nvSpPr>
        <dsp:cNvPr id="0" name=""/>
        <dsp:cNvSpPr/>
      </dsp:nvSpPr>
      <dsp:spPr>
        <a:xfrm>
          <a:off x="0" y="1805040"/>
          <a:ext cx="5122926" cy="863460"/>
        </a:xfrm>
        <a:prstGeom prst="roundRect">
          <a:avLst/>
        </a:prstGeom>
        <a:solidFill>
          <a:schemeClr val="accent5">
            <a:hueOff val="1714279"/>
            <a:satOff val="3916"/>
            <a:lumOff val="-108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Types of Trees</a:t>
          </a:r>
        </a:p>
      </dsp:txBody>
      <dsp:txXfrm>
        <a:off x="42151" y="1847191"/>
        <a:ext cx="5038624" cy="779158"/>
      </dsp:txXfrm>
    </dsp:sp>
    <dsp:sp modelId="{4B277799-E691-4503-BADF-4DBE53485BBE}">
      <dsp:nvSpPr>
        <dsp:cNvPr id="0" name=""/>
        <dsp:cNvSpPr/>
      </dsp:nvSpPr>
      <dsp:spPr>
        <a:xfrm>
          <a:off x="0" y="2772180"/>
          <a:ext cx="5122926" cy="863460"/>
        </a:xfrm>
        <a:prstGeom prst="roundRect">
          <a:avLst/>
        </a:prstGeom>
        <a:solidFill>
          <a:schemeClr val="accent5">
            <a:hueOff val="3428557"/>
            <a:satOff val="7832"/>
            <a:lumOff val="-216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Operations</a:t>
          </a:r>
        </a:p>
      </dsp:txBody>
      <dsp:txXfrm>
        <a:off x="42151" y="2814331"/>
        <a:ext cx="5038624" cy="779158"/>
      </dsp:txXfrm>
    </dsp:sp>
    <dsp:sp modelId="{A4903898-094E-4827-B7B4-2E3979B0B141}">
      <dsp:nvSpPr>
        <dsp:cNvPr id="0" name=""/>
        <dsp:cNvSpPr/>
      </dsp:nvSpPr>
      <dsp:spPr>
        <a:xfrm>
          <a:off x="0" y="3739320"/>
          <a:ext cx="5122926" cy="863460"/>
        </a:xfrm>
        <a:prstGeom prst="roundRect">
          <a:avLst/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Applications</a:t>
          </a:r>
        </a:p>
      </dsp:txBody>
      <dsp:txXfrm>
        <a:off x="42151" y="3781471"/>
        <a:ext cx="5038624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FF3FC5-BC68-469C-A3B6-25A7226739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3503F7-CA27-4D81-9829-404B192E0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96D418-6685-4073-8131-ECC1C04820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A43E8-ABBD-4E66-A159-72FB6E6A663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429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2B16C0-F5CD-4AE4-9D19-567EF44E7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F87A7E-0A85-48FC-9F7E-14F9C3650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10FF85-9156-41B8-B42D-6256C68E9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C20D7-041A-4DD3-9537-20FD17CD6B9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91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CC2999-D10C-4EF7-8E60-78B5148671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ACE957-20D6-4B4D-AF22-DB7D6B24D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543535-B377-4DE9-A4CD-41CDD9CFC8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D44A1-3655-45FF-BA44-406DA2AEDDF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996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712E2-EBED-4EFE-8D2D-7F7AE39F42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DAAB9-AB18-4D9F-82FF-65A6D9169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A35C6-60CA-4E7F-941C-13CBECF000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64269-DDED-4399-B1F5-F769B10A4E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886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D96698-A0E5-4AB3-8C29-D87E9A5C9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67A867-5AC0-41F9-B5B2-E9A8E83D92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7F196D-8441-49CB-8DEE-E0EA5E31A3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36A04-E691-48F4-A54E-2ABA0B607F8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35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CC5C1E-1201-4C3D-8C19-6907BFF19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C65952-BE61-4033-95B8-2C89BE4C1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13182E-C605-46B4-B11F-BF0A95593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D5482-5702-4A22-B92D-A3A4F36EB2D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43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45F21-4374-4DF2-AF6E-9FF7A22C6A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9BD92-EF7D-41C8-BDE4-9E85B5AA3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A37BC-9C85-409F-A4D0-24B183F731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49D69-7CB1-4191-84C1-197A4AC9598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88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4A0227-00BE-4829-AA6E-78A0CBA51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75BEE5-489A-49D2-AED9-6D2A9312CD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E63A74-261B-4728-9907-7054C9B28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D597A-CD76-4E23-A017-D3043C4DCB2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35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8302A0-C1B7-4407-A00D-B5F372BF5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3266DD-4CD5-42B9-B978-DAAF4F341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BDEF9B-8E1E-46B9-B481-814AFF46A6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CA61E-5AF1-4165-9B28-1BC5ECDED43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794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F030F0D-5EB6-4541-B5C3-DE9BC657A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7DAC5A-65D6-441E-8B97-88D79797EF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6D43DD-FB9A-4023-9432-A246DEF5E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99ED2-96E4-437D-ABD0-8516F165535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67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2AEAF-A903-4AC7-B072-798C20667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18730-B906-42B6-92F1-2063EA4A4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E1663-BB05-4314-A35C-DE1A53A416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CE0D6-96EC-425D-8D9A-8B31F772D22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967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5047-8309-41FD-9E95-9F14484515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C8039-A6B6-411A-8A39-27E73E4458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A2A93-143C-42B7-8FFC-D5655A4BB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D91C9-EF8A-4707-A4D9-F26DB167CA1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520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AEC6F9-4F05-475B-8988-1FE56D28F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3B9B1C-D010-4BE9-857C-4B1873245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8B17D6-7BB3-4627-B42D-41252FD04E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4862993-2EE7-4A0B-BF50-61EB8BD8FB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616CE3-653B-4ECC-8578-F798C8B11A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26A071D-85CD-4DBF-9192-3B01D65CA28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.upenn.edu/~matuszek/cit594-2005/Lectures/09-binary-trees.ppt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Binary_tree.svg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052">
            <a:extLst>
              <a:ext uri="{FF2B5EF4-FFF2-40B4-BE49-F238E27FC236}">
                <a16:creationId xmlns:a16="http://schemas.microsoft.com/office/drawing/2014/main" id="{E6A1A339-269C-4DD6-9C7A-3DF8C8EB4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5948" r="5073" b="-1"/>
          <a:stretch/>
        </p:blipFill>
        <p:spPr>
          <a:xfrm>
            <a:off x="20" y="10"/>
            <a:ext cx="9141692" cy="6857990"/>
          </a:xfrm>
          <a:prstGeom prst="rect">
            <a:avLst/>
          </a:prstGeom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9DD112D-1864-4A8C-A83D-6647534365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122363"/>
            <a:ext cx="6858000" cy="30632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700" dirty="0">
                <a:solidFill>
                  <a:srgbClr val="FFFFFF"/>
                </a:solidFill>
                <a:latin typeface="Calibri" panose="020F0502020204030204" pitchFamily="34" charset="0"/>
              </a:rPr>
              <a:t>Trees</a:t>
            </a:r>
            <a:br>
              <a:rPr lang="en-US" altLang="en-US" sz="57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en-US" altLang="en-US" sz="5700" dirty="0">
                <a:solidFill>
                  <a:srgbClr val="FFFFFF"/>
                </a:solidFill>
                <a:latin typeface="Calibri" panose="020F0502020204030204" pitchFamily="34" charset="0"/>
              </a:rPr>
              <a:t> Chapter </a:t>
            </a:r>
            <a:r>
              <a:rPr lang="en-IE" altLang="en-US" sz="5700" dirty="0">
                <a:solidFill>
                  <a:srgbClr val="FFFFFF"/>
                </a:solidFill>
                <a:latin typeface="Calibri" panose="020F0502020204030204" pitchFamily="34" charset="0"/>
              </a:rPr>
              <a:t>6</a:t>
            </a:r>
            <a:endParaRPr lang="en-US" altLang="en-US" sz="57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3A98C32-EF8E-4592-A1F8-F22CDFC886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5286" y="4599432"/>
            <a:ext cx="6858000" cy="15361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u="sng">
                <a:solidFill>
                  <a:srgbClr val="FFFFFF"/>
                </a:solidFill>
                <a:latin typeface="Calibri" panose="020F0502020204030204" pitchFamily="34" charset="0"/>
              </a:rPr>
              <a:t>Binary Trees</a:t>
            </a: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, Binary Search Trees, Balanced trees, General trees,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Multi-way trees, Tries, Heaps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  <a:gd name="connsiteX0" fmla="*/ 0 w 3182692"/>
              <a:gd name="connsiteY0" fmla="*/ 0 h 18288"/>
              <a:gd name="connsiteX1" fmla="*/ 572885 w 3182692"/>
              <a:gd name="connsiteY1" fmla="*/ 0 h 18288"/>
              <a:gd name="connsiteX2" fmla="*/ 1113942 w 3182692"/>
              <a:gd name="connsiteY2" fmla="*/ 0 h 18288"/>
              <a:gd name="connsiteX3" fmla="*/ 1686827 w 3182692"/>
              <a:gd name="connsiteY3" fmla="*/ 0 h 18288"/>
              <a:gd name="connsiteX4" fmla="*/ 2323365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04711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Binary Trees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79B86-D5C6-4DC7-B2C2-5DE05755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4564063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B06A330-4399-4A68-A8D9-92765E448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562757"/>
              </p:ext>
            </p:extLst>
          </p:nvPr>
        </p:nvGraphicFramePr>
        <p:xfrm>
          <a:off x="4932041" y="2349500"/>
          <a:ext cx="4135760" cy="338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Bitmap Image" r:id="rId5" imgW="15009524" imgH="11666667" progId="Paint.Picture">
                  <p:embed/>
                </p:oleObj>
              </mc:Choice>
              <mc:Fallback>
                <p:oleObj name="Bitmap Image" r:id="rId5" imgW="15009524" imgH="11666667" progId="Paint.Picture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B06A330-4399-4A68-A8D9-92765E448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726"/>
                      <a:stretch>
                        <a:fillRect/>
                      </a:stretch>
                    </p:blipFill>
                    <p:spPr bwMode="auto">
                      <a:xfrm>
                        <a:off x="4932041" y="2349500"/>
                        <a:ext cx="4135760" cy="3383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1914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Binary Trees represented as Arrays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8" descr="Image result for binary tree array">
            <a:extLst>
              <a:ext uri="{FF2B5EF4-FFF2-40B4-BE49-F238E27FC236}">
                <a16:creationId xmlns:a16="http://schemas.microsoft.com/office/drawing/2014/main" id="{2BB5F72E-EEE8-4A65-8E3A-3A03FE94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1" y="2711011"/>
            <a:ext cx="33845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470262B-E890-4819-AFE0-3DFE53BC6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973724"/>
            <a:ext cx="4465637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GB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Incomplete binary tree :</a:t>
            </a:r>
          </a:p>
          <a:p>
            <a:pPr eaLnBrk="1" hangingPunct="1">
              <a:buFontTx/>
              <a:buNone/>
              <a:defRPr/>
            </a:pPr>
            <a:endParaRPr lang="en-US" altLang="en-US" sz="2400" kern="0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en-GB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en-GB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10" descr="Image result for binary tree array">
            <a:extLst>
              <a:ext uri="{FF2B5EF4-FFF2-40B4-BE49-F238E27FC236}">
                <a16:creationId xmlns:a16="http://schemas.microsoft.com/office/drawing/2014/main" id="{2B7E579F-2C6F-4320-979C-C353F0DBC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8199"/>
            <a:ext cx="432048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F40C2F64-80B4-4FD7-BEDB-A794A69BC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669" y="5516721"/>
            <a:ext cx="68246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Implicit representation of edges:</a:t>
            </a:r>
            <a:b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Numbering of nodes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index positions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		We will discuss this later under Heaps!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 dirty="0">
              <a:latin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072C4A8-23ED-403E-86CF-4B75B507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32" y="1982247"/>
            <a:ext cx="44640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A complete binary tree :</a:t>
            </a:r>
          </a:p>
          <a:p>
            <a:pPr eaLnBrk="1" hangingPunct="1">
              <a:buFontTx/>
              <a:buNone/>
            </a:pPr>
            <a:endParaRPr lang="en-US" altLang="en-US" sz="2400" kern="0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GB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GB" altLang="en-US" sz="2400" i="1" kern="0" dirty="0">
              <a:solidFill>
                <a:srgbClr val="7F009A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64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Linked Representation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FC7CB0-CD6A-403B-A8A8-8A8D43464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9503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600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1600" kern="0" dirty="0">
                <a:latin typeface="Calibri" panose="020F0502020204030204" pitchFamily="34" charset="0"/>
              </a:rPr>
              <a:t>Typedef struct </a:t>
            </a:r>
            <a:r>
              <a:rPr lang="en-US" altLang="en-US" sz="1600" kern="0" dirty="0" err="1">
                <a:latin typeface="Calibri" panose="020F0502020204030204" pitchFamily="34" charset="0"/>
              </a:rPr>
              <a:t>treenode</a:t>
            </a:r>
            <a:endParaRPr lang="en-US" altLang="en-US" sz="1600" kern="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1600" kern="0" dirty="0">
                <a:latin typeface="Calibri" panose="020F0502020204030204" pitchFamily="34" charset="0"/>
              </a:rPr>
              <a:t>	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1600" kern="0" dirty="0">
                <a:latin typeface="Calibri" panose="020F0502020204030204" pitchFamily="34" charset="0"/>
              </a:rPr>
              <a:t>		int data;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1600" kern="0" dirty="0">
                <a:latin typeface="Calibri" panose="020F0502020204030204" pitchFamily="34" charset="0"/>
              </a:rPr>
              <a:t>		struct </a:t>
            </a:r>
            <a:r>
              <a:rPr lang="en-US" altLang="en-US" sz="1600" kern="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kern="0" dirty="0">
                <a:latin typeface="Calibri" panose="020F0502020204030204" pitchFamily="34" charset="0"/>
              </a:rPr>
              <a:t> *</a:t>
            </a:r>
            <a:r>
              <a:rPr lang="en-US" altLang="en-US" sz="1600" kern="0" dirty="0" err="1">
                <a:latin typeface="Calibri" panose="020F0502020204030204" pitchFamily="34" charset="0"/>
              </a:rPr>
              <a:t>lchild</a:t>
            </a:r>
            <a:r>
              <a:rPr lang="en-US" altLang="en-US" sz="1600" kern="0" dirty="0">
                <a:latin typeface="Calibri" panose="020F0502020204030204" pitchFamily="34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1600" kern="0" dirty="0">
                <a:latin typeface="Calibri" panose="020F0502020204030204" pitchFamily="34" charset="0"/>
              </a:rPr>
              <a:t>		struct </a:t>
            </a:r>
            <a:r>
              <a:rPr lang="en-US" altLang="en-US" sz="1600" kern="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kern="0" dirty="0">
                <a:latin typeface="Calibri" panose="020F0502020204030204" pitchFamily="34" charset="0"/>
              </a:rPr>
              <a:t> *</a:t>
            </a:r>
            <a:r>
              <a:rPr lang="en-US" altLang="en-US" sz="1600" kern="0" dirty="0" err="1">
                <a:latin typeface="Calibri" panose="020F0502020204030204" pitchFamily="34" charset="0"/>
              </a:rPr>
              <a:t>rchild</a:t>
            </a:r>
            <a:r>
              <a:rPr lang="en-US" altLang="en-US" sz="1600" kern="0" dirty="0">
                <a:latin typeface="Calibri" panose="020F0502020204030204" pitchFamily="34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1600" kern="0" dirty="0">
                <a:latin typeface="Calibri" panose="020F0502020204030204" pitchFamily="34" charset="0"/>
              </a:rPr>
              <a:t>	} </a:t>
            </a:r>
            <a:r>
              <a:rPr lang="en-US" altLang="en-US" sz="1600" kern="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kern="0" dirty="0">
                <a:latin typeface="Calibri" panose="020F0502020204030204" pitchFamily="34" charset="0"/>
              </a:rPr>
              <a:t> 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n-US" sz="1600" kern="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n-US" sz="1600" kern="0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1600" kern="0" dirty="0" err="1">
                <a:latin typeface="Calibri" panose="020F0502020204030204" pitchFamily="34" charset="0"/>
              </a:rPr>
              <a:t>Treenode</a:t>
            </a:r>
            <a:r>
              <a:rPr lang="en-US" altLang="en-US" sz="1600" kern="0" dirty="0">
                <a:latin typeface="Calibri" panose="020F0502020204030204" pitchFamily="34" charset="0"/>
              </a:rPr>
              <a:t> *root;</a:t>
            </a:r>
            <a:endParaRPr lang="en-US" altLang="en-US" sz="1800" kern="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4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4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14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For binary trees: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2 pointers per node, </a:t>
            </a:r>
            <a:r>
              <a:rPr lang="en-GB" altLang="en-US" sz="1600" i="1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LChild</a:t>
            </a:r>
            <a:r>
              <a:rPr lang="en-GB" altLang="en-US" sz="1600" i="1" kern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GB" altLang="en-US" sz="1600" i="1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RChild</a:t>
            </a:r>
            <a:endParaRPr lang="en-GB" altLang="en-US" sz="1600" i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GB" altLang="en-US" sz="1600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600" kern="0" dirty="0">
                <a:solidFill>
                  <a:srgbClr val="000000"/>
                </a:solidFill>
                <a:latin typeface="Calibri" panose="020F0502020204030204" pitchFamily="34" charset="0"/>
              </a:rPr>
              <a:t>If required, a “backward” pointer to the parent node can be added.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2415FF-0038-4DD6-8E8F-F2E94D1C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758039"/>
            <a:ext cx="41148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0A9490-9113-4996-BFBF-140731035850}"/>
              </a:ext>
            </a:extLst>
          </p:cNvPr>
          <p:cNvGrpSpPr/>
          <p:nvPr/>
        </p:nvGrpSpPr>
        <p:grpSpPr>
          <a:xfrm>
            <a:off x="5220072" y="2109133"/>
            <a:ext cx="1511300" cy="649287"/>
            <a:chOff x="5076825" y="1700213"/>
            <a:chExt cx="1511300" cy="649287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BB8EAD7-AB12-419A-98EA-85B0C4B5A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825" y="1700213"/>
              <a:ext cx="1511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IE" altLang="en-US" sz="1600">
                  <a:latin typeface="Calibri" panose="020F0502020204030204" pitchFamily="34" charset="0"/>
                </a:rPr>
                <a:t>root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31A0FEDA-4C75-4E39-9758-1DD9E8CE7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063" y="1916113"/>
              <a:ext cx="720725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8477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Linked Representation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26A550-E311-4D9E-AA50-7273D34AE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506663"/>
          <a:ext cx="77724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4" imgW="5894832" imgH="2325624" progId="Word.Document.8">
                  <p:embed/>
                </p:oleObj>
              </mc:Choice>
              <mc:Fallback>
                <p:oleObj name="Document" r:id="rId4" imgW="5894832" imgH="2325624" progId="Word.Documen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26A550-E311-4D9E-AA50-7273D34AE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06663"/>
                        <a:ext cx="77724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2975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In Full!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DA82B-E1BC-44BD-9059-D7F4AEB6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911097"/>
            <a:ext cx="6552728" cy="440109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BF3147-5197-4A17-B5A5-FEE110AB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324600"/>
            <a:ext cx="6337399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E" altLang="en-US" sz="1600" dirty="0"/>
              <a:t>https://github.com/erickzhao/comp-250-notes/blob/master/README.md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42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ADT Binary Tree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A732-D4DA-4B4C-8FFC-4B5164ED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95" y="219799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sv-SE" altLang="en-US" kern="0">
                <a:latin typeface="Calibri" panose="020F0502020204030204" pitchFamily="34" charset="0"/>
              </a:rPr>
              <a:t>In addition to operations earlier:</a:t>
            </a:r>
          </a:p>
          <a:p>
            <a:pPr eaLnBrk="1" hangingPunct="1">
              <a:buFontTx/>
              <a:buNone/>
            </a:pPr>
            <a:endParaRPr lang="sv-SE" altLang="en-US" kern="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r>
              <a:rPr lang="sv-SE" altLang="en-US" sz="2800" kern="0">
                <a:latin typeface="Calibri" panose="020F0502020204030204" pitchFamily="34" charset="0"/>
              </a:rPr>
              <a:t>Specifically for a binary tree:</a:t>
            </a:r>
          </a:p>
          <a:p>
            <a:pPr eaLnBrk="1" hangingPunct="1">
              <a:buFontTx/>
              <a:buNone/>
            </a:pPr>
            <a:r>
              <a:rPr lang="sv-SE" altLang="en-US" sz="2800" i="1" kern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sv-SE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left</a:t>
            </a:r>
            <a:r>
              <a:rPr lang="en-US" altLang="en-US" sz="2400" kern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en-GB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v</a:t>
            </a:r>
            <a:r>
              <a:rPr lang="en-US" altLang="en-US" sz="2400" kern="0">
                <a:solidFill>
                  <a:srgbClr val="0000FF"/>
                </a:solidFill>
                <a:latin typeface="Calibri" panose="020F0502020204030204" pitchFamily="34" charset="0"/>
              </a:rPr>
              <a:t>) </a:t>
            </a:r>
            <a:r>
              <a:rPr lang="en-GB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returns </a:t>
            </a:r>
            <a:r>
              <a:rPr lang="sv-SE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the left child </a:t>
            </a:r>
            <a:r>
              <a:rPr lang="en-GB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sv-SE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	right</a:t>
            </a:r>
            <a:r>
              <a:rPr lang="en-US" altLang="en-US" sz="2400" kern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en-GB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v</a:t>
            </a:r>
            <a:r>
              <a:rPr lang="en-US" altLang="en-US" sz="2400" kern="0">
                <a:solidFill>
                  <a:srgbClr val="0000FF"/>
                </a:solidFill>
                <a:latin typeface="Calibri" panose="020F0502020204030204" pitchFamily="34" charset="0"/>
              </a:rPr>
              <a:t>) </a:t>
            </a:r>
            <a:r>
              <a:rPr lang="en-GB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returns </a:t>
            </a:r>
            <a:r>
              <a:rPr lang="sv-SE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the right child</a:t>
            </a:r>
            <a:endParaRPr lang="sv-SE" altLang="en-US" sz="2400" i="1" ker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r>
              <a:rPr lang="sv-SE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	hasLeft</a:t>
            </a:r>
            <a:r>
              <a:rPr lang="en-US" altLang="en-US" sz="2400" kern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en-GB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v</a:t>
            </a:r>
            <a:r>
              <a:rPr lang="en-US" altLang="en-US" sz="2400" kern="0">
                <a:solidFill>
                  <a:srgbClr val="0000FF"/>
                </a:solidFill>
                <a:latin typeface="Calibri" panose="020F0502020204030204" pitchFamily="34" charset="0"/>
              </a:rPr>
              <a:t>) </a:t>
            </a:r>
            <a:r>
              <a:rPr lang="sv-SE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test if </a:t>
            </a:r>
            <a:r>
              <a:rPr lang="en-GB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v</a:t>
            </a:r>
            <a:r>
              <a:rPr lang="sv-SE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 has the left child</a:t>
            </a:r>
          </a:p>
          <a:p>
            <a:pPr eaLnBrk="1" hangingPunct="1">
              <a:buFontTx/>
              <a:buNone/>
            </a:pPr>
            <a:r>
              <a:rPr lang="sv-SE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	hasRight</a:t>
            </a:r>
            <a:r>
              <a:rPr lang="en-US" altLang="en-US" sz="2400" kern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en-GB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v</a:t>
            </a:r>
            <a:r>
              <a:rPr lang="en-US" altLang="en-US" sz="2400" kern="0">
                <a:solidFill>
                  <a:srgbClr val="0000FF"/>
                </a:solidFill>
                <a:latin typeface="Calibri" panose="020F0502020204030204" pitchFamily="34" charset="0"/>
              </a:rPr>
              <a:t>) </a:t>
            </a:r>
            <a:r>
              <a:rPr lang="sv-SE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test if </a:t>
            </a:r>
            <a:r>
              <a:rPr lang="en-GB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2400" i="1" kern="0">
                <a:solidFill>
                  <a:srgbClr val="0000FF"/>
                </a:solidFill>
                <a:latin typeface="Calibri" panose="020F0502020204030204" pitchFamily="34" charset="0"/>
              </a:rPr>
              <a:t>v</a:t>
            </a:r>
            <a:r>
              <a:rPr lang="sv-SE" altLang="en-US" sz="2400" kern="0">
                <a:solidFill>
                  <a:srgbClr val="000000"/>
                </a:solidFill>
                <a:latin typeface="Calibri" panose="020F0502020204030204" pitchFamily="34" charset="0"/>
              </a:rPr>
              <a:t> has the right child</a:t>
            </a:r>
            <a:endParaRPr lang="en-GB" altLang="en-US" sz="24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47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25E5E1A-B159-47D9-A015-88E57F3B9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543" y="3433763"/>
            <a:ext cx="2397759" cy="27432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IE" altLang="en-US" sz="4200" b="1" noProof="1">
                <a:solidFill>
                  <a:schemeClr val="bg1"/>
                </a:solidFill>
                <a:latin typeface="Calibri" panose="020F0502020204030204" pitchFamily="34" charset="0"/>
              </a:rPr>
              <a:t>Traversal of a binary tree.</a:t>
            </a:r>
            <a:endParaRPr lang="en-US" altLang="en-US" sz="4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35" name="Graphic 134" descr="Circular Flowchart">
            <a:extLst>
              <a:ext uri="{FF2B5EF4-FFF2-40B4-BE49-F238E27FC236}">
                <a16:creationId xmlns:a16="http://schemas.microsoft.com/office/drawing/2014/main" id="{B4470E07-31BA-4547-8720-0E8FF9E5C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703" y="2236844"/>
            <a:ext cx="685800" cy="685800"/>
          </a:xfrm>
          <a:prstGeom prst="rect">
            <a:avLst/>
          </a:prstGeom>
        </p:spPr>
      </p:pic>
      <p:sp>
        <p:nvSpPr>
          <p:cNvPr id="15363" name="Rectangle 3">
            <a:extLst>
              <a:ext uri="{FF2B5EF4-FFF2-40B4-BE49-F238E27FC236}">
                <a16:creationId xmlns:a16="http://schemas.microsoft.com/office/drawing/2014/main" id="{041F55F4-D92F-410E-A073-F82228859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8039" y="641615"/>
            <a:ext cx="5467349" cy="5533496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>
                <a:latin typeface="Calibri" panose="020F0502020204030204" pitchFamily="34" charset="0"/>
              </a:rPr>
              <a:t>There are 3 methods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500">
                <a:latin typeface="Calibri" panose="020F0502020204030204" pitchFamily="34" charset="0"/>
              </a:rPr>
              <a:t>		</a:t>
            </a:r>
            <a:r>
              <a:rPr lang="en-US" sz="2500" b="1">
                <a:latin typeface="Calibri" panose="020F0502020204030204" pitchFamily="34" charset="0"/>
              </a:rPr>
              <a:t>*	preorder	(depth-first)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500" b="1">
                <a:latin typeface="Calibri" panose="020F0502020204030204" pitchFamily="34" charset="0"/>
              </a:rPr>
              <a:t>		*	</a:t>
            </a:r>
            <a:r>
              <a:rPr lang="en-US" sz="2500" b="1" err="1">
                <a:latin typeface="Calibri" panose="020F0502020204030204" pitchFamily="34" charset="0"/>
              </a:rPr>
              <a:t>inorder</a:t>
            </a:r>
            <a:endParaRPr lang="en-US" sz="2500" b="1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500" b="1">
                <a:latin typeface="Calibri" panose="020F0502020204030204" pitchFamily="34" charset="0"/>
              </a:rPr>
              <a:t>		*	</a:t>
            </a:r>
            <a:r>
              <a:rPr lang="en-US" sz="2500" b="1" err="1">
                <a:latin typeface="Calibri" panose="020F0502020204030204" pitchFamily="34" charset="0"/>
              </a:rPr>
              <a:t>postorder</a:t>
            </a:r>
            <a:endParaRPr lang="en-US" sz="2500" b="1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5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5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500">
                <a:latin typeface="Calibri" panose="020F0502020204030204" pitchFamily="34" charset="0"/>
              </a:rPr>
              <a:t>All defined recursively;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>
                <a:latin typeface="Calibri" panose="020F0502020204030204" pitchFamily="34" charset="0"/>
              </a:rPr>
              <a:t>traversing involves visiting the root and traversing its left and right subtrees;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>
                <a:latin typeface="Calibri" panose="020F0502020204030204" pitchFamily="34" charset="0"/>
              </a:rPr>
              <a:t>only difference among the methods is the order in which these three operations are performed.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Preorder Search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63FF5B-CD27-492E-AEFF-B3BF8B672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66729"/>
              </p:ext>
            </p:extLst>
          </p:nvPr>
        </p:nvGraphicFramePr>
        <p:xfrm>
          <a:off x="899592" y="1911097"/>
          <a:ext cx="7772400" cy="275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ocument" r:id="rId4" imgW="5894832" imgH="2325624" progId="Word.Document.8">
                  <p:embed/>
                </p:oleObj>
              </mc:Choice>
              <mc:Fallback>
                <p:oleObj name="Document" r:id="rId4" imgW="5894832" imgH="2325624" progId="Word.Documen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963FF5B-CD27-492E-AEFF-B3BF8B672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1097"/>
                        <a:ext cx="7772400" cy="2756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9C7A7863-97ED-4E00-BCF1-E496308B0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92312"/>
            <a:ext cx="77724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kern="0" dirty="0">
                <a:latin typeface="Calibri" panose="020F0502020204030204" pitchFamily="34" charset="0"/>
              </a:rPr>
              <a:t>		</a:t>
            </a:r>
            <a:r>
              <a:rPr lang="en-US" altLang="en-US" sz="2400" kern="0" dirty="0">
                <a:latin typeface="Calibri" panose="020F0502020204030204" pitchFamily="34" charset="0"/>
              </a:rPr>
              <a:t>Visit the node</a:t>
            </a:r>
          </a:p>
          <a:p>
            <a:pPr algn="just" eaLnBrk="1" hangingPunct="1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</a:rPr>
              <a:t>		Traverse the left subtree in preorder</a:t>
            </a:r>
          </a:p>
          <a:p>
            <a:pPr algn="just" eaLnBrk="1" hangingPunct="1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</a:rPr>
              <a:t>		Traverse the right subtree in preorder</a:t>
            </a:r>
          </a:p>
          <a:p>
            <a:pPr algn="just" eaLnBrk="1" hangingPunct="1"/>
            <a:endParaRPr lang="en-US" altLang="en-US" sz="2400" kern="0" dirty="0">
              <a:latin typeface="Calibri" panose="020F0502020204030204" pitchFamily="34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</a:rPr>
              <a:t>	46	17	2	25	63	97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5796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Search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63FF5B-CD27-492E-AEFF-B3BF8B672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592" y="1911097"/>
          <a:ext cx="7772400" cy="2756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Document" r:id="rId4" imgW="5894832" imgH="2325624" progId="Word.Document.8">
                  <p:embed/>
                </p:oleObj>
              </mc:Choice>
              <mc:Fallback>
                <p:oleObj name="Document" r:id="rId4" imgW="5894832" imgH="2325624" progId="Word.Documen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963FF5B-CD27-492E-AEFF-B3BF8B672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1097"/>
                        <a:ext cx="7772400" cy="2756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98033F5F-09B5-4A13-BEF0-21DF82DC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596" y="4481512"/>
            <a:ext cx="77724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kern="0">
                <a:latin typeface="Calibri" panose="020F0502020204030204" pitchFamily="34" charset="0"/>
              </a:rPr>
              <a:t>		</a:t>
            </a:r>
            <a:r>
              <a:rPr lang="en-US" altLang="en-US" sz="2400" kern="0">
                <a:latin typeface="Calibri" panose="020F0502020204030204" pitchFamily="34" charset="0"/>
              </a:rPr>
              <a:t>Traverse the left subtree in inorder</a:t>
            </a:r>
          </a:p>
          <a:p>
            <a:pPr algn="just" eaLnBrk="1" hangingPunct="1">
              <a:buFontTx/>
              <a:buNone/>
            </a:pPr>
            <a:r>
              <a:rPr lang="en-US" altLang="en-US" sz="2400" kern="0">
                <a:latin typeface="Calibri" panose="020F0502020204030204" pitchFamily="34" charset="0"/>
              </a:rPr>
              <a:t>		Visit the node</a:t>
            </a:r>
          </a:p>
          <a:p>
            <a:pPr algn="just" eaLnBrk="1" hangingPunct="1">
              <a:buFontTx/>
              <a:buNone/>
            </a:pPr>
            <a:r>
              <a:rPr lang="en-US" altLang="en-US" sz="2400" kern="0">
                <a:latin typeface="Calibri" panose="020F0502020204030204" pitchFamily="34" charset="0"/>
              </a:rPr>
              <a:t>		Traverse the right subtree in inorder</a:t>
            </a:r>
          </a:p>
          <a:p>
            <a:pPr algn="just" eaLnBrk="1" hangingPunct="1"/>
            <a:endParaRPr lang="en-US" altLang="en-US" sz="2400" kern="0">
              <a:latin typeface="Calibri" panose="020F0502020204030204" pitchFamily="34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2400" kern="0">
                <a:latin typeface="Calibri" panose="020F0502020204030204" pitchFamily="34" charset="0"/>
              </a:rPr>
              <a:t>		2	17	25	46	63	97</a:t>
            </a:r>
            <a:endParaRPr lang="en-US" altLang="en-US" sz="2400" kern="0" dirty="0">
              <a:latin typeface="Calibri" panose="020F050202020403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7378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Calibri" panose="020F0502020204030204" pitchFamily="34" charset="0"/>
              </a:rPr>
              <a:t>Inorder</a:t>
            </a: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Search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63FF5B-CD27-492E-AEFF-B3BF8B672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592" y="1897062"/>
          <a:ext cx="77724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Document" r:id="rId4" imgW="5894832" imgH="2325624" progId="Word.Document.8">
                  <p:embed/>
                </p:oleObj>
              </mc:Choice>
              <mc:Fallback>
                <p:oleObj name="Document" r:id="rId4" imgW="5894832" imgH="2325624" progId="Word.Documen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963FF5B-CD27-492E-AEFF-B3BF8B672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97062"/>
                        <a:ext cx="77724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372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F1CA8-2582-49C7-9672-E6F45AAD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will we learn?</a:t>
            </a:r>
            <a:endParaRPr lang="en-I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69DD36-70DE-4CCF-A0F1-2DC6D2C45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737811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80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Calibri" panose="020F0502020204030204" pitchFamily="34" charset="0"/>
              </a:rPr>
              <a:t>Postorder</a:t>
            </a: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Search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63FF5B-CD27-492E-AEFF-B3BF8B672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646497"/>
              </p:ext>
            </p:extLst>
          </p:nvPr>
        </p:nvGraphicFramePr>
        <p:xfrm>
          <a:off x="899592" y="1870489"/>
          <a:ext cx="7772400" cy="278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Document" r:id="rId4" imgW="5894832" imgH="2325624" progId="Word.Document.8">
                  <p:embed/>
                </p:oleObj>
              </mc:Choice>
              <mc:Fallback>
                <p:oleObj name="Document" r:id="rId4" imgW="5894832" imgH="2325624" progId="Word.Documen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963FF5B-CD27-492E-AEFF-B3BF8B672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70489"/>
                        <a:ext cx="7772400" cy="2782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D855F653-E2BD-42EB-93ED-C9AE57484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832302"/>
            <a:ext cx="77724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kern="0" dirty="0">
                <a:latin typeface="Calibri" panose="020F0502020204030204" pitchFamily="34" charset="0"/>
              </a:rPr>
              <a:t>		</a:t>
            </a:r>
            <a:r>
              <a:rPr lang="en-US" altLang="en-US" sz="2400" kern="0" dirty="0">
                <a:latin typeface="Calibri" panose="020F0502020204030204" pitchFamily="34" charset="0"/>
              </a:rPr>
              <a:t>Traverse the left subtree in </a:t>
            </a:r>
            <a:r>
              <a:rPr lang="en-US" altLang="en-US" sz="2400" kern="0" dirty="0" err="1">
                <a:latin typeface="Calibri" panose="020F0502020204030204" pitchFamily="34" charset="0"/>
              </a:rPr>
              <a:t>postorder</a:t>
            </a:r>
            <a:endParaRPr lang="en-US" altLang="en-US" sz="2400" kern="0" dirty="0">
              <a:latin typeface="Calibri" panose="020F0502020204030204" pitchFamily="34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</a:rPr>
              <a:t>		Traverse the right subtree in </a:t>
            </a:r>
            <a:r>
              <a:rPr lang="en-US" altLang="en-US" sz="2400" kern="0" dirty="0" err="1">
                <a:latin typeface="Calibri" panose="020F0502020204030204" pitchFamily="34" charset="0"/>
              </a:rPr>
              <a:t>postorder</a:t>
            </a:r>
            <a:endParaRPr lang="en-US" altLang="en-US" sz="2400" kern="0" dirty="0">
              <a:latin typeface="Calibri" panose="020F0502020204030204" pitchFamily="34" charset="0"/>
            </a:endParaRPr>
          </a:p>
          <a:p>
            <a:pPr algn="just" eaLnBrk="1" hangingPunct="1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</a:rPr>
              <a:t>		Visit the node</a:t>
            </a:r>
          </a:p>
          <a:p>
            <a:pPr algn="just" eaLnBrk="1" hangingPunct="1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</a:rPr>
              <a:t>		2	25	17	97	63	46</a:t>
            </a:r>
          </a:p>
          <a:p>
            <a:pPr algn="just" eaLnBrk="1" hangingPunct="1">
              <a:buFontTx/>
              <a:buNone/>
            </a:pPr>
            <a:endParaRPr lang="en-US" altLang="en-US" sz="2400" kern="0" dirty="0">
              <a:latin typeface="Calibri" panose="020F0502020204030204" pitchFamily="34" charset="0"/>
            </a:endParaRPr>
          </a:p>
          <a:p>
            <a:pPr algn="just" eaLnBrk="1" hangingPunct="1"/>
            <a:endParaRPr lang="en-US" altLang="en-US" sz="2400" kern="0" dirty="0">
              <a:latin typeface="Calibri" panose="020F050202020403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5113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Exercise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6FEE33-429B-401A-95E7-35C547C51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6"/>
          <a:stretch>
            <a:fillRect/>
          </a:stretch>
        </p:blipFill>
        <p:spPr bwMode="auto">
          <a:xfrm>
            <a:off x="2843808" y="2276856"/>
            <a:ext cx="554355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D5574B65-69EE-423E-8E64-2B1F4E4D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0" r="43750"/>
          <a:stretch>
            <a:fillRect/>
          </a:stretch>
        </p:blipFill>
        <p:spPr bwMode="auto">
          <a:xfrm>
            <a:off x="5127090" y="5315251"/>
            <a:ext cx="32400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74F788-D7A8-4E71-84CC-DCB26F6AF5D1}"/>
              </a:ext>
            </a:extLst>
          </p:cNvPr>
          <p:cNvSpPr/>
          <p:nvPr/>
        </p:nvSpPr>
        <p:spPr>
          <a:xfrm>
            <a:off x="4433353" y="5316088"/>
            <a:ext cx="3933825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E" dirty="0">
                <a:latin typeface="Calibri" panose="020F0502020204030204" pitchFamily="34" charset="0"/>
              </a:rPr>
              <a:t>Reveal Answer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08E6F3-D9FC-4131-9C59-2A26B8498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81200"/>
            <a:ext cx="367253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FontTx/>
              <a:buNone/>
              <a:defRPr/>
            </a:pPr>
            <a:r>
              <a:rPr lang="en-US" altLang="en-US" sz="3600" kern="0" dirty="0">
                <a:latin typeface="Calibri" panose="020F0502020204030204" pitchFamily="34" charset="0"/>
              </a:rPr>
              <a:t>Traverse in 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altLang="en-US" sz="3600" kern="0" dirty="0">
                <a:latin typeface="Calibri" panose="020F0502020204030204" pitchFamily="34" charset="0"/>
              </a:rPr>
              <a:t>	</a:t>
            </a:r>
            <a:r>
              <a:rPr lang="en-US" altLang="en-US" sz="3600" kern="0" dirty="0" err="1">
                <a:latin typeface="Calibri" panose="020F0502020204030204" pitchFamily="34" charset="0"/>
              </a:rPr>
              <a:t>postorder</a:t>
            </a:r>
            <a:r>
              <a:rPr lang="en-US" altLang="en-US" sz="3600" kern="0" dirty="0">
                <a:latin typeface="Calibri" panose="020F0502020204030204" pitchFamily="34" charset="0"/>
              </a:rPr>
              <a:t>, 	preorder,  	</a:t>
            </a:r>
            <a:r>
              <a:rPr lang="en-US" altLang="en-US" sz="3600" kern="0" dirty="0" err="1">
                <a:latin typeface="Calibri" panose="020F0502020204030204" pitchFamily="34" charset="0"/>
              </a:rPr>
              <a:t>inorder</a:t>
            </a:r>
            <a:r>
              <a:rPr lang="en-US" altLang="en-US" sz="3600" kern="0" dirty="0">
                <a:latin typeface="Calibri" panose="020F0502020204030204" pitchFamily="34" charset="0"/>
              </a:rPr>
              <a:t>.</a:t>
            </a:r>
          </a:p>
          <a:p>
            <a:pPr algn="just" eaLnBrk="1" hangingPunct="1">
              <a:defRPr/>
            </a:pPr>
            <a:endParaRPr lang="en-US" altLang="en-US" kern="0" dirty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en-US" kern="0" dirty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en-US" kern="0" dirty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en-US" kern="0" dirty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en-US" kern="0" dirty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en-US" kern="0" dirty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en-US" kern="0" dirty="0">
              <a:latin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en-US" kern="0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endParaRPr lang="en-US" altLang="en-US" kern="0" dirty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70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35E1A6B-0BA6-4FAB-8EDD-EA6CE1F31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Tree traversals using “flags”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E504986-9423-44E0-A8E2-5EF980CE89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</a:rPr>
              <a:t>The order in which the nodes are visited during a tree traversal can be easily determined by imagining there is a “flag” attached to each node, as follows: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6679EFFA-516A-434A-84F1-189AA566603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810000"/>
            <a:ext cx="7848600" cy="533400"/>
          </a:xfrm>
        </p:spPr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</a:rPr>
              <a:t>To traverse the tree, collect the flags:</a:t>
            </a:r>
          </a:p>
        </p:txBody>
      </p:sp>
      <p:grpSp>
        <p:nvGrpSpPr>
          <p:cNvPr id="28789" name="Group 117">
            <a:extLst>
              <a:ext uri="{FF2B5EF4-FFF2-40B4-BE49-F238E27FC236}">
                <a16:creationId xmlns:a16="http://schemas.microsoft.com/office/drawing/2014/main" id="{DD3724C2-926B-4339-9CB5-5A13E008C9A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743200"/>
            <a:ext cx="1219200" cy="976313"/>
            <a:chOff x="720" y="1728"/>
            <a:chExt cx="768" cy="615"/>
          </a:xfrm>
        </p:grpSpPr>
        <p:sp>
          <p:nvSpPr>
            <p:cNvPr id="20595" name="Oval 5">
              <a:extLst>
                <a:ext uri="{FF2B5EF4-FFF2-40B4-BE49-F238E27FC236}">
                  <a16:creationId xmlns:a16="http://schemas.microsoft.com/office/drawing/2014/main" id="{368885A1-147F-42B9-9B36-51CC650D7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0596" name="Line 6">
              <a:extLst>
                <a:ext uri="{FF2B5EF4-FFF2-40B4-BE49-F238E27FC236}">
                  <a16:creationId xmlns:a16="http://schemas.microsoft.com/office/drawing/2014/main" id="{CD97EF0C-AEE8-422A-BA95-86B0D2B2C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97" name="Line 7">
              <a:extLst>
                <a:ext uri="{FF2B5EF4-FFF2-40B4-BE49-F238E27FC236}">
                  <a16:creationId xmlns:a16="http://schemas.microsoft.com/office/drawing/2014/main" id="{F4F4D79C-B189-4047-9091-544153A84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98" name="AutoShape 14">
              <a:extLst>
                <a:ext uri="{FF2B5EF4-FFF2-40B4-BE49-F238E27FC236}">
                  <a16:creationId xmlns:a16="http://schemas.microsoft.com/office/drawing/2014/main" id="{2A500C67-457E-4F8D-8AB5-4C5C98A7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79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0599" name="Line 15">
              <a:extLst>
                <a:ext uri="{FF2B5EF4-FFF2-40B4-BE49-F238E27FC236}">
                  <a16:creationId xmlns:a16="http://schemas.microsoft.com/office/drawing/2014/main" id="{CEF9B24F-8F3B-4993-9709-F245C60C7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824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600" name="Text Box 21">
              <a:extLst>
                <a:ext uri="{FF2B5EF4-FFF2-40B4-BE49-F238E27FC236}">
                  <a16:creationId xmlns:a16="http://schemas.microsoft.com/office/drawing/2014/main" id="{EBF068AF-881A-4800-85B4-2576F324D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preorder</a:t>
              </a:r>
            </a:p>
          </p:txBody>
        </p:sp>
      </p:grpSp>
      <p:grpSp>
        <p:nvGrpSpPr>
          <p:cNvPr id="28790" name="Group 118">
            <a:extLst>
              <a:ext uri="{FF2B5EF4-FFF2-40B4-BE49-F238E27FC236}">
                <a16:creationId xmlns:a16="http://schemas.microsoft.com/office/drawing/2014/main" id="{BE0AF91B-6D32-4A8D-97F8-B81BC67EC72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743200"/>
            <a:ext cx="1219200" cy="976313"/>
            <a:chOff x="1680" y="1728"/>
            <a:chExt cx="768" cy="615"/>
          </a:xfrm>
        </p:grpSpPr>
        <p:sp>
          <p:nvSpPr>
            <p:cNvPr id="20589" name="Oval 8">
              <a:extLst>
                <a:ext uri="{FF2B5EF4-FFF2-40B4-BE49-F238E27FC236}">
                  <a16:creationId xmlns:a16="http://schemas.microsoft.com/office/drawing/2014/main" id="{0164F1A5-04B6-43BE-B6D8-2F3C39A4A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0590" name="Line 9">
              <a:extLst>
                <a:ext uri="{FF2B5EF4-FFF2-40B4-BE49-F238E27FC236}">
                  <a16:creationId xmlns:a16="http://schemas.microsoft.com/office/drawing/2014/main" id="{0A864F13-0555-4C24-8407-E6DF9EF6A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91" name="Line 10">
              <a:extLst>
                <a:ext uri="{FF2B5EF4-FFF2-40B4-BE49-F238E27FC236}">
                  <a16:creationId xmlns:a16="http://schemas.microsoft.com/office/drawing/2014/main" id="{29322B22-A998-485E-BC46-96A1F111F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92" name="AutoShape 16">
              <a:extLst>
                <a:ext uri="{FF2B5EF4-FFF2-40B4-BE49-F238E27FC236}">
                  <a16:creationId xmlns:a16="http://schemas.microsoft.com/office/drawing/2014/main" id="{175DBC01-1080-4DD2-8F03-6CB79CCF3C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089" y="20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0593" name="Line 17">
              <a:extLst>
                <a:ext uri="{FF2B5EF4-FFF2-40B4-BE49-F238E27FC236}">
                  <a16:creationId xmlns:a16="http://schemas.microsoft.com/office/drawing/2014/main" id="{D28859FC-93DD-46CD-854A-9C90A02CC8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064" y="1968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94" name="Text Box 22">
              <a:extLst>
                <a:ext uri="{FF2B5EF4-FFF2-40B4-BE49-F238E27FC236}">
                  <a16:creationId xmlns:a16="http://schemas.microsoft.com/office/drawing/2014/main" id="{333D4A06-2FD8-4339-8F33-C88696134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inorder</a:t>
              </a:r>
            </a:p>
          </p:txBody>
        </p:sp>
      </p:grpSp>
      <p:grpSp>
        <p:nvGrpSpPr>
          <p:cNvPr id="28791" name="Group 119">
            <a:extLst>
              <a:ext uri="{FF2B5EF4-FFF2-40B4-BE49-F238E27FC236}">
                <a16:creationId xmlns:a16="http://schemas.microsoft.com/office/drawing/2014/main" id="{BAD52DA9-7124-4DAC-8771-6D4CC0D58123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743200"/>
            <a:ext cx="1219200" cy="976313"/>
            <a:chOff x="2688" y="1728"/>
            <a:chExt cx="768" cy="615"/>
          </a:xfrm>
        </p:grpSpPr>
        <p:sp>
          <p:nvSpPr>
            <p:cNvPr id="20582" name="Oval 11">
              <a:extLst>
                <a:ext uri="{FF2B5EF4-FFF2-40B4-BE49-F238E27FC236}">
                  <a16:creationId xmlns:a16="http://schemas.microsoft.com/office/drawing/2014/main" id="{CBF09C00-CAD8-40B8-8A70-C24EF6AC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0583" name="Line 12">
              <a:extLst>
                <a:ext uri="{FF2B5EF4-FFF2-40B4-BE49-F238E27FC236}">
                  <a16:creationId xmlns:a16="http://schemas.microsoft.com/office/drawing/2014/main" id="{6DAC0576-AE5E-44D1-A160-D700AF909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84" name="Line 13">
              <a:extLst>
                <a:ext uri="{FF2B5EF4-FFF2-40B4-BE49-F238E27FC236}">
                  <a16:creationId xmlns:a16="http://schemas.microsoft.com/office/drawing/2014/main" id="{5D5E8D31-242B-4E06-B184-4C530072C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grpSp>
          <p:nvGrpSpPr>
            <p:cNvPr id="20585" name="Group 20">
              <a:extLst>
                <a:ext uri="{FF2B5EF4-FFF2-40B4-BE49-F238E27FC236}">
                  <a16:creationId xmlns:a16="http://schemas.microsoft.com/office/drawing/2014/main" id="{AA2411A8-95C0-479E-9228-9E8DAC24549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78" y="1804"/>
              <a:ext cx="144" cy="48"/>
              <a:chOff x="1008" y="1895"/>
              <a:chExt cx="144" cy="48"/>
            </a:xfrm>
          </p:grpSpPr>
          <p:sp>
            <p:nvSpPr>
              <p:cNvPr id="20587" name="AutoShape 18">
                <a:extLst>
                  <a:ext uri="{FF2B5EF4-FFF2-40B4-BE49-F238E27FC236}">
                    <a16:creationId xmlns:a16="http://schemas.microsoft.com/office/drawing/2014/main" id="{CC247141-074C-4670-ADEA-7E6BFEF5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95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E" altLang="en-US" sz="2400">
                  <a:latin typeface="Calibri" panose="020F0502020204030204" pitchFamily="34" charset="0"/>
                </a:endParaRPr>
              </a:p>
            </p:txBody>
          </p:sp>
          <p:sp>
            <p:nvSpPr>
              <p:cNvPr id="20588" name="Line 19">
                <a:extLst>
                  <a:ext uri="{FF2B5EF4-FFF2-40B4-BE49-F238E27FC236}">
                    <a16:creationId xmlns:a16="http://schemas.microsoft.com/office/drawing/2014/main" id="{20D2DC78-0255-4D3B-8C2E-A52E79D90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20586" name="Text Box 23">
              <a:extLst>
                <a:ext uri="{FF2B5EF4-FFF2-40B4-BE49-F238E27FC236}">
                  <a16:creationId xmlns:a16="http://schemas.microsoft.com/office/drawing/2014/main" id="{12129322-EA40-4783-AD88-7FE8FB080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postorder</a:t>
              </a:r>
            </a:p>
          </p:txBody>
        </p:sp>
      </p:grpSp>
      <p:grpSp>
        <p:nvGrpSpPr>
          <p:cNvPr id="28792" name="Group 120">
            <a:extLst>
              <a:ext uri="{FF2B5EF4-FFF2-40B4-BE49-F238E27FC236}">
                <a16:creationId xmlns:a16="http://schemas.microsoft.com/office/drawing/2014/main" id="{6EDC14A4-F1EF-4D0D-9078-542081D1B157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4495800"/>
            <a:ext cx="2290762" cy="1371600"/>
            <a:chOff x="621" y="2832"/>
            <a:chExt cx="1443" cy="864"/>
          </a:xfrm>
        </p:grpSpPr>
        <p:sp>
          <p:nvSpPr>
            <p:cNvPr id="20555" name="Oval 24">
              <a:extLst>
                <a:ext uri="{FF2B5EF4-FFF2-40B4-BE49-F238E27FC236}">
                  <a16:creationId xmlns:a16="http://schemas.microsoft.com/office/drawing/2014/main" id="{50C9F90E-E071-47A4-9834-6C8EE640F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0556" name="Oval 25">
              <a:extLst>
                <a:ext uri="{FF2B5EF4-FFF2-40B4-BE49-F238E27FC236}">
                  <a16:creationId xmlns:a16="http://schemas.microsoft.com/office/drawing/2014/main" id="{B1657389-C3DA-400B-90AD-F2B2B2D33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20557" name="Oval 26">
              <a:extLst>
                <a:ext uri="{FF2B5EF4-FFF2-40B4-BE49-F238E27FC236}">
                  <a16:creationId xmlns:a16="http://schemas.microsoft.com/office/drawing/2014/main" id="{E29ED644-C691-44C7-9573-BD81644C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20558" name="Oval 27">
              <a:extLst>
                <a:ext uri="{FF2B5EF4-FFF2-40B4-BE49-F238E27FC236}">
                  <a16:creationId xmlns:a16="http://schemas.microsoft.com/office/drawing/2014/main" id="{9F72FCEC-9ED5-4D42-B439-0A5D5264B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0559" name="Oval 28">
              <a:extLst>
                <a:ext uri="{FF2B5EF4-FFF2-40B4-BE49-F238E27FC236}">
                  <a16:creationId xmlns:a16="http://schemas.microsoft.com/office/drawing/2014/main" id="{7DEF07D0-08FA-4AB6-8045-E22D3E89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20560" name="Oval 29">
              <a:extLst>
                <a:ext uri="{FF2B5EF4-FFF2-40B4-BE49-F238E27FC236}">
                  <a16:creationId xmlns:a16="http://schemas.microsoft.com/office/drawing/2014/main" id="{09E7490C-1249-447B-BA12-85F76C2D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0561" name="Oval 30">
              <a:extLst>
                <a:ext uri="{FF2B5EF4-FFF2-40B4-BE49-F238E27FC236}">
                  <a16:creationId xmlns:a16="http://schemas.microsoft.com/office/drawing/2014/main" id="{B056A7BC-0226-4737-9AB8-E2AE0A55B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G</a:t>
              </a:r>
            </a:p>
          </p:txBody>
        </p:sp>
        <p:cxnSp>
          <p:nvCxnSpPr>
            <p:cNvPr id="20562" name="AutoShape 31">
              <a:extLst>
                <a:ext uri="{FF2B5EF4-FFF2-40B4-BE49-F238E27FC236}">
                  <a16:creationId xmlns:a16="http://schemas.microsoft.com/office/drawing/2014/main" id="{1AB39DAD-0ACC-4F85-B6EF-DEB5F0D37115}"/>
                </a:ext>
              </a:extLst>
            </p:cNvPr>
            <p:cNvCxnSpPr>
              <a:cxnSpLocks noChangeShapeType="1"/>
              <a:stCxn id="20555" idx="3"/>
              <a:endCxn id="20556" idx="7"/>
            </p:cNvCxnSpPr>
            <p:nvPr/>
          </p:nvCxnSpPr>
          <p:spPr bwMode="auto">
            <a:xfrm flipH="1">
              <a:off x="107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3" name="AutoShape 32">
              <a:extLst>
                <a:ext uri="{FF2B5EF4-FFF2-40B4-BE49-F238E27FC236}">
                  <a16:creationId xmlns:a16="http://schemas.microsoft.com/office/drawing/2014/main" id="{C5F48CEB-53B5-42BB-81EA-F29417CAF522}"/>
                </a:ext>
              </a:extLst>
            </p:cNvPr>
            <p:cNvCxnSpPr>
              <a:cxnSpLocks noChangeShapeType="1"/>
              <a:stCxn id="20555" idx="5"/>
              <a:endCxn id="20557" idx="1"/>
            </p:cNvCxnSpPr>
            <p:nvPr/>
          </p:nvCxnSpPr>
          <p:spPr bwMode="auto">
            <a:xfrm>
              <a:off x="150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4" name="AutoShape 33">
              <a:extLst>
                <a:ext uri="{FF2B5EF4-FFF2-40B4-BE49-F238E27FC236}">
                  <a16:creationId xmlns:a16="http://schemas.microsoft.com/office/drawing/2014/main" id="{727FBA85-ABD9-4D60-883E-56209BCE8AE6}"/>
                </a:ext>
              </a:extLst>
            </p:cNvPr>
            <p:cNvCxnSpPr>
              <a:cxnSpLocks noChangeShapeType="1"/>
              <a:stCxn id="20556" idx="3"/>
              <a:endCxn id="20558" idx="0"/>
            </p:cNvCxnSpPr>
            <p:nvPr/>
          </p:nvCxnSpPr>
          <p:spPr bwMode="auto">
            <a:xfrm flipH="1">
              <a:off x="81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5" name="AutoShape 34">
              <a:extLst>
                <a:ext uri="{FF2B5EF4-FFF2-40B4-BE49-F238E27FC236}">
                  <a16:creationId xmlns:a16="http://schemas.microsoft.com/office/drawing/2014/main" id="{6039B279-43B4-4259-AEBE-ED9D119DFC6D}"/>
                </a:ext>
              </a:extLst>
            </p:cNvPr>
            <p:cNvCxnSpPr>
              <a:cxnSpLocks noChangeShapeType="1"/>
              <a:stCxn id="20556" idx="5"/>
              <a:endCxn id="20559" idx="0"/>
            </p:cNvCxnSpPr>
            <p:nvPr/>
          </p:nvCxnSpPr>
          <p:spPr bwMode="auto">
            <a:xfrm>
              <a:off x="107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6" name="AutoShape 35">
              <a:extLst>
                <a:ext uri="{FF2B5EF4-FFF2-40B4-BE49-F238E27FC236}">
                  <a16:creationId xmlns:a16="http://schemas.microsoft.com/office/drawing/2014/main" id="{DAA089E3-9227-423F-99EB-CEFE8E9C5490}"/>
                </a:ext>
              </a:extLst>
            </p:cNvPr>
            <p:cNvCxnSpPr>
              <a:cxnSpLocks noChangeShapeType="1"/>
              <a:stCxn id="20557" idx="3"/>
              <a:endCxn id="20560" idx="0"/>
            </p:cNvCxnSpPr>
            <p:nvPr/>
          </p:nvCxnSpPr>
          <p:spPr bwMode="auto">
            <a:xfrm flipH="1">
              <a:off x="158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67" name="AutoShape 36">
              <a:extLst>
                <a:ext uri="{FF2B5EF4-FFF2-40B4-BE49-F238E27FC236}">
                  <a16:creationId xmlns:a16="http://schemas.microsoft.com/office/drawing/2014/main" id="{8D4C6FD3-7605-425C-818B-A2E23FC59EBA}"/>
                </a:ext>
              </a:extLst>
            </p:cNvPr>
            <p:cNvCxnSpPr>
              <a:cxnSpLocks noChangeShapeType="1"/>
              <a:stCxn id="20557" idx="5"/>
              <a:endCxn id="20561" idx="0"/>
            </p:cNvCxnSpPr>
            <p:nvPr/>
          </p:nvCxnSpPr>
          <p:spPr bwMode="auto">
            <a:xfrm>
              <a:off x="184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68" name="AutoShape 37">
              <a:extLst>
                <a:ext uri="{FF2B5EF4-FFF2-40B4-BE49-F238E27FC236}">
                  <a16:creationId xmlns:a16="http://schemas.microsoft.com/office/drawing/2014/main" id="{36BF1CE6-15E2-4F4C-A7FA-E383D7B4B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357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69" name="AutoShape 43">
              <a:extLst>
                <a:ext uri="{FF2B5EF4-FFF2-40B4-BE49-F238E27FC236}">
                  <a16:creationId xmlns:a16="http://schemas.microsoft.com/office/drawing/2014/main" id="{4FBF1AF8-F68E-4216-B8F5-65BEDCA015CB}"/>
                </a:ext>
              </a:extLst>
            </p:cNvPr>
            <p:cNvCxnSpPr>
              <a:cxnSpLocks noChangeShapeType="1"/>
              <a:stCxn id="20568" idx="6"/>
              <a:endCxn id="20559" idx="2"/>
            </p:cNvCxnSpPr>
            <p:nvPr/>
          </p:nvCxnSpPr>
          <p:spPr bwMode="auto">
            <a:xfrm>
              <a:off x="1053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0" name="AutoShape 44">
              <a:extLst>
                <a:ext uri="{FF2B5EF4-FFF2-40B4-BE49-F238E27FC236}">
                  <a16:creationId xmlns:a16="http://schemas.microsoft.com/office/drawing/2014/main" id="{7BA8A6BF-AB74-4592-A581-D74AB766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3567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71" name="AutoShape 45">
              <a:extLst>
                <a:ext uri="{FF2B5EF4-FFF2-40B4-BE49-F238E27FC236}">
                  <a16:creationId xmlns:a16="http://schemas.microsoft.com/office/drawing/2014/main" id="{C8E2CF94-2B6A-4528-B2F4-0214B5D417D5}"/>
                </a:ext>
              </a:extLst>
            </p:cNvPr>
            <p:cNvCxnSpPr>
              <a:cxnSpLocks noChangeShapeType="1"/>
              <a:stCxn id="20570" idx="6"/>
            </p:cNvCxnSpPr>
            <p:nvPr/>
          </p:nvCxnSpPr>
          <p:spPr bwMode="auto">
            <a:xfrm>
              <a:off x="1442" y="3591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2" name="AutoShape 46">
              <a:extLst>
                <a:ext uri="{FF2B5EF4-FFF2-40B4-BE49-F238E27FC236}">
                  <a16:creationId xmlns:a16="http://schemas.microsoft.com/office/drawing/2014/main" id="{0E61307D-1671-4A6D-8D49-45A6706E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356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73" name="AutoShape 47">
              <a:extLst>
                <a:ext uri="{FF2B5EF4-FFF2-40B4-BE49-F238E27FC236}">
                  <a16:creationId xmlns:a16="http://schemas.microsoft.com/office/drawing/2014/main" id="{AF92BA99-3D14-4B21-82EC-715DA703B23D}"/>
                </a:ext>
              </a:extLst>
            </p:cNvPr>
            <p:cNvCxnSpPr>
              <a:cxnSpLocks noChangeShapeType="1"/>
              <a:stCxn id="20572" idx="6"/>
            </p:cNvCxnSpPr>
            <p:nvPr/>
          </p:nvCxnSpPr>
          <p:spPr bwMode="auto">
            <a:xfrm>
              <a:off x="1828" y="358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4" name="AutoShape 48">
              <a:extLst>
                <a:ext uri="{FF2B5EF4-FFF2-40B4-BE49-F238E27FC236}">
                  <a16:creationId xmlns:a16="http://schemas.microsoft.com/office/drawing/2014/main" id="{D3EEF74A-2202-4C3B-B528-6CBB3613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75" name="AutoShape 49">
              <a:extLst>
                <a:ext uri="{FF2B5EF4-FFF2-40B4-BE49-F238E27FC236}">
                  <a16:creationId xmlns:a16="http://schemas.microsoft.com/office/drawing/2014/main" id="{ADB7CE28-7208-42C4-A988-A7E421DC55ED}"/>
                </a:ext>
              </a:extLst>
            </p:cNvPr>
            <p:cNvCxnSpPr>
              <a:cxnSpLocks noChangeShapeType="1"/>
              <a:stCxn id="20574" idx="6"/>
            </p:cNvCxnSpPr>
            <p:nvPr/>
          </p:nvCxnSpPr>
          <p:spPr bwMode="auto">
            <a:xfrm>
              <a:off x="676" y="359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6" name="AutoShape 50">
              <a:extLst>
                <a:ext uri="{FF2B5EF4-FFF2-40B4-BE49-F238E27FC236}">
                  <a16:creationId xmlns:a16="http://schemas.microsoft.com/office/drawing/2014/main" id="{0A82A377-A718-44D8-AD46-689A0146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324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77" name="AutoShape 51">
              <a:extLst>
                <a:ext uri="{FF2B5EF4-FFF2-40B4-BE49-F238E27FC236}">
                  <a16:creationId xmlns:a16="http://schemas.microsoft.com/office/drawing/2014/main" id="{47A9DD46-3E57-45D6-8570-D4449AC536FA}"/>
                </a:ext>
              </a:extLst>
            </p:cNvPr>
            <p:cNvCxnSpPr>
              <a:cxnSpLocks noChangeShapeType="1"/>
              <a:stCxn id="20576" idx="6"/>
            </p:cNvCxnSpPr>
            <p:nvPr/>
          </p:nvCxnSpPr>
          <p:spPr bwMode="auto">
            <a:xfrm>
              <a:off x="1636" y="326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78" name="AutoShape 52">
              <a:extLst>
                <a:ext uri="{FF2B5EF4-FFF2-40B4-BE49-F238E27FC236}">
                  <a16:creationId xmlns:a16="http://schemas.microsoft.com/office/drawing/2014/main" id="{9E04B34B-E3DC-4EB2-BC77-3017643EA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" y="2903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79" name="AutoShape 53">
              <a:extLst>
                <a:ext uri="{FF2B5EF4-FFF2-40B4-BE49-F238E27FC236}">
                  <a16:creationId xmlns:a16="http://schemas.microsoft.com/office/drawing/2014/main" id="{AE040CF9-96B8-45A5-ACCC-963A24C5721E}"/>
                </a:ext>
              </a:extLst>
            </p:cNvPr>
            <p:cNvCxnSpPr>
              <a:cxnSpLocks noChangeShapeType="1"/>
              <a:stCxn id="20578" idx="6"/>
            </p:cNvCxnSpPr>
            <p:nvPr/>
          </p:nvCxnSpPr>
          <p:spPr bwMode="auto">
            <a:xfrm>
              <a:off x="1300" y="2927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80" name="AutoShape 54">
              <a:extLst>
                <a:ext uri="{FF2B5EF4-FFF2-40B4-BE49-F238E27FC236}">
                  <a16:creationId xmlns:a16="http://schemas.microsoft.com/office/drawing/2014/main" id="{C148CD82-AA5B-44C6-93CC-327AE9ABF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" y="324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81" name="AutoShape 55">
              <a:extLst>
                <a:ext uri="{FF2B5EF4-FFF2-40B4-BE49-F238E27FC236}">
                  <a16:creationId xmlns:a16="http://schemas.microsoft.com/office/drawing/2014/main" id="{D47EF848-5D0B-4374-BC99-114F09346CF0}"/>
                </a:ext>
              </a:extLst>
            </p:cNvPr>
            <p:cNvCxnSpPr>
              <a:cxnSpLocks noChangeShapeType="1"/>
              <a:stCxn id="20580" idx="6"/>
            </p:cNvCxnSpPr>
            <p:nvPr/>
          </p:nvCxnSpPr>
          <p:spPr bwMode="auto">
            <a:xfrm>
              <a:off x="863" y="3268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796" name="Group 124">
            <a:extLst>
              <a:ext uri="{FF2B5EF4-FFF2-40B4-BE49-F238E27FC236}">
                <a16:creationId xmlns:a16="http://schemas.microsoft.com/office/drawing/2014/main" id="{A3CBA5B8-8E12-4061-8B21-415C404F28D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495800"/>
            <a:ext cx="2292350" cy="1371600"/>
            <a:chOff x="3840" y="2832"/>
            <a:chExt cx="1444" cy="864"/>
          </a:xfrm>
        </p:grpSpPr>
        <p:sp>
          <p:nvSpPr>
            <p:cNvPr id="20528" name="Oval 69">
              <a:extLst>
                <a:ext uri="{FF2B5EF4-FFF2-40B4-BE49-F238E27FC236}">
                  <a16:creationId xmlns:a16="http://schemas.microsoft.com/office/drawing/2014/main" id="{12C4801D-A562-4549-9496-3E2AF45E8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0529" name="Oval 70">
              <a:extLst>
                <a:ext uri="{FF2B5EF4-FFF2-40B4-BE49-F238E27FC236}">
                  <a16:creationId xmlns:a16="http://schemas.microsoft.com/office/drawing/2014/main" id="{FFA7BC0E-2DA8-4BD0-BE07-C97958A4F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20530" name="Oval 71">
              <a:extLst>
                <a:ext uri="{FF2B5EF4-FFF2-40B4-BE49-F238E27FC236}">
                  <a16:creationId xmlns:a16="http://schemas.microsoft.com/office/drawing/2014/main" id="{01B0A230-AA8D-4BD7-A29D-EF70B3F1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20531" name="Oval 72">
              <a:extLst>
                <a:ext uri="{FF2B5EF4-FFF2-40B4-BE49-F238E27FC236}">
                  <a16:creationId xmlns:a16="http://schemas.microsoft.com/office/drawing/2014/main" id="{56FEC9E4-6FA0-42AE-A32F-404AB3C3E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0532" name="Oval 73">
              <a:extLst>
                <a:ext uri="{FF2B5EF4-FFF2-40B4-BE49-F238E27FC236}">
                  <a16:creationId xmlns:a16="http://schemas.microsoft.com/office/drawing/2014/main" id="{B74BEFC6-C413-4061-BF10-1361EA6B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20533" name="Oval 74">
              <a:extLst>
                <a:ext uri="{FF2B5EF4-FFF2-40B4-BE49-F238E27FC236}">
                  <a16:creationId xmlns:a16="http://schemas.microsoft.com/office/drawing/2014/main" id="{6BE034D4-F141-4D2A-8259-477E7575B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0534" name="Oval 75">
              <a:extLst>
                <a:ext uri="{FF2B5EF4-FFF2-40B4-BE49-F238E27FC236}">
                  <a16:creationId xmlns:a16="http://schemas.microsoft.com/office/drawing/2014/main" id="{F9C62EA1-7B69-46EB-ADD4-75A6A58B4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G</a:t>
              </a:r>
            </a:p>
          </p:txBody>
        </p:sp>
        <p:cxnSp>
          <p:nvCxnSpPr>
            <p:cNvPr id="20535" name="AutoShape 76">
              <a:extLst>
                <a:ext uri="{FF2B5EF4-FFF2-40B4-BE49-F238E27FC236}">
                  <a16:creationId xmlns:a16="http://schemas.microsoft.com/office/drawing/2014/main" id="{3B829642-1584-4BBD-BB4F-86D087BCE558}"/>
                </a:ext>
              </a:extLst>
            </p:cNvPr>
            <p:cNvCxnSpPr>
              <a:cxnSpLocks noChangeShapeType="1"/>
              <a:stCxn id="20528" idx="3"/>
              <a:endCxn id="20529" idx="7"/>
            </p:cNvCxnSpPr>
            <p:nvPr/>
          </p:nvCxnSpPr>
          <p:spPr bwMode="auto">
            <a:xfrm flipH="1">
              <a:off x="419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6" name="AutoShape 77">
              <a:extLst>
                <a:ext uri="{FF2B5EF4-FFF2-40B4-BE49-F238E27FC236}">
                  <a16:creationId xmlns:a16="http://schemas.microsoft.com/office/drawing/2014/main" id="{40184CCB-868B-4063-8EA4-1976305C0C55}"/>
                </a:ext>
              </a:extLst>
            </p:cNvPr>
            <p:cNvCxnSpPr>
              <a:cxnSpLocks noChangeShapeType="1"/>
              <a:stCxn id="20528" idx="5"/>
              <a:endCxn id="20530" idx="1"/>
            </p:cNvCxnSpPr>
            <p:nvPr/>
          </p:nvCxnSpPr>
          <p:spPr bwMode="auto">
            <a:xfrm>
              <a:off x="462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7" name="AutoShape 78">
              <a:extLst>
                <a:ext uri="{FF2B5EF4-FFF2-40B4-BE49-F238E27FC236}">
                  <a16:creationId xmlns:a16="http://schemas.microsoft.com/office/drawing/2014/main" id="{3133F75D-6010-4260-B56E-2DCD28D016C4}"/>
                </a:ext>
              </a:extLst>
            </p:cNvPr>
            <p:cNvCxnSpPr>
              <a:cxnSpLocks noChangeShapeType="1"/>
              <a:stCxn id="20529" idx="3"/>
              <a:endCxn id="20531" idx="0"/>
            </p:cNvCxnSpPr>
            <p:nvPr/>
          </p:nvCxnSpPr>
          <p:spPr bwMode="auto">
            <a:xfrm flipH="1">
              <a:off x="393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8" name="AutoShape 79">
              <a:extLst>
                <a:ext uri="{FF2B5EF4-FFF2-40B4-BE49-F238E27FC236}">
                  <a16:creationId xmlns:a16="http://schemas.microsoft.com/office/drawing/2014/main" id="{FA9EEFD3-B156-427D-A397-8B232AAC8720}"/>
                </a:ext>
              </a:extLst>
            </p:cNvPr>
            <p:cNvCxnSpPr>
              <a:cxnSpLocks noChangeShapeType="1"/>
              <a:stCxn id="20529" idx="5"/>
              <a:endCxn id="20532" idx="0"/>
            </p:cNvCxnSpPr>
            <p:nvPr/>
          </p:nvCxnSpPr>
          <p:spPr bwMode="auto">
            <a:xfrm>
              <a:off x="419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9" name="AutoShape 80">
              <a:extLst>
                <a:ext uri="{FF2B5EF4-FFF2-40B4-BE49-F238E27FC236}">
                  <a16:creationId xmlns:a16="http://schemas.microsoft.com/office/drawing/2014/main" id="{E82250E6-8329-4679-BEBD-A027C20DE496}"/>
                </a:ext>
              </a:extLst>
            </p:cNvPr>
            <p:cNvCxnSpPr>
              <a:cxnSpLocks noChangeShapeType="1"/>
              <a:stCxn id="20530" idx="3"/>
              <a:endCxn id="20533" idx="0"/>
            </p:cNvCxnSpPr>
            <p:nvPr/>
          </p:nvCxnSpPr>
          <p:spPr bwMode="auto">
            <a:xfrm flipH="1">
              <a:off x="470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40" name="AutoShape 81">
              <a:extLst>
                <a:ext uri="{FF2B5EF4-FFF2-40B4-BE49-F238E27FC236}">
                  <a16:creationId xmlns:a16="http://schemas.microsoft.com/office/drawing/2014/main" id="{3471399F-6B44-48B8-870E-5A6E7AC6B3B2}"/>
                </a:ext>
              </a:extLst>
            </p:cNvPr>
            <p:cNvCxnSpPr>
              <a:cxnSpLocks noChangeShapeType="1"/>
              <a:stCxn id="20530" idx="5"/>
              <a:endCxn id="20534" idx="0"/>
            </p:cNvCxnSpPr>
            <p:nvPr/>
          </p:nvCxnSpPr>
          <p:spPr bwMode="auto">
            <a:xfrm>
              <a:off x="496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1" name="AutoShape 82">
              <a:extLst>
                <a:ext uri="{FF2B5EF4-FFF2-40B4-BE49-F238E27FC236}">
                  <a16:creationId xmlns:a16="http://schemas.microsoft.com/office/drawing/2014/main" id="{4DCA4CF1-EEDD-402C-92A4-ECFF33AC880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07" y="2900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42" name="AutoShape 83">
              <a:extLst>
                <a:ext uri="{FF2B5EF4-FFF2-40B4-BE49-F238E27FC236}">
                  <a16:creationId xmlns:a16="http://schemas.microsoft.com/office/drawing/2014/main" id="{2483A05A-21DE-4FED-B326-F26D2EE09DFD}"/>
                </a:ext>
              </a:extLst>
            </p:cNvPr>
            <p:cNvCxnSpPr>
              <a:cxnSpLocks noChangeShapeType="1"/>
              <a:stCxn id="20541" idx="6"/>
            </p:cNvCxnSpPr>
            <p:nvPr/>
          </p:nvCxnSpPr>
          <p:spPr bwMode="auto">
            <a:xfrm flipH="1">
              <a:off x="4656" y="2923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3" name="AutoShape 84">
              <a:extLst>
                <a:ext uri="{FF2B5EF4-FFF2-40B4-BE49-F238E27FC236}">
                  <a16:creationId xmlns:a16="http://schemas.microsoft.com/office/drawing/2014/main" id="{0C4D7C18-89EF-4538-A2D7-3795886586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75" y="323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44" name="AutoShape 85">
              <a:extLst>
                <a:ext uri="{FF2B5EF4-FFF2-40B4-BE49-F238E27FC236}">
                  <a16:creationId xmlns:a16="http://schemas.microsoft.com/office/drawing/2014/main" id="{CF0EAFC7-E7C3-452C-9887-C32CDE0DE9C0}"/>
                </a:ext>
              </a:extLst>
            </p:cNvPr>
            <p:cNvCxnSpPr>
              <a:cxnSpLocks noChangeShapeType="1"/>
              <a:stCxn id="20543" idx="6"/>
            </p:cNvCxnSpPr>
            <p:nvPr/>
          </p:nvCxnSpPr>
          <p:spPr bwMode="auto">
            <a:xfrm flipH="1">
              <a:off x="4224" y="325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5" name="AutoShape 86">
              <a:extLst>
                <a:ext uri="{FF2B5EF4-FFF2-40B4-BE49-F238E27FC236}">
                  <a16:creationId xmlns:a16="http://schemas.microsoft.com/office/drawing/2014/main" id="{4F228692-55AD-4557-9E72-DD5097F09C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45" y="324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46" name="AutoShape 87">
              <a:extLst>
                <a:ext uri="{FF2B5EF4-FFF2-40B4-BE49-F238E27FC236}">
                  <a16:creationId xmlns:a16="http://schemas.microsoft.com/office/drawing/2014/main" id="{DF4F1B4B-9C28-4806-B140-1CEBB9A077BC}"/>
                </a:ext>
              </a:extLst>
            </p:cNvPr>
            <p:cNvCxnSpPr>
              <a:cxnSpLocks noChangeShapeType="1"/>
              <a:stCxn id="20545" idx="6"/>
            </p:cNvCxnSpPr>
            <p:nvPr/>
          </p:nvCxnSpPr>
          <p:spPr bwMode="auto">
            <a:xfrm flipH="1">
              <a:off x="4994" y="3272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7" name="AutoShape 88">
              <a:extLst>
                <a:ext uri="{FF2B5EF4-FFF2-40B4-BE49-F238E27FC236}">
                  <a16:creationId xmlns:a16="http://schemas.microsoft.com/office/drawing/2014/main" id="{5DE1DCDD-4FD7-46AD-AE88-FFFDF7FDF7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4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48" name="AutoShape 89">
              <a:extLst>
                <a:ext uri="{FF2B5EF4-FFF2-40B4-BE49-F238E27FC236}">
                  <a16:creationId xmlns:a16="http://schemas.microsoft.com/office/drawing/2014/main" id="{2C37FFD1-A7CC-43FC-917F-5A78BF47641B}"/>
                </a:ext>
              </a:extLst>
            </p:cNvPr>
            <p:cNvCxnSpPr>
              <a:cxnSpLocks noChangeShapeType="1"/>
              <a:stCxn id="20547" idx="6"/>
            </p:cNvCxnSpPr>
            <p:nvPr/>
          </p:nvCxnSpPr>
          <p:spPr bwMode="auto">
            <a:xfrm flipH="1">
              <a:off x="4033" y="359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49" name="AutoShape 90">
              <a:extLst>
                <a:ext uri="{FF2B5EF4-FFF2-40B4-BE49-F238E27FC236}">
                  <a16:creationId xmlns:a16="http://schemas.microsoft.com/office/drawing/2014/main" id="{301E6F01-C6F4-4A34-B675-1681366CAC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64" y="357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50" name="AutoShape 91">
              <a:extLst>
                <a:ext uri="{FF2B5EF4-FFF2-40B4-BE49-F238E27FC236}">
                  <a16:creationId xmlns:a16="http://schemas.microsoft.com/office/drawing/2014/main" id="{AA54C7C4-59F4-4DD4-8F68-80EC1C005626}"/>
                </a:ext>
              </a:extLst>
            </p:cNvPr>
            <p:cNvCxnSpPr>
              <a:cxnSpLocks noChangeShapeType="1"/>
              <a:stCxn id="20549" idx="6"/>
            </p:cNvCxnSpPr>
            <p:nvPr/>
          </p:nvCxnSpPr>
          <p:spPr bwMode="auto">
            <a:xfrm flipH="1">
              <a:off x="4413" y="359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51" name="AutoShape 92">
              <a:extLst>
                <a:ext uri="{FF2B5EF4-FFF2-40B4-BE49-F238E27FC236}">
                  <a16:creationId xmlns:a16="http://schemas.microsoft.com/office/drawing/2014/main" id="{921963CB-581D-444F-9B8E-06375DA8ECD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1" y="356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52" name="AutoShape 93">
              <a:extLst>
                <a:ext uri="{FF2B5EF4-FFF2-40B4-BE49-F238E27FC236}">
                  <a16:creationId xmlns:a16="http://schemas.microsoft.com/office/drawing/2014/main" id="{0F873A96-7969-4C93-9FD3-A429B28E1964}"/>
                </a:ext>
              </a:extLst>
            </p:cNvPr>
            <p:cNvCxnSpPr>
              <a:cxnSpLocks noChangeShapeType="1"/>
              <a:stCxn id="20551" idx="6"/>
            </p:cNvCxnSpPr>
            <p:nvPr/>
          </p:nvCxnSpPr>
          <p:spPr bwMode="auto">
            <a:xfrm flipH="1">
              <a:off x="4800" y="358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53" name="AutoShape 94">
              <a:extLst>
                <a:ext uri="{FF2B5EF4-FFF2-40B4-BE49-F238E27FC236}">
                  <a16:creationId xmlns:a16="http://schemas.microsoft.com/office/drawing/2014/main" id="{847003CB-6B3A-4EAE-A646-B4BC6728C6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36" y="357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54" name="AutoShape 95">
              <a:extLst>
                <a:ext uri="{FF2B5EF4-FFF2-40B4-BE49-F238E27FC236}">
                  <a16:creationId xmlns:a16="http://schemas.microsoft.com/office/drawing/2014/main" id="{AA2520A6-4026-41B5-AEF4-F9709FFE8939}"/>
                </a:ext>
              </a:extLst>
            </p:cNvPr>
            <p:cNvCxnSpPr>
              <a:cxnSpLocks noChangeShapeType="1"/>
              <a:stCxn id="20553" idx="6"/>
            </p:cNvCxnSpPr>
            <p:nvPr/>
          </p:nvCxnSpPr>
          <p:spPr bwMode="auto">
            <a:xfrm flipH="1">
              <a:off x="5185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794" name="Group 122">
            <a:extLst>
              <a:ext uri="{FF2B5EF4-FFF2-40B4-BE49-F238E27FC236}">
                <a16:creationId xmlns:a16="http://schemas.microsoft.com/office/drawing/2014/main" id="{9E2B05B3-AB99-4362-BBCE-1D8007ABE580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500563"/>
            <a:ext cx="2133600" cy="1557337"/>
            <a:chOff x="2304" y="2832"/>
            <a:chExt cx="1344" cy="981"/>
          </a:xfrm>
        </p:grpSpPr>
        <p:sp>
          <p:nvSpPr>
            <p:cNvPr id="20501" name="Oval 56">
              <a:extLst>
                <a:ext uri="{FF2B5EF4-FFF2-40B4-BE49-F238E27FC236}">
                  <a16:creationId xmlns:a16="http://schemas.microsoft.com/office/drawing/2014/main" id="{68515B94-689E-4785-9F8F-8316B712A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20502" name="Oval 57">
              <a:extLst>
                <a:ext uri="{FF2B5EF4-FFF2-40B4-BE49-F238E27FC236}">
                  <a16:creationId xmlns:a16="http://schemas.microsoft.com/office/drawing/2014/main" id="{57221065-82D8-4FCD-A6A3-563A11364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20503" name="Oval 58">
              <a:extLst>
                <a:ext uri="{FF2B5EF4-FFF2-40B4-BE49-F238E27FC236}">
                  <a16:creationId xmlns:a16="http://schemas.microsoft.com/office/drawing/2014/main" id="{B6668B7D-6F3B-4E4B-9497-2B5EA280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20504" name="Oval 59">
              <a:extLst>
                <a:ext uri="{FF2B5EF4-FFF2-40B4-BE49-F238E27FC236}">
                  <a16:creationId xmlns:a16="http://schemas.microsoft.com/office/drawing/2014/main" id="{9EFECEF8-AAB7-4E23-9218-0C4BDA09E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20505" name="Oval 60">
              <a:extLst>
                <a:ext uri="{FF2B5EF4-FFF2-40B4-BE49-F238E27FC236}">
                  <a16:creationId xmlns:a16="http://schemas.microsoft.com/office/drawing/2014/main" id="{A33C4727-CCA4-45E5-94D7-20A039932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E</a:t>
              </a:r>
            </a:p>
          </p:txBody>
        </p:sp>
        <p:sp>
          <p:nvSpPr>
            <p:cNvPr id="20506" name="Oval 61">
              <a:extLst>
                <a:ext uri="{FF2B5EF4-FFF2-40B4-BE49-F238E27FC236}">
                  <a16:creationId xmlns:a16="http://schemas.microsoft.com/office/drawing/2014/main" id="{B19EA54C-1E5C-470B-96AE-70B80ADB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20507" name="Oval 62">
              <a:extLst>
                <a:ext uri="{FF2B5EF4-FFF2-40B4-BE49-F238E27FC236}">
                  <a16:creationId xmlns:a16="http://schemas.microsoft.com/office/drawing/2014/main" id="{43621618-4DDE-4F6E-A6D0-E14577C94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G</a:t>
              </a:r>
            </a:p>
          </p:txBody>
        </p:sp>
        <p:cxnSp>
          <p:nvCxnSpPr>
            <p:cNvPr id="20508" name="AutoShape 63">
              <a:extLst>
                <a:ext uri="{FF2B5EF4-FFF2-40B4-BE49-F238E27FC236}">
                  <a16:creationId xmlns:a16="http://schemas.microsoft.com/office/drawing/2014/main" id="{3B567624-0C5A-4173-ABE4-059BC2C21E35}"/>
                </a:ext>
              </a:extLst>
            </p:cNvPr>
            <p:cNvCxnSpPr>
              <a:cxnSpLocks noChangeShapeType="1"/>
              <a:stCxn id="20501" idx="3"/>
              <a:endCxn id="20502" idx="7"/>
            </p:cNvCxnSpPr>
            <p:nvPr/>
          </p:nvCxnSpPr>
          <p:spPr bwMode="auto">
            <a:xfrm flipH="1">
              <a:off x="2660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9" name="AutoShape 64">
              <a:extLst>
                <a:ext uri="{FF2B5EF4-FFF2-40B4-BE49-F238E27FC236}">
                  <a16:creationId xmlns:a16="http://schemas.microsoft.com/office/drawing/2014/main" id="{44A16FE5-A1CE-4271-9D66-3F34A7AAF8F3}"/>
                </a:ext>
              </a:extLst>
            </p:cNvPr>
            <p:cNvCxnSpPr>
              <a:cxnSpLocks noChangeShapeType="1"/>
              <a:stCxn id="20501" idx="5"/>
              <a:endCxn id="20503" idx="1"/>
            </p:cNvCxnSpPr>
            <p:nvPr/>
          </p:nvCxnSpPr>
          <p:spPr bwMode="auto">
            <a:xfrm>
              <a:off x="3092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0" name="AutoShape 65">
              <a:extLst>
                <a:ext uri="{FF2B5EF4-FFF2-40B4-BE49-F238E27FC236}">
                  <a16:creationId xmlns:a16="http://schemas.microsoft.com/office/drawing/2014/main" id="{145CEF1D-1506-4930-B308-A16976AC423F}"/>
                </a:ext>
              </a:extLst>
            </p:cNvPr>
            <p:cNvCxnSpPr>
              <a:cxnSpLocks noChangeShapeType="1"/>
              <a:stCxn id="20502" idx="3"/>
              <a:endCxn id="20504" idx="0"/>
            </p:cNvCxnSpPr>
            <p:nvPr/>
          </p:nvCxnSpPr>
          <p:spPr bwMode="auto">
            <a:xfrm flipH="1">
              <a:off x="240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1" name="AutoShape 66">
              <a:extLst>
                <a:ext uri="{FF2B5EF4-FFF2-40B4-BE49-F238E27FC236}">
                  <a16:creationId xmlns:a16="http://schemas.microsoft.com/office/drawing/2014/main" id="{FB2B03DA-B7B8-4BA4-AA23-FFA61611CC02}"/>
                </a:ext>
              </a:extLst>
            </p:cNvPr>
            <p:cNvCxnSpPr>
              <a:cxnSpLocks noChangeShapeType="1"/>
              <a:stCxn id="20502" idx="5"/>
              <a:endCxn id="20505" idx="0"/>
            </p:cNvCxnSpPr>
            <p:nvPr/>
          </p:nvCxnSpPr>
          <p:spPr bwMode="auto">
            <a:xfrm>
              <a:off x="266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2" name="AutoShape 67">
              <a:extLst>
                <a:ext uri="{FF2B5EF4-FFF2-40B4-BE49-F238E27FC236}">
                  <a16:creationId xmlns:a16="http://schemas.microsoft.com/office/drawing/2014/main" id="{84683CC4-75C7-4FE0-AAAE-DD662257FA62}"/>
                </a:ext>
              </a:extLst>
            </p:cNvPr>
            <p:cNvCxnSpPr>
              <a:cxnSpLocks noChangeShapeType="1"/>
              <a:stCxn id="20503" idx="3"/>
              <a:endCxn id="20506" idx="0"/>
            </p:cNvCxnSpPr>
            <p:nvPr/>
          </p:nvCxnSpPr>
          <p:spPr bwMode="auto">
            <a:xfrm flipH="1">
              <a:off x="316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3" name="AutoShape 68">
              <a:extLst>
                <a:ext uri="{FF2B5EF4-FFF2-40B4-BE49-F238E27FC236}">
                  <a16:creationId xmlns:a16="http://schemas.microsoft.com/office/drawing/2014/main" id="{F0793717-8022-4D53-80BB-0A579C3DD4E0}"/>
                </a:ext>
              </a:extLst>
            </p:cNvPr>
            <p:cNvCxnSpPr>
              <a:cxnSpLocks noChangeShapeType="1"/>
              <a:stCxn id="20503" idx="5"/>
              <a:endCxn id="20507" idx="0"/>
            </p:cNvCxnSpPr>
            <p:nvPr/>
          </p:nvCxnSpPr>
          <p:spPr bwMode="auto">
            <a:xfrm>
              <a:off x="342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4" name="AutoShape 96">
              <a:extLst>
                <a:ext uri="{FF2B5EF4-FFF2-40B4-BE49-F238E27FC236}">
                  <a16:creationId xmlns:a16="http://schemas.microsoft.com/office/drawing/2014/main" id="{7ADBA97C-38C4-45E0-886F-7F0802BBB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000" y="309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15" name="AutoShape 98">
              <a:extLst>
                <a:ext uri="{FF2B5EF4-FFF2-40B4-BE49-F238E27FC236}">
                  <a16:creationId xmlns:a16="http://schemas.microsoft.com/office/drawing/2014/main" id="{0591D7EF-8799-4489-8DB2-13B84BA25024}"/>
                </a:ext>
              </a:extLst>
            </p:cNvPr>
            <p:cNvCxnSpPr>
              <a:cxnSpLocks noChangeShapeType="1"/>
              <a:stCxn id="20514" idx="6"/>
              <a:endCxn id="20501" idx="4"/>
            </p:cNvCxnSpPr>
            <p:nvPr/>
          </p:nvCxnSpPr>
          <p:spPr bwMode="auto">
            <a:xfrm flipV="1">
              <a:off x="3024" y="3031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6" name="AutoShape 99">
              <a:extLst>
                <a:ext uri="{FF2B5EF4-FFF2-40B4-BE49-F238E27FC236}">
                  <a16:creationId xmlns:a16="http://schemas.microsoft.com/office/drawing/2014/main" id="{BCDA18C4-C779-491C-9E71-A64D7BD7CA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560" y="342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17" name="AutoShape 100">
              <a:extLst>
                <a:ext uri="{FF2B5EF4-FFF2-40B4-BE49-F238E27FC236}">
                  <a16:creationId xmlns:a16="http://schemas.microsoft.com/office/drawing/2014/main" id="{C07C898B-6885-488E-A71C-0ACB94895775}"/>
                </a:ext>
              </a:extLst>
            </p:cNvPr>
            <p:cNvCxnSpPr>
              <a:cxnSpLocks noChangeShapeType="1"/>
              <a:stCxn id="20516" idx="6"/>
            </p:cNvCxnSpPr>
            <p:nvPr/>
          </p:nvCxnSpPr>
          <p:spPr bwMode="auto">
            <a:xfrm flipV="1">
              <a:off x="2584" y="335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8" name="AutoShape 101">
              <a:extLst>
                <a:ext uri="{FF2B5EF4-FFF2-40B4-BE49-F238E27FC236}">
                  <a16:creationId xmlns:a16="http://schemas.microsoft.com/office/drawing/2014/main" id="{C6B1F16E-DC57-4ED4-8BB6-D029662665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344" y="34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19" name="AutoShape 102">
              <a:extLst>
                <a:ext uri="{FF2B5EF4-FFF2-40B4-BE49-F238E27FC236}">
                  <a16:creationId xmlns:a16="http://schemas.microsoft.com/office/drawing/2014/main" id="{0BD22157-67EF-4800-AB62-D5C60ACD3342}"/>
                </a:ext>
              </a:extLst>
            </p:cNvPr>
            <p:cNvCxnSpPr>
              <a:cxnSpLocks noChangeShapeType="1"/>
              <a:stCxn id="20518" idx="6"/>
            </p:cNvCxnSpPr>
            <p:nvPr/>
          </p:nvCxnSpPr>
          <p:spPr bwMode="auto">
            <a:xfrm flipV="1">
              <a:off x="3368" y="335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0" name="AutoShape 103">
              <a:extLst>
                <a:ext uri="{FF2B5EF4-FFF2-40B4-BE49-F238E27FC236}">
                  <a16:creationId xmlns:a16="http://schemas.microsoft.com/office/drawing/2014/main" id="{E5D6DA6E-0DDC-40C5-8A71-7AD3DA29DB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380" y="376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21" name="AutoShape 104">
              <a:extLst>
                <a:ext uri="{FF2B5EF4-FFF2-40B4-BE49-F238E27FC236}">
                  <a16:creationId xmlns:a16="http://schemas.microsoft.com/office/drawing/2014/main" id="{3CD446E8-EC60-45AA-9D4F-0A6BEF70E89F}"/>
                </a:ext>
              </a:extLst>
            </p:cNvPr>
            <p:cNvCxnSpPr>
              <a:cxnSpLocks noChangeShapeType="1"/>
              <a:stCxn id="20520" idx="6"/>
            </p:cNvCxnSpPr>
            <p:nvPr/>
          </p:nvCxnSpPr>
          <p:spPr bwMode="auto">
            <a:xfrm flipV="1">
              <a:off x="2404" y="369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2" name="AutoShape 105">
              <a:extLst>
                <a:ext uri="{FF2B5EF4-FFF2-40B4-BE49-F238E27FC236}">
                  <a16:creationId xmlns:a16="http://schemas.microsoft.com/office/drawing/2014/main" id="{F7CED4CA-8A7E-4F28-97AB-FA0FFED425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76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23" name="AutoShape 106">
              <a:extLst>
                <a:ext uri="{FF2B5EF4-FFF2-40B4-BE49-F238E27FC236}">
                  <a16:creationId xmlns:a16="http://schemas.microsoft.com/office/drawing/2014/main" id="{E1E2FE08-7EA6-4596-8C8B-976B6FADE8E5}"/>
                </a:ext>
              </a:extLst>
            </p:cNvPr>
            <p:cNvCxnSpPr>
              <a:cxnSpLocks noChangeShapeType="1"/>
              <a:stCxn id="20522" idx="6"/>
            </p:cNvCxnSpPr>
            <p:nvPr/>
          </p:nvCxnSpPr>
          <p:spPr bwMode="auto">
            <a:xfrm flipV="1">
              <a:off x="278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4" name="AutoShape 107">
              <a:extLst>
                <a:ext uri="{FF2B5EF4-FFF2-40B4-BE49-F238E27FC236}">
                  <a16:creationId xmlns:a16="http://schemas.microsoft.com/office/drawing/2014/main" id="{E7DA0C68-9360-4BC2-B423-1CF76245B9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14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25" name="AutoShape 108">
              <a:extLst>
                <a:ext uri="{FF2B5EF4-FFF2-40B4-BE49-F238E27FC236}">
                  <a16:creationId xmlns:a16="http://schemas.microsoft.com/office/drawing/2014/main" id="{B10975D0-4464-4968-BDD4-35BF3D000E18}"/>
                </a:ext>
              </a:extLst>
            </p:cNvPr>
            <p:cNvCxnSpPr>
              <a:cxnSpLocks noChangeShapeType="1"/>
              <a:stCxn id="20524" idx="6"/>
            </p:cNvCxnSpPr>
            <p:nvPr/>
          </p:nvCxnSpPr>
          <p:spPr bwMode="auto">
            <a:xfrm flipV="1">
              <a:off x="316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6" name="AutoShape 109">
              <a:extLst>
                <a:ext uri="{FF2B5EF4-FFF2-40B4-BE49-F238E27FC236}">
                  <a16:creationId xmlns:a16="http://schemas.microsoft.com/office/drawing/2014/main" id="{616BD0B3-6C6A-49C5-B297-9CA2A87790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536" y="376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E" altLang="en-US" sz="2400">
                <a:latin typeface="Calibri" panose="020F0502020204030204" pitchFamily="34" charset="0"/>
              </a:endParaRPr>
            </a:p>
          </p:txBody>
        </p:sp>
        <p:cxnSp>
          <p:nvCxnSpPr>
            <p:cNvPr id="20527" name="AutoShape 110">
              <a:extLst>
                <a:ext uri="{FF2B5EF4-FFF2-40B4-BE49-F238E27FC236}">
                  <a16:creationId xmlns:a16="http://schemas.microsoft.com/office/drawing/2014/main" id="{F9600D60-744F-4A8E-AD20-0D1E16B84621}"/>
                </a:ext>
              </a:extLst>
            </p:cNvPr>
            <p:cNvCxnSpPr>
              <a:cxnSpLocks noChangeShapeType="1"/>
              <a:stCxn id="20526" idx="6"/>
            </p:cNvCxnSpPr>
            <p:nvPr/>
          </p:nvCxnSpPr>
          <p:spPr bwMode="auto">
            <a:xfrm flipV="1">
              <a:off x="3560" y="3700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798" name="Group 126">
            <a:extLst>
              <a:ext uri="{FF2B5EF4-FFF2-40B4-BE49-F238E27FC236}">
                <a16:creationId xmlns:a16="http://schemas.microsoft.com/office/drawing/2014/main" id="{94835530-18D6-42A8-825D-017268B7F2E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391025"/>
            <a:ext cx="2438400" cy="2101850"/>
            <a:chOff x="576" y="2766"/>
            <a:chExt cx="1536" cy="1324"/>
          </a:xfrm>
        </p:grpSpPr>
        <p:sp>
          <p:nvSpPr>
            <p:cNvPr id="20499" name="Freeform 111">
              <a:extLst>
                <a:ext uri="{FF2B5EF4-FFF2-40B4-BE49-F238E27FC236}">
                  <a16:creationId xmlns:a16="http://schemas.microsoft.com/office/drawing/2014/main" id="{AABE9609-19C2-434C-A9A4-2BDE1DDE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2766"/>
              <a:ext cx="1391" cy="1055"/>
            </a:xfrm>
            <a:custGeom>
              <a:avLst/>
              <a:gdLst>
                <a:gd name="T0" fmla="*/ 683 w 1391"/>
                <a:gd name="T1" fmla="*/ 0 h 1055"/>
                <a:gd name="T2" fmla="*/ 678 w 1391"/>
                <a:gd name="T3" fmla="*/ 70 h 1055"/>
                <a:gd name="T4" fmla="*/ 661 w 1391"/>
                <a:gd name="T5" fmla="*/ 167 h 1055"/>
                <a:gd name="T6" fmla="*/ 555 w 1391"/>
                <a:gd name="T7" fmla="*/ 242 h 1055"/>
                <a:gd name="T8" fmla="*/ 485 w 1391"/>
                <a:gd name="T9" fmla="*/ 277 h 1055"/>
                <a:gd name="T10" fmla="*/ 458 w 1391"/>
                <a:gd name="T11" fmla="*/ 285 h 1055"/>
                <a:gd name="T12" fmla="*/ 406 w 1391"/>
                <a:gd name="T13" fmla="*/ 316 h 1055"/>
                <a:gd name="T14" fmla="*/ 326 w 1391"/>
                <a:gd name="T15" fmla="*/ 391 h 1055"/>
                <a:gd name="T16" fmla="*/ 291 w 1391"/>
                <a:gd name="T17" fmla="*/ 417 h 1055"/>
                <a:gd name="T18" fmla="*/ 238 w 1391"/>
                <a:gd name="T19" fmla="*/ 457 h 1055"/>
                <a:gd name="T20" fmla="*/ 216 w 1391"/>
                <a:gd name="T21" fmla="*/ 510 h 1055"/>
                <a:gd name="T22" fmla="*/ 177 w 1391"/>
                <a:gd name="T23" fmla="*/ 576 h 1055"/>
                <a:gd name="T24" fmla="*/ 85 w 1391"/>
                <a:gd name="T25" fmla="*/ 734 h 1055"/>
                <a:gd name="T26" fmla="*/ 32 w 1391"/>
                <a:gd name="T27" fmla="*/ 822 h 1055"/>
                <a:gd name="T28" fmla="*/ 1 w 1391"/>
                <a:gd name="T29" fmla="*/ 914 h 1055"/>
                <a:gd name="T30" fmla="*/ 5 w 1391"/>
                <a:gd name="T31" fmla="*/ 998 h 1055"/>
                <a:gd name="T32" fmla="*/ 120 w 1391"/>
                <a:gd name="T33" fmla="*/ 1055 h 1055"/>
                <a:gd name="T34" fmla="*/ 247 w 1391"/>
                <a:gd name="T35" fmla="*/ 1033 h 1055"/>
                <a:gd name="T36" fmla="*/ 300 w 1391"/>
                <a:gd name="T37" fmla="*/ 1002 h 1055"/>
                <a:gd name="T38" fmla="*/ 331 w 1391"/>
                <a:gd name="T39" fmla="*/ 963 h 1055"/>
                <a:gd name="T40" fmla="*/ 401 w 1391"/>
                <a:gd name="T41" fmla="*/ 857 h 1055"/>
                <a:gd name="T42" fmla="*/ 432 w 1391"/>
                <a:gd name="T43" fmla="*/ 861 h 1055"/>
                <a:gd name="T44" fmla="*/ 449 w 1391"/>
                <a:gd name="T45" fmla="*/ 888 h 1055"/>
                <a:gd name="T46" fmla="*/ 476 w 1391"/>
                <a:gd name="T47" fmla="*/ 971 h 1055"/>
                <a:gd name="T48" fmla="*/ 489 w 1391"/>
                <a:gd name="T49" fmla="*/ 998 h 1055"/>
                <a:gd name="T50" fmla="*/ 529 w 1391"/>
                <a:gd name="T51" fmla="*/ 1011 h 1055"/>
                <a:gd name="T52" fmla="*/ 691 w 1391"/>
                <a:gd name="T53" fmla="*/ 989 h 1055"/>
                <a:gd name="T54" fmla="*/ 735 w 1391"/>
                <a:gd name="T55" fmla="*/ 923 h 1055"/>
                <a:gd name="T56" fmla="*/ 735 w 1391"/>
                <a:gd name="T57" fmla="*/ 800 h 1055"/>
                <a:gd name="T58" fmla="*/ 713 w 1391"/>
                <a:gd name="T59" fmla="*/ 760 h 1055"/>
                <a:gd name="T60" fmla="*/ 704 w 1391"/>
                <a:gd name="T61" fmla="*/ 747 h 1055"/>
                <a:gd name="T62" fmla="*/ 669 w 1391"/>
                <a:gd name="T63" fmla="*/ 668 h 1055"/>
                <a:gd name="T64" fmla="*/ 661 w 1391"/>
                <a:gd name="T65" fmla="*/ 633 h 1055"/>
                <a:gd name="T66" fmla="*/ 665 w 1391"/>
                <a:gd name="T67" fmla="*/ 541 h 1055"/>
                <a:gd name="T68" fmla="*/ 810 w 1391"/>
                <a:gd name="T69" fmla="*/ 448 h 1055"/>
                <a:gd name="T70" fmla="*/ 986 w 1391"/>
                <a:gd name="T71" fmla="*/ 483 h 1055"/>
                <a:gd name="T72" fmla="*/ 986 w 1391"/>
                <a:gd name="T73" fmla="*/ 562 h 1055"/>
                <a:gd name="T74" fmla="*/ 968 w 1391"/>
                <a:gd name="T75" fmla="*/ 589 h 1055"/>
                <a:gd name="T76" fmla="*/ 920 w 1391"/>
                <a:gd name="T77" fmla="*/ 655 h 1055"/>
                <a:gd name="T78" fmla="*/ 854 w 1391"/>
                <a:gd name="T79" fmla="*/ 725 h 1055"/>
                <a:gd name="T80" fmla="*/ 823 w 1391"/>
                <a:gd name="T81" fmla="*/ 760 h 1055"/>
                <a:gd name="T82" fmla="*/ 801 w 1391"/>
                <a:gd name="T83" fmla="*/ 800 h 1055"/>
                <a:gd name="T84" fmla="*/ 788 w 1391"/>
                <a:gd name="T85" fmla="*/ 839 h 1055"/>
                <a:gd name="T86" fmla="*/ 792 w 1391"/>
                <a:gd name="T87" fmla="*/ 897 h 1055"/>
                <a:gd name="T88" fmla="*/ 938 w 1391"/>
                <a:gd name="T89" fmla="*/ 1029 h 1055"/>
                <a:gd name="T90" fmla="*/ 1043 w 1391"/>
                <a:gd name="T91" fmla="*/ 1011 h 1055"/>
                <a:gd name="T92" fmla="*/ 1091 w 1391"/>
                <a:gd name="T93" fmla="*/ 963 h 1055"/>
                <a:gd name="T94" fmla="*/ 1105 w 1391"/>
                <a:gd name="T95" fmla="*/ 949 h 1055"/>
                <a:gd name="T96" fmla="*/ 1109 w 1391"/>
                <a:gd name="T97" fmla="*/ 787 h 1055"/>
                <a:gd name="T98" fmla="*/ 1135 w 1391"/>
                <a:gd name="T99" fmla="*/ 690 h 1055"/>
                <a:gd name="T100" fmla="*/ 1166 w 1391"/>
                <a:gd name="T101" fmla="*/ 694 h 1055"/>
                <a:gd name="T102" fmla="*/ 1184 w 1391"/>
                <a:gd name="T103" fmla="*/ 752 h 1055"/>
                <a:gd name="T104" fmla="*/ 1206 w 1391"/>
                <a:gd name="T105" fmla="*/ 839 h 1055"/>
                <a:gd name="T106" fmla="*/ 1228 w 1391"/>
                <a:gd name="T107" fmla="*/ 936 h 1055"/>
                <a:gd name="T108" fmla="*/ 1259 w 1391"/>
                <a:gd name="T109" fmla="*/ 989 h 1055"/>
                <a:gd name="T110" fmla="*/ 1324 w 1391"/>
                <a:gd name="T111" fmla="*/ 1033 h 1055"/>
                <a:gd name="T112" fmla="*/ 1382 w 1391"/>
                <a:gd name="T113" fmla="*/ 1051 h 10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91" h="1055">
                  <a:moveTo>
                    <a:pt x="683" y="0"/>
                  </a:moveTo>
                  <a:cubicBezTo>
                    <a:pt x="690" y="24"/>
                    <a:pt x="684" y="47"/>
                    <a:pt x="678" y="70"/>
                  </a:cubicBezTo>
                  <a:cubicBezTo>
                    <a:pt x="677" y="83"/>
                    <a:pt x="671" y="154"/>
                    <a:pt x="661" y="167"/>
                  </a:cubicBezTo>
                  <a:cubicBezTo>
                    <a:pt x="639" y="194"/>
                    <a:pt x="585" y="224"/>
                    <a:pt x="555" y="242"/>
                  </a:cubicBezTo>
                  <a:cubicBezTo>
                    <a:pt x="534" y="255"/>
                    <a:pt x="508" y="268"/>
                    <a:pt x="485" y="277"/>
                  </a:cubicBezTo>
                  <a:cubicBezTo>
                    <a:pt x="476" y="280"/>
                    <a:pt x="458" y="285"/>
                    <a:pt x="458" y="285"/>
                  </a:cubicBezTo>
                  <a:cubicBezTo>
                    <a:pt x="440" y="298"/>
                    <a:pt x="426" y="310"/>
                    <a:pt x="406" y="316"/>
                  </a:cubicBezTo>
                  <a:cubicBezTo>
                    <a:pt x="379" y="341"/>
                    <a:pt x="358" y="371"/>
                    <a:pt x="326" y="391"/>
                  </a:cubicBezTo>
                  <a:cubicBezTo>
                    <a:pt x="316" y="407"/>
                    <a:pt x="307" y="407"/>
                    <a:pt x="291" y="417"/>
                  </a:cubicBezTo>
                  <a:cubicBezTo>
                    <a:pt x="272" y="430"/>
                    <a:pt x="257" y="445"/>
                    <a:pt x="238" y="457"/>
                  </a:cubicBezTo>
                  <a:cubicBezTo>
                    <a:pt x="232" y="477"/>
                    <a:pt x="228" y="493"/>
                    <a:pt x="216" y="510"/>
                  </a:cubicBezTo>
                  <a:cubicBezTo>
                    <a:pt x="209" y="533"/>
                    <a:pt x="190" y="555"/>
                    <a:pt x="177" y="576"/>
                  </a:cubicBezTo>
                  <a:cubicBezTo>
                    <a:pt x="144" y="628"/>
                    <a:pt x="130" y="689"/>
                    <a:pt x="85" y="734"/>
                  </a:cubicBezTo>
                  <a:cubicBezTo>
                    <a:pt x="73" y="766"/>
                    <a:pt x="48" y="792"/>
                    <a:pt x="32" y="822"/>
                  </a:cubicBezTo>
                  <a:cubicBezTo>
                    <a:pt x="18" y="848"/>
                    <a:pt x="10" y="885"/>
                    <a:pt x="1" y="914"/>
                  </a:cubicBezTo>
                  <a:cubicBezTo>
                    <a:pt x="2" y="942"/>
                    <a:pt x="0" y="971"/>
                    <a:pt x="5" y="998"/>
                  </a:cubicBezTo>
                  <a:cubicBezTo>
                    <a:pt x="13" y="1038"/>
                    <a:pt x="89" y="1045"/>
                    <a:pt x="120" y="1055"/>
                  </a:cubicBezTo>
                  <a:cubicBezTo>
                    <a:pt x="168" y="1052"/>
                    <a:pt x="203" y="1047"/>
                    <a:pt x="247" y="1033"/>
                  </a:cubicBezTo>
                  <a:cubicBezTo>
                    <a:pt x="265" y="1021"/>
                    <a:pt x="280" y="1010"/>
                    <a:pt x="300" y="1002"/>
                  </a:cubicBezTo>
                  <a:cubicBezTo>
                    <a:pt x="312" y="990"/>
                    <a:pt x="331" y="963"/>
                    <a:pt x="331" y="963"/>
                  </a:cubicBezTo>
                  <a:cubicBezTo>
                    <a:pt x="342" y="924"/>
                    <a:pt x="360" y="870"/>
                    <a:pt x="401" y="857"/>
                  </a:cubicBezTo>
                  <a:cubicBezTo>
                    <a:pt x="411" y="858"/>
                    <a:pt x="422" y="857"/>
                    <a:pt x="432" y="861"/>
                  </a:cubicBezTo>
                  <a:cubicBezTo>
                    <a:pt x="445" y="866"/>
                    <a:pt x="445" y="877"/>
                    <a:pt x="449" y="888"/>
                  </a:cubicBezTo>
                  <a:cubicBezTo>
                    <a:pt x="458" y="915"/>
                    <a:pt x="467" y="943"/>
                    <a:pt x="476" y="971"/>
                  </a:cubicBezTo>
                  <a:cubicBezTo>
                    <a:pt x="479" y="981"/>
                    <a:pt x="479" y="991"/>
                    <a:pt x="489" y="998"/>
                  </a:cubicBezTo>
                  <a:cubicBezTo>
                    <a:pt x="497" y="1005"/>
                    <a:pt x="519" y="1008"/>
                    <a:pt x="529" y="1011"/>
                  </a:cubicBezTo>
                  <a:cubicBezTo>
                    <a:pt x="590" y="1008"/>
                    <a:pt x="635" y="1006"/>
                    <a:pt x="691" y="989"/>
                  </a:cubicBezTo>
                  <a:cubicBezTo>
                    <a:pt x="706" y="967"/>
                    <a:pt x="720" y="945"/>
                    <a:pt x="735" y="923"/>
                  </a:cubicBezTo>
                  <a:cubicBezTo>
                    <a:pt x="749" y="873"/>
                    <a:pt x="743" y="902"/>
                    <a:pt x="735" y="800"/>
                  </a:cubicBezTo>
                  <a:cubicBezTo>
                    <a:pt x="734" y="786"/>
                    <a:pt x="719" y="769"/>
                    <a:pt x="713" y="760"/>
                  </a:cubicBezTo>
                  <a:cubicBezTo>
                    <a:pt x="710" y="756"/>
                    <a:pt x="704" y="747"/>
                    <a:pt x="704" y="747"/>
                  </a:cubicBezTo>
                  <a:cubicBezTo>
                    <a:pt x="695" y="719"/>
                    <a:pt x="686" y="692"/>
                    <a:pt x="669" y="668"/>
                  </a:cubicBezTo>
                  <a:cubicBezTo>
                    <a:pt x="667" y="656"/>
                    <a:pt x="661" y="645"/>
                    <a:pt x="661" y="633"/>
                  </a:cubicBezTo>
                  <a:cubicBezTo>
                    <a:pt x="661" y="602"/>
                    <a:pt x="663" y="572"/>
                    <a:pt x="665" y="541"/>
                  </a:cubicBezTo>
                  <a:cubicBezTo>
                    <a:pt x="670" y="481"/>
                    <a:pt x="767" y="465"/>
                    <a:pt x="810" y="448"/>
                  </a:cubicBezTo>
                  <a:cubicBezTo>
                    <a:pt x="880" y="452"/>
                    <a:pt x="929" y="448"/>
                    <a:pt x="986" y="483"/>
                  </a:cubicBezTo>
                  <a:cubicBezTo>
                    <a:pt x="1005" y="512"/>
                    <a:pt x="996" y="530"/>
                    <a:pt x="986" y="562"/>
                  </a:cubicBezTo>
                  <a:cubicBezTo>
                    <a:pt x="983" y="572"/>
                    <a:pt x="968" y="589"/>
                    <a:pt x="968" y="589"/>
                  </a:cubicBezTo>
                  <a:cubicBezTo>
                    <a:pt x="960" y="614"/>
                    <a:pt x="935" y="633"/>
                    <a:pt x="920" y="655"/>
                  </a:cubicBezTo>
                  <a:cubicBezTo>
                    <a:pt x="911" y="684"/>
                    <a:pt x="878" y="708"/>
                    <a:pt x="854" y="725"/>
                  </a:cubicBezTo>
                  <a:cubicBezTo>
                    <a:pt x="833" y="756"/>
                    <a:pt x="845" y="746"/>
                    <a:pt x="823" y="760"/>
                  </a:cubicBezTo>
                  <a:cubicBezTo>
                    <a:pt x="819" y="775"/>
                    <a:pt x="801" y="800"/>
                    <a:pt x="801" y="800"/>
                  </a:cubicBezTo>
                  <a:cubicBezTo>
                    <a:pt x="797" y="813"/>
                    <a:pt x="792" y="826"/>
                    <a:pt x="788" y="839"/>
                  </a:cubicBezTo>
                  <a:cubicBezTo>
                    <a:pt x="789" y="858"/>
                    <a:pt x="790" y="878"/>
                    <a:pt x="792" y="897"/>
                  </a:cubicBezTo>
                  <a:cubicBezTo>
                    <a:pt x="802" y="994"/>
                    <a:pt x="856" y="1006"/>
                    <a:pt x="938" y="1029"/>
                  </a:cubicBezTo>
                  <a:cubicBezTo>
                    <a:pt x="978" y="1025"/>
                    <a:pt x="1007" y="1022"/>
                    <a:pt x="1043" y="1011"/>
                  </a:cubicBezTo>
                  <a:cubicBezTo>
                    <a:pt x="1061" y="998"/>
                    <a:pt x="1075" y="979"/>
                    <a:pt x="1091" y="963"/>
                  </a:cubicBezTo>
                  <a:cubicBezTo>
                    <a:pt x="1096" y="958"/>
                    <a:pt x="1105" y="949"/>
                    <a:pt x="1105" y="949"/>
                  </a:cubicBezTo>
                  <a:cubicBezTo>
                    <a:pt x="1126" y="880"/>
                    <a:pt x="1113" y="932"/>
                    <a:pt x="1109" y="787"/>
                  </a:cubicBezTo>
                  <a:cubicBezTo>
                    <a:pt x="1112" y="731"/>
                    <a:pt x="1098" y="716"/>
                    <a:pt x="1135" y="690"/>
                  </a:cubicBezTo>
                  <a:cubicBezTo>
                    <a:pt x="1145" y="691"/>
                    <a:pt x="1156" y="690"/>
                    <a:pt x="1166" y="694"/>
                  </a:cubicBezTo>
                  <a:cubicBezTo>
                    <a:pt x="1181" y="701"/>
                    <a:pt x="1180" y="738"/>
                    <a:pt x="1184" y="752"/>
                  </a:cubicBezTo>
                  <a:cubicBezTo>
                    <a:pt x="1191" y="781"/>
                    <a:pt x="1201" y="809"/>
                    <a:pt x="1206" y="839"/>
                  </a:cubicBezTo>
                  <a:cubicBezTo>
                    <a:pt x="1211" y="870"/>
                    <a:pt x="1213" y="908"/>
                    <a:pt x="1228" y="936"/>
                  </a:cubicBezTo>
                  <a:cubicBezTo>
                    <a:pt x="1236" y="950"/>
                    <a:pt x="1247" y="978"/>
                    <a:pt x="1259" y="989"/>
                  </a:cubicBezTo>
                  <a:cubicBezTo>
                    <a:pt x="1277" y="1005"/>
                    <a:pt x="1304" y="1019"/>
                    <a:pt x="1324" y="1033"/>
                  </a:cubicBezTo>
                  <a:cubicBezTo>
                    <a:pt x="1337" y="1042"/>
                    <a:pt x="1391" y="1039"/>
                    <a:pt x="1382" y="1051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500" name="Text Box 114">
              <a:extLst>
                <a:ext uri="{FF2B5EF4-FFF2-40B4-BE49-F238E27FC236}">
                  <a16:creationId xmlns:a16="http://schemas.microsoft.com/office/drawing/2014/main" id="{71AC7A49-8CA1-4E4B-963F-B03FC5115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A B D E C F G</a:t>
              </a:r>
            </a:p>
          </p:txBody>
        </p:sp>
      </p:grpSp>
      <p:grpSp>
        <p:nvGrpSpPr>
          <p:cNvPr id="28799" name="Group 127">
            <a:extLst>
              <a:ext uri="{FF2B5EF4-FFF2-40B4-BE49-F238E27FC236}">
                <a16:creationId xmlns:a16="http://schemas.microsoft.com/office/drawing/2014/main" id="{94F10318-178F-4703-8EC2-4C47F8CB5CC1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508500"/>
            <a:ext cx="2551112" cy="1984375"/>
            <a:chOff x="2185" y="2840"/>
            <a:chExt cx="1607" cy="1250"/>
          </a:xfrm>
        </p:grpSpPr>
        <p:sp>
          <p:nvSpPr>
            <p:cNvPr id="20497" name="Freeform 112">
              <a:extLst>
                <a:ext uri="{FF2B5EF4-FFF2-40B4-BE49-F238E27FC236}">
                  <a16:creationId xmlns:a16="http://schemas.microsoft.com/office/drawing/2014/main" id="{DEB5BCC0-580E-4E3A-ABFA-3702BE927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840"/>
              <a:ext cx="1517" cy="1007"/>
            </a:xfrm>
            <a:custGeom>
              <a:avLst/>
              <a:gdLst>
                <a:gd name="T0" fmla="*/ 625 w 1517"/>
                <a:gd name="T1" fmla="*/ 0 h 1007"/>
                <a:gd name="T2" fmla="*/ 589 w 1517"/>
                <a:gd name="T3" fmla="*/ 58 h 1007"/>
                <a:gd name="T4" fmla="*/ 576 w 1517"/>
                <a:gd name="T5" fmla="*/ 66 h 1007"/>
                <a:gd name="T6" fmla="*/ 537 w 1517"/>
                <a:gd name="T7" fmla="*/ 106 h 1007"/>
                <a:gd name="T8" fmla="*/ 462 w 1517"/>
                <a:gd name="T9" fmla="*/ 172 h 1007"/>
                <a:gd name="T10" fmla="*/ 374 w 1517"/>
                <a:gd name="T11" fmla="*/ 229 h 1007"/>
                <a:gd name="T12" fmla="*/ 167 w 1517"/>
                <a:gd name="T13" fmla="*/ 414 h 1007"/>
                <a:gd name="T14" fmla="*/ 141 w 1517"/>
                <a:gd name="T15" fmla="*/ 462 h 1007"/>
                <a:gd name="T16" fmla="*/ 84 w 1517"/>
                <a:gd name="T17" fmla="*/ 546 h 1007"/>
                <a:gd name="T18" fmla="*/ 71 w 1517"/>
                <a:gd name="T19" fmla="*/ 581 h 1007"/>
                <a:gd name="T20" fmla="*/ 57 w 1517"/>
                <a:gd name="T21" fmla="*/ 616 h 1007"/>
                <a:gd name="T22" fmla="*/ 5 w 1517"/>
                <a:gd name="T23" fmla="*/ 840 h 1007"/>
                <a:gd name="T24" fmla="*/ 13 w 1517"/>
                <a:gd name="T25" fmla="*/ 902 h 1007"/>
                <a:gd name="T26" fmla="*/ 57 w 1517"/>
                <a:gd name="T27" fmla="*/ 919 h 1007"/>
                <a:gd name="T28" fmla="*/ 172 w 1517"/>
                <a:gd name="T29" fmla="*/ 946 h 1007"/>
                <a:gd name="T30" fmla="*/ 304 w 1517"/>
                <a:gd name="T31" fmla="*/ 928 h 1007"/>
                <a:gd name="T32" fmla="*/ 378 w 1517"/>
                <a:gd name="T33" fmla="*/ 823 h 1007"/>
                <a:gd name="T34" fmla="*/ 356 w 1517"/>
                <a:gd name="T35" fmla="*/ 678 h 1007"/>
                <a:gd name="T36" fmla="*/ 343 w 1517"/>
                <a:gd name="T37" fmla="*/ 634 h 1007"/>
                <a:gd name="T38" fmla="*/ 392 w 1517"/>
                <a:gd name="T39" fmla="*/ 603 h 1007"/>
                <a:gd name="T40" fmla="*/ 422 w 1517"/>
                <a:gd name="T41" fmla="*/ 638 h 1007"/>
                <a:gd name="T42" fmla="*/ 418 w 1517"/>
                <a:gd name="T43" fmla="*/ 748 h 1007"/>
                <a:gd name="T44" fmla="*/ 422 w 1517"/>
                <a:gd name="T45" fmla="*/ 823 h 1007"/>
                <a:gd name="T46" fmla="*/ 559 w 1517"/>
                <a:gd name="T47" fmla="*/ 915 h 1007"/>
                <a:gd name="T48" fmla="*/ 607 w 1517"/>
                <a:gd name="T49" fmla="*/ 928 h 1007"/>
                <a:gd name="T50" fmla="*/ 691 w 1517"/>
                <a:gd name="T51" fmla="*/ 919 h 1007"/>
                <a:gd name="T52" fmla="*/ 726 w 1517"/>
                <a:gd name="T53" fmla="*/ 875 h 1007"/>
                <a:gd name="T54" fmla="*/ 735 w 1517"/>
                <a:gd name="T55" fmla="*/ 862 h 1007"/>
                <a:gd name="T56" fmla="*/ 774 w 1517"/>
                <a:gd name="T57" fmla="*/ 735 h 1007"/>
                <a:gd name="T58" fmla="*/ 664 w 1517"/>
                <a:gd name="T59" fmla="*/ 445 h 1007"/>
                <a:gd name="T60" fmla="*/ 743 w 1517"/>
                <a:gd name="T61" fmla="*/ 295 h 1007"/>
                <a:gd name="T62" fmla="*/ 853 w 1517"/>
                <a:gd name="T63" fmla="*/ 299 h 1007"/>
                <a:gd name="T64" fmla="*/ 880 w 1517"/>
                <a:gd name="T65" fmla="*/ 339 h 1007"/>
                <a:gd name="T66" fmla="*/ 902 w 1517"/>
                <a:gd name="T67" fmla="*/ 396 h 1007"/>
                <a:gd name="T68" fmla="*/ 866 w 1517"/>
                <a:gd name="T69" fmla="*/ 541 h 1007"/>
                <a:gd name="T70" fmla="*/ 805 w 1517"/>
                <a:gd name="T71" fmla="*/ 730 h 1007"/>
                <a:gd name="T72" fmla="*/ 836 w 1517"/>
                <a:gd name="T73" fmla="*/ 893 h 1007"/>
                <a:gd name="T74" fmla="*/ 915 w 1517"/>
                <a:gd name="T75" fmla="*/ 928 h 1007"/>
                <a:gd name="T76" fmla="*/ 963 w 1517"/>
                <a:gd name="T77" fmla="*/ 941 h 1007"/>
                <a:gd name="T78" fmla="*/ 1078 w 1517"/>
                <a:gd name="T79" fmla="*/ 928 h 1007"/>
                <a:gd name="T80" fmla="*/ 1152 w 1517"/>
                <a:gd name="T81" fmla="*/ 836 h 1007"/>
                <a:gd name="T82" fmla="*/ 1117 w 1517"/>
                <a:gd name="T83" fmla="*/ 673 h 1007"/>
                <a:gd name="T84" fmla="*/ 1170 w 1517"/>
                <a:gd name="T85" fmla="*/ 616 h 1007"/>
                <a:gd name="T86" fmla="*/ 1196 w 1517"/>
                <a:gd name="T87" fmla="*/ 620 h 1007"/>
                <a:gd name="T88" fmla="*/ 1201 w 1517"/>
                <a:gd name="T89" fmla="*/ 634 h 1007"/>
                <a:gd name="T90" fmla="*/ 1218 w 1517"/>
                <a:gd name="T91" fmla="*/ 695 h 1007"/>
                <a:gd name="T92" fmla="*/ 1262 w 1517"/>
                <a:gd name="T93" fmla="*/ 893 h 1007"/>
                <a:gd name="T94" fmla="*/ 1328 w 1517"/>
                <a:gd name="T95" fmla="*/ 928 h 1007"/>
                <a:gd name="T96" fmla="*/ 1372 w 1517"/>
                <a:gd name="T97" fmla="*/ 946 h 1007"/>
                <a:gd name="T98" fmla="*/ 1385 w 1517"/>
                <a:gd name="T99" fmla="*/ 950 h 1007"/>
                <a:gd name="T100" fmla="*/ 1456 w 1517"/>
                <a:gd name="T101" fmla="*/ 985 h 1007"/>
                <a:gd name="T102" fmla="*/ 1517 w 1517"/>
                <a:gd name="T103" fmla="*/ 1007 h 10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17" h="1007">
                  <a:moveTo>
                    <a:pt x="625" y="0"/>
                  </a:moveTo>
                  <a:cubicBezTo>
                    <a:pt x="612" y="20"/>
                    <a:pt x="606" y="41"/>
                    <a:pt x="589" y="58"/>
                  </a:cubicBezTo>
                  <a:cubicBezTo>
                    <a:pt x="585" y="62"/>
                    <a:pt x="580" y="63"/>
                    <a:pt x="576" y="66"/>
                  </a:cubicBezTo>
                  <a:cubicBezTo>
                    <a:pt x="562" y="79"/>
                    <a:pt x="549" y="92"/>
                    <a:pt x="537" y="106"/>
                  </a:cubicBezTo>
                  <a:cubicBezTo>
                    <a:pt x="515" y="133"/>
                    <a:pt x="497" y="161"/>
                    <a:pt x="462" y="172"/>
                  </a:cubicBezTo>
                  <a:cubicBezTo>
                    <a:pt x="438" y="196"/>
                    <a:pt x="400" y="205"/>
                    <a:pt x="374" y="229"/>
                  </a:cubicBezTo>
                  <a:cubicBezTo>
                    <a:pt x="305" y="291"/>
                    <a:pt x="227" y="343"/>
                    <a:pt x="167" y="414"/>
                  </a:cubicBezTo>
                  <a:cubicBezTo>
                    <a:pt x="155" y="428"/>
                    <a:pt x="151" y="446"/>
                    <a:pt x="141" y="462"/>
                  </a:cubicBezTo>
                  <a:cubicBezTo>
                    <a:pt x="124" y="490"/>
                    <a:pt x="102" y="517"/>
                    <a:pt x="84" y="546"/>
                  </a:cubicBezTo>
                  <a:cubicBezTo>
                    <a:pt x="77" y="557"/>
                    <a:pt x="76" y="569"/>
                    <a:pt x="71" y="581"/>
                  </a:cubicBezTo>
                  <a:cubicBezTo>
                    <a:pt x="66" y="593"/>
                    <a:pt x="57" y="616"/>
                    <a:pt x="57" y="616"/>
                  </a:cubicBezTo>
                  <a:cubicBezTo>
                    <a:pt x="45" y="692"/>
                    <a:pt x="17" y="764"/>
                    <a:pt x="5" y="840"/>
                  </a:cubicBezTo>
                  <a:cubicBezTo>
                    <a:pt x="7" y="861"/>
                    <a:pt x="0" y="886"/>
                    <a:pt x="13" y="902"/>
                  </a:cubicBezTo>
                  <a:cubicBezTo>
                    <a:pt x="23" y="914"/>
                    <a:pt x="43" y="915"/>
                    <a:pt x="57" y="919"/>
                  </a:cubicBezTo>
                  <a:cubicBezTo>
                    <a:pt x="97" y="931"/>
                    <a:pt x="130" y="941"/>
                    <a:pt x="172" y="946"/>
                  </a:cubicBezTo>
                  <a:cubicBezTo>
                    <a:pt x="220" y="943"/>
                    <a:pt x="259" y="941"/>
                    <a:pt x="304" y="928"/>
                  </a:cubicBezTo>
                  <a:cubicBezTo>
                    <a:pt x="347" y="898"/>
                    <a:pt x="369" y="874"/>
                    <a:pt x="378" y="823"/>
                  </a:cubicBezTo>
                  <a:cubicBezTo>
                    <a:pt x="376" y="777"/>
                    <a:pt x="384" y="719"/>
                    <a:pt x="356" y="678"/>
                  </a:cubicBezTo>
                  <a:cubicBezTo>
                    <a:pt x="352" y="663"/>
                    <a:pt x="349" y="648"/>
                    <a:pt x="343" y="634"/>
                  </a:cubicBezTo>
                  <a:cubicBezTo>
                    <a:pt x="351" y="611"/>
                    <a:pt x="369" y="608"/>
                    <a:pt x="392" y="603"/>
                  </a:cubicBezTo>
                  <a:cubicBezTo>
                    <a:pt x="413" y="609"/>
                    <a:pt x="417" y="617"/>
                    <a:pt x="422" y="638"/>
                  </a:cubicBezTo>
                  <a:cubicBezTo>
                    <a:pt x="421" y="675"/>
                    <a:pt x="418" y="711"/>
                    <a:pt x="418" y="748"/>
                  </a:cubicBezTo>
                  <a:cubicBezTo>
                    <a:pt x="418" y="773"/>
                    <a:pt x="420" y="798"/>
                    <a:pt x="422" y="823"/>
                  </a:cubicBezTo>
                  <a:cubicBezTo>
                    <a:pt x="430" y="908"/>
                    <a:pt x="485" y="910"/>
                    <a:pt x="559" y="915"/>
                  </a:cubicBezTo>
                  <a:cubicBezTo>
                    <a:pt x="575" y="919"/>
                    <a:pt x="591" y="923"/>
                    <a:pt x="607" y="928"/>
                  </a:cubicBezTo>
                  <a:cubicBezTo>
                    <a:pt x="635" y="926"/>
                    <a:pt x="668" y="935"/>
                    <a:pt x="691" y="919"/>
                  </a:cubicBezTo>
                  <a:cubicBezTo>
                    <a:pt x="703" y="911"/>
                    <a:pt x="721" y="882"/>
                    <a:pt x="726" y="875"/>
                  </a:cubicBezTo>
                  <a:cubicBezTo>
                    <a:pt x="729" y="871"/>
                    <a:pt x="735" y="862"/>
                    <a:pt x="735" y="862"/>
                  </a:cubicBezTo>
                  <a:cubicBezTo>
                    <a:pt x="748" y="819"/>
                    <a:pt x="764" y="779"/>
                    <a:pt x="774" y="735"/>
                  </a:cubicBezTo>
                  <a:cubicBezTo>
                    <a:pt x="764" y="628"/>
                    <a:pt x="684" y="550"/>
                    <a:pt x="664" y="445"/>
                  </a:cubicBezTo>
                  <a:cubicBezTo>
                    <a:pt x="669" y="374"/>
                    <a:pt x="661" y="310"/>
                    <a:pt x="743" y="295"/>
                  </a:cubicBezTo>
                  <a:cubicBezTo>
                    <a:pt x="780" y="296"/>
                    <a:pt x="817" y="290"/>
                    <a:pt x="853" y="299"/>
                  </a:cubicBezTo>
                  <a:cubicBezTo>
                    <a:pt x="869" y="303"/>
                    <a:pt x="880" y="339"/>
                    <a:pt x="880" y="339"/>
                  </a:cubicBezTo>
                  <a:cubicBezTo>
                    <a:pt x="886" y="358"/>
                    <a:pt x="895" y="377"/>
                    <a:pt x="902" y="396"/>
                  </a:cubicBezTo>
                  <a:cubicBezTo>
                    <a:pt x="898" y="440"/>
                    <a:pt x="893" y="502"/>
                    <a:pt x="866" y="541"/>
                  </a:cubicBezTo>
                  <a:cubicBezTo>
                    <a:pt x="847" y="604"/>
                    <a:pt x="820" y="666"/>
                    <a:pt x="805" y="730"/>
                  </a:cubicBezTo>
                  <a:cubicBezTo>
                    <a:pt x="805" y="736"/>
                    <a:pt x="793" y="880"/>
                    <a:pt x="836" y="893"/>
                  </a:cubicBezTo>
                  <a:cubicBezTo>
                    <a:pt x="859" y="909"/>
                    <a:pt x="889" y="919"/>
                    <a:pt x="915" y="928"/>
                  </a:cubicBezTo>
                  <a:cubicBezTo>
                    <a:pt x="931" y="933"/>
                    <a:pt x="963" y="941"/>
                    <a:pt x="963" y="941"/>
                  </a:cubicBezTo>
                  <a:cubicBezTo>
                    <a:pt x="1024" y="938"/>
                    <a:pt x="1035" y="943"/>
                    <a:pt x="1078" y="928"/>
                  </a:cubicBezTo>
                  <a:cubicBezTo>
                    <a:pt x="1115" y="901"/>
                    <a:pt x="1141" y="882"/>
                    <a:pt x="1152" y="836"/>
                  </a:cubicBezTo>
                  <a:cubicBezTo>
                    <a:pt x="1148" y="777"/>
                    <a:pt x="1138" y="728"/>
                    <a:pt x="1117" y="673"/>
                  </a:cubicBezTo>
                  <a:cubicBezTo>
                    <a:pt x="1124" y="641"/>
                    <a:pt x="1138" y="626"/>
                    <a:pt x="1170" y="616"/>
                  </a:cubicBezTo>
                  <a:cubicBezTo>
                    <a:pt x="1179" y="617"/>
                    <a:pt x="1188" y="616"/>
                    <a:pt x="1196" y="620"/>
                  </a:cubicBezTo>
                  <a:cubicBezTo>
                    <a:pt x="1200" y="622"/>
                    <a:pt x="1200" y="629"/>
                    <a:pt x="1201" y="634"/>
                  </a:cubicBezTo>
                  <a:cubicBezTo>
                    <a:pt x="1207" y="656"/>
                    <a:pt x="1212" y="674"/>
                    <a:pt x="1218" y="695"/>
                  </a:cubicBezTo>
                  <a:cubicBezTo>
                    <a:pt x="1215" y="748"/>
                    <a:pt x="1188" y="870"/>
                    <a:pt x="1262" y="893"/>
                  </a:cubicBezTo>
                  <a:cubicBezTo>
                    <a:pt x="1280" y="906"/>
                    <a:pt x="1307" y="921"/>
                    <a:pt x="1328" y="928"/>
                  </a:cubicBezTo>
                  <a:cubicBezTo>
                    <a:pt x="1350" y="943"/>
                    <a:pt x="1335" y="935"/>
                    <a:pt x="1372" y="946"/>
                  </a:cubicBezTo>
                  <a:cubicBezTo>
                    <a:pt x="1376" y="947"/>
                    <a:pt x="1385" y="950"/>
                    <a:pt x="1385" y="950"/>
                  </a:cubicBezTo>
                  <a:cubicBezTo>
                    <a:pt x="1406" y="964"/>
                    <a:pt x="1432" y="976"/>
                    <a:pt x="1456" y="985"/>
                  </a:cubicBezTo>
                  <a:cubicBezTo>
                    <a:pt x="1471" y="990"/>
                    <a:pt x="1505" y="995"/>
                    <a:pt x="1517" y="1007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498" name="Text Box 115">
              <a:extLst>
                <a:ext uri="{FF2B5EF4-FFF2-40B4-BE49-F238E27FC236}">
                  <a16:creationId xmlns:a16="http://schemas.microsoft.com/office/drawing/2014/main" id="{BC005177-35A4-4EDA-A9F7-082FFE587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D B E A F C G</a:t>
              </a:r>
            </a:p>
          </p:txBody>
        </p:sp>
      </p:grpSp>
      <p:grpSp>
        <p:nvGrpSpPr>
          <p:cNvPr id="28800" name="Group 128">
            <a:extLst>
              <a:ext uri="{FF2B5EF4-FFF2-40B4-BE49-F238E27FC236}">
                <a16:creationId xmlns:a16="http://schemas.microsoft.com/office/drawing/2014/main" id="{693ECED9-7E0F-452F-A0FE-364571828A4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430713"/>
            <a:ext cx="2514600" cy="2062162"/>
            <a:chOff x="3744" y="2791"/>
            <a:chExt cx="1584" cy="1299"/>
          </a:xfrm>
        </p:grpSpPr>
        <p:sp>
          <p:nvSpPr>
            <p:cNvPr id="20495" name="Freeform 113">
              <a:extLst>
                <a:ext uri="{FF2B5EF4-FFF2-40B4-BE49-F238E27FC236}">
                  <a16:creationId xmlns:a16="http://schemas.microsoft.com/office/drawing/2014/main" id="{9F18CC81-3C8F-4C43-B69B-9C4D83CC9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791"/>
              <a:ext cx="1559" cy="1098"/>
            </a:xfrm>
            <a:custGeom>
              <a:avLst/>
              <a:gdLst>
                <a:gd name="T0" fmla="*/ 569 w 1559"/>
                <a:gd name="T1" fmla="*/ 120 h 1098"/>
                <a:gd name="T2" fmla="*/ 341 w 1559"/>
                <a:gd name="T3" fmla="*/ 278 h 1098"/>
                <a:gd name="T4" fmla="*/ 139 w 1559"/>
                <a:gd name="T5" fmla="*/ 454 h 1098"/>
                <a:gd name="T6" fmla="*/ 59 w 1559"/>
                <a:gd name="T7" fmla="*/ 564 h 1098"/>
                <a:gd name="T8" fmla="*/ 15 w 1559"/>
                <a:gd name="T9" fmla="*/ 836 h 1098"/>
                <a:gd name="T10" fmla="*/ 191 w 1559"/>
                <a:gd name="T11" fmla="*/ 1012 h 1098"/>
                <a:gd name="T12" fmla="*/ 345 w 1559"/>
                <a:gd name="T13" fmla="*/ 933 h 1098"/>
                <a:gd name="T14" fmla="*/ 358 w 1559"/>
                <a:gd name="T15" fmla="*/ 810 h 1098"/>
                <a:gd name="T16" fmla="*/ 328 w 1559"/>
                <a:gd name="T17" fmla="*/ 696 h 1098"/>
                <a:gd name="T18" fmla="*/ 424 w 1559"/>
                <a:gd name="T19" fmla="*/ 674 h 1098"/>
                <a:gd name="T20" fmla="*/ 508 w 1559"/>
                <a:gd name="T21" fmla="*/ 1043 h 1098"/>
                <a:gd name="T22" fmla="*/ 706 w 1559"/>
                <a:gd name="T23" fmla="*/ 1039 h 1098"/>
                <a:gd name="T24" fmla="*/ 745 w 1559"/>
                <a:gd name="T25" fmla="*/ 819 h 1098"/>
                <a:gd name="T26" fmla="*/ 710 w 1559"/>
                <a:gd name="T27" fmla="*/ 766 h 1098"/>
                <a:gd name="T28" fmla="*/ 605 w 1559"/>
                <a:gd name="T29" fmla="*/ 595 h 1098"/>
                <a:gd name="T30" fmla="*/ 565 w 1559"/>
                <a:gd name="T31" fmla="*/ 498 h 1098"/>
                <a:gd name="T32" fmla="*/ 591 w 1559"/>
                <a:gd name="T33" fmla="*/ 419 h 1098"/>
                <a:gd name="T34" fmla="*/ 873 w 1559"/>
                <a:gd name="T35" fmla="*/ 379 h 1098"/>
                <a:gd name="T36" fmla="*/ 868 w 1559"/>
                <a:gd name="T37" fmla="*/ 612 h 1098"/>
                <a:gd name="T38" fmla="*/ 833 w 1559"/>
                <a:gd name="T39" fmla="*/ 709 h 1098"/>
                <a:gd name="T40" fmla="*/ 816 w 1559"/>
                <a:gd name="T41" fmla="*/ 920 h 1098"/>
                <a:gd name="T42" fmla="*/ 978 w 1559"/>
                <a:gd name="T43" fmla="*/ 1083 h 1098"/>
                <a:gd name="T44" fmla="*/ 1167 w 1559"/>
                <a:gd name="T45" fmla="*/ 973 h 1098"/>
                <a:gd name="T46" fmla="*/ 1106 w 1559"/>
                <a:gd name="T47" fmla="*/ 775 h 1098"/>
                <a:gd name="T48" fmla="*/ 1141 w 1559"/>
                <a:gd name="T49" fmla="*/ 661 h 1098"/>
                <a:gd name="T50" fmla="*/ 1181 w 1559"/>
                <a:gd name="T51" fmla="*/ 691 h 1098"/>
                <a:gd name="T52" fmla="*/ 1229 w 1559"/>
                <a:gd name="T53" fmla="*/ 964 h 1098"/>
                <a:gd name="T54" fmla="*/ 1321 w 1559"/>
                <a:gd name="T55" fmla="*/ 1043 h 1098"/>
                <a:gd name="T56" fmla="*/ 1524 w 1559"/>
                <a:gd name="T57" fmla="*/ 1004 h 1098"/>
                <a:gd name="T58" fmla="*/ 1537 w 1559"/>
                <a:gd name="T59" fmla="*/ 819 h 1098"/>
                <a:gd name="T60" fmla="*/ 1484 w 1559"/>
                <a:gd name="T61" fmla="*/ 749 h 1098"/>
                <a:gd name="T62" fmla="*/ 1330 w 1559"/>
                <a:gd name="T63" fmla="*/ 494 h 1098"/>
                <a:gd name="T64" fmla="*/ 1216 w 1559"/>
                <a:gd name="T65" fmla="*/ 353 h 1098"/>
                <a:gd name="T66" fmla="*/ 1027 w 1559"/>
                <a:gd name="T67" fmla="*/ 203 h 1098"/>
                <a:gd name="T68" fmla="*/ 974 w 1559"/>
                <a:gd name="T69" fmla="*/ 137 h 1098"/>
                <a:gd name="T70" fmla="*/ 1009 w 1559"/>
                <a:gd name="T71" fmla="*/ 1 h 1098"/>
                <a:gd name="T72" fmla="*/ 1141 w 1559"/>
                <a:gd name="T73" fmla="*/ 32 h 109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59" h="1098">
                  <a:moveTo>
                    <a:pt x="644" y="45"/>
                  </a:moveTo>
                  <a:cubicBezTo>
                    <a:pt x="634" y="76"/>
                    <a:pt x="596" y="102"/>
                    <a:pt x="569" y="120"/>
                  </a:cubicBezTo>
                  <a:cubicBezTo>
                    <a:pt x="552" y="148"/>
                    <a:pt x="513" y="163"/>
                    <a:pt x="486" y="181"/>
                  </a:cubicBezTo>
                  <a:cubicBezTo>
                    <a:pt x="438" y="214"/>
                    <a:pt x="389" y="245"/>
                    <a:pt x="341" y="278"/>
                  </a:cubicBezTo>
                  <a:cubicBezTo>
                    <a:pt x="293" y="311"/>
                    <a:pt x="254" y="357"/>
                    <a:pt x="209" y="392"/>
                  </a:cubicBezTo>
                  <a:cubicBezTo>
                    <a:pt x="186" y="410"/>
                    <a:pt x="157" y="431"/>
                    <a:pt x="139" y="454"/>
                  </a:cubicBezTo>
                  <a:cubicBezTo>
                    <a:pt x="119" y="480"/>
                    <a:pt x="100" y="514"/>
                    <a:pt x="77" y="537"/>
                  </a:cubicBezTo>
                  <a:cubicBezTo>
                    <a:pt x="68" y="569"/>
                    <a:pt x="81" y="532"/>
                    <a:pt x="59" y="564"/>
                  </a:cubicBezTo>
                  <a:cubicBezTo>
                    <a:pt x="44" y="585"/>
                    <a:pt x="35" y="612"/>
                    <a:pt x="20" y="634"/>
                  </a:cubicBezTo>
                  <a:cubicBezTo>
                    <a:pt x="0" y="707"/>
                    <a:pt x="10" y="726"/>
                    <a:pt x="15" y="836"/>
                  </a:cubicBezTo>
                  <a:cubicBezTo>
                    <a:pt x="18" y="899"/>
                    <a:pt x="58" y="937"/>
                    <a:pt x="108" y="968"/>
                  </a:cubicBezTo>
                  <a:cubicBezTo>
                    <a:pt x="148" y="993"/>
                    <a:pt x="137" y="1005"/>
                    <a:pt x="191" y="1012"/>
                  </a:cubicBezTo>
                  <a:cubicBezTo>
                    <a:pt x="242" y="1009"/>
                    <a:pt x="255" y="1013"/>
                    <a:pt x="292" y="999"/>
                  </a:cubicBezTo>
                  <a:cubicBezTo>
                    <a:pt x="316" y="976"/>
                    <a:pt x="327" y="959"/>
                    <a:pt x="345" y="933"/>
                  </a:cubicBezTo>
                  <a:cubicBezTo>
                    <a:pt x="351" y="914"/>
                    <a:pt x="356" y="895"/>
                    <a:pt x="363" y="876"/>
                  </a:cubicBezTo>
                  <a:cubicBezTo>
                    <a:pt x="361" y="854"/>
                    <a:pt x="361" y="832"/>
                    <a:pt x="358" y="810"/>
                  </a:cubicBezTo>
                  <a:cubicBezTo>
                    <a:pt x="354" y="781"/>
                    <a:pt x="333" y="758"/>
                    <a:pt x="323" y="731"/>
                  </a:cubicBezTo>
                  <a:cubicBezTo>
                    <a:pt x="325" y="719"/>
                    <a:pt x="322" y="706"/>
                    <a:pt x="328" y="696"/>
                  </a:cubicBezTo>
                  <a:cubicBezTo>
                    <a:pt x="339" y="678"/>
                    <a:pt x="371" y="673"/>
                    <a:pt x="389" y="669"/>
                  </a:cubicBezTo>
                  <a:cubicBezTo>
                    <a:pt x="401" y="671"/>
                    <a:pt x="413" y="670"/>
                    <a:pt x="424" y="674"/>
                  </a:cubicBezTo>
                  <a:cubicBezTo>
                    <a:pt x="443" y="682"/>
                    <a:pt x="444" y="740"/>
                    <a:pt x="446" y="753"/>
                  </a:cubicBezTo>
                  <a:cubicBezTo>
                    <a:pt x="447" y="797"/>
                    <a:pt x="424" y="998"/>
                    <a:pt x="508" y="1043"/>
                  </a:cubicBezTo>
                  <a:cubicBezTo>
                    <a:pt x="528" y="1054"/>
                    <a:pt x="552" y="1054"/>
                    <a:pt x="574" y="1056"/>
                  </a:cubicBezTo>
                  <a:cubicBezTo>
                    <a:pt x="635" y="1053"/>
                    <a:pt x="657" y="1054"/>
                    <a:pt x="706" y="1039"/>
                  </a:cubicBezTo>
                  <a:cubicBezTo>
                    <a:pt x="738" y="1006"/>
                    <a:pt x="756" y="975"/>
                    <a:pt x="772" y="933"/>
                  </a:cubicBezTo>
                  <a:cubicBezTo>
                    <a:pt x="765" y="899"/>
                    <a:pt x="761" y="849"/>
                    <a:pt x="745" y="819"/>
                  </a:cubicBezTo>
                  <a:cubicBezTo>
                    <a:pt x="734" y="799"/>
                    <a:pt x="738" y="812"/>
                    <a:pt x="723" y="793"/>
                  </a:cubicBezTo>
                  <a:cubicBezTo>
                    <a:pt x="684" y="743"/>
                    <a:pt x="741" y="811"/>
                    <a:pt x="710" y="766"/>
                  </a:cubicBezTo>
                  <a:cubicBezTo>
                    <a:pt x="701" y="753"/>
                    <a:pt x="686" y="738"/>
                    <a:pt x="675" y="727"/>
                  </a:cubicBezTo>
                  <a:cubicBezTo>
                    <a:pt x="662" y="680"/>
                    <a:pt x="626" y="639"/>
                    <a:pt x="605" y="595"/>
                  </a:cubicBezTo>
                  <a:cubicBezTo>
                    <a:pt x="597" y="579"/>
                    <a:pt x="597" y="566"/>
                    <a:pt x="587" y="551"/>
                  </a:cubicBezTo>
                  <a:cubicBezTo>
                    <a:pt x="582" y="532"/>
                    <a:pt x="576" y="514"/>
                    <a:pt x="565" y="498"/>
                  </a:cubicBezTo>
                  <a:cubicBezTo>
                    <a:pt x="562" y="489"/>
                    <a:pt x="556" y="481"/>
                    <a:pt x="556" y="472"/>
                  </a:cubicBezTo>
                  <a:cubicBezTo>
                    <a:pt x="556" y="449"/>
                    <a:pt x="576" y="432"/>
                    <a:pt x="591" y="419"/>
                  </a:cubicBezTo>
                  <a:cubicBezTo>
                    <a:pt x="643" y="376"/>
                    <a:pt x="696" y="362"/>
                    <a:pt x="763" y="353"/>
                  </a:cubicBezTo>
                  <a:cubicBezTo>
                    <a:pt x="812" y="356"/>
                    <a:pt x="835" y="353"/>
                    <a:pt x="873" y="379"/>
                  </a:cubicBezTo>
                  <a:cubicBezTo>
                    <a:pt x="886" y="397"/>
                    <a:pt x="895" y="418"/>
                    <a:pt x="908" y="436"/>
                  </a:cubicBezTo>
                  <a:cubicBezTo>
                    <a:pt x="924" y="492"/>
                    <a:pt x="901" y="564"/>
                    <a:pt x="868" y="612"/>
                  </a:cubicBezTo>
                  <a:cubicBezTo>
                    <a:pt x="862" y="633"/>
                    <a:pt x="853" y="645"/>
                    <a:pt x="846" y="665"/>
                  </a:cubicBezTo>
                  <a:cubicBezTo>
                    <a:pt x="841" y="680"/>
                    <a:pt x="839" y="695"/>
                    <a:pt x="833" y="709"/>
                  </a:cubicBezTo>
                  <a:cubicBezTo>
                    <a:pt x="827" y="742"/>
                    <a:pt x="817" y="773"/>
                    <a:pt x="811" y="806"/>
                  </a:cubicBezTo>
                  <a:cubicBezTo>
                    <a:pt x="813" y="844"/>
                    <a:pt x="813" y="882"/>
                    <a:pt x="816" y="920"/>
                  </a:cubicBezTo>
                  <a:cubicBezTo>
                    <a:pt x="820" y="977"/>
                    <a:pt x="870" y="1042"/>
                    <a:pt x="921" y="1065"/>
                  </a:cubicBezTo>
                  <a:cubicBezTo>
                    <a:pt x="939" y="1073"/>
                    <a:pt x="960" y="1076"/>
                    <a:pt x="978" y="1083"/>
                  </a:cubicBezTo>
                  <a:cubicBezTo>
                    <a:pt x="1101" y="1078"/>
                    <a:pt x="1091" y="1098"/>
                    <a:pt x="1150" y="1034"/>
                  </a:cubicBezTo>
                  <a:cubicBezTo>
                    <a:pt x="1156" y="1013"/>
                    <a:pt x="1163" y="995"/>
                    <a:pt x="1167" y="973"/>
                  </a:cubicBezTo>
                  <a:cubicBezTo>
                    <a:pt x="1164" y="927"/>
                    <a:pt x="1164" y="870"/>
                    <a:pt x="1141" y="828"/>
                  </a:cubicBezTo>
                  <a:cubicBezTo>
                    <a:pt x="1131" y="810"/>
                    <a:pt x="1116" y="793"/>
                    <a:pt x="1106" y="775"/>
                  </a:cubicBezTo>
                  <a:cubicBezTo>
                    <a:pt x="1097" y="759"/>
                    <a:pt x="1095" y="739"/>
                    <a:pt x="1088" y="722"/>
                  </a:cubicBezTo>
                  <a:cubicBezTo>
                    <a:pt x="1095" y="678"/>
                    <a:pt x="1099" y="670"/>
                    <a:pt x="1141" y="661"/>
                  </a:cubicBezTo>
                  <a:cubicBezTo>
                    <a:pt x="1151" y="662"/>
                    <a:pt x="1163" y="660"/>
                    <a:pt x="1172" y="665"/>
                  </a:cubicBezTo>
                  <a:cubicBezTo>
                    <a:pt x="1180" y="669"/>
                    <a:pt x="1178" y="682"/>
                    <a:pt x="1181" y="691"/>
                  </a:cubicBezTo>
                  <a:cubicBezTo>
                    <a:pt x="1188" y="712"/>
                    <a:pt x="1190" y="726"/>
                    <a:pt x="1203" y="744"/>
                  </a:cubicBezTo>
                  <a:cubicBezTo>
                    <a:pt x="1225" y="814"/>
                    <a:pt x="1208" y="892"/>
                    <a:pt x="1229" y="964"/>
                  </a:cubicBezTo>
                  <a:cubicBezTo>
                    <a:pt x="1235" y="986"/>
                    <a:pt x="1242" y="1014"/>
                    <a:pt x="1264" y="1026"/>
                  </a:cubicBezTo>
                  <a:cubicBezTo>
                    <a:pt x="1277" y="1033"/>
                    <a:pt x="1306" y="1040"/>
                    <a:pt x="1321" y="1043"/>
                  </a:cubicBezTo>
                  <a:cubicBezTo>
                    <a:pt x="1406" y="1040"/>
                    <a:pt x="1420" y="1043"/>
                    <a:pt x="1480" y="1030"/>
                  </a:cubicBezTo>
                  <a:cubicBezTo>
                    <a:pt x="1511" y="1008"/>
                    <a:pt x="1496" y="1016"/>
                    <a:pt x="1524" y="1004"/>
                  </a:cubicBezTo>
                  <a:cubicBezTo>
                    <a:pt x="1543" y="984"/>
                    <a:pt x="1550" y="971"/>
                    <a:pt x="1559" y="946"/>
                  </a:cubicBezTo>
                  <a:cubicBezTo>
                    <a:pt x="1555" y="911"/>
                    <a:pt x="1557" y="850"/>
                    <a:pt x="1537" y="819"/>
                  </a:cubicBezTo>
                  <a:cubicBezTo>
                    <a:pt x="1534" y="814"/>
                    <a:pt x="1527" y="811"/>
                    <a:pt x="1524" y="806"/>
                  </a:cubicBezTo>
                  <a:cubicBezTo>
                    <a:pt x="1508" y="781"/>
                    <a:pt x="1508" y="764"/>
                    <a:pt x="1484" y="749"/>
                  </a:cubicBezTo>
                  <a:cubicBezTo>
                    <a:pt x="1448" y="693"/>
                    <a:pt x="1417" y="632"/>
                    <a:pt x="1387" y="573"/>
                  </a:cubicBezTo>
                  <a:cubicBezTo>
                    <a:pt x="1372" y="544"/>
                    <a:pt x="1349" y="520"/>
                    <a:pt x="1330" y="494"/>
                  </a:cubicBezTo>
                  <a:cubicBezTo>
                    <a:pt x="1314" y="472"/>
                    <a:pt x="1306" y="443"/>
                    <a:pt x="1286" y="423"/>
                  </a:cubicBezTo>
                  <a:cubicBezTo>
                    <a:pt x="1268" y="405"/>
                    <a:pt x="1239" y="365"/>
                    <a:pt x="1216" y="353"/>
                  </a:cubicBezTo>
                  <a:cubicBezTo>
                    <a:pt x="1199" y="344"/>
                    <a:pt x="1182" y="333"/>
                    <a:pt x="1167" y="322"/>
                  </a:cubicBezTo>
                  <a:cubicBezTo>
                    <a:pt x="1116" y="286"/>
                    <a:pt x="1072" y="245"/>
                    <a:pt x="1027" y="203"/>
                  </a:cubicBezTo>
                  <a:cubicBezTo>
                    <a:pt x="1014" y="191"/>
                    <a:pt x="1002" y="178"/>
                    <a:pt x="992" y="164"/>
                  </a:cubicBezTo>
                  <a:cubicBezTo>
                    <a:pt x="985" y="155"/>
                    <a:pt x="980" y="146"/>
                    <a:pt x="974" y="137"/>
                  </a:cubicBezTo>
                  <a:cubicBezTo>
                    <a:pt x="971" y="133"/>
                    <a:pt x="965" y="124"/>
                    <a:pt x="965" y="124"/>
                  </a:cubicBezTo>
                  <a:cubicBezTo>
                    <a:pt x="953" y="73"/>
                    <a:pt x="953" y="11"/>
                    <a:pt x="1009" y="1"/>
                  </a:cubicBezTo>
                  <a:cubicBezTo>
                    <a:pt x="1081" y="4"/>
                    <a:pt x="1078" y="0"/>
                    <a:pt x="1123" y="14"/>
                  </a:cubicBezTo>
                  <a:cubicBezTo>
                    <a:pt x="1137" y="23"/>
                    <a:pt x="1159" y="22"/>
                    <a:pt x="1141" y="32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496" name="Text Box 116">
              <a:extLst>
                <a:ext uri="{FF2B5EF4-FFF2-40B4-BE49-F238E27FC236}">
                  <a16:creationId xmlns:a16="http://schemas.microsoft.com/office/drawing/2014/main" id="{FA396C00-09A0-41C6-924F-D3B5FF348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</a:rPr>
                <a:t>D E B F G C A</a:t>
              </a:r>
            </a:p>
          </p:txBody>
        </p:sp>
      </p:grpSp>
      <p:sp>
        <p:nvSpPr>
          <p:cNvPr id="20494" name="Rectangle 1">
            <a:extLst>
              <a:ext uri="{FF2B5EF4-FFF2-40B4-BE49-F238E27FC236}">
                <a16:creationId xmlns:a16="http://schemas.microsoft.com/office/drawing/2014/main" id="{49B51E8F-7FF0-483F-961B-8AB1251E0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6589713"/>
            <a:ext cx="7613650" cy="3381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600">
                <a:latin typeface="Calibri" panose="020F0502020204030204" pitchFamily="34" charset="0"/>
                <a:hlinkClick r:id="rId2"/>
              </a:rPr>
              <a:t>Ref: https://www.cis.upenn.edu/~matuszek/cit594-2005/Lectures/09-binary-trees.ppt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5" autoUpdateAnimBg="0"/>
      <p:bldP spid="28676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Exercise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88354-6D94-4716-AE04-382125ED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48" y="2056562"/>
            <a:ext cx="7772400" cy="486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en-US" altLang="en-US" sz="2400" kern="0">
                <a:latin typeface="Calibri" panose="020F0502020204030204" pitchFamily="34" charset="0"/>
                <a:cs typeface="Times New Roman" panose="02020603050405020304" pitchFamily="18" charset="0"/>
              </a:rPr>
              <a:t>Assume each node holds a single character.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en-US" sz="2400" kern="0">
                <a:latin typeface="Calibri" panose="020F0502020204030204" pitchFamily="34" charset="0"/>
                <a:cs typeface="Times New Roman" panose="02020603050405020304" pitchFamily="18" charset="0"/>
              </a:rPr>
              <a:t>1.	Show a single tree,</a:t>
            </a:r>
          </a:p>
          <a:p>
            <a:pPr marL="914400" lvl="1" indent="-457200" algn="just" eaLnBrk="1" hangingPunct="1">
              <a:buFont typeface="+mj-lt"/>
              <a:buAutoNum type="alphaLcParenR"/>
              <a:defRPr/>
            </a:pPr>
            <a:r>
              <a:rPr lang="en-US" altLang="en-US" sz="2400" kern="0">
                <a:latin typeface="Calibri" panose="020F0502020204030204" pitchFamily="34" charset="0"/>
                <a:cs typeface="Times New Roman" panose="02020603050405020304" pitchFamily="18" charset="0"/>
              </a:rPr>
              <a:t> whose preorder traversal yields the order     </a:t>
            </a:r>
          </a:p>
          <a:p>
            <a:pPr marL="457200" lvl="1" indent="0" algn="just" eaLnBrk="1" hangingPunct="1">
              <a:buFontTx/>
              <a:buNone/>
              <a:defRPr/>
            </a:pPr>
            <a:r>
              <a:rPr lang="en-US" altLang="en-US" sz="2400" kern="0">
                <a:latin typeface="Calibri" panose="020F0502020204030204" pitchFamily="34" charset="0"/>
                <a:cs typeface="Times New Roman" panose="02020603050405020304" pitchFamily="18" charset="0"/>
              </a:rPr>
              <a:t>  		T E S T I N G</a:t>
            </a:r>
          </a:p>
          <a:p>
            <a:pPr marL="914400" lvl="1" indent="-457200" algn="just" eaLnBrk="1" hangingPunct="1">
              <a:buFont typeface="+mj-lt"/>
              <a:buAutoNum type="alphaLcParenR" startAt="2"/>
              <a:defRPr/>
            </a:pPr>
            <a:r>
              <a:rPr lang="en-US" altLang="en-US" sz="2400" kern="0">
                <a:latin typeface="Calibri" panose="020F0502020204030204" pitchFamily="34" charset="0"/>
                <a:cs typeface="Times New Roman" panose="02020603050405020304" pitchFamily="18" charset="0"/>
              </a:rPr>
              <a:t>and whose inorder traversal yields the order  </a:t>
            </a:r>
          </a:p>
          <a:p>
            <a:pPr marL="457200" lvl="1" indent="0" algn="just" eaLnBrk="1" hangingPunct="1">
              <a:buFontTx/>
              <a:buNone/>
              <a:defRPr/>
            </a:pPr>
            <a:r>
              <a:rPr lang="en-US" altLang="en-US" sz="2400" kern="0">
                <a:latin typeface="Calibri" panose="020F0502020204030204" pitchFamily="34" charset="0"/>
                <a:cs typeface="Times New Roman" panose="02020603050405020304" pitchFamily="18" charset="0"/>
              </a:rPr>
              <a:t>	 	S E I T N T G </a:t>
            </a:r>
          </a:p>
          <a:p>
            <a:pPr marL="660400" indent="-660400" algn="just" eaLnBrk="1" hangingPunct="1">
              <a:buFontTx/>
              <a:buNone/>
              <a:defRPr/>
            </a:pPr>
            <a:r>
              <a:rPr lang="en-GB" altLang="en-US" sz="2400" kern="0">
                <a:latin typeface="Calibri" panose="020F0502020204030204" pitchFamily="34" charset="0"/>
                <a:cs typeface="Times New Roman" panose="02020603050405020304" pitchFamily="18" charset="0"/>
              </a:rPr>
              <a:t>2. Show a single tree,</a:t>
            </a:r>
          </a:p>
          <a:p>
            <a:pPr marL="1035050" lvl="1" indent="-577850" algn="just" eaLnBrk="1" hangingPunct="1">
              <a:buFont typeface="+mj-lt"/>
              <a:buAutoNum type="alphaLcParenR"/>
              <a:defRPr/>
            </a:pPr>
            <a:r>
              <a:rPr lang="en-GB" altLang="en-US" sz="2400" kern="0">
                <a:latin typeface="Calibri" panose="020F0502020204030204" pitchFamily="34" charset="0"/>
                <a:cs typeface="Times New Roman" panose="02020603050405020304" pitchFamily="18" charset="0"/>
              </a:rPr>
              <a:t>whose preorder traversal yields the order      	MYDIPLOMA</a:t>
            </a:r>
          </a:p>
          <a:p>
            <a:pPr marL="1035050" lvl="1" indent="-577850" eaLnBrk="1" hangingPunct="1">
              <a:buFontTx/>
              <a:buAutoNum type="alphaLcParenR"/>
              <a:defRPr/>
            </a:pPr>
            <a:r>
              <a:rPr lang="en-GB" altLang="en-US" sz="2400" kern="0">
                <a:latin typeface="Calibri" panose="020F0502020204030204" pitchFamily="34" charset="0"/>
                <a:cs typeface="Times New Roman" panose="02020603050405020304" pitchFamily="18" charset="0"/>
              </a:rPr>
              <a:t>and whose inorder traversal yields the order   	IDPYLOMMA</a:t>
            </a:r>
            <a:r>
              <a:rPr lang="en-GB" altLang="en-US" sz="2400" kern="0">
                <a:latin typeface="Calibri" panose="020F0502020204030204" pitchFamily="34" charset="0"/>
              </a:rPr>
              <a:t> 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sz="2400" ker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GB" altLang="en-US" kern="0" dirty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95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E706C34-FF2B-4BEB-A83B-154DA79CE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Inorder Implementation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F8F48F-CE28-4B38-9C3B-9BA189330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dirty="0"/>
              <a:t>Recursive procedure for implementing traversals.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err="1">
                <a:latin typeface="Lucida Sans Typewriter" panose="020B0509030504030204" pitchFamily="49" charset="0"/>
              </a:rPr>
              <a:t>Inorder</a:t>
            </a:r>
            <a:r>
              <a:rPr lang="en-US" altLang="en-US" sz="2000" dirty="0">
                <a:latin typeface="Lucida Sans Typewriter" panose="020B0509030504030204" pitchFamily="49" charset="0"/>
              </a:rPr>
              <a:t> (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Treenode</a:t>
            </a:r>
            <a:r>
              <a:rPr lang="en-US" altLang="en-US" sz="2000" dirty="0">
                <a:latin typeface="Lucida Sans Typewriter" panose="020B0509030504030204" pitchFamily="49" charset="0"/>
              </a:rPr>
              <a:t> *root){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ucida Sans Typewriter" panose="020B0509030504030204" pitchFamily="49" charset="0"/>
              </a:rPr>
              <a:t>	If (root != Null)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ucida Sans Typewriter" panose="020B0509030504030204" pitchFamily="49" charset="0"/>
              </a:rPr>
              <a:t>	 {</a:t>
            </a: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000" dirty="0">
                <a:latin typeface="Lucida Sans Typewriter" panose="020B0509030504030204" pitchFamily="49" charset="0"/>
              </a:rPr>
              <a:t>				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Inorder</a:t>
            </a:r>
            <a:r>
              <a:rPr lang="en-US" altLang="en-US" sz="2000" dirty="0">
                <a:latin typeface="Lucida Sans Typewriter" panose="020B0509030504030204" pitchFamily="49" charset="0"/>
              </a:rPr>
              <a:t>(root-&gt;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lchild</a:t>
            </a:r>
            <a:r>
              <a:rPr lang="en-US" altLang="en-US" sz="2000" dirty="0">
                <a:latin typeface="Lucida Sans Typewriter" panose="020B0509030504030204" pitchFamily="49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000" dirty="0">
                <a:latin typeface="Lucida Sans Typewriter" panose="020B0509030504030204" pitchFamily="49" charset="0"/>
              </a:rPr>
              <a:t>				{ process root-&gt;data }</a:t>
            </a: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sz="2000" dirty="0">
                <a:latin typeface="Lucida Sans Typewriter" panose="020B0509030504030204" pitchFamily="49" charset="0"/>
              </a:rPr>
              <a:t>				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Inorder</a:t>
            </a:r>
            <a:r>
              <a:rPr lang="en-US" altLang="en-US" sz="2000" dirty="0">
                <a:latin typeface="Lucida Sans Typewriter" panose="020B0509030504030204" pitchFamily="49" charset="0"/>
              </a:rPr>
              <a:t> (root-&gt;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rchild</a:t>
            </a:r>
            <a:r>
              <a:rPr lang="en-US" altLang="en-US" sz="2000" dirty="0">
                <a:latin typeface="Lucida Sans Typewriter" panose="020B0509030504030204" pitchFamily="49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ucida Sans Typewriter" panose="020B0509030504030204" pitchFamily="49" charset="0"/>
              </a:rPr>
              <a:t>	}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ucida Sans Typewriter" panose="020B05090305040302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75401D3-6CD1-4DA8-9ACB-D98FE817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altLang="en-US"/>
              <a:t>Count</a:t>
            </a:r>
            <a:endParaRPr lang="en-IE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08A280D-3B30-4DBD-B3C0-97CAE2DA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A5A34C4D-BBCB-43E5-B81E-B15A11A0F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8" t="35965" r="32769" b="38889"/>
          <a:stretch/>
        </p:blipFill>
        <p:spPr bwMode="auto">
          <a:xfrm>
            <a:off x="755576" y="1628800"/>
            <a:ext cx="8064376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F2E97FF-26AC-44CA-B17C-5E6CD804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altLang="en-US"/>
              <a:t>Accumulate</a:t>
            </a:r>
            <a:endParaRPr lang="en-IE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6CD753E-EC87-4F67-9557-85C96366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/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D9101098-2AD9-48A5-B00C-EFD6B3748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7" t="35585" r="34460" b="39040"/>
          <a:stretch/>
        </p:blipFill>
        <p:spPr bwMode="auto">
          <a:xfrm>
            <a:off x="611560" y="1412776"/>
            <a:ext cx="8245102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AB5675BF-5E55-4146-8321-2F52974B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1140485"/>
            <a:ext cx="452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</a:rPr>
              <a:t>Recursion on Trees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05EF822C-7550-480E-A316-328E6E8AFF9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209800"/>
            <a:ext cx="457200" cy="914400"/>
            <a:chOff x="2432" y="1328"/>
            <a:chExt cx="906" cy="2075"/>
          </a:xfrm>
        </p:grpSpPr>
        <p:sp>
          <p:nvSpPr>
            <p:cNvPr id="25653" name="Freeform 4">
              <a:extLst>
                <a:ext uri="{FF2B5EF4-FFF2-40B4-BE49-F238E27FC236}">
                  <a16:creationId xmlns:a16="http://schemas.microsoft.com/office/drawing/2014/main" id="{248EE312-3142-461B-92B2-1C84BD317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1328"/>
              <a:ext cx="450" cy="433"/>
            </a:xfrm>
            <a:custGeom>
              <a:avLst/>
              <a:gdLst>
                <a:gd name="T0" fmla="*/ 1577 w 410"/>
                <a:gd name="T1" fmla="*/ 397 h 406"/>
                <a:gd name="T2" fmla="*/ 1274 w 410"/>
                <a:gd name="T3" fmla="*/ 141 h 406"/>
                <a:gd name="T4" fmla="*/ 972 w 410"/>
                <a:gd name="T5" fmla="*/ 0 h 406"/>
                <a:gd name="T6" fmla="*/ 621 w 410"/>
                <a:gd name="T7" fmla="*/ 0 h 406"/>
                <a:gd name="T8" fmla="*/ 235 w 410"/>
                <a:gd name="T9" fmla="*/ 90 h 406"/>
                <a:gd name="T10" fmla="*/ 55 w 410"/>
                <a:gd name="T11" fmla="*/ 241 h 406"/>
                <a:gd name="T12" fmla="*/ 0 w 410"/>
                <a:gd name="T13" fmla="*/ 450 h 406"/>
                <a:gd name="T14" fmla="*/ 55 w 410"/>
                <a:gd name="T15" fmla="*/ 723 h 406"/>
                <a:gd name="T16" fmla="*/ 288 w 410"/>
                <a:gd name="T17" fmla="*/ 1037 h 406"/>
                <a:gd name="T18" fmla="*/ 713 w 410"/>
                <a:gd name="T19" fmla="*/ 1238 h 406"/>
                <a:gd name="T20" fmla="*/ 1035 w 410"/>
                <a:gd name="T21" fmla="*/ 1344 h 406"/>
                <a:gd name="T22" fmla="*/ 1365 w 410"/>
                <a:gd name="T23" fmla="*/ 1379 h 406"/>
                <a:gd name="T24" fmla="*/ 1631 w 410"/>
                <a:gd name="T25" fmla="*/ 1330 h 406"/>
                <a:gd name="T26" fmla="*/ 1776 w 410"/>
                <a:gd name="T27" fmla="*/ 1238 h 406"/>
                <a:gd name="T28" fmla="*/ 1865 w 410"/>
                <a:gd name="T29" fmla="*/ 1037 h 406"/>
                <a:gd name="T30" fmla="*/ 1848 w 410"/>
                <a:gd name="T31" fmla="*/ 789 h 406"/>
                <a:gd name="T32" fmla="*/ 1745 w 410"/>
                <a:gd name="T33" fmla="*/ 588 h 406"/>
                <a:gd name="T34" fmla="*/ 2345 w 410"/>
                <a:gd name="T35" fmla="*/ 397 h 406"/>
                <a:gd name="T36" fmla="*/ 2400 w 410"/>
                <a:gd name="T37" fmla="*/ 311 h 406"/>
                <a:gd name="T38" fmla="*/ 2345 w 410"/>
                <a:gd name="T39" fmla="*/ 274 h 406"/>
                <a:gd name="T40" fmla="*/ 1687 w 410"/>
                <a:gd name="T41" fmla="*/ 499 h 406"/>
                <a:gd name="T42" fmla="*/ 1577 w 410"/>
                <a:gd name="T43" fmla="*/ 397 h 40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10"/>
                <a:gd name="T67" fmla="*/ 0 h 406"/>
                <a:gd name="T68" fmla="*/ 410 w 410"/>
                <a:gd name="T69" fmla="*/ 406 h 40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10" h="406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54" name="Freeform 5">
              <a:extLst>
                <a:ext uri="{FF2B5EF4-FFF2-40B4-BE49-F238E27FC236}">
                  <a16:creationId xmlns:a16="http://schemas.microsoft.com/office/drawing/2014/main" id="{4A3B6536-82F4-43AC-A84F-DCB0E4F66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" y="1810"/>
              <a:ext cx="362" cy="582"/>
            </a:xfrm>
            <a:custGeom>
              <a:avLst/>
              <a:gdLst>
                <a:gd name="T0" fmla="*/ 2019 w 329"/>
                <a:gd name="T1" fmla="*/ 48 h 546"/>
                <a:gd name="T2" fmla="*/ 1797 w 329"/>
                <a:gd name="T3" fmla="*/ 0 h 546"/>
                <a:gd name="T4" fmla="*/ 1339 w 329"/>
                <a:gd name="T5" fmla="*/ 5 h 546"/>
                <a:gd name="T6" fmla="*/ 921 w 329"/>
                <a:gd name="T7" fmla="*/ 188 h 546"/>
                <a:gd name="T8" fmla="*/ 338 w 329"/>
                <a:gd name="T9" fmla="*/ 548 h 546"/>
                <a:gd name="T10" fmla="*/ 37 w 329"/>
                <a:gd name="T11" fmla="*/ 832 h 546"/>
                <a:gd name="T12" fmla="*/ 0 w 329"/>
                <a:gd name="T13" fmla="*/ 938 h 546"/>
                <a:gd name="T14" fmla="*/ 158 w 329"/>
                <a:gd name="T15" fmla="*/ 1120 h 546"/>
                <a:gd name="T16" fmla="*/ 494 w 329"/>
                <a:gd name="T17" fmla="*/ 1211 h 546"/>
                <a:gd name="T18" fmla="*/ 921 w 329"/>
                <a:gd name="T19" fmla="*/ 1310 h 546"/>
                <a:gd name="T20" fmla="*/ 1276 w 329"/>
                <a:gd name="T21" fmla="*/ 1357 h 546"/>
                <a:gd name="T22" fmla="*/ 1426 w 329"/>
                <a:gd name="T23" fmla="*/ 1445 h 546"/>
                <a:gd name="T24" fmla="*/ 1339 w 329"/>
                <a:gd name="T25" fmla="*/ 1566 h 546"/>
                <a:gd name="T26" fmla="*/ 1094 w 329"/>
                <a:gd name="T27" fmla="*/ 1701 h 546"/>
                <a:gd name="T28" fmla="*/ 775 w 329"/>
                <a:gd name="T29" fmla="*/ 1720 h 546"/>
                <a:gd name="T30" fmla="*/ 560 w 329"/>
                <a:gd name="T31" fmla="*/ 1667 h 546"/>
                <a:gd name="T32" fmla="*/ 429 w 329"/>
                <a:gd name="T33" fmla="*/ 1720 h 546"/>
                <a:gd name="T34" fmla="*/ 463 w 329"/>
                <a:gd name="T35" fmla="*/ 1782 h 546"/>
                <a:gd name="T36" fmla="*/ 720 w 329"/>
                <a:gd name="T37" fmla="*/ 1838 h 546"/>
                <a:gd name="T38" fmla="*/ 1094 w 329"/>
                <a:gd name="T39" fmla="*/ 1838 h 546"/>
                <a:gd name="T40" fmla="*/ 1426 w 329"/>
                <a:gd name="T41" fmla="*/ 1782 h 546"/>
                <a:gd name="T42" fmla="*/ 1621 w 329"/>
                <a:gd name="T43" fmla="*/ 1720 h 546"/>
                <a:gd name="T44" fmla="*/ 1737 w 329"/>
                <a:gd name="T45" fmla="*/ 1596 h 546"/>
                <a:gd name="T46" fmla="*/ 1797 w 329"/>
                <a:gd name="T47" fmla="*/ 1467 h 546"/>
                <a:gd name="T48" fmla="*/ 1656 w 329"/>
                <a:gd name="T49" fmla="*/ 1343 h 546"/>
                <a:gd name="T50" fmla="*/ 1276 w 329"/>
                <a:gd name="T51" fmla="*/ 1260 h 546"/>
                <a:gd name="T52" fmla="*/ 836 w 329"/>
                <a:gd name="T53" fmla="*/ 1189 h 546"/>
                <a:gd name="T54" fmla="*/ 463 w 329"/>
                <a:gd name="T55" fmla="*/ 1070 h 546"/>
                <a:gd name="T56" fmla="*/ 371 w 329"/>
                <a:gd name="T57" fmla="*/ 972 h 546"/>
                <a:gd name="T58" fmla="*/ 429 w 329"/>
                <a:gd name="T59" fmla="*/ 781 h 546"/>
                <a:gd name="T60" fmla="*/ 720 w 329"/>
                <a:gd name="T61" fmla="*/ 548 h 546"/>
                <a:gd name="T62" fmla="*/ 1058 w 329"/>
                <a:gd name="T63" fmla="*/ 408 h 546"/>
                <a:gd name="T64" fmla="*/ 1580 w 329"/>
                <a:gd name="T65" fmla="*/ 307 h 546"/>
                <a:gd name="T66" fmla="*/ 2019 w 329"/>
                <a:gd name="T67" fmla="*/ 254 h 546"/>
                <a:gd name="T68" fmla="*/ 2019 w 329"/>
                <a:gd name="T69" fmla="*/ 117 h 546"/>
                <a:gd name="T70" fmla="*/ 2019 w 329"/>
                <a:gd name="T71" fmla="*/ 48 h 5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9"/>
                <a:gd name="T109" fmla="*/ 0 h 546"/>
                <a:gd name="T110" fmla="*/ 329 w 329"/>
                <a:gd name="T111" fmla="*/ 546 h 5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55" name="Freeform 6">
              <a:extLst>
                <a:ext uri="{FF2B5EF4-FFF2-40B4-BE49-F238E27FC236}">
                  <a16:creationId xmlns:a16="http://schemas.microsoft.com/office/drawing/2014/main" id="{304DF45D-123B-403E-9A69-847169F0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" y="1811"/>
              <a:ext cx="339" cy="717"/>
            </a:xfrm>
            <a:custGeom>
              <a:avLst/>
              <a:gdLst>
                <a:gd name="T0" fmla="*/ 1561 w 309"/>
                <a:gd name="T1" fmla="*/ 710 h 673"/>
                <a:gd name="T2" fmla="*/ 1378 w 309"/>
                <a:gd name="T3" fmla="*/ 289 h 673"/>
                <a:gd name="T4" fmla="*/ 1182 w 309"/>
                <a:gd name="T5" fmla="*/ 85 h 673"/>
                <a:gd name="T6" fmla="*/ 732 w 309"/>
                <a:gd name="T7" fmla="*/ 0 h 673"/>
                <a:gd name="T8" fmla="*/ 287 w 309"/>
                <a:gd name="T9" fmla="*/ 35 h 673"/>
                <a:gd name="T10" fmla="*/ 87 w 309"/>
                <a:gd name="T11" fmla="*/ 254 h 673"/>
                <a:gd name="T12" fmla="*/ 114 w 309"/>
                <a:gd name="T13" fmla="*/ 521 h 673"/>
                <a:gd name="T14" fmla="*/ 234 w 309"/>
                <a:gd name="T15" fmla="*/ 959 h 673"/>
                <a:gd name="T16" fmla="*/ 234 w 309"/>
                <a:gd name="T17" fmla="*/ 1345 h 673"/>
                <a:gd name="T18" fmla="*/ 87 w 309"/>
                <a:gd name="T19" fmla="*/ 1678 h 673"/>
                <a:gd name="T20" fmla="*/ 0 w 309"/>
                <a:gd name="T21" fmla="*/ 1870 h 673"/>
                <a:gd name="T22" fmla="*/ 55 w 309"/>
                <a:gd name="T23" fmla="*/ 2037 h 673"/>
                <a:gd name="T24" fmla="*/ 259 w 309"/>
                <a:gd name="T25" fmla="*/ 2124 h 673"/>
                <a:gd name="T26" fmla="*/ 538 w 309"/>
                <a:gd name="T27" fmla="*/ 2202 h 673"/>
                <a:gd name="T28" fmla="*/ 787 w 309"/>
                <a:gd name="T29" fmla="*/ 2242 h 673"/>
                <a:gd name="T30" fmla="*/ 1129 w 309"/>
                <a:gd name="T31" fmla="*/ 2242 h 673"/>
                <a:gd name="T32" fmla="*/ 1505 w 309"/>
                <a:gd name="T33" fmla="*/ 2067 h 673"/>
                <a:gd name="T34" fmla="*/ 1796 w 309"/>
                <a:gd name="T35" fmla="*/ 1714 h 673"/>
                <a:gd name="T36" fmla="*/ 1773 w 309"/>
                <a:gd name="T37" fmla="*/ 1394 h 673"/>
                <a:gd name="T38" fmla="*/ 1594 w 309"/>
                <a:gd name="T39" fmla="*/ 1024 h 673"/>
                <a:gd name="T40" fmla="*/ 1561 w 309"/>
                <a:gd name="T41" fmla="*/ 710 h 6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9"/>
                <a:gd name="T64" fmla="*/ 0 h 673"/>
                <a:gd name="T65" fmla="*/ 309 w 309"/>
                <a:gd name="T66" fmla="*/ 673 h 6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9" h="673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56" name="Freeform 7">
              <a:extLst>
                <a:ext uri="{FF2B5EF4-FFF2-40B4-BE49-F238E27FC236}">
                  <a16:creationId xmlns:a16="http://schemas.microsoft.com/office/drawing/2014/main" id="{9A88A185-0293-4DB2-8F36-911BA2E6B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2365"/>
              <a:ext cx="259" cy="1038"/>
            </a:xfrm>
            <a:custGeom>
              <a:avLst/>
              <a:gdLst>
                <a:gd name="T0" fmla="*/ 1418 w 235"/>
                <a:gd name="T1" fmla="*/ 48 h 973"/>
                <a:gd name="T2" fmla="*/ 1036 w 235"/>
                <a:gd name="T3" fmla="*/ 0 h 973"/>
                <a:gd name="T4" fmla="*/ 806 w 235"/>
                <a:gd name="T5" fmla="*/ 48 h 973"/>
                <a:gd name="T6" fmla="*/ 713 w 235"/>
                <a:gd name="T7" fmla="*/ 222 h 973"/>
                <a:gd name="T8" fmla="*/ 806 w 235"/>
                <a:gd name="T9" fmla="*/ 1178 h 973"/>
                <a:gd name="T10" fmla="*/ 806 w 235"/>
                <a:gd name="T11" fmla="*/ 1398 h 973"/>
                <a:gd name="T12" fmla="*/ 681 w 235"/>
                <a:gd name="T13" fmla="*/ 1818 h 973"/>
                <a:gd name="T14" fmla="*/ 647 w 235"/>
                <a:gd name="T15" fmla="*/ 2301 h 973"/>
                <a:gd name="T16" fmla="*/ 713 w 235"/>
                <a:gd name="T17" fmla="*/ 2542 h 973"/>
                <a:gd name="T18" fmla="*/ 647 w 235"/>
                <a:gd name="T19" fmla="*/ 2682 h 973"/>
                <a:gd name="T20" fmla="*/ 194 w 235"/>
                <a:gd name="T21" fmla="*/ 2891 h 973"/>
                <a:gd name="T22" fmla="*/ 0 w 235"/>
                <a:gd name="T23" fmla="*/ 3152 h 973"/>
                <a:gd name="T24" fmla="*/ 41 w 235"/>
                <a:gd name="T25" fmla="*/ 3233 h 973"/>
                <a:gd name="T26" fmla="*/ 384 w 235"/>
                <a:gd name="T27" fmla="*/ 3323 h 973"/>
                <a:gd name="T28" fmla="*/ 484 w 235"/>
                <a:gd name="T29" fmla="*/ 3289 h 973"/>
                <a:gd name="T30" fmla="*/ 514 w 235"/>
                <a:gd name="T31" fmla="*/ 3132 h 973"/>
                <a:gd name="T32" fmla="*/ 618 w 235"/>
                <a:gd name="T33" fmla="*/ 2913 h 973"/>
                <a:gd name="T34" fmla="*/ 774 w 235"/>
                <a:gd name="T35" fmla="*/ 2807 h 973"/>
                <a:gd name="T36" fmla="*/ 967 w 235"/>
                <a:gd name="T37" fmla="*/ 2737 h 973"/>
                <a:gd name="T38" fmla="*/ 1132 w 235"/>
                <a:gd name="T39" fmla="*/ 2648 h 973"/>
                <a:gd name="T40" fmla="*/ 1168 w 235"/>
                <a:gd name="T41" fmla="*/ 2577 h 973"/>
                <a:gd name="T42" fmla="*/ 1066 w 235"/>
                <a:gd name="T43" fmla="*/ 2494 h 973"/>
                <a:gd name="T44" fmla="*/ 967 w 235"/>
                <a:gd name="T45" fmla="*/ 2441 h 973"/>
                <a:gd name="T46" fmla="*/ 909 w 235"/>
                <a:gd name="T47" fmla="*/ 2233 h 973"/>
                <a:gd name="T48" fmla="*/ 967 w 235"/>
                <a:gd name="T49" fmla="*/ 1794 h 973"/>
                <a:gd name="T50" fmla="*/ 1193 w 235"/>
                <a:gd name="T51" fmla="*/ 1297 h 973"/>
                <a:gd name="T52" fmla="*/ 1418 w 235"/>
                <a:gd name="T53" fmla="*/ 904 h 973"/>
                <a:gd name="T54" fmla="*/ 1486 w 235"/>
                <a:gd name="T55" fmla="*/ 420 h 973"/>
                <a:gd name="T56" fmla="*/ 1418 w 235"/>
                <a:gd name="T57" fmla="*/ 48 h 97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35"/>
                <a:gd name="T88" fmla="*/ 0 h 973"/>
                <a:gd name="T89" fmla="*/ 235 w 235"/>
                <a:gd name="T90" fmla="*/ 973 h 97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35" h="973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57" name="Freeform 8">
              <a:extLst>
                <a:ext uri="{FF2B5EF4-FFF2-40B4-BE49-F238E27FC236}">
                  <a16:creationId xmlns:a16="http://schemas.microsoft.com/office/drawing/2014/main" id="{BD8AC05D-5965-4789-84D1-2D9D737F9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" y="2365"/>
              <a:ext cx="422" cy="876"/>
            </a:xfrm>
            <a:custGeom>
              <a:avLst/>
              <a:gdLst>
                <a:gd name="T0" fmla="*/ 758 w 384"/>
                <a:gd name="T1" fmla="*/ 420 h 821"/>
                <a:gd name="T2" fmla="*/ 693 w 384"/>
                <a:gd name="T3" fmla="*/ 137 h 821"/>
                <a:gd name="T4" fmla="*/ 426 w 384"/>
                <a:gd name="T5" fmla="*/ 0 h 821"/>
                <a:gd name="T6" fmla="*/ 5 w 384"/>
                <a:gd name="T7" fmla="*/ 5 h 821"/>
                <a:gd name="T8" fmla="*/ 0 w 384"/>
                <a:gd name="T9" fmla="*/ 137 h 821"/>
                <a:gd name="T10" fmla="*/ 5 w 384"/>
                <a:gd name="T11" fmla="*/ 401 h 821"/>
                <a:gd name="T12" fmla="*/ 237 w 384"/>
                <a:gd name="T13" fmla="*/ 800 h 821"/>
                <a:gd name="T14" fmla="*/ 406 w 384"/>
                <a:gd name="T15" fmla="*/ 1097 h 821"/>
                <a:gd name="T16" fmla="*/ 571 w 384"/>
                <a:gd name="T17" fmla="*/ 1490 h 821"/>
                <a:gd name="T18" fmla="*/ 631 w 384"/>
                <a:gd name="T19" fmla="*/ 1837 h 821"/>
                <a:gd name="T20" fmla="*/ 631 w 384"/>
                <a:gd name="T21" fmla="*/ 2112 h 821"/>
                <a:gd name="T22" fmla="*/ 546 w 384"/>
                <a:gd name="T23" fmla="*/ 2328 h 821"/>
                <a:gd name="T24" fmla="*/ 456 w 384"/>
                <a:gd name="T25" fmla="*/ 2399 h 821"/>
                <a:gd name="T26" fmla="*/ 456 w 384"/>
                <a:gd name="T27" fmla="*/ 2463 h 821"/>
                <a:gd name="T28" fmla="*/ 571 w 384"/>
                <a:gd name="T29" fmla="*/ 2568 h 821"/>
                <a:gd name="T30" fmla="*/ 788 w 384"/>
                <a:gd name="T31" fmla="*/ 2603 h 821"/>
                <a:gd name="T32" fmla="*/ 1123 w 384"/>
                <a:gd name="T33" fmla="*/ 2603 h 821"/>
                <a:gd name="T34" fmla="*/ 1733 w 384"/>
                <a:gd name="T35" fmla="*/ 2691 h 821"/>
                <a:gd name="T36" fmla="*/ 1912 w 384"/>
                <a:gd name="T37" fmla="*/ 2816 h 821"/>
                <a:gd name="T38" fmla="*/ 2195 w 384"/>
                <a:gd name="T39" fmla="*/ 2740 h 821"/>
                <a:gd name="T40" fmla="*/ 2309 w 384"/>
                <a:gd name="T41" fmla="*/ 2568 h 821"/>
                <a:gd name="T42" fmla="*/ 2195 w 384"/>
                <a:gd name="T43" fmla="*/ 2503 h 821"/>
                <a:gd name="T44" fmla="*/ 1668 w 384"/>
                <a:gd name="T45" fmla="*/ 2463 h 821"/>
                <a:gd name="T46" fmla="*/ 1091 w 384"/>
                <a:gd name="T47" fmla="*/ 2463 h 821"/>
                <a:gd name="T48" fmla="*/ 846 w 384"/>
                <a:gd name="T49" fmla="*/ 2447 h 821"/>
                <a:gd name="T50" fmla="*/ 788 w 384"/>
                <a:gd name="T51" fmla="*/ 2346 h 821"/>
                <a:gd name="T52" fmla="*/ 846 w 384"/>
                <a:gd name="T53" fmla="*/ 2149 h 821"/>
                <a:gd name="T54" fmla="*/ 884 w 384"/>
                <a:gd name="T55" fmla="*/ 1823 h 821"/>
                <a:gd name="T56" fmla="*/ 821 w 384"/>
                <a:gd name="T57" fmla="*/ 1454 h 821"/>
                <a:gd name="T58" fmla="*/ 724 w 384"/>
                <a:gd name="T59" fmla="*/ 972 h 821"/>
                <a:gd name="T60" fmla="*/ 758 w 384"/>
                <a:gd name="T61" fmla="*/ 556 h 821"/>
                <a:gd name="T62" fmla="*/ 758 w 384"/>
                <a:gd name="T63" fmla="*/ 420 h 8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4"/>
                <a:gd name="T97" fmla="*/ 0 h 821"/>
                <a:gd name="T98" fmla="*/ 384 w 384"/>
                <a:gd name="T99" fmla="*/ 821 h 8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4" h="821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58" name="Freeform 9">
              <a:extLst>
                <a:ext uri="{FF2B5EF4-FFF2-40B4-BE49-F238E27FC236}">
                  <a16:creationId xmlns:a16="http://schemas.microsoft.com/office/drawing/2014/main" id="{D2D500AE-0710-4C61-859C-4FCE912C530A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2976" y="1824"/>
              <a:ext cx="362" cy="582"/>
            </a:xfrm>
            <a:custGeom>
              <a:avLst/>
              <a:gdLst>
                <a:gd name="T0" fmla="*/ 2019 w 329"/>
                <a:gd name="T1" fmla="*/ 48 h 546"/>
                <a:gd name="T2" fmla="*/ 1797 w 329"/>
                <a:gd name="T3" fmla="*/ 0 h 546"/>
                <a:gd name="T4" fmla="*/ 1339 w 329"/>
                <a:gd name="T5" fmla="*/ 5 h 546"/>
                <a:gd name="T6" fmla="*/ 921 w 329"/>
                <a:gd name="T7" fmla="*/ 188 h 546"/>
                <a:gd name="T8" fmla="*/ 338 w 329"/>
                <a:gd name="T9" fmla="*/ 548 h 546"/>
                <a:gd name="T10" fmla="*/ 37 w 329"/>
                <a:gd name="T11" fmla="*/ 832 h 546"/>
                <a:gd name="T12" fmla="*/ 0 w 329"/>
                <a:gd name="T13" fmla="*/ 938 h 546"/>
                <a:gd name="T14" fmla="*/ 158 w 329"/>
                <a:gd name="T15" fmla="*/ 1120 h 546"/>
                <a:gd name="T16" fmla="*/ 494 w 329"/>
                <a:gd name="T17" fmla="*/ 1211 h 546"/>
                <a:gd name="T18" fmla="*/ 921 w 329"/>
                <a:gd name="T19" fmla="*/ 1310 h 546"/>
                <a:gd name="T20" fmla="*/ 1276 w 329"/>
                <a:gd name="T21" fmla="*/ 1357 h 546"/>
                <a:gd name="T22" fmla="*/ 1426 w 329"/>
                <a:gd name="T23" fmla="*/ 1445 h 546"/>
                <a:gd name="T24" fmla="*/ 1339 w 329"/>
                <a:gd name="T25" fmla="*/ 1566 h 546"/>
                <a:gd name="T26" fmla="*/ 1094 w 329"/>
                <a:gd name="T27" fmla="*/ 1701 h 546"/>
                <a:gd name="T28" fmla="*/ 775 w 329"/>
                <a:gd name="T29" fmla="*/ 1720 h 546"/>
                <a:gd name="T30" fmla="*/ 560 w 329"/>
                <a:gd name="T31" fmla="*/ 1667 h 546"/>
                <a:gd name="T32" fmla="*/ 429 w 329"/>
                <a:gd name="T33" fmla="*/ 1720 h 546"/>
                <a:gd name="T34" fmla="*/ 463 w 329"/>
                <a:gd name="T35" fmla="*/ 1782 h 546"/>
                <a:gd name="T36" fmla="*/ 720 w 329"/>
                <a:gd name="T37" fmla="*/ 1838 h 546"/>
                <a:gd name="T38" fmla="*/ 1094 w 329"/>
                <a:gd name="T39" fmla="*/ 1838 h 546"/>
                <a:gd name="T40" fmla="*/ 1426 w 329"/>
                <a:gd name="T41" fmla="*/ 1782 h 546"/>
                <a:gd name="T42" fmla="*/ 1621 w 329"/>
                <a:gd name="T43" fmla="*/ 1720 h 546"/>
                <a:gd name="T44" fmla="*/ 1737 w 329"/>
                <a:gd name="T45" fmla="*/ 1596 h 546"/>
                <a:gd name="T46" fmla="*/ 1797 w 329"/>
                <a:gd name="T47" fmla="*/ 1467 h 546"/>
                <a:gd name="T48" fmla="*/ 1656 w 329"/>
                <a:gd name="T49" fmla="*/ 1343 h 546"/>
                <a:gd name="T50" fmla="*/ 1276 w 329"/>
                <a:gd name="T51" fmla="*/ 1260 h 546"/>
                <a:gd name="T52" fmla="*/ 836 w 329"/>
                <a:gd name="T53" fmla="*/ 1189 h 546"/>
                <a:gd name="T54" fmla="*/ 463 w 329"/>
                <a:gd name="T55" fmla="*/ 1070 h 546"/>
                <a:gd name="T56" fmla="*/ 371 w 329"/>
                <a:gd name="T57" fmla="*/ 972 h 546"/>
                <a:gd name="T58" fmla="*/ 429 w 329"/>
                <a:gd name="T59" fmla="*/ 781 h 546"/>
                <a:gd name="T60" fmla="*/ 720 w 329"/>
                <a:gd name="T61" fmla="*/ 548 h 546"/>
                <a:gd name="T62" fmla="*/ 1058 w 329"/>
                <a:gd name="T63" fmla="*/ 408 h 546"/>
                <a:gd name="T64" fmla="*/ 1580 w 329"/>
                <a:gd name="T65" fmla="*/ 307 h 546"/>
                <a:gd name="T66" fmla="*/ 2019 w 329"/>
                <a:gd name="T67" fmla="*/ 254 h 546"/>
                <a:gd name="T68" fmla="*/ 2019 w 329"/>
                <a:gd name="T69" fmla="*/ 117 h 546"/>
                <a:gd name="T70" fmla="*/ 2019 w 329"/>
                <a:gd name="T71" fmla="*/ 48 h 5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9"/>
                <a:gd name="T109" fmla="*/ 0 h 546"/>
                <a:gd name="T110" fmla="*/ 329 w 329"/>
                <a:gd name="T111" fmla="*/ 546 h 5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9" h="546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5604" name="Group 10">
            <a:extLst>
              <a:ext uri="{FF2B5EF4-FFF2-40B4-BE49-F238E27FC236}">
                <a16:creationId xmlns:a16="http://schemas.microsoft.com/office/drawing/2014/main" id="{1A2519BF-599E-44E8-BAED-94EBF208CA5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696200" cy="3352800"/>
            <a:chOff x="288" y="2016"/>
            <a:chExt cx="4848" cy="2112"/>
          </a:xfrm>
        </p:grpSpPr>
        <p:grpSp>
          <p:nvGrpSpPr>
            <p:cNvPr id="25605" name="Group 11">
              <a:extLst>
                <a:ext uri="{FF2B5EF4-FFF2-40B4-BE49-F238E27FC236}">
                  <a16:creationId xmlns:a16="http://schemas.microsoft.com/office/drawing/2014/main" id="{E522E4CB-5B6B-44C9-97F6-86F81693C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016"/>
              <a:ext cx="336" cy="288"/>
              <a:chOff x="2352" y="960"/>
              <a:chExt cx="336" cy="288"/>
            </a:xfrm>
          </p:grpSpPr>
          <p:sp>
            <p:nvSpPr>
              <p:cNvPr id="25651" name="Oval 12">
                <a:extLst>
                  <a:ext uri="{FF2B5EF4-FFF2-40B4-BE49-F238E27FC236}">
                    <a16:creationId xmlns:a16="http://schemas.microsoft.com/office/drawing/2014/main" id="{A84E08AC-F479-46AF-8B2C-8C19DE752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52" name="Rectangle 13">
                <a:extLst>
                  <a:ext uri="{FF2B5EF4-FFF2-40B4-BE49-F238E27FC236}">
                    <a16:creationId xmlns:a16="http://schemas.microsoft.com/office/drawing/2014/main" id="{23D14F73-E91D-42D7-B9C0-BFD71809F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06" name="Group 14">
              <a:extLst>
                <a:ext uri="{FF2B5EF4-FFF2-40B4-BE49-F238E27FC236}">
                  <a16:creationId xmlns:a16="http://schemas.microsoft.com/office/drawing/2014/main" id="{6DBAC4CF-C82E-4260-8AE3-1324EACD4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44"/>
              <a:ext cx="336" cy="288"/>
              <a:chOff x="2352" y="960"/>
              <a:chExt cx="336" cy="288"/>
            </a:xfrm>
          </p:grpSpPr>
          <p:sp>
            <p:nvSpPr>
              <p:cNvPr id="25649" name="Oval 15">
                <a:extLst>
                  <a:ext uri="{FF2B5EF4-FFF2-40B4-BE49-F238E27FC236}">
                    <a16:creationId xmlns:a16="http://schemas.microsoft.com/office/drawing/2014/main" id="{E09BAAEB-9150-4FD6-98B3-2A30828A0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50" name="Rectangle 16">
                <a:extLst>
                  <a:ext uri="{FF2B5EF4-FFF2-40B4-BE49-F238E27FC236}">
                    <a16:creationId xmlns:a16="http://schemas.microsoft.com/office/drawing/2014/main" id="{934C55F8-41DD-4802-896F-B1961CD7D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8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07" name="Group 17">
              <a:extLst>
                <a:ext uri="{FF2B5EF4-FFF2-40B4-BE49-F238E27FC236}">
                  <a16:creationId xmlns:a16="http://schemas.microsoft.com/office/drawing/2014/main" id="{8ECBE121-49D3-4504-BAD7-FBA22BE4D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76"/>
              <a:ext cx="336" cy="288"/>
              <a:chOff x="2352" y="960"/>
              <a:chExt cx="336" cy="288"/>
            </a:xfrm>
          </p:grpSpPr>
          <p:sp>
            <p:nvSpPr>
              <p:cNvPr id="25647" name="Oval 18">
                <a:extLst>
                  <a:ext uri="{FF2B5EF4-FFF2-40B4-BE49-F238E27FC236}">
                    <a16:creationId xmlns:a16="http://schemas.microsoft.com/office/drawing/2014/main" id="{463703F9-C640-4FC0-B589-3B40EF9BF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48" name="Rectangle 19">
                <a:extLst>
                  <a:ext uri="{FF2B5EF4-FFF2-40B4-BE49-F238E27FC236}">
                    <a16:creationId xmlns:a16="http://schemas.microsoft.com/office/drawing/2014/main" id="{2B0E229D-2556-40C8-A9B3-BD9B6A545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08" name="Group 20">
              <a:extLst>
                <a:ext uri="{FF2B5EF4-FFF2-40B4-BE49-F238E27FC236}">
                  <a16:creationId xmlns:a16="http://schemas.microsoft.com/office/drawing/2014/main" id="{5319B50A-6C7D-4858-A3DD-7B423151F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408"/>
              <a:ext cx="336" cy="288"/>
              <a:chOff x="2352" y="960"/>
              <a:chExt cx="336" cy="288"/>
            </a:xfrm>
          </p:grpSpPr>
          <p:sp>
            <p:nvSpPr>
              <p:cNvPr id="25645" name="Oval 21">
                <a:extLst>
                  <a:ext uri="{FF2B5EF4-FFF2-40B4-BE49-F238E27FC236}">
                    <a16:creationId xmlns:a16="http://schemas.microsoft.com/office/drawing/2014/main" id="{739482BD-ED54-4948-A990-A9026AC91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46" name="Rectangle 22">
                <a:extLst>
                  <a:ext uri="{FF2B5EF4-FFF2-40B4-BE49-F238E27FC236}">
                    <a16:creationId xmlns:a16="http://schemas.microsoft.com/office/drawing/2014/main" id="{9AF8A005-C68A-4C13-8482-23DB42702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09" name="Group 23">
              <a:extLst>
                <a:ext uri="{FF2B5EF4-FFF2-40B4-BE49-F238E27FC236}">
                  <a16:creationId xmlns:a16="http://schemas.microsoft.com/office/drawing/2014/main" id="{05C0FE0C-3BF1-485E-9BFD-33DCB02AA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408"/>
              <a:ext cx="336" cy="288"/>
              <a:chOff x="2352" y="960"/>
              <a:chExt cx="336" cy="288"/>
            </a:xfrm>
          </p:grpSpPr>
          <p:sp>
            <p:nvSpPr>
              <p:cNvPr id="25643" name="Oval 24">
                <a:extLst>
                  <a:ext uri="{FF2B5EF4-FFF2-40B4-BE49-F238E27FC236}">
                    <a16:creationId xmlns:a16="http://schemas.microsoft.com/office/drawing/2014/main" id="{6D95C3C0-D555-438A-9606-740D6EF3C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44" name="Rectangle 25">
                <a:extLst>
                  <a:ext uri="{FF2B5EF4-FFF2-40B4-BE49-F238E27FC236}">
                    <a16:creationId xmlns:a16="http://schemas.microsoft.com/office/drawing/2014/main" id="{5F782CBD-1FDF-4AE3-B666-0DE7ED908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10" name="Group 26">
              <a:extLst>
                <a:ext uri="{FF2B5EF4-FFF2-40B4-BE49-F238E27FC236}">
                  <a16:creationId xmlns:a16="http://schemas.microsoft.com/office/drawing/2014/main" id="{6C98BF45-9612-414A-A5CB-C87203093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976"/>
              <a:ext cx="336" cy="288"/>
              <a:chOff x="2352" y="960"/>
              <a:chExt cx="336" cy="288"/>
            </a:xfrm>
          </p:grpSpPr>
          <p:sp>
            <p:nvSpPr>
              <p:cNvPr id="25641" name="Oval 27">
                <a:extLst>
                  <a:ext uri="{FF2B5EF4-FFF2-40B4-BE49-F238E27FC236}">
                    <a16:creationId xmlns:a16="http://schemas.microsoft.com/office/drawing/2014/main" id="{AC9AAC55-8593-49D6-AA71-B43116164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42" name="Rectangle 28">
                <a:extLst>
                  <a:ext uri="{FF2B5EF4-FFF2-40B4-BE49-F238E27FC236}">
                    <a16:creationId xmlns:a16="http://schemas.microsoft.com/office/drawing/2014/main" id="{6765ACC3-5B6E-4E55-B695-F233C1D34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11" name="Group 29">
              <a:extLst>
                <a:ext uri="{FF2B5EF4-FFF2-40B4-BE49-F238E27FC236}">
                  <a16:creationId xmlns:a16="http://schemas.microsoft.com/office/drawing/2014/main" id="{756FB194-C6AA-4600-84A0-4D0E67377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360"/>
              <a:ext cx="336" cy="288"/>
              <a:chOff x="2352" y="960"/>
              <a:chExt cx="336" cy="288"/>
            </a:xfrm>
          </p:grpSpPr>
          <p:sp>
            <p:nvSpPr>
              <p:cNvPr id="25639" name="Oval 30">
                <a:extLst>
                  <a:ext uri="{FF2B5EF4-FFF2-40B4-BE49-F238E27FC236}">
                    <a16:creationId xmlns:a16="http://schemas.microsoft.com/office/drawing/2014/main" id="{76378A65-4C98-4376-BF61-6B30EDFC5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40" name="Rectangle 31">
                <a:extLst>
                  <a:ext uri="{FF2B5EF4-FFF2-40B4-BE49-F238E27FC236}">
                    <a16:creationId xmlns:a16="http://schemas.microsoft.com/office/drawing/2014/main" id="{30DECDFC-6BAE-43E2-BDDC-CC8DAF18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12" name="Group 32">
              <a:extLst>
                <a:ext uri="{FF2B5EF4-FFF2-40B4-BE49-F238E27FC236}">
                  <a16:creationId xmlns:a16="http://schemas.microsoft.com/office/drawing/2014/main" id="{24976637-9C0D-4167-B043-ACF5EA173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44"/>
              <a:ext cx="336" cy="288"/>
              <a:chOff x="2352" y="960"/>
              <a:chExt cx="336" cy="288"/>
            </a:xfrm>
          </p:grpSpPr>
          <p:sp>
            <p:nvSpPr>
              <p:cNvPr id="25637" name="Oval 33">
                <a:extLst>
                  <a:ext uri="{FF2B5EF4-FFF2-40B4-BE49-F238E27FC236}">
                    <a16:creationId xmlns:a16="http://schemas.microsoft.com/office/drawing/2014/main" id="{44950C65-8E34-4EDB-AC85-7D7A4F016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38" name="Rectangle 34">
                <a:extLst>
                  <a:ext uri="{FF2B5EF4-FFF2-40B4-BE49-F238E27FC236}">
                    <a16:creationId xmlns:a16="http://schemas.microsoft.com/office/drawing/2014/main" id="{342AF7BD-11DE-4525-84DD-9822E3F55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13" name="Group 35">
              <a:extLst>
                <a:ext uri="{FF2B5EF4-FFF2-40B4-BE49-F238E27FC236}">
                  <a16:creationId xmlns:a16="http://schemas.microsoft.com/office/drawing/2014/main" id="{A1958FC1-0851-4BA3-9869-9710D4F4B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976"/>
              <a:ext cx="336" cy="288"/>
              <a:chOff x="2352" y="960"/>
              <a:chExt cx="336" cy="288"/>
            </a:xfrm>
          </p:grpSpPr>
          <p:sp>
            <p:nvSpPr>
              <p:cNvPr id="25635" name="Oval 36">
                <a:extLst>
                  <a:ext uri="{FF2B5EF4-FFF2-40B4-BE49-F238E27FC236}">
                    <a16:creationId xmlns:a16="http://schemas.microsoft.com/office/drawing/2014/main" id="{1E408B14-1ADE-4812-819C-5C403E486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36" name="Rectangle 37">
                <a:extLst>
                  <a:ext uri="{FF2B5EF4-FFF2-40B4-BE49-F238E27FC236}">
                    <a16:creationId xmlns:a16="http://schemas.microsoft.com/office/drawing/2014/main" id="{B4BEE587-D094-4302-894C-A0E3954D8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14" name="Group 38">
              <a:extLst>
                <a:ext uri="{FF2B5EF4-FFF2-40B4-BE49-F238E27FC236}">
                  <a16:creationId xmlns:a16="http://schemas.microsoft.com/office/drawing/2014/main" id="{BCE26175-DAEC-422D-9184-E9AAEC794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336" cy="288"/>
              <a:chOff x="2352" y="960"/>
              <a:chExt cx="336" cy="288"/>
            </a:xfrm>
          </p:grpSpPr>
          <p:sp>
            <p:nvSpPr>
              <p:cNvPr id="25633" name="Oval 39">
                <a:extLst>
                  <a:ext uri="{FF2B5EF4-FFF2-40B4-BE49-F238E27FC236}">
                    <a16:creationId xmlns:a16="http://schemas.microsoft.com/office/drawing/2014/main" id="{0148B54B-3358-40D3-9478-FF6CC1683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34" name="Rectangle 40">
                <a:extLst>
                  <a:ext uri="{FF2B5EF4-FFF2-40B4-BE49-F238E27FC236}">
                    <a16:creationId xmlns:a16="http://schemas.microsoft.com/office/drawing/2014/main" id="{73FB1B00-0591-4AEB-A6BD-17386B348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15" name="Group 41">
              <a:extLst>
                <a:ext uri="{FF2B5EF4-FFF2-40B4-BE49-F238E27FC236}">
                  <a16:creationId xmlns:a16="http://schemas.microsoft.com/office/drawing/2014/main" id="{BCA9AEBE-DFEA-4E57-A2E7-963659A8C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976"/>
              <a:ext cx="336" cy="288"/>
              <a:chOff x="2352" y="960"/>
              <a:chExt cx="336" cy="288"/>
            </a:xfrm>
          </p:grpSpPr>
          <p:sp>
            <p:nvSpPr>
              <p:cNvPr id="25631" name="Oval 42">
                <a:extLst>
                  <a:ext uri="{FF2B5EF4-FFF2-40B4-BE49-F238E27FC236}">
                    <a16:creationId xmlns:a16="http://schemas.microsoft.com/office/drawing/2014/main" id="{454A84F0-AF66-4BBA-89D7-BC4F08299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32" name="Rectangle 43">
                <a:extLst>
                  <a:ext uri="{FF2B5EF4-FFF2-40B4-BE49-F238E27FC236}">
                    <a16:creationId xmlns:a16="http://schemas.microsoft.com/office/drawing/2014/main" id="{F5D22A5F-7ACC-467C-9962-A0B3628A1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5616" name="Group 44">
              <a:extLst>
                <a:ext uri="{FF2B5EF4-FFF2-40B4-BE49-F238E27FC236}">
                  <a16:creationId xmlns:a16="http://schemas.microsoft.com/office/drawing/2014/main" id="{72B58776-3FBE-45C5-8691-2853417C0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336" cy="288"/>
              <a:chOff x="2352" y="960"/>
              <a:chExt cx="336" cy="288"/>
            </a:xfrm>
          </p:grpSpPr>
          <p:sp>
            <p:nvSpPr>
              <p:cNvPr id="25629" name="Oval 45">
                <a:extLst>
                  <a:ext uri="{FF2B5EF4-FFF2-40B4-BE49-F238E27FC236}">
                    <a16:creationId xmlns:a16="http://schemas.microsoft.com/office/drawing/2014/main" id="{4B2E5074-0C8D-480B-B872-DA8E7E1DD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5630" name="Rectangle 46">
                <a:extLst>
                  <a:ext uri="{FF2B5EF4-FFF2-40B4-BE49-F238E27FC236}">
                    <a16:creationId xmlns:a16="http://schemas.microsoft.com/office/drawing/2014/main" id="{4D954DB1-5AD6-431F-AAF8-9C700DBE8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5617" name="Line 47">
              <a:extLst>
                <a:ext uri="{FF2B5EF4-FFF2-40B4-BE49-F238E27FC236}">
                  <a16:creationId xmlns:a16="http://schemas.microsoft.com/office/drawing/2014/main" id="{C5DD8920-F383-4406-A836-1BE87F5F3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18" name="Line 48">
              <a:extLst>
                <a:ext uri="{FF2B5EF4-FFF2-40B4-BE49-F238E27FC236}">
                  <a16:creationId xmlns:a16="http://schemas.microsoft.com/office/drawing/2014/main" id="{CC39489B-A373-4F12-8E85-52E1C81E2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19" name="Line 49">
              <a:extLst>
                <a:ext uri="{FF2B5EF4-FFF2-40B4-BE49-F238E27FC236}">
                  <a16:creationId xmlns:a16="http://schemas.microsoft.com/office/drawing/2014/main" id="{756BA7BB-F54B-4F86-884E-FF8F8215C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26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20" name="Line 50">
              <a:extLst>
                <a:ext uri="{FF2B5EF4-FFF2-40B4-BE49-F238E27FC236}">
                  <a16:creationId xmlns:a16="http://schemas.microsoft.com/office/drawing/2014/main" id="{E250DF4B-557E-4137-8EC0-A637276A1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21" name="Line 51">
              <a:extLst>
                <a:ext uri="{FF2B5EF4-FFF2-40B4-BE49-F238E27FC236}">
                  <a16:creationId xmlns:a16="http://schemas.microsoft.com/office/drawing/2014/main" id="{CDF76EB2-F91B-45A6-9C47-AD35AAB03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22" name="Line 52">
              <a:extLst>
                <a:ext uri="{FF2B5EF4-FFF2-40B4-BE49-F238E27FC236}">
                  <a16:creationId xmlns:a16="http://schemas.microsoft.com/office/drawing/2014/main" id="{677BF9B3-EC08-4B24-8028-1A87C907F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21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23" name="Line 53">
              <a:extLst>
                <a:ext uri="{FF2B5EF4-FFF2-40B4-BE49-F238E27FC236}">
                  <a16:creationId xmlns:a16="http://schemas.microsoft.com/office/drawing/2014/main" id="{B9A43329-A2DA-4DDD-B3AC-A306B17F0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24" name="Line 54">
              <a:extLst>
                <a:ext uri="{FF2B5EF4-FFF2-40B4-BE49-F238E27FC236}">
                  <a16:creationId xmlns:a16="http://schemas.microsoft.com/office/drawing/2014/main" id="{1EFC7A16-A46D-4A27-8996-1188EB6E1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84"/>
              <a:ext cx="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25" name="Line 55">
              <a:extLst>
                <a:ext uri="{FF2B5EF4-FFF2-40B4-BE49-F238E27FC236}">
                  <a16:creationId xmlns:a16="http://schemas.microsoft.com/office/drawing/2014/main" id="{B0632483-86E2-4E70-A05B-8A5B0ABC9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26" name="Line 56">
              <a:extLst>
                <a:ext uri="{FF2B5EF4-FFF2-40B4-BE49-F238E27FC236}">
                  <a16:creationId xmlns:a16="http://schemas.microsoft.com/office/drawing/2014/main" id="{159F1935-1F61-418F-85A8-73CAA5E36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27" name="Line 57">
              <a:extLst>
                <a:ext uri="{FF2B5EF4-FFF2-40B4-BE49-F238E27FC236}">
                  <a16:creationId xmlns:a16="http://schemas.microsoft.com/office/drawing/2014/main" id="{A00CB796-8551-451D-BA24-B17D4B1E3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628" name="Line 58">
              <a:extLst>
                <a:ext uri="{FF2B5EF4-FFF2-40B4-BE49-F238E27FC236}">
                  <a16:creationId xmlns:a16="http://schemas.microsoft.com/office/drawing/2014/main" id="{2C1DDAF9-79B7-44A5-8638-BB021EFDA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96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A5B92F40-DC13-4CB6-920F-89D3CDDB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60438"/>
            <a:ext cx="72987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/>
                <a:cs typeface="Times New Roman"/>
              </a:rPr>
              <a:t>A binary tree is: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/>
                <a:cs typeface="Times New Roman"/>
              </a:rPr>
              <a:t>      - the empty tree (root == NULL)</a:t>
            </a:r>
            <a:endParaRPr lang="en-US" altLang="en-US" dirty="0">
              <a:cs typeface="Times New Roman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/>
                <a:cs typeface="Times New Roman"/>
              </a:rPr>
              <a:t>      - a node with a right and a left subtrees.</a:t>
            </a:r>
          </a:p>
        </p:txBody>
      </p:sp>
      <p:grpSp>
        <p:nvGrpSpPr>
          <p:cNvPr id="26627" name="Group 4">
            <a:extLst>
              <a:ext uri="{FF2B5EF4-FFF2-40B4-BE49-F238E27FC236}">
                <a16:creationId xmlns:a16="http://schemas.microsoft.com/office/drawing/2014/main" id="{BB4D92FF-BB35-4B0E-BD35-76E30C02CDE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696200" cy="3352800"/>
            <a:chOff x="288" y="2016"/>
            <a:chExt cx="4848" cy="2112"/>
          </a:xfrm>
        </p:grpSpPr>
        <p:grpSp>
          <p:nvGrpSpPr>
            <p:cNvPr id="26632" name="Group 5">
              <a:extLst>
                <a:ext uri="{FF2B5EF4-FFF2-40B4-BE49-F238E27FC236}">
                  <a16:creationId xmlns:a16="http://schemas.microsoft.com/office/drawing/2014/main" id="{A757F10A-F9E1-4FA9-9EBF-3A71A0DBC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016"/>
              <a:ext cx="336" cy="288"/>
              <a:chOff x="2352" y="960"/>
              <a:chExt cx="336" cy="288"/>
            </a:xfrm>
          </p:grpSpPr>
          <p:sp>
            <p:nvSpPr>
              <p:cNvPr id="26678" name="Oval 6">
                <a:extLst>
                  <a:ext uri="{FF2B5EF4-FFF2-40B4-BE49-F238E27FC236}">
                    <a16:creationId xmlns:a16="http://schemas.microsoft.com/office/drawing/2014/main" id="{1AD6BDE0-4895-4C52-B5B6-6BC4BF7B8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79" name="Rectangle 7">
                <a:extLst>
                  <a:ext uri="{FF2B5EF4-FFF2-40B4-BE49-F238E27FC236}">
                    <a16:creationId xmlns:a16="http://schemas.microsoft.com/office/drawing/2014/main" id="{E6A57F0B-C13F-4CA7-88E6-D2FF4EFA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33" name="Group 8">
              <a:extLst>
                <a:ext uri="{FF2B5EF4-FFF2-40B4-BE49-F238E27FC236}">
                  <a16:creationId xmlns:a16="http://schemas.microsoft.com/office/drawing/2014/main" id="{EDFA3A6C-18C0-4D6C-AA0A-6EE4B789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44"/>
              <a:ext cx="336" cy="288"/>
              <a:chOff x="2352" y="960"/>
              <a:chExt cx="336" cy="288"/>
            </a:xfrm>
          </p:grpSpPr>
          <p:sp>
            <p:nvSpPr>
              <p:cNvPr id="26676" name="Oval 9">
                <a:extLst>
                  <a:ext uri="{FF2B5EF4-FFF2-40B4-BE49-F238E27FC236}">
                    <a16:creationId xmlns:a16="http://schemas.microsoft.com/office/drawing/2014/main" id="{09E940E8-1363-4F8A-860C-744E7ADAB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77" name="Rectangle 10">
                <a:extLst>
                  <a:ext uri="{FF2B5EF4-FFF2-40B4-BE49-F238E27FC236}">
                    <a16:creationId xmlns:a16="http://schemas.microsoft.com/office/drawing/2014/main" id="{139BD31C-470B-4B54-AC27-6EDE42910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8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34" name="Group 11">
              <a:extLst>
                <a:ext uri="{FF2B5EF4-FFF2-40B4-BE49-F238E27FC236}">
                  <a16:creationId xmlns:a16="http://schemas.microsoft.com/office/drawing/2014/main" id="{9818010B-1126-4C3C-9A7C-C7680BBA7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76"/>
              <a:ext cx="336" cy="288"/>
              <a:chOff x="2352" y="960"/>
              <a:chExt cx="336" cy="288"/>
            </a:xfrm>
          </p:grpSpPr>
          <p:sp>
            <p:nvSpPr>
              <p:cNvPr id="26674" name="Oval 12">
                <a:extLst>
                  <a:ext uri="{FF2B5EF4-FFF2-40B4-BE49-F238E27FC236}">
                    <a16:creationId xmlns:a16="http://schemas.microsoft.com/office/drawing/2014/main" id="{FB10C192-E9D9-4ED4-B204-6CED09F6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75" name="Rectangle 13">
                <a:extLst>
                  <a:ext uri="{FF2B5EF4-FFF2-40B4-BE49-F238E27FC236}">
                    <a16:creationId xmlns:a16="http://schemas.microsoft.com/office/drawing/2014/main" id="{DE94CBFE-AAE8-441B-88E9-67F55697F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35" name="Group 14">
              <a:extLst>
                <a:ext uri="{FF2B5EF4-FFF2-40B4-BE49-F238E27FC236}">
                  <a16:creationId xmlns:a16="http://schemas.microsoft.com/office/drawing/2014/main" id="{59B45BD6-723D-4588-91DF-1BAA7C2E3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408"/>
              <a:ext cx="336" cy="288"/>
              <a:chOff x="2352" y="960"/>
              <a:chExt cx="336" cy="288"/>
            </a:xfrm>
          </p:grpSpPr>
          <p:sp>
            <p:nvSpPr>
              <p:cNvPr id="26672" name="Oval 15">
                <a:extLst>
                  <a:ext uri="{FF2B5EF4-FFF2-40B4-BE49-F238E27FC236}">
                    <a16:creationId xmlns:a16="http://schemas.microsoft.com/office/drawing/2014/main" id="{A7F73949-4479-4556-9A35-89292E468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73" name="Rectangle 16">
                <a:extLst>
                  <a:ext uri="{FF2B5EF4-FFF2-40B4-BE49-F238E27FC236}">
                    <a16:creationId xmlns:a16="http://schemas.microsoft.com/office/drawing/2014/main" id="{8750A90F-4916-447A-8AFC-98907391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36" name="Group 17">
              <a:extLst>
                <a:ext uri="{FF2B5EF4-FFF2-40B4-BE49-F238E27FC236}">
                  <a16:creationId xmlns:a16="http://schemas.microsoft.com/office/drawing/2014/main" id="{352FA299-5E32-46E6-B4E5-5B1D449BF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408"/>
              <a:ext cx="336" cy="288"/>
              <a:chOff x="2352" y="960"/>
              <a:chExt cx="336" cy="288"/>
            </a:xfrm>
          </p:grpSpPr>
          <p:sp>
            <p:nvSpPr>
              <p:cNvPr id="26670" name="Oval 18">
                <a:extLst>
                  <a:ext uri="{FF2B5EF4-FFF2-40B4-BE49-F238E27FC236}">
                    <a16:creationId xmlns:a16="http://schemas.microsoft.com/office/drawing/2014/main" id="{DF9E5321-7C10-4635-B4ED-B3E176D25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71" name="Rectangle 19">
                <a:extLst>
                  <a:ext uri="{FF2B5EF4-FFF2-40B4-BE49-F238E27FC236}">
                    <a16:creationId xmlns:a16="http://schemas.microsoft.com/office/drawing/2014/main" id="{D3A9197B-D0CA-443F-ACC0-5E979DAD5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37" name="Group 20">
              <a:extLst>
                <a:ext uri="{FF2B5EF4-FFF2-40B4-BE49-F238E27FC236}">
                  <a16:creationId xmlns:a16="http://schemas.microsoft.com/office/drawing/2014/main" id="{5C01C8D6-68EC-4121-85E3-7AD2EB7100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976"/>
              <a:ext cx="336" cy="288"/>
              <a:chOff x="2352" y="960"/>
              <a:chExt cx="336" cy="288"/>
            </a:xfrm>
          </p:grpSpPr>
          <p:sp>
            <p:nvSpPr>
              <p:cNvPr id="26668" name="Oval 21">
                <a:extLst>
                  <a:ext uri="{FF2B5EF4-FFF2-40B4-BE49-F238E27FC236}">
                    <a16:creationId xmlns:a16="http://schemas.microsoft.com/office/drawing/2014/main" id="{4224EE05-D3E7-4A5B-90DC-C20EC7768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69" name="Rectangle 22">
                <a:extLst>
                  <a:ext uri="{FF2B5EF4-FFF2-40B4-BE49-F238E27FC236}">
                    <a16:creationId xmlns:a16="http://schemas.microsoft.com/office/drawing/2014/main" id="{FF2ECF2A-20EB-4987-B7A6-C2E3FBD7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38" name="Group 23">
              <a:extLst>
                <a:ext uri="{FF2B5EF4-FFF2-40B4-BE49-F238E27FC236}">
                  <a16:creationId xmlns:a16="http://schemas.microsoft.com/office/drawing/2014/main" id="{802E24DD-70A2-4DF5-86AA-1664AB5B1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360"/>
              <a:ext cx="336" cy="288"/>
              <a:chOff x="2352" y="960"/>
              <a:chExt cx="336" cy="288"/>
            </a:xfrm>
          </p:grpSpPr>
          <p:sp>
            <p:nvSpPr>
              <p:cNvPr id="26666" name="Oval 24">
                <a:extLst>
                  <a:ext uri="{FF2B5EF4-FFF2-40B4-BE49-F238E27FC236}">
                    <a16:creationId xmlns:a16="http://schemas.microsoft.com/office/drawing/2014/main" id="{CF9088DB-7EAC-4877-91AF-D47961084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67" name="Rectangle 25">
                <a:extLst>
                  <a:ext uri="{FF2B5EF4-FFF2-40B4-BE49-F238E27FC236}">
                    <a16:creationId xmlns:a16="http://schemas.microsoft.com/office/drawing/2014/main" id="{371BF8AE-54A9-4FFB-8231-573FE0400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39" name="Group 26">
              <a:extLst>
                <a:ext uri="{FF2B5EF4-FFF2-40B4-BE49-F238E27FC236}">
                  <a16:creationId xmlns:a16="http://schemas.microsoft.com/office/drawing/2014/main" id="{3C5402FE-D816-4117-B851-007B26706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44"/>
              <a:ext cx="336" cy="288"/>
              <a:chOff x="2352" y="960"/>
              <a:chExt cx="336" cy="288"/>
            </a:xfrm>
          </p:grpSpPr>
          <p:sp>
            <p:nvSpPr>
              <p:cNvPr id="26664" name="Oval 27">
                <a:extLst>
                  <a:ext uri="{FF2B5EF4-FFF2-40B4-BE49-F238E27FC236}">
                    <a16:creationId xmlns:a16="http://schemas.microsoft.com/office/drawing/2014/main" id="{C7B235DC-82B9-48BB-84B2-2D7F3300F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65" name="Rectangle 28">
                <a:extLst>
                  <a:ext uri="{FF2B5EF4-FFF2-40B4-BE49-F238E27FC236}">
                    <a16:creationId xmlns:a16="http://schemas.microsoft.com/office/drawing/2014/main" id="{3446ACF4-08D2-4BB0-93D4-517DE878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40" name="Group 29">
              <a:extLst>
                <a:ext uri="{FF2B5EF4-FFF2-40B4-BE49-F238E27FC236}">
                  <a16:creationId xmlns:a16="http://schemas.microsoft.com/office/drawing/2014/main" id="{3E526DEB-F3AB-4633-8E8D-06B30DE4A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976"/>
              <a:ext cx="336" cy="288"/>
              <a:chOff x="2352" y="960"/>
              <a:chExt cx="336" cy="288"/>
            </a:xfrm>
          </p:grpSpPr>
          <p:sp>
            <p:nvSpPr>
              <p:cNvPr id="26662" name="Oval 30">
                <a:extLst>
                  <a:ext uri="{FF2B5EF4-FFF2-40B4-BE49-F238E27FC236}">
                    <a16:creationId xmlns:a16="http://schemas.microsoft.com/office/drawing/2014/main" id="{5AD4AF6B-E8D9-4C41-BB05-961AA91AF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63" name="Rectangle 31">
                <a:extLst>
                  <a:ext uri="{FF2B5EF4-FFF2-40B4-BE49-F238E27FC236}">
                    <a16:creationId xmlns:a16="http://schemas.microsoft.com/office/drawing/2014/main" id="{18593589-396C-460B-8FC1-4E01DD298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41" name="Group 32">
              <a:extLst>
                <a:ext uri="{FF2B5EF4-FFF2-40B4-BE49-F238E27FC236}">
                  <a16:creationId xmlns:a16="http://schemas.microsoft.com/office/drawing/2014/main" id="{F3D7652B-65CA-4CFA-8766-81E163B13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336" cy="288"/>
              <a:chOff x="2352" y="960"/>
              <a:chExt cx="336" cy="288"/>
            </a:xfrm>
          </p:grpSpPr>
          <p:sp>
            <p:nvSpPr>
              <p:cNvPr id="26660" name="Oval 33">
                <a:extLst>
                  <a:ext uri="{FF2B5EF4-FFF2-40B4-BE49-F238E27FC236}">
                    <a16:creationId xmlns:a16="http://schemas.microsoft.com/office/drawing/2014/main" id="{3BBBBF05-AF56-4071-8BD5-2FFDC7A1C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61" name="Rectangle 34">
                <a:extLst>
                  <a:ext uri="{FF2B5EF4-FFF2-40B4-BE49-F238E27FC236}">
                    <a16:creationId xmlns:a16="http://schemas.microsoft.com/office/drawing/2014/main" id="{C411A081-4165-4BCD-9C16-B9121316B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42" name="Group 35">
              <a:extLst>
                <a:ext uri="{FF2B5EF4-FFF2-40B4-BE49-F238E27FC236}">
                  <a16:creationId xmlns:a16="http://schemas.microsoft.com/office/drawing/2014/main" id="{73A97004-5737-457D-8BB0-18D20EE77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976"/>
              <a:ext cx="336" cy="288"/>
              <a:chOff x="2352" y="960"/>
              <a:chExt cx="336" cy="288"/>
            </a:xfrm>
          </p:grpSpPr>
          <p:sp>
            <p:nvSpPr>
              <p:cNvPr id="26658" name="Oval 36">
                <a:extLst>
                  <a:ext uri="{FF2B5EF4-FFF2-40B4-BE49-F238E27FC236}">
                    <a16:creationId xmlns:a16="http://schemas.microsoft.com/office/drawing/2014/main" id="{24F1DFE8-0A16-4F33-9C96-C13B1E164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59" name="Rectangle 37">
                <a:extLst>
                  <a:ext uri="{FF2B5EF4-FFF2-40B4-BE49-F238E27FC236}">
                    <a16:creationId xmlns:a16="http://schemas.microsoft.com/office/drawing/2014/main" id="{E78AE580-FF64-4465-A58F-6D22A046B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6643" name="Group 38">
              <a:extLst>
                <a:ext uri="{FF2B5EF4-FFF2-40B4-BE49-F238E27FC236}">
                  <a16:creationId xmlns:a16="http://schemas.microsoft.com/office/drawing/2014/main" id="{D4C8F583-D168-4B65-882A-E79475B83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336" cy="288"/>
              <a:chOff x="2352" y="960"/>
              <a:chExt cx="336" cy="288"/>
            </a:xfrm>
          </p:grpSpPr>
          <p:sp>
            <p:nvSpPr>
              <p:cNvPr id="26656" name="Oval 39">
                <a:extLst>
                  <a:ext uri="{FF2B5EF4-FFF2-40B4-BE49-F238E27FC236}">
                    <a16:creationId xmlns:a16="http://schemas.microsoft.com/office/drawing/2014/main" id="{8712FCA8-DA53-424E-B3ED-D36A15828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6657" name="Rectangle 40">
                <a:extLst>
                  <a:ext uri="{FF2B5EF4-FFF2-40B4-BE49-F238E27FC236}">
                    <a16:creationId xmlns:a16="http://schemas.microsoft.com/office/drawing/2014/main" id="{F33BDC36-9D00-442C-8B1F-BB52C6EDC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6644" name="Line 41">
              <a:extLst>
                <a:ext uri="{FF2B5EF4-FFF2-40B4-BE49-F238E27FC236}">
                  <a16:creationId xmlns:a16="http://schemas.microsoft.com/office/drawing/2014/main" id="{BDB3E4E8-02DC-4028-967B-DEB85A792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5" name="Line 42">
              <a:extLst>
                <a:ext uri="{FF2B5EF4-FFF2-40B4-BE49-F238E27FC236}">
                  <a16:creationId xmlns:a16="http://schemas.microsoft.com/office/drawing/2014/main" id="{5F81AD53-9EA0-43A8-B89B-F626D7BCF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6" name="Line 43">
              <a:extLst>
                <a:ext uri="{FF2B5EF4-FFF2-40B4-BE49-F238E27FC236}">
                  <a16:creationId xmlns:a16="http://schemas.microsoft.com/office/drawing/2014/main" id="{DAF7838B-A8AA-4881-B0A7-AA8AEE1C8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26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7" name="Line 44">
              <a:extLst>
                <a:ext uri="{FF2B5EF4-FFF2-40B4-BE49-F238E27FC236}">
                  <a16:creationId xmlns:a16="http://schemas.microsoft.com/office/drawing/2014/main" id="{429ED8C8-1E47-42E0-A2E6-9F839CE84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8" name="Line 45">
              <a:extLst>
                <a:ext uri="{FF2B5EF4-FFF2-40B4-BE49-F238E27FC236}">
                  <a16:creationId xmlns:a16="http://schemas.microsoft.com/office/drawing/2014/main" id="{C5847678-B078-4F94-953B-D9D589253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49" name="Line 46">
              <a:extLst>
                <a:ext uri="{FF2B5EF4-FFF2-40B4-BE49-F238E27FC236}">
                  <a16:creationId xmlns:a16="http://schemas.microsoft.com/office/drawing/2014/main" id="{C2214943-759F-4FA6-AE86-8159ED6AE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21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50" name="Line 47">
              <a:extLst>
                <a:ext uri="{FF2B5EF4-FFF2-40B4-BE49-F238E27FC236}">
                  <a16:creationId xmlns:a16="http://schemas.microsoft.com/office/drawing/2014/main" id="{8FE79D87-A340-4036-938C-CE92AC1D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51" name="Line 48">
              <a:extLst>
                <a:ext uri="{FF2B5EF4-FFF2-40B4-BE49-F238E27FC236}">
                  <a16:creationId xmlns:a16="http://schemas.microsoft.com/office/drawing/2014/main" id="{FD46F297-D958-4809-93DA-19079A7AB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84"/>
              <a:ext cx="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52" name="Line 49">
              <a:extLst>
                <a:ext uri="{FF2B5EF4-FFF2-40B4-BE49-F238E27FC236}">
                  <a16:creationId xmlns:a16="http://schemas.microsoft.com/office/drawing/2014/main" id="{E82CF86E-CC1D-42DC-B8F7-09D1A3229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53" name="Line 50">
              <a:extLst>
                <a:ext uri="{FF2B5EF4-FFF2-40B4-BE49-F238E27FC236}">
                  <a16:creationId xmlns:a16="http://schemas.microsoft.com/office/drawing/2014/main" id="{59D4EBD2-181A-4EF3-A2E7-AB43B9B46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54" name="Line 51">
              <a:extLst>
                <a:ext uri="{FF2B5EF4-FFF2-40B4-BE49-F238E27FC236}">
                  <a16:creationId xmlns:a16="http://schemas.microsoft.com/office/drawing/2014/main" id="{08D26438-8371-42C0-BAD4-2D1CA707E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55" name="Line 52">
              <a:extLst>
                <a:ext uri="{FF2B5EF4-FFF2-40B4-BE49-F238E27FC236}">
                  <a16:creationId xmlns:a16="http://schemas.microsoft.com/office/drawing/2014/main" id="{29766064-0AE1-41FF-B54F-4EF16AA86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96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5" name="Group 53">
            <a:extLst>
              <a:ext uri="{FF2B5EF4-FFF2-40B4-BE49-F238E27FC236}">
                <a16:creationId xmlns:a16="http://schemas.microsoft.com/office/drawing/2014/main" id="{ED570CF1-B613-4763-9B44-73744F0E923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762250"/>
            <a:ext cx="8686800" cy="4019550"/>
            <a:chOff x="48" y="1740"/>
            <a:chExt cx="5472" cy="2532"/>
          </a:xfrm>
        </p:grpSpPr>
        <p:sp>
          <p:nvSpPr>
            <p:cNvPr id="26630" name="Freeform 54">
              <a:extLst>
                <a:ext uri="{FF2B5EF4-FFF2-40B4-BE49-F238E27FC236}">
                  <a16:creationId xmlns:a16="http://schemas.microsoft.com/office/drawing/2014/main" id="{94C11BE7-33C4-4F1B-AF95-00949C067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" y="1871"/>
              <a:ext cx="5472" cy="2401"/>
            </a:xfrm>
            <a:custGeom>
              <a:avLst/>
              <a:gdLst>
                <a:gd name="T0" fmla="*/ 2928 w 5472"/>
                <a:gd name="T1" fmla="*/ 1 h 2401"/>
                <a:gd name="T2" fmla="*/ 1200 w 5472"/>
                <a:gd name="T3" fmla="*/ 577 h 2401"/>
                <a:gd name="T4" fmla="*/ 0 w 5472"/>
                <a:gd name="T5" fmla="*/ 1489 h 2401"/>
                <a:gd name="T6" fmla="*/ 240 w 5472"/>
                <a:gd name="T7" fmla="*/ 2161 h 2401"/>
                <a:gd name="T8" fmla="*/ 3936 w 5472"/>
                <a:gd name="T9" fmla="*/ 2401 h 2401"/>
                <a:gd name="T10" fmla="*/ 5472 w 5472"/>
                <a:gd name="T11" fmla="*/ 1201 h 2401"/>
                <a:gd name="T12" fmla="*/ 4320 w 5472"/>
                <a:gd name="T13" fmla="*/ 433 h 2401"/>
                <a:gd name="T14" fmla="*/ 3356 w 5472"/>
                <a:gd name="T15" fmla="*/ 66 h 2401"/>
                <a:gd name="T16" fmla="*/ 2899 w 5472"/>
                <a:gd name="T17" fmla="*/ 37 h 2401"/>
                <a:gd name="T18" fmla="*/ 2892 w 5472"/>
                <a:gd name="T19" fmla="*/ 29 h 2401"/>
                <a:gd name="T20" fmla="*/ 2928 w 5472"/>
                <a:gd name="T21" fmla="*/ 1 h 24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472"/>
                <a:gd name="T34" fmla="*/ 0 h 2401"/>
                <a:gd name="T35" fmla="*/ 5472 w 5472"/>
                <a:gd name="T36" fmla="*/ 2401 h 240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472" h="2401">
                  <a:moveTo>
                    <a:pt x="2928" y="1"/>
                  </a:moveTo>
                  <a:lnTo>
                    <a:pt x="1200" y="577"/>
                  </a:lnTo>
                  <a:lnTo>
                    <a:pt x="0" y="1489"/>
                  </a:lnTo>
                  <a:lnTo>
                    <a:pt x="240" y="2161"/>
                  </a:lnTo>
                  <a:lnTo>
                    <a:pt x="3936" y="2401"/>
                  </a:lnTo>
                  <a:lnTo>
                    <a:pt x="5472" y="1201"/>
                  </a:lnTo>
                  <a:lnTo>
                    <a:pt x="4320" y="433"/>
                  </a:lnTo>
                  <a:cubicBezTo>
                    <a:pt x="3901" y="284"/>
                    <a:pt x="3593" y="132"/>
                    <a:pt x="3356" y="66"/>
                  </a:cubicBezTo>
                  <a:cubicBezTo>
                    <a:pt x="3119" y="0"/>
                    <a:pt x="2976" y="43"/>
                    <a:pt x="2899" y="37"/>
                  </a:cubicBezTo>
                  <a:cubicBezTo>
                    <a:pt x="2900" y="34"/>
                    <a:pt x="2894" y="32"/>
                    <a:pt x="2892" y="29"/>
                  </a:cubicBezTo>
                  <a:lnTo>
                    <a:pt x="2928" y="1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631" name="Text Box 55">
              <a:extLst>
                <a:ext uri="{FF2B5EF4-FFF2-40B4-BE49-F238E27FC236}">
                  <a16:creationId xmlns:a16="http://schemas.microsoft.com/office/drawing/2014/main" id="{75E9DAB7-65C4-4ECA-BF69-B09369015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740"/>
              <a:ext cx="13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99FF"/>
                  </a:solidFill>
                </a:rPr>
                <a:t>tree because</a:t>
              </a:r>
            </a:p>
          </p:txBody>
        </p:sp>
      </p:grpSp>
      <p:sp>
        <p:nvSpPr>
          <p:cNvPr id="26629" name="Text Box 56">
            <a:extLst>
              <a:ext uri="{FF2B5EF4-FFF2-40B4-BE49-F238E27FC236}">
                <a16:creationId xmlns:a16="http://schemas.microsoft.com/office/drawing/2014/main" id="{9110A7A8-6050-49FD-83ED-03701BE60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88913"/>
            <a:ext cx="452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Recursion on Trees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940555CA-8347-4606-8492-AD55CDF16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8738"/>
            <a:ext cx="452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Recursion on Trees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CE5674D-C969-44F0-B159-8E1FFDBC5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60438"/>
            <a:ext cx="72987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/>
                <a:cs typeface="Times New Roman"/>
              </a:rPr>
              <a:t>A binary tree is: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/>
                <a:cs typeface="Times New Roman"/>
              </a:rPr>
              <a:t>      - </a:t>
            </a:r>
            <a:r>
              <a:rPr lang="en-US" dirty="0">
                <a:latin typeface="Times New Roman"/>
                <a:cs typeface="Times New Roman"/>
              </a:rPr>
              <a:t>the empty tree (root == NULL)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/>
                <a:cs typeface="Times New Roman"/>
              </a:rPr>
              <a:t>      - a node with a right and a left subtrees.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83C8EABC-51B0-4465-A0BD-969234ECACA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696200" cy="3352800"/>
            <a:chOff x="288" y="2016"/>
            <a:chExt cx="4848" cy="2112"/>
          </a:xfrm>
        </p:grpSpPr>
        <p:grpSp>
          <p:nvGrpSpPr>
            <p:cNvPr id="27658" name="Group 5">
              <a:extLst>
                <a:ext uri="{FF2B5EF4-FFF2-40B4-BE49-F238E27FC236}">
                  <a16:creationId xmlns:a16="http://schemas.microsoft.com/office/drawing/2014/main" id="{757D9B57-76FB-4845-B1D1-46F0AA25D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016"/>
              <a:ext cx="336" cy="288"/>
              <a:chOff x="2352" y="960"/>
              <a:chExt cx="336" cy="288"/>
            </a:xfrm>
          </p:grpSpPr>
          <p:sp>
            <p:nvSpPr>
              <p:cNvPr id="27704" name="Oval 6">
                <a:extLst>
                  <a:ext uri="{FF2B5EF4-FFF2-40B4-BE49-F238E27FC236}">
                    <a16:creationId xmlns:a16="http://schemas.microsoft.com/office/drawing/2014/main" id="{5346C9AC-C84D-480B-A6D5-8AD517E65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705" name="Rectangle 7">
                <a:extLst>
                  <a:ext uri="{FF2B5EF4-FFF2-40B4-BE49-F238E27FC236}">
                    <a16:creationId xmlns:a16="http://schemas.microsoft.com/office/drawing/2014/main" id="{807B34E6-AD3B-4B91-8F4B-EE192054D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59" name="Group 8">
              <a:extLst>
                <a:ext uri="{FF2B5EF4-FFF2-40B4-BE49-F238E27FC236}">
                  <a16:creationId xmlns:a16="http://schemas.microsoft.com/office/drawing/2014/main" id="{BBB75DED-D881-446F-915D-2F7252EF7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44"/>
              <a:ext cx="336" cy="288"/>
              <a:chOff x="2352" y="960"/>
              <a:chExt cx="336" cy="288"/>
            </a:xfrm>
          </p:grpSpPr>
          <p:sp>
            <p:nvSpPr>
              <p:cNvPr id="27702" name="Oval 9">
                <a:extLst>
                  <a:ext uri="{FF2B5EF4-FFF2-40B4-BE49-F238E27FC236}">
                    <a16:creationId xmlns:a16="http://schemas.microsoft.com/office/drawing/2014/main" id="{04D8F55A-24ED-415D-ADBB-E59888CA9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703" name="Rectangle 10">
                <a:extLst>
                  <a:ext uri="{FF2B5EF4-FFF2-40B4-BE49-F238E27FC236}">
                    <a16:creationId xmlns:a16="http://schemas.microsoft.com/office/drawing/2014/main" id="{B3941E98-FE79-4A3A-AC72-57F716649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8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0" name="Group 11">
              <a:extLst>
                <a:ext uri="{FF2B5EF4-FFF2-40B4-BE49-F238E27FC236}">
                  <a16:creationId xmlns:a16="http://schemas.microsoft.com/office/drawing/2014/main" id="{215A6F20-3B98-4307-AFC1-A94E7D902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76"/>
              <a:ext cx="336" cy="288"/>
              <a:chOff x="2352" y="960"/>
              <a:chExt cx="336" cy="288"/>
            </a:xfrm>
          </p:grpSpPr>
          <p:sp>
            <p:nvSpPr>
              <p:cNvPr id="27700" name="Oval 12">
                <a:extLst>
                  <a:ext uri="{FF2B5EF4-FFF2-40B4-BE49-F238E27FC236}">
                    <a16:creationId xmlns:a16="http://schemas.microsoft.com/office/drawing/2014/main" id="{2819B9D8-4AE1-4F1C-93B0-392F89F3B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701" name="Rectangle 13">
                <a:extLst>
                  <a:ext uri="{FF2B5EF4-FFF2-40B4-BE49-F238E27FC236}">
                    <a16:creationId xmlns:a16="http://schemas.microsoft.com/office/drawing/2014/main" id="{ACE0D69F-A761-4E2D-861B-C06C2789F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1" name="Group 14">
              <a:extLst>
                <a:ext uri="{FF2B5EF4-FFF2-40B4-BE49-F238E27FC236}">
                  <a16:creationId xmlns:a16="http://schemas.microsoft.com/office/drawing/2014/main" id="{A04922FB-5D81-4E29-BAC7-20C47EF18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408"/>
              <a:ext cx="336" cy="288"/>
              <a:chOff x="2352" y="960"/>
              <a:chExt cx="336" cy="288"/>
            </a:xfrm>
          </p:grpSpPr>
          <p:sp>
            <p:nvSpPr>
              <p:cNvPr id="27698" name="Oval 15">
                <a:extLst>
                  <a:ext uri="{FF2B5EF4-FFF2-40B4-BE49-F238E27FC236}">
                    <a16:creationId xmlns:a16="http://schemas.microsoft.com/office/drawing/2014/main" id="{311A6214-9818-41BC-BACD-D760E89B6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699" name="Rectangle 16">
                <a:extLst>
                  <a:ext uri="{FF2B5EF4-FFF2-40B4-BE49-F238E27FC236}">
                    <a16:creationId xmlns:a16="http://schemas.microsoft.com/office/drawing/2014/main" id="{F7CC8FBE-EDDE-455F-B6D3-1C52A430C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2" name="Group 17">
              <a:extLst>
                <a:ext uri="{FF2B5EF4-FFF2-40B4-BE49-F238E27FC236}">
                  <a16:creationId xmlns:a16="http://schemas.microsoft.com/office/drawing/2014/main" id="{BC54F227-6ECD-4B5F-AE25-1337BBDBA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408"/>
              <a:ext cx="336" cy="288"/>
              <a:chOff x="2352" y="960"/>
              <a:chExt cx="336" cy="288"/>
            </a:xfrm>
          </p:grpSpPr>
          <p:sp>
            <p:nvSpPr>
              <p:cNvPr id="27696" name="Oval 18">
                <a:extLst>
                  <a:ext uri="{FF2B5EF4-FFF2-40B4-BE49-F238E27FC236}">
                    <a16:creationId xmlns:a16="http://schemas.microsoft.com/office/drawing/2014/main" id="{3023D6EC-51C8-479F-BA44-7B5B5A5B8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697" name="Rectangle 19">
                <a:extLst>
                  <a:ext uri="{FF2B5EF4-FFF2-40B4-BE49-F238E27FC236}">
                    <a16:creationId xmlns:a16="http://schemas.microsoft.com/office/drawing/2014/main" id="{F5ACFA7F-95BA-4DC3-AD87-54E7E0AC5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3" name="Group 20">
              <a:extLst>
                <a:ext uri="{FF2B5EF4-FFF2-40B4-BE49-F238E27FC236}">
                  <a16:creationId xmlns:a16="http://schemas.microsoft.com/office/drawing/2014/main" id="{62AB9C88-EF37-41F0-8DC6-DF8F0C615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976"/>
              <a:ext cx="336" cy="288"/>
              <a:chOff x="2352" y="960"/>
              <a:chExt cx="336" cy="288"/>
            </a:xfrm>
          </p:grpSpPr>
          <p:sp>
            <p:nvSpPr>
              <p:cNvPr id="27694" name="Oval 21">
                <a:extLst>
                  <a:ext uri="{FF2B5EF4-FFF2-40B4-BE49-F238E27FC236}">
                    <a16:creationId xmlns:a16="http://schemas.microsoft.com/office/drawing/2014/main" id="{164327E4-5D59-473C-9E49-4391D1D8B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695" name="Rectangle 22">
                <a:extLst>
                  <a:ext uri="{FF2B5EF4-FFF2-40B4-BE49-F238E27FC236}">
                    <a16:creationId xmlns:a16="http://schemas.microsoft.com/office/drawing/2014/main" id="{8A50DD30-37E7-4A6E-BFEB-E6A5C716B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4" name="Group 23">
              <a:extLst>
                <a:ext uri="{FF2B5EF4-FFF2-40B4-BE49-F238E27FC236}">
                  <a16:creationId xmlns:a16="http://schemas.microsoft.com/office/drawing/2014/main" id="{C0E831CA-5CB1-4E42-A216-31B268143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360"/>
              <a:ext cx="336" cy="288"/>
              <a:chOff x="2352" y="960"/>
              <a:chExt cx="336" cy="288"/>
            </a:xfrm>
          </p:grpSpPr>
          <p:sp>
            <p:nvSpPr>
              <p:cNvPr id="27692" name="Oval 24">
                <a:extLst>
                  <a:ext uri="{FF2B5EF4-FFF2-40B4-BE49-F238E27FC236}">
                    <a16:creationId xmlns:a16="http://schemas.microsoft.com/office/drawing/2014/main" id="{AB75C1D8-7014-4AA7-8072-F987280E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693" name="Rectangle 25">
                <a:extLst>
                  <a:ext uri="{FF2B5EF4-FFF2-40B4-BE49-F238E27FC236}">
                    <a16:creationId xmlns:a16="http://schemas.microsoft.com/office/drawing/2014/main" id="{C149FBF2-289E-4437-996B-FEEB1EC5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5" name="Group 26">
              <a:extLst>
                <a:ext uri="{FF2B5EF4-FFF2-40B4-BE49-F238E27FC236}">
                  <a16:creationId xmlns:a16="http://schemas.microsoft.com/office/drawing/2014/main" id="{6CBA3A74-1FC0-4F4D-A054-D71342DF0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44"/>
              <a:ext cx="336" cy="288"/>
              <a:chOff x="2352" y="960"/>
              <a:chExt cx="336" cy="288"/>
            </a:xfrm>
          </p:grpSpPr>
          <p:sp>
            <p:nvSpPr>
              <p:cNvPr id="27690" name="Oval 27">
                <a:extLst>
                  <a:ext uri="{FF2B5EF4-FFF2-40B4-BE49-F238E27FC236}">
                    <a16:creationId xmlns:a16="http://schemas.microsoft.com/office/drawing/2014/main" id="{540382F9-8103-4819-B564-215E9B955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691" name="Rectangle 28">
                <a:extLst>
                  <a:ext uri="{FF2B5EF4-FFF2-40B4-BE49-F238E27FC236}">
                    <a16:creationId xmlns:a16="http://schemas.microsoft.com/office/drawing/2014/main" id="{EDFBAF38-1CBC-4FCA-A717-0C6C75752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6" name="Group 29">
              <a:extLst>
                <a:ext uri="{FF2B5EF4-FFF2-40B4-BE49-F238E27FC236}">
                  <a16:creationId xmlns:a16="http://schemas.microsoft.com/office/drawing/2014/main" id="{BFB59DBC-F659-4896-B508-07B6B86EF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976"/>
              <a:ext cx="336" cy="288"/>
              <a:chOff x="2352" y="960"/>
              <a:chExt cx="336" cy="288"/>
            </a:xfrm>
          </p:grpSpPr>
          <p:sp>
            <p:nvSpPr>
              <p:cNvPr id="27688" name="Oval 30">
                <a:extLst>
                  <a:ext uri="{FF2B5EF4-FFF2-40B4-BE49-F238E27FC236}">
                    <a16:creationId xmlns:a16="http://schemas.microsoft.com/office/drawing/2014/main" id="{F7BB66A4-826C-4254-8DB1-37B12BAD7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689" name="Rectangle 31">
                <a:extLst>
                  <a:ext uri="{FF2B5EF4-FFF2-40B4-BE49-F238E27FC236}">
                    <a16:creationId xmlns:a16="http://schemas.microsoft.com/office/drawing/2014/main" id="{F6E0F3A1-07E4-45E0-860F-0F032465B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7" name="Group 32">
              <a:extLst>
                <a:ext uri="{FF2B5EF4-FFF2-40B4-BE49-F238E27FC236}">
                  <a16:creationId xmlns:a16="http://schemas.microsoft.com/office/drawing/2014/main" id="{EC7222FD-EF7F-4877-8B44-0DD00DCF3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336" cy="288"/>
              <a:chOff x="2352" y="960"/>
              <a:chExt cx="336" cy="288"/>
            </a:xfrm>
          </p:grpSpPr>
          <p:sp>
            <p:nvSpPr>
              <p:cNvPr id="27686" name="Oval 33">
                <a:extLst>
                  <a:ext uri="{FF2B5EF4-FFF2-40B4-BE49-F238E27FC236}">
                    <a16:creationId xmlns:a16="http://schemas.microsoft.com/office/drawing/2014/main" id="{C9B16B9E-DF55-46BF-8574-171BCEB10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687" name="Rectangle 34">
                <a:extLst>
                  <a:ext uri="{FF2B5EF4-FFF2-40B4-BE49-F238E27FC236}">
                    <a16:creationId xmlns:a16="http://schemas.microsoft.com/office/drawing/2014/main" id="{C7FC60C1-F9FB-4745-92D1-AE04EA3F1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8" name="Group 35">
              <a:extLst>
                <a:ext uri="{FF2B5EF4-FFF2-40B4-BE49-F238E27FC236}">
                  <a16:creationId xmlns:a16="http://schemas.microsoft.com/office/drawing/2014/main" id="{048B5A9D-45E8-4403-ABA6-55092B0CF8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976"/>
              <a:ext cx="336" cy="288"/>
              <a:chOff x="2352" y="960"/>
              <a:chExt cx="336" cy="288"/>
            </a:xfrm>
          </p:grpSpPr>
          <p:sp>
            <p:nvSpPr>
              <p:cNvPr id="27684" name="Oval 36">
                <a:extLst>
                  <a:ext uri="{FF2B5EF4-FFF2-40B4-BE49-F238E27FC236}">
                    <a16:creationId xmlns:a16="http://schemas.microsoft.com/office/drawing/2014/main" id="{C2F45B4C-3616-4340-9A7D-64801EC56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93ABE8B5-4CDD-4D56-8F3C-88F1CCB2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7669" name="Group 38">
              <a:extLst>
                <a:ext uri="{FF2B5EF4-FFF2-40B4-BE49-F238E27FC236}">
                  <a16:creationId xmlns:a16="http://schemas.microsoft.com/office/drawing/2014/main" id="{D371C333-49C8-4309-8B9C-9903479F3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336" cy="288"/>
              <a:chOff x="2352" y="960"/>
              <a:chExt cx="336" cy="288"/>
            </a:xfrm>
          </p:grpSpPr>
          <p:sp>
            <p:nvSpPr>
              <p:cNvPr id="27682" name="Oval 39">
                <a:extLst>
                  <a:ext uri="{FF2B5EF4-FFF2-40B4-BE49-F238E27FC236}">
                    <a16:creationId xmlns:a16="http://schemas.microsoft.com/office/drawing/2014/main" id="{360F9644-4B37-4112-A799-18F82B987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7683" name="Rectangle 40">
                <a:extLst>
                  <a:ext uri="{FF2B5EF4-FFF2-40B4-BE49-F238E27FC236}">
                    <a16:creationId xmlns:a16="http://schemas.microsoft.com/office/drawing/2014/main" id="{DAFD70CF-6092-404A-8317-7CBFEC217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7670" name="Line 41">
              <a:extLst>
                <a:ext uri="{FF2B5EF4-FFF2-40B4-BE49-F238E27FC236}">
                  <a16:creationId xmlns:a16="http://schemas.microsoft.com/office/drawing/2014/main" id="{C2306B91-DF9B-4D74-930D-52D71A734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71" name="Line 42">
              <a:extLst>
                <a:ext uri="{FF2B5EF4-FFF2-40B4-BE49-F238E27FC236}">
                  <a16:creationId xmlns:a16="http://schemas.microsoft.com/office/drawing/2014/main" id="{4938B413-F18D-43E5-830F-E0C2FD605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72" name="Line 43">
              <a:extLst>
                <a:ext uri="{FF2B5EF4-FFF2-40B4-BE49-F238E27FC236}">
                  <a16:creationId xmlns:a16="http://schemas.microsoft.com/office/drawing/2014/main" id="{35943C78-0770-4BF7-A946-338F510C3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26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73" name="Line 44">
              <a:extLst>
                <a:ext uri="{FF2B5EF4-FFF2-40B4-BE49-F238E27FC236}">
                  <a16:creationId xmlns:a16="http://schemas.microsoft.com/office/drawing/2014/main" id="{1568A679-F225-4843-B7A8-F0091B48D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74" name="Line 45">
              <a:extLst>
                <a:ext uri="{FF2B5EF4-FFF2-40B4-BE49-F238E27FC236}">
                  <a16:creationId xmlns:a16="http://schemas.microsoft.com/office/drawing/2014/main" id="{1564B076-7FA4-4D2D-A00C-205625979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75" name="Line 46">
              <a:extLst>
                <a:ext uri="{FF2B5EF4-FFF2-40B4-BE49-F238E27FC236}">
                  <a16:creationId xmlns:a16="http://schemas.microsoft.com/office/drawing/2014/main" id="{6E31090D-D1C8-42B7-A1DE-C177CCCB0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21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76" name="Line 47">
              <a:extLst>
                <a:ext uri="{FF2B5EF4-FFF2-40B4-BE49-F238E27FC236}">
                  <a16:creationId xmlns:a16="http://schemas.microsoft.com/office/drawing/2014/main" id="{182DFA61-74A6-4263-AFD8-66F24AC28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77" name="Line 48">
              <a:extLst>
                <a:ext uri="{FF2B5EF4-FFF2-40B4-BE49-F238E27FC236}">
                  <a16:creationId xmlns:a16="http://schemas.microsoft.com/office/drawing/2014/main" id="{5F2B8EAD-2162-41EA-8A91-06D85C1E9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84"/>
              <a:ext cx="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78" name="Line 49">
              <a:extLst>
                <a:ext uri="{FF2B5EF4-FFF2-40B4-BE49-F238E27FC236}">
                  <a16:creationId xmlns:a16="http://schemas.microsoft.com/office/drawing/2014/main" id="{EFB33584-3053-40E3-AA4B-F1C93E512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79" name="Line 50">
              <a:extLst>
                <a:ext uri="{FF2B5EF4-FFF2-40B4-BE49-F238E27FC236}">
                  <a16:creationId xmlns:a16="http://schemas.microsoft.com/office/drawing/2014/main" id="{ABD70ECC-9628-4B2C-95BE-E40FABA30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80" name="Line 51">
              <a:extLst>
                <a:ext uri="{FF2B5EF4-FFF2-40B4-BE49-F238E27FC236}">
                  <a16:creationId xmlns:a16="http://schemas.microsoft.com/office/drawing/2014/main" id="{E20B3771-5064-4453-895F-C7A8CA4E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7681" name="Line 52">
              <a:extLst>
                <a:ext uri="{FF2B5EF4-FFF2-40B4-BE49-F238E27FC236}">
                  <a16:creationId xmlns:a16="http://schemas.microsoft.com/office/drawing/2014/main" id="{DCEE7E3B-9E3A-4BE6-8A6C-E4A9A58F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96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7653" name="Freeform 53">
            <a:extLst>
              <a:ext uri="{FF2B5EF4-FFF2-40B4-BE49-F238E27FC236}">
                <a16:creationId xmlns:a16="http://schemas.microsoft.com/office/drawing/2014/main" id="{9C647306-F4BE-4E66-BF4C-CD6A647F51BB}"/>
              </a:ext>
            </a:extLst>
          </p:cNvPr>
          <p:cNvSpPr>
            <a:spLocks/>
          </p:cNvSpPr>
          <p:nvPr/>
        </p:nvSpPr>
        <p:spPr bwMode="auto">
          <a:xfrm>
            <a:off x="73025" y="3729038"/>
            <a:ext cx="4643438" cy="2359025"/>
          </a:xfrm>
          <a:custGeom>
            <a:avLst/>
            <a:gdLst>
              <a:gd name="T0" fmla="*/ 2147483646 w 2928"/>
              <a:gd name="T1" fmla="*/ 0 h 1488"/>
              <a:gd name="T2" fmla="*/ 0 w 2928"/>
              <a:gd name="T3" fmla="*/ 2147483646 h 1488"/>
              <a:gd name="T4" fmla="*/ 2147483646 w 2928"/>
              <a:gd name="T5" fmla="*/ 2147483646 h 1488"/>
              <a:gd name="T6" fmla="*/ 2147483646 w 2928"/>
              <a:gd name="T7" fmla="*/ 2147483646 h 1488"/>
              <a:gd name="T8" fmla="*/ 2147483646 w 2928"/>
              <a:gd name="T9" fmla="*/ 2147483646 h 1488"/>
              <a:gd name="T10" fmla="*/ 2147483646 w 2928"/>
              <a:gd name="T11" fmla="*/ 0 h 1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28"/>
              <a:gd name="T19" fmla="*/ 0 h 1488"/>
              <a:gd name="T20" fmla="*/ 2928 w 2928"/>
              <a:gd name="T21" fmla="*/ 1488 h 14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28" h="1488">
                <a:moveTo>
                  <a:pt x="1488" y="0"/>
                </a:moveTo>
                <a:lnTo>
                  <a:pt x="0" y="1200"/>
                </a:lnTo>
                <a:lnTo>
                  <a:pt x="288" y="1488"/>
                </a:lnTo>
                <a:lnTo>
                  <a:pt x="2592" y="1488"/>
                </a:lnTo>
                <a:lnTo>
                  <a:pt x="2928" y="1104"/>
                </a:lnTo>
                <a:lnTo>
                  <a:pt x="1488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7654" name="Freeform 54">
            <a:extLst>
              <a:ext uri="{FF2B5EF4-FFF2-40B4-BE49-F238E27FC236}">
                <a16:creationId xmlns:a16="http://schemas.microsoft.com/office/drawing/2014/main" id="{80642D60-1054-45E1-B790-5C4804548888}"/>
              </a:ext>
            </a:extLst>
          </p:cNvPr>
          <p:cNvSpPr>
            <a:spLocks/>
          </p:cNvSpPr>
          <p:nvPr/>
        </p:nvSpPr>
        <p:spPr bwMode="auto">
          <a:xfrm>
            <a:off x="5181600" y="3581400"/>
            <a:ext cx="3352800" cy="3124200"/>
          </a:xfrm>
          <a:custGeom>
            <a:avLst/>
            <a:gdLst>
              <a:gd name="T0" fmla="*/ 2147483646 w 2112"/>
              <a:gd name="T1" fmla="*/ 0 h 1968"/>
              <a:gd name="T2" fmla="*/ 0 w 2112"/>
              <a:gd name="T3" fmla="*/ 2147483646 h 1968"/>
              <a:gd name="T4" fmla="*/ 2147483646 w 2112"/>
              <a:gd name="T5" fmla="*/ 2147483646 h 1968"/>
              <a:gd name="T6" fmla="*/ 2147483646 w 2112"/>
              <a:gd name="T7" fmla="*/ 2147483646 h 1968"/>
              <a:gd name="T8" fmla="*/ 2147483646 w 2112"/>
              <a:gd name="T9" fmla="*/ 2147483646 h 1968"/>
              <a:gd name="T10" fmla="*/ 2147483646 w 2112"/>
              <a:gd name="T11" fmla="*/ 0 h 1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12"/>
              <a:gd name="T19" fmla="*/ 0 h 1968"/>
              <a:gd name="T20" fmla="*/ 2112 w 2112"/>
              <a:gd name="T21" fmla="*/ 1968 h 19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12" h="1968">
                <a:moveTo>
                  <a:pt x="1152" y="0"/>
                </a:moveTo>
                <a:lnTo>
                  <a:pt x="0" y="864"/>
                </a:lnTo>
                <a:lnTo>
                  <a:pt x="288" y="1968"/>
                </a:lnTo>
                <a:lnTo>
                  <a:pt x="2064" y="1968"/>
                </a:lnTo>
                <a:lnTo>
                  <a:pt x="2112" y="432"/>
                </a:lnTo>
                <a:lnTo>
                  <a:pt x="1152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7655" name="Text Box 55">
            <a:extLst>
              <a:ext uri="{FF2B5EF4-FFF2-40B4-BE49-F238E27FC236}">
                <a16:creationId xmlns:a16="http://schemas.microsoft.com/office/drawing/2014/main" id="{9EC0D602-37F8-479B-A2F2-9E09397E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3382963"/>
            <a:ext cx="79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tree</a:t>
            </a:r>
          </a:p>
        </p:txBody>
      </p:sp>
      <p:sp>
        <p:nvSpPr>
          <p:cNvPr id="27656" name="Text Box 56">
            <a:extLst>
              <a:ext uri="{FF2B5EF4-FFF2-40B4-BE49-F238E27FC236}">
                <a16:creationId xmlns:a16="http://schemas.microsoft.com/office/drawing/2014/main" id="{7D335190-3B70-4ACC-A347-DDADEE646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3124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tree</a:t>
            </a:r>
          </a:p>
        </p:txBody>
      </p:sp>
      <p:sp>
        <p:nvSpPr>
          <p:cNvPr id="27657" name="Text Box 57">
            <a:extLst>
              <a:ext uri="{FF2B5EF4-FFF2-40B4-BE49-F238E27FC236}">
                <a16:creationId xmlns:a16="http://schemas.microsoft.com/office/drawing/2014/main" id="{463DB0FF-2F92-4349-9C14-4EFF5D50A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73363"/>
            <a:ext cx="97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node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027E0F3E-4F04-4ECB-AA5C-387339AE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kern="12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CAAC260-06B9-4D89-98D2-1845D649AC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51452" y="2276857"/>
            <a:ext cx="3761613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alt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 consists of a finite set of elements called </a:t>
            </a:r>
            <a:r>
              <a:rPr lang="en-US" altLang="en-US" sz="20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alt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en-US" sz="20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vertices</a:t>
            </a:r>
            <a:r>
              <a:rPr lang="en-US" alt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 and a finite set of </a:t>
            </a:r>
            <a:r>
              <a:rPr lang="en-US" altLang="en-US" sz="20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r>
              <a:rPr lang="en-US" alt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 or directed </a:t>
            </a:r>
            <a:r>
              <a:rPr lang="en-US" altLang="en-US" sz="20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arcs</a:t>
            </a:r>
            <a:r>
              <a:rPr lang="en-US" alt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 that connect pairs of nodes. 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used to represent any application with a  one - to- many relationship.</a:t>
            </a:r>
          </a:p>
        </p:txBody>
      </p:sp>
      <p:pic>
        <p:nvPicPr>
          <p:cNvPr id="7" name="Picture 5" descr="A simple example unordered tree">
            <a:hlinkClick r:id="rId3" tooltip="A simple example unordered tree"/>
            <a:extLst>
              <a:ext uri="{FF2B5EF4-FFF2-40B4-BE49-F238E27FC236}">
                <a16:creationId xmlns:a16="http://schemas.microsoft.com/office/drawing/2014/main" id="{F65241F1-DE9B-4211-B6E7-09625A4C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344219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BF47CFEE-CE39-4540-B88E-A1F9F0277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8738"/>
            <a:ext cx="452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Recursion on Trees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5EF8ADA0-9F98-45B3-B042-B33A147B3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60438"/>
            <a:ext cx="72987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/>
                <a:cs typeface="Times New Roman"/>
              </a:rPr>
              <a:t>A binary tree is:</a:t>
            </a:r>
          </a:p>
          <a:p>
            <a:pPr>
              <a:spcBef>
                <a:spcPct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      - the empty tree (root == NULL)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/>
                <a:cs typeface="Times New Roman"/>
              </a:rPr>
              <a:t>      - a node with a right and a left subtrees.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855371D0-ACEE-457C-A75A-B88403DEDF5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696200" cy="3352800"/>
            <a:chOff x="288" y="2016"/>
            <a:chExt cx="4848" cy="2112"/>
          </a:xfrm>
        </p:grpSpPr>
        <p:grpSp>
          <p:nvGrpSpPr>
            <p:cNvPr id="28679" name="Group 5">
              <a:extLst>
                <a:ext uri="{FF2B5EF4-FFF2-40B4-BE49-F238E27FC236}">
                  <a16:creationId xmlns:a16="http://schemas.microsoft.com/office/drawing/2014/main" id="{E7321A27-AF39-41C3-8CE0-5DF8DE94D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016"/>
              <a:ext cx="336" cy="288"/>
              <a:chOff x="2352" y="960"/>
              <a:chExt cx="336" cy="288"/>
            </a:xfrm>
          </p:grpSpPr>
          <p:sp>
            <p:nvSpPr>
              <p:cNvPr id="28725" name="Oval 6">
                <a:extLst>
                  <a:ext uri="{FF2B5EF4-FFF2-40B4-BE49-F238E27FC236}">
                    <a16:creationId xmlns:a16="http://schemas.microsoft.com/office/drawing/2014/main" id="{222840B4-020B-47D2-AD5B-603BE5B0D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26" name="Rectangle 7">
                <a:extLst>
                  <a:ext uri="{FF2B5EF4-FFF2-40B4-BE49-F238E27FC236}">
                    <a16:creationId xmlns:a16="http://schemas.microsoft.com/office/drawing/2014/main" id="{8E5D0298-CF56-486D-9CFA-D9D84F6D9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0" name="Group 8">
              <a:extLst>
                <a:ext uri="{FF2B5EF4-FFF2-40B4-BE49-F238E27FC236}">
                  <a16:creationId xmlns:a16="http://schemas.microsoft.com/office/drawing/2014/main" id="{1118EDBF-A995-451C-A027-3E7CAEBF5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44"/>
              <a:ext cx="336" cy="288"/>
              <a:chOff x="2352" y="960"/>
              <a:chExt cx="336" cy="288"/>
            </a:xfrm>
          </p:grpSpPr>
          <p:sp>
            <p:nvSpPr>
              <p:cNvPr id="28723" name="Oval 9">
                <a:extLst>
                  <a:ext uri="{FF2B5EF4-FFF2-40B4-BE49-F238E27FC236}">
                    <a16:creationId xmlns:a16="http://schemas.microsoft.com/office/drawing/2014/main" id="{F86C261D-125F-46B1-8DA2-1FA7158C8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24" name="Rectangle 10">
                <a:extLst>
                  <a:ext uri="{FF2B5EF4-FFF2-40B4-BE49-F238E27FC236}">
                    <a16:creationId xmlns:a16="http://schemas.microsoft.com/office/drawing/2014/main" id="{63C24325-6B47-4D72-948E-2A2BA1DAF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8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1" name="Group 11">
              <a:extLst>
                <a:ext uri="{FF2B5EF4-FFF2-40B4-BE49-F238E27FC236}">
                  <a16:creationId xmlns:a16="http://schemas.microsoft.com/office/drawing/2014/main" id="{B2C61B21-6E6F-4DE6-900E-805A3E500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76"/>
              <a:ext cx="336" cy="288"/>
              <a:chOff x="2352" y="960"/>
              <a:chExt cx="336" cy="288"/>
            </a:xfrm>
          </p:grpSpPr>
          <p:sp>
            <p:nvSpPr>
              <p:cNvPr id="28721" name="Oval 12">
                <a:extLst>
                  <a:ext uri="{FF2B5EF4-FFF2-40B4-BE49-F238E27FC236}">
                    <a16:creationId xmlns:a16="http://schemas.microsoft.com/office/drawing/2014/main" id="{99D129AF-1851-47E1-8C92-D443034D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22" name="Rectangle 13">
                <a:extLst>
                  <a:ext uri="{FF2B5EF4-FFF2-40B4-BE49-F238E27FC236}">
                    <a16:creationId xmlns:a16="http://schemas.microsoft.com/office/drawing/2014/main" id="{0FC4AEAC-1E1E-4182-A54F-76AEB3102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2" name="Group 14">
              <a:extLst>
                <a:ext uri="{FF2B5EF4-FFF2-40B4-BE49-F238E27FC236}">
                  <a16:creationId xmlns:a16="http://schemas.microsoft.com/office/drawing/2014/main" id="{30D77F3C-F982-41C0-8771-6D876E1AC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408"/>
              <a:ext cx="336" cy="288"/>
              <a:chOff x="2352" y="960"/>
              <a:chExt cx="336" cy="288"/>
            </a:xfrm>
          </p:grpSpPr>
          <p:sp>
            <p:nvSpPr>
              <p:cNvPr id="28719" name="Oval 15">
                <a:extLst>
                  <a:ext uri="{FF2B5EF4-FFF2-40B4-BE49-F238E27FC236}">
                    <a16:creationId xmlns:a16="http://schemas.microsoft.com/office/drawing/2014/main" id="{48384A69-8279-4669-994B-6CCD2382B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20" name="Rectangle 16">
                <a:extLst>
                  <a:ext uri="{FF2B5EF4-FFF2-40B4-BE49-F238E27FC236}">
                    <a16:creationId xmlns:a16="http://schemas.microsoft.com/office/drawing/2014/main" id="{54B1335D-50DB-4044-8022-E3A13674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3" name="Group 17">
              <a:extLst>
                <a:ext uri="{FF2B5EF4-FFF2-40B4-BE49-F238E27FC236}">
                  <a16:creationId xmlns:a16="http://schemas.microsoft.com/office/drawing/2014/main" id="{CDDB6483-B7F2-49C1-A5CE-8FAA49097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408"/>
              <a:ext cx="336" cy="288"/>
              <a:chOff x="2352" y="960"/>
              <a:chExt cx="336" cy="288"/>
            </a:xfrm>
          </p:grpSpPr>
          <p:sp>
            <p:nvSpPr>
              <p:cNvPr id="28717" name="Oval 18">
                <a:extLst>
                  <a:ext uri="{FF2B5EF4-FFF2-40B4-BE49-F238E27FC236}">
                    <a16:creationId xmlns:a16="http://schemas.microsoft.com/office/drawing/2014/main" id="{F0A10334-2506-4E42-8F27-0EEE8CB0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18" name="Rectangle 19">
                <a:extLst>
                  <a:ext uri="{FF2B5EF4-FFF2-40B4-BE49-F238E27FC236}">
                    <a16:creationId xmlns:a16="http://schemas.microsoft.com/office/drawing/2014/main" id="{4EED6422-DB45-415F-966E-FF79F2AEE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4" name="Group 20">
              <a:extLst>
                <a:ext uri="{FF2B5EF4-FFF2-40B4-BE49-F238E27FC236}">
                  <a16:creationId xmlns:a16="http://schemas.microsoft.com/office/drawing/2014/main" id="{296A6273-2A63-4394-A84A-7DFDBD38A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976"/>
              <a:ext cx="336" cy="288"/>
              <a:chOff x="2352" y="960"/>
              <a:chExt cx="336" cy="288"/>
            </a:xfrm>
          </p:grpSpPr>
          <p:sp>
            <p:nvSpPr>
              <p:cNvPr id="28715" name="Oval 21">
                <a:extLst>
                  <a:ext uri="{FF2B5EF4-FFF2-40B4-BE49-F238E27FC236}">
                    <a16:creationId xmlns:a16="http://schemas.microsoft.com/office/drawing/2014/main" id="{5C93366A-4339-41C0-B0B6-4D427ED75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16" name="Rectangle 22">
                <a:extLst>
                  <a:ext uri="{FF2B5EF4-FFF2-40B4-BE49-F238E27FC236}">
                    <a16:creationId xmlns:a16="http://schemas.microsoft.com/office/drawing/2014/main" id="{4B8B9918-D3E5-412E-ACA4-77B8B460E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5" name="Group 23">
              <a:extLst>
                <a:ext uri="{FF2B5EF4-FFF2-40B4-BE49-F238E27FC236}">
                  <a16:creationId xmlns:a16="http://schemas.microsoft.com/office/drawing/2014/main" id="{FB41AF6B-33B6-435B-99DD-CEB97F80A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360"/>
              <a:ext cx="336" cy="288"/>
              <a:chOff x="2352" y="960"/>
              <a:chExt cx="336" cy="288"/>
            </a:xfrm>
          </p:grpSpPr>
          <p:sp>
            <p:nvSpPr>
              <p:cNvPr id="28713" name="Oval 24">
                <a:extLst>
                  <a:ext uri="{FF2B5EF4-FFF2-40B4-BE49-F238E27FC236}">
                    <a16:creationId xmlns:a16="http://schemas.microsoft.com/office/drawing/2014/main" id="{02838C3B-9473-499D-8CF0-D2AB1F9FC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14" name="Rectangle 25">
                <a:extLst>
                  <a:ext uri="{FF2B5EF4-FFF2-40B4-BE49-F238E27FC236}">
                    <a16:creationId xmlns:a16="http://schemas.microsoft.com/office/drawing/2014/main" id="{8E122F82-1B56-42E7-91B4-F8E88C5F3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6" name="Group 26">
              <a:extLst>
                <a:ext uri="{FF2B5EF4-FFF2-40B4-BE49-F238E27FC236}">
                  <a16:creationId xmlns:a16="http://schemas.microsoft.com/office/drawing/2014/main" id="{8E50247F-7D93-48D6-B780-28203960C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44"/>
              <a:ext cx="336" cy="288"/>
              <a:chOff x="2352" y="960"/>
              <a:chExt cx="336" cy="288"/>
            </a:xfrm>
          </p:grpSpPr>
          <p:sp>
            <p:nvSpPr>
              <p:cNvPr id="28711" name="Oval 27">
                <a:extLst>
                  <a:ext uri="{FF2B5EF4-FFF2-40B4-BE49-F238E27FC236}">
                    <a16:creationId xmlns:a16="http://schemas.microsoft.com/office/drawing/2014/main" id="{80A5261E-79AE-4F2F-8811-DBFB04281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12" name="Rectangle 28">
                <a:extLst>
                  <a:ext uri="{FF2B5EF4-FFF2-40B4-BE49-F238E27FC236}">
                    <a16:creationId xmlns:a16="http://schemas.microsoft.com/office/drawing/2014/main" id="{2C67126A-360E-4F17-B08A-D2DBBF316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7" name="Group 29">
              <a:extLst>
                <a:ext uri="{FF2B5EF4-FFF2-40B4-BE49-F238E27FC236}">
                  <a16:creationId xmlns:a16="http://schemas.microsoft.com/office/drawing/2014/main" id="{3D1D967D-119D-4CE1-AB6A-69EC387E4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976"/>
              <a:ext cx="336" cy="288"/>
              <a:chOff x="2352" y="960"/>
              <a:chExt cx="336" cy="288"/>
            </a:xfrm>
          </p:grpSpPr>
          <p:sp>
            <p:nvSpPr>
              <p:cNvPr id="28709" name="Oval 30">
                <a:extLst>
                  <a:ext uri="{FF2B5EF4-FFF2-40B4-BE49-F238E27FC236}">
                    <a16:creationId xmlns:a16="http://schemas.microsoft.com/office/drawing/2014/main" id="{37453FBD-405F-48C9-8353-2F878CB67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10" name="Rectangle 31">
                <a:extLst>
                  <a:ext uri="{FF2B5EF4-FFF2-40B4-BE49-F238E27FC236}">
                    <a16:creationId xmlns:a16="http://schemas.microsoft.com/office/drawing/2014/main" id="{9599E2B5-4799-4C0D-858D-4AF4B045E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8" name="Group 32">
              <a:extLst>
                <a:ext uri="{FF2B5EF4-FFF2-40B4-BE49-F238E27FC236}">
                  <a16:creationId xmlns:a16="http://schemas.microsoft.com/office/drawing/2014/main" id="{53F58BD3-0F63-48A3-9BFF-26F0CD270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336" cy="288"/>
              <a:chOff x="2352" y="960"/>
              <a:chExt cx="336" cy="288"/>
            </a:xfrm>
          </p:grpSpPr>
          <p:sp>
            <p:nvSpPr>
              <p:cNvPr id="28707" name="Oval 33">
                <a:extLst>
                  <a:ext uri="{FF2B5EF4-FFF2-40B4-BE49-F238E27FC236}">
                    <a16:creationId xmlns:a16="http://schemas.microsoft.com/office/drawing/2014/main" id="{671AC588-6DAA-4399-9184-5F806169C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08" name="Rectangle 34">
                <a:extLst>
                  <a:ext uri="{FF2B5EF4-FFF2-40B4-BE49-F238E27FC236}">
                    <a16:creationId xmlns:a16="http://schemas.microsoft.com/office/drawing/2014/main" id="{15E78B1C-0D6E-4AE6-AEED-3046B87B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89" name="Group 35">
              <a:extLst>
                <a:ext uri="{FF2B5EF4-FFF2-40B4-BE49-F238E27FC236}">
                  <a16:creationId xmlns:a16="http://schemas.microsoft.com/office/drawing/2014/main" id="{0BEAC603-29A6-445E-A979-9F16FD6AF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976"/>
              <a:ext cx="336" cy="288"/>
              <a:chOff x="2352" y="960"/>
              <a:chExt cx="336" cy="288"/>
            </a:xfrm>
          </p:grpSpPr>
          <p:sp>
            <p:nvSpPr>
              <p:cNvPr id="28705" name="Oval 36">
                <a:extLst>
                  <a:ext uri="{FF2B5EF4-FFF2-40B4-BE49-F238E27FC236}">
                    <a16:creationId xmlns:a16="http://schemas.microsoft.com/office/drawing/2014/main" id="{05AFC5CB-8357-428D-998A-155CB88F0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06" name="Rectangle 37">
                <a:extLst>
                  <a:ext uri="{FF2B5EF4-FFF2-40B4-BE49-F238E27FC236}">
                    <a16:creationId xmlns:a16="http://schemas.microsoft.com/office/drawing/2014/main" id="{930A92C0-D533-4D1F-BA03-DD17CF83C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8690" name="Group 38">
              <a:extLst>
                <a:ext uri="{FF2B5EF4-FFF2-40B4-BE49-F238E27FC236}">
                  <a16:creationId xmlns:a16="http://schemas.microsoft.com/office/drawing/2014/main" id="{C7E6671B-684D-4A03-8AC0-A3ECA9256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336" cy="288"/>
              <a:chOff x="2352" y="960"/>
              <a:chExt cx="336" cy="288"/>
            </a:xfrm>
          </p:grpSpPr>
          <p:sp>
            <p:nvSpPr>
              <p:cNvPr id="28703" name="Oval 39">
                <a:extLst>
                  <a:ext uri="{FF2B5EF4-FFF2-40B4-BE49-F238E27FC236}">
                    <a16:creationId xmlns:a16="http://schemas.microsoft.com/office/drawing/2014/main" id="{43679A05-A6B6-4AB7-8E27-DDB2E6403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8704" name="Rectangle 40">
                <a:extLst>
                  <a:ext uri="{FF2B5EF4-FFF2-40B4-BE49-F238E27FC236}">
                    <a16:creationId xmlns:a16="http://schemas.microsoft.com/office/drawing/2014/main" id="{FB747F22-A590-43EB-BAF6-0FBEC6EFC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8691" name="Line 41">
              <a:extLst>
                <a:ext uri="{FF2B5EF4-FFF2-40B4-BE49-F238E27FC236}">
                  <a16:creationId xmlns:a16="http://schemas.microsoft.com/office/drawing/2014/main" id="{10512F28-78DA-40DA-977F-0CD784D02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92" name="Line 42">
              <a:extLst>
                <a:ext uri="{FF2B5EF4-FFF2-40B4-BE49-F238E27FC236}">
                  <a16:creationId xmlns:a16="http://schemas.microsoft.com/office/drawing/2014/main" id="{E2839715-4269-4817-B51E-7F068AA60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93" name="Line 43">
              <a:extLst>
                <a:ext uri="{FF2B5EF4-FFF2-40B4-BE49-F238E27FC236}">
                  <a16:creationId xmlns:a16="http://schemas.microsoft.com/office/drawing/2014/main" id="{D09C88BD-B553-4AB9-938E-896472F2D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26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94" name="Line 44">
              <a:extLst>
                <a:ext uri="{FF2B5EF4-FFF2-40B4-BE49-F238E27FC236}">
                  <a16:creationId xmlns:a16="http://schemas.microsoft.com/office/drawing/2014/main" id="{ADFDFAA2-FF53-458E-A01B-2D07A703E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95" name="Line 45">
              <a:extLst>
                <a:ext uri="{FF2B5EF4-FFF2-40B4-BE49-F238E27FC236}">
                  <a16:creationId xmlns:a16="http://schemas.microsoft.com/office/drawing/2014/main" id="{A3562E38-9E75-4F5D-A58A-BFBED0211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96" name="Line 46">
              <a:extLst>
                <a:ext uri="{FF2B5EF4-FFF2-40B4-BE49-F238E27FC236}">
                  <a16:creationId xmlns:a16="http://schemas.microsoft.com/office/drawing/2014/main" id="{EBA13B1D-E046-4E37-989F-570053306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21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97" name="Line 47">
              <a:extLst>
                <a:ext uri="{FF2B5EF4-FFF2-40B4-BE49-F238E27FC236}">
                  <a16:creationId xmlns:a16="http://schemas.microsoft.com/office/drawing/2014/main" id="{47E1E097-6215-4482-8FDC-7E248EDF4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98" name="Line 48">
              <a:extLst>
                <a:ext uri="{FF2B5EF4-FFF2-40B4-BE49-F238E27FC236}">
                  <a16:creationId xmlns:a16="http://schemas.microsoft.com/office/drawing/2014/main" id="{DDDBDA3A-080C-4B45-A0E5-EED5CFEB9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84"/>
              <a:ext cx="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699" name="Line 49">
              <a:extLst>
                <a:ext uri="{FF2B5EF4-FFF2-40B4-BE49-F238E27FC236}">
                  <a16:creationId xmlns:a16="http://schemas.microsoft.com/office/drawing/2014/main" id="{59D7207B-9CC0-40A7-A91C-D70805398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700" name="Line 50">
              <a:extLst>
                <a:ext uri="{FF2B5EF4-FFF2-40B4-BE49-F238E27FC236}">
                  <a16:creationId xmlns:a16="http://schemas.microsoft.com/office/drawing/2014/main" id="{9796C32C-22F6-470E-BF57-63DA08CC3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701" name="Line 51">
              <a:extLst>
                <a:ext uri="{FF2B5EF4-FFF2-40B4-BE49-F238E27FC236}">
                  <a16:creationId xmlns:a16="http://schemas.microsoft.com/office/drawing/2014/main" id="{BF55C09A-CD40-4516-A799-9AD9D18BE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702" name="Line 52">
              <a:extLst>
                <a:ext uri="{FF2B5EF4-FFF2-40B4-BE49-F238E27FC236}">
                  <a16:creationId xmlns:a16="http://schemas.microsoft.com/office/drawing/2014/main" id="{D7F3E235-A609-43F0-8250-E7BF7D63C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96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8677" name="Freeform 53">
            <a:extLst>
              <a:ext uri="{FF2B5EF4-FFF2-40B4-BE49-F238E27FC236}">
                <a16:creationId xmlns:a16="http://schemas.microsoft.com/office/drawing/2014/main" id="{99C2EE43-86FA-4E23-B44A-6001A857C885}"/>
              </a:ext>
            </a:extLst>
          </p:cNvPr>
          <p:cNvSpPr>
            <a:spLocks/>
          </p:cNvSpPr>
          <p:nvPr/>
        </p:nvSpPr>
        <p:spPr bwMode="auto">
          <a:xfrm>
            <a:off x="73025" y="3729038"/>
            <a:ext cx="4643438" cy="2359025"/>
          </a:xfrm>
          <a:custGeom>
            <a:avLst/>
            <a:gdLst>
              <a:gd name="T0" fmla="*/ 2147483646 w 2928"/>
              <a:gd name="T1" fmla="*/ 0 h 1488"/>
              <a:gd name="T2" fmla="*/ 0 w 2928"/>
              <a:gd name="T3" fmla="*/ 2147483646 h 1488"/>
              <a:gd name="T4" fmla="*/ 2147483646 w 2928"/>
              <a:gd name="T5" fmla="*/ 2147483646 h 1488"/>
              <a:gd name="T6" fmla="*/ 2147483646 w 2928"/>
              <a:gd name="T7" fmla="*/ 2147483646 h 1488"/>
              <a:gd name="T8" fmla="*/ 2147483646 w 2928"/>
              <a:gd name="T9" fmla="*/ 2147483646 h 1488"/>
              <a:gd name="T10" fmla="*/ 2147483646 w 2928"/>
              <a:gd name="T11" fmla="*/ 0 h 1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28"/>
              <a:gd name="T19" fmla="*/ 0 h 1488"/>
              <a:gd name="T20" fmla="*/ 2928 w 2928"/>
              <a:gd name="T21" fmla="*/ 1488 h 14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28" h="1488">
                <a:moveTo>
                  <a:pt x="1488" y="0"/>
                </a:moveTo>
                <a:lnTo>
                  <a:pt x="0" y="1200"/>
                </a:lnTo>
                <a:lnTo>
                  <a:pt x="288" y="1488"/>
                </a:lnTo>
                <a:lnTo>
                  <a:pt x="2592" y="1488"/>
                </a:lnTo>
                <a:lnTo>
                  <a:pt x="2928" y="1104"/>
                </a:lnTo>
                <a:lnTo>
                  <a:pt x="1488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8678" name="Text Box 54">
            <a:extLst>
              <a:ext uri="{FF2B5EF4-FFF2-40B4-BE49-F238E27FC236}">
                <a16:creationId xmlns:a16="http://schemas.microsoft.com/office/drawing/2014/main" id="{2E64BC09-4BAB-4BA2-B24B-84BC8EEE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3382963"/>
            <a:ext cx="218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tree because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F9401727-6C50-4A64-A9B8-AA2C0A50E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8738"/>
            <a:ext cx="452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Recursion on Trees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7C10406E-8A65-492E-ADB5-4D8B91B66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60438"/>
            <a:ext cx="72987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/>
                <a:cs typeface="Times New Roman"/>
              </a:rPr>
              <a:t>A binary tree is:</a:t>
            </a:r>
          </a:p>
          <a:p>
            <a:pPr>
              <a:spcBef>
                <a:spcPct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      - the empty tree (root == NULL)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/>
                <a:cs typeface="Times New Roman"/>
              </a:rPr>
              <a:t>      - a node with a right and a left subtrees.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A149E504-8C7A-40DF-A9ED-5589B2F4D60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696200" cy="3352800"/>
            <a:chOff x="288" y="2016"/>
            <a:chExt cx="4848" cy="2112"/>
          </a:xfrm>
        </p:grpSpPr>
        <p:grpSp>
          <p:nvGrpSpPr>
            <p:cNvPr id="29706" name="Group 5">
              <a:extLst>
                <a:ext uri="{FF2B5EF4-FFF2-40B4-BE49-F238E27FC236}">
                  <a16:creationId xmlns:a16="http://schemas.microsoft.com/office/drawing/2014/main" id="{4DDA58B3-87B4-4F43-A187-ADA534EC1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016"/>
              <a:ext cx="336" cy="288"/>
              <a:chOff x="2352" y="960"/>
              <a:chExt cx="336" cy="288"/>
            </a:xfrm>
          </p:grpSpPr>
          <p:sp>
            <p:nvSpPr>
              <p:cNvPr id="29752" name="Oval 6">
                <a:extLst>
                  <a:ext uri="{FF2B5EF4-FFF2-40B4-BE49-F238E27FC236}">
                    <a16:creationId xmlns:a16="http://schemas.microsoft.com/office/drawing/2014/main" id="{8240EC53-B723-4B45-9B2A-5C320B065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53" name="Rectangle 7">
                <a:extLst>
                  <a:ext uri="{FF2B5EF4-FFF2-40B4-BE49-F238E27FC236}">
                    <a16:creationId xmlns:a16="http://schemas.microsoft.com/office/drawing/2014/main" id="{367B2A9C-6FC5-4926-AD3A-323B2D98C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07" name="Group 8">
              <a:extLst>
                <a:ext uri="{FF2B5EF4-FFF2-40B4-BE49-F238E27FC236}">
                  <a16:creationId xmlns:a16="http://schemas.microsoft.com/office/drawing/2014/main" id="{A4BE3BB0-2B34-4627-A3E7-EA1CBA067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44"/>
              <a:ext cx="336" cy="288"/>
              <a:chOff x="2352" y="960"/>
              <a:chExt cx="336" cy="288"/>
            </a:xfrm>
          </p:grpSpPr>
          <p:sp>
            <p:nvSpPr>
              <p:cNvPr id="29750" name="Oval 9">
                <a:extLst>
                  <a:ext uri="{FF2B5EF4-FFF2-40B4-BE49-F238E27FC236}">
                    <a16:creationId xmlns:a16="http://schemas.microsoft.com/office/drawing/2014/main" id="{DA9FC8D9-86B0-4891-BE85-301DB25AC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51" name="Rectangle 10">
                <a:extLst>
                  <a:ext uri="{FF2B5EF4-FFF2-40B4-BE49-F238E27FC236}">
                    <a16:creationId xmlns:a16="http://schemas.microsoft.com/office/drawing/2014/main" id="{C5485FE7-43E8-4443-99EF-45205B288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8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08" name="Group 11">
              <a:extLst>
                <a:ext uri="{FF2B5EF4-FFF2-40B4-BE49-F238E27FC236}">
                  <a16:creationId xmlns:a16="http://schemas.microsoft.com/office/drawing/2014/main" id="{95A3BB47-3E50-47DE-816D-0367BB6CA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76"/>
              <a:ext cx="336" cy="288"/>
              <a:chOff x="2352" y="960"/>
              <a:chExt cx="336" cy="288"/>
            </a:xfrm>
          </p:grpSpPr>
          <p:sp>
            <p:nvSpPr>
              <p:cNvPr id="29748" name="Oval 12">
                <a:extLst>
                  <a:ext uri="{FF2B5EF4-FFF2-40B4-BE49-F238E27FC236}">
                    <a16:creationId xmlns:a16="http://schemas.microsoft.com/office/drawing/2014/main" id="{A5A347AD-A609-4746-9DBE-86B75E65C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49" name="Rectangle 13">
                <a:extLst>
                  <a:ext uri="{FF2B5EF4-FFF2-40B4-BE49-F238E27FC236}">
                    <a16:creationId xmlns:a16="http://schemas.microsoft.com/office/drawing/2014/main" id="{98012FC7-4B93-4589-B061-53F598635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09" name="Group 14">
              <a:extLst>
                <a:ext uri="{FF2B5EF4-FFF2-40B4-BE49-F238E27FC236}">
                  <a16:creationId xmlns:a16="http://schemas.microsoft.com/office/drawing/2014/main" id="{765DBE21-32F1-446C-89FD-06ADC2C70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408"/>
              <a:ext cx="336" cy="288"/>
              <a:chOff x="2352" y="960"/>
              <a:chExt cx="336" cy="288"/>
            </a:xfrm>
          </p:grpSpPr>
          <p:sp>
            <p:nvSpPr>
              <p:cNvPr id="29746" name="Oval 15">
                <a:extLst>
                  <a:ext uri="{FF2B5EF4-FFF2-40B4-BE49-F238E27FC236}">
                    <a16:creationId xmlns:a16="http://schemas.microsoft.com/office/drawing/2014/main" id="{EB9DA3FD-7607-43B5-ABFA-9095CCCED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47" name="Rectangle 16">
                <a:extLst>
                  <a:ext uri="{FF2B5EF4-FFF2-40B4-BE49-F238E27FC236}">
                    <a16:creationId xmlns:a16="http://schemas.microsoft.com/office/drawing/2014/main" id="{D00CCC96-1F84-485A-8F7A-AA90DBF58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10" name="Group 17">
              <a:extLst>
                <a:ext uri="{FF2B5EF4-FFF2-40B4-BE49-F238E27FC236}">
                  <a16:creationId xmlns:a16="http://schemas.microsoft.com/office/drawing/2014/main" id="{18F2700F-20A0-4F8C-B35F-CF9A7A837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408"/>
              <a:ext cx="336" cy="288"/>
              <a:chOff x="2352" y="960"/>
              <a:chExt cx="336" cy="288"/>
            </a:xfrm>
          </p:grpSpPr>
          <p:sp>
            <p:nvSpPr>
              <p:cNvPr id="29744" name="Oval 18">
                <a:extLst>
                  <a:ext uri="{FF2B5EF4-FFF2-40B4-BE49-F238E27FC236}">
                    <a16:creationId xmlns:a16="http://schemas.microsoft.com/office/drawing/2014/main" id="{3F6C1462-E3EE-4294-AFF1-011B8B8AA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45" name="Rectangle 19">
                <a:extLst>
                  <a:ext uri="{FF2B5EF4-FFF2-40B4-BE49-F238E27FC236}">
                    <a16:creationId xmlns:a16="http://schemas.microsoft.com/office/drawing/2014/main" id="{899F7840-6E21-4B44-8267-0EBF0A200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11" name="Group 20">
              <a:extLst>
                <a:ext uri="{FF2B5EF4-FFF2-40B4-BE49-F238E27FC236}">
                  <a16:creationId xmlns:a16="http://schemas.microsoft.com/office/drawing/2014/main" id="{C1FC5BC2-9831-4AE6-A1F2-2285B0BC9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976"/>
              <a:ext cx="336" cy="288"/>
              <a:chOff x="2352" y="960"/>
              <a:chExt cx="336" cy="288"/>
            </a:xfrm>
          </p:grpSpPr>
          <p:sp>
            <p:nvSpPr>
              <p:cNvPr id="29742" name="Oval 21">
                <a:extLst>
                  <a:ext uri="{FF2B5EF4-FFF2-40B4-BE49-F238E27FC236}">
                    <a16:creationId xmlns:a16="http://schemas.microsoft.com/office/drawing/2014/main" id="{4761C767-0F4C-4A83-8423-087C67451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43" name="Rectangle 22">
                <a:extLst>
                  <a:ext uri="{FF2B5EF4-FFF2-40B4-BE49-F238E27FC236}">
                    <a16:creationId xmlns:a16="http://schemas.microsoft.com/office/drawing/2014/main" id="{362928B7-0AC2-4A20-937A-37E144B8D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12" name="Group 23">
              <a:extLst>
                <a:ext uri="{FF2B5EF4-FFF2-40B4-BE49-F238E27FC236}">
                  <a16:creationId xmlns:a16="http://schemas.microsoft.com/office/drawing/2014/main" id="{8A2A6F94-DABB-432F-A37B-D68CC4DE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360"/>
              <a:ext cx="336" cy="288"/>
              <a:chOff x="2352" y="960"/>
              <a:chExt cx="336" cy="288"/>
            </a:xfrm>
          </p:grpSpPr>
          <p:sp>
            <p:nvSpPr>
              <p:cNvPr id="29740" name="Oval 24">
                <a:extLst>
                  <a:ext uri="{FF2B5EF4-FFF2-40B4-BE49-F238E27FC236}">
                    <a16:creationId xmlns:a16="http://schemas.microsoft.com/office/drawing/2014/main" id="{833B6FA1-1D9F-4B8C-9434-5BF07B10A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41" name="Rectangle 25">
                <a:extLst>
                  <a:ext uri="{FF2B5EF4-FFF2-40B4-BE49-F238E27FC236}">
                    <a16:creationId xmlns:a16="http://schemas.microsoft.com/office/drawing/2014/main" id="{066F5293-F2C3-44E5-9D49-890B4E3C3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13" name="Group 26">
              <a:extLst>
                <a:ext uri="{FF2B5EF4-FFF2-40B4-BE49-F238E27FC236}">
                  <a16:creationId xmlns:a16="http://schemas.microsoft.com/office/drawing/2014/main" id="{4782EF5C-CDEC-4119-81F2-EB6281C9F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44"/>
              <a:ext cx="336" cy="288"/>
              <a:chOff x="2352" y="960"/>
              <a:chExt cx="336" cy="288"/>
            </a:xfrm>
          </p:grpSpPr>
          <p:sp>
            <p:nvSpPr>
              <p:cNvPr id="29738" name="Oval 27">
                <a:extLst>
                  <a:ext uri="{FF2B5EF4-FFF2-40B4-BE49-F238E27FC236}">
                    <a16:creationId xmlns:a16="http://schemas.microsoft.com/office/drawing/2014/main" id="{0539761C-9271-4625-B5D7-45F6DEB8F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39" name="Rectangle 28">
                <a:extLst>
                  <a:ext uri="{FF2B5EF4-FFF2-40B4-BE49-F238E27FC236}">
                    <a16:creationId xmlns:a16="http://schemas.microsoft.com/office/drawing/2014/main" id="{28A3F2FC-C212-4C56-A66D-6C66762D7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14" name="Group 29">
              <a:extLst>
                <a:ext uri="{FF2B5EF4-FFF2-40B4-BE49-F238E27FC236}">
                  <a16:creationId xmlns:a16="http://schemas.microsoft.com/office/drawing/2014/main" id="{DEC5128F-5D0B-47E9-A7AB-93F758C30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976"/>
              <a:ext cx="336" cy="288"/>
              <a:chOff x="2352" y="960"/>
              <a:chExt cx="336" cy="288"/>
            </a:xfrm>
          </p:grpSpPr>
          <p:sp>
            <p:nvSpPr>
              <p:cNvPr id="29736" name="Oval 30">
                <a:extLst>
                  <a:ext uri="{FF2B5EF4-FFF2-40B4-BE49-F238E27FC236}">
                    <a16:creationId xmlns:a16="http://schemas.microsoft.com/office/drawing/2014/main" id="{32B79E39-86F7-4470-A78A-11F9C5E8F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37" name="Rectangle 31">
                <a:extLst>
                  <a:ext uri="{FF2B5EF4-FFF2-40B4-BE49-F238E27FC236}">
                    <a16:creationId xmlns:a16="http://schemas.microsoft.com/office/drawing/2014/main" id="{F4689457-6241-448A-B41B-1A10C3232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15" name="Group 32">
              <a:extLst>
                <a:ext uri="{FF2B5EF4-FFF2-40B4-BE49-F238E27FC236}">
                  <a16:creationId xmlns:a16="http://schemas.microsoft.com/office/drawing/2014/main" id="{E770D037-36B7-4D6A-B3AD-7B7C1CA10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336" cy="288"/>
              <a:chOff x="2352" y="960"/>
              <a:chExt cx="336" cy="288"/>
            </a:xfrm>
          </p:grpSpPr>
          <p:sp>
            <p:nvSpPr>
              <p:cNvPr id="29734" name="Oval 33">
                <a:extLst>
                  <a:ext uri="{FF2B5EF4-FFF2-40B4-BE49-F238E27FC236}">
                    <a16:creationId xmlns:a16="http://schemas.microsoft.com/office/drawing/2014/main" id="{50BE1280-1662-4BBE-81E1-14C723A29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35" name="Rectangle 34">
                <a:extLst>
                  <a:ext uri="{FF2B5EF4-FFF2-40B4-BE49-F238E27FC236}">
                    <a16:creationId xmlns:a16="http://schemas.microsoft.com/office/drawing/2014/main" id="{CA04C1BD-D608-45B0-9B1A-2760974A2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16" name="Group 35">
              <a:extLst>
                <a:ext uri="{FF2B5EF4-FFF2-40B4-BE49-F238E27FC236}">
                  <a16:creationId xmlns:a16="http://schemas.microsoft.com/office/drawing/2014/main" id="{D660654F-40CC-4DA3-BCD1-DD60B2435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976"/>
              <a:ext cx="336" cy="288"/>
              <a:chOff x="2352" y="960"/>
              <a:chExt cx="336" cy="288"/>
            </a:xfrm>
          </p:grpSpPr>
          <p:sp>
            <p:nvSpPr>
              <p:cNvPr id="29732" name="Oval 36">
                <a:extLst>
                  <a:ext uri="{FF2B5EF4-FFF2-40B4-BE49-F238E27FC236}">
                    <a16:creationId xmlns:a16="http://schemas.microsoft.com/office/drawing/2014/main" id="{E5B785F6-BBA6-4E44-9979-B3511844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33" name="Rectangle 37">
                <a:extLst>
                  <a:ext uri="{FF2B5EF4-FFF2-40B4-BE49-F238E27FC236}">
                    <a16:creationId xmlns:a16="http://schemas.microsoft.com/office/drawing/2014/main" id="{207DF629-D735-424E-9A3D-CC9B21ED4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9717" name="Group 38">
              <a:extLst>
                <a:ext uri="{FF2B5EF4-FFF2-40B4-BE49-F238E27FC236}">
                  <a16:creationId xmlns:a16="http://schemas.microsoft.com/office/drawing/2014/main" id="{AF93A79D-496D-45D9-9E8B-4841675E5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336" cy="288"/>
              <a:chOff x="2352" y="960"/>
              <a:chExt cx="336" cy="288"/>
            </a:xfrm>
          </p:grpSpPr>
          <p:sp>
            <p:nvSpPr>
              <p:cNvPr id="29730" name="Oval 39">
                <a:extLst>
                  <a:ext uri="{FF2B5EF4-FFF2-40B4-BE49-F238E27FC236}">
                    <a16:creationId xmlns:a16="http://schemas.microsoft.com/office/drawing/2014/main" id="{76ECDC25-36A2-490C-A8A0-948DCEEA2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29731" name="Rectangle 40">
                <a:extLst>
                  <a:ext uri="{FF2B5EF4-FFF2-40B4-BE49-F238E27FC236}">
                    <a16:creationId xmlns:a16="http://schemas.microsoft.com/office/drawing/2014/main" id="{0CB0FB01-4636-4481-BB39-CB3019EEF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9718" name="Line 41">
              <a:extLst>
                <a:ext uri="{FF2B5EF4-FFF2-40B4-BE49-F238E27FC236}">
                  <a16:creationId xmlns:a16="http://schemas.microsoft.com/office/drawing/2014/main" id="{C11D3E60-0C2C-429D-8F3D-43C75B3B8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19" name="Line 42">
              <a:extLst>
                <a:ext uri="{FF2B5EF4-FFF2-40B4-BE49-F238E27FC236}">
                  <a16:creationId xmlns:a16="http://schemas.microsoft.com/office/drawing/2014/main" id="{89268D0A-F9F7-42B1-B4CE-83F426D71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0" name="Line 43">
              <a:extLst>
                <a:ext uri="{FF2B5EF4-FFF2-40B4-BE49-F238E27FC236}">
                  <a16:creationId xmlns:a16="http://schemas.microsoft.com/office/drawing/2014/main" id="{A62C7B5C-313E-4E19-BA34-BE12F8183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26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1" name="Line 44">
              <a:extLst>
                <a:ext uri="{FF2B5EF4-FFF2-40B4-BE49-F238E27FC236}">
                  <a16:creationId xmlns:a16="http://schemas.microsoft.com/office/drawing/2014/main" id="{8982E44B-9E1D-4B3A-A88D-35D9DDC3F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2" name="Line 45">
              <a:extLst>
                <a:ext uri="{FF2B5EF4-FFF2-40B4-BE49-F238E27FC236}">
                  <a16:creationId xmlns:a16="http://schemas.microsoft.com/office/drawing/2014/main" id="{4EDCBD09-F24E-4C69-B800-11A7761A0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3" name="Line 46">
              <a:extLst>
                <a:ext uri="{FF2B5EF4-FFF2-40B4-BE49-F238E27FC236}">
                  <a16:creationId xmlns:a16="http://schemas.microsoft.com/office/drawing/2014/main" id="{6CE143C9-B113-44F8-BBBA-C84C484CF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21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4" name="Line 47">
              <a:extLst>
                <a:ext uri="{FF2B5EF4-FFF2-40B4-BE49-F238E27FC236}">
                  <a16:creationId xmlns:a16="http://schemas.microsoft.com/office/drawing/2014/main" id="{FD287007-882A-4BDA-8CBC-8EACA6CBB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5" name="Line 48">
              <a:extLst>
                <a:ext uri="{FF2B5EF4-FFF2-40B4-BE49-F238E27FC236}">
                  <a16:creationId xmlns:a16="http://schemas.microsoft.com/office/drawing/2014/main" id="{98F00A35-5483-4A68-B0B7-F8490455F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84"/>
              <a:ext cx="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6" name="Line 49">
              <a:extLst>
                <a:ext uri="{FF2B5EF4-FFF2-40B4-BE49-F238E27FC236}">
                  <a16:creationId xmlns:a16="http://schemas.microsoft.com/office/drawing/2014/main" id="{D54F16CC-C3B9-40FC-B33D-10AEB74DE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7" name="Line 50">
              <a:extLst>
                <a:ext uri="{FF2B5EF4-FFF2-40B4-BE49-F238E27FC236}">
                  <a16:creationId xmlns:a16="http://schemas.microsoft.com/office/drawing/2014/main" id="{4F4F62CA-593C-4954-BEFC-18F812DE6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8" name="Line 51">
              <a:extLst>
                <a:ext uri="{FF2B5EF4-FFF2-40B4-BE49-F238E27FC236}">
                  <a16:creationId xmlns:a16="http://schemas.microsoft.com/office/drawing/2014/main" id="{E383A105-CB5C-4D86-91AB-031C47435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729" name="Line 52">
              <a:extLst>
                <a:ext uri="{FF2B5EF4-FFF2-40B4-BE49-F238E27FC236}">
                  <a16:creationId xmlns:a16="http://schemas.microsoft.com/office/drawing/2014/main" id="{EFE2D239-8A8E-4431-9AD9-2FFF0E305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96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9701" name="Text Box 53">
            <a:extLst>
              <a:ext uri="{FF2B5EF4-FFF2-40B4-BE49-F238E27FC236}">
                <a16:creationId xmlns:a16="http://schemas.microsoft.com/office/drawing/2014/main" id="{66DA937A-9A66-480E-A21F-DC404F30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97363"/>
            <a:ext cx="79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tree</a:t>
            </a:r>
          </a:p>
        </p:txBody>
      </p:sp>
      <p:sp>
        <p:nvSpPr>
          <p:cNvPr id="29702" name="Text Box 54">
            <a:extLst>
              <a:ext uri="{FF2B5EF4-FFF2-40B4-BE49-F238E27FC236}">
                <a16:creationId xmlns:a16="http://schemas.microsoft.com/office/drawing/2014/main" id="{588D2330-4C2C-4B65-A07A-46016DD34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97363"/>
            <a:ext cx="79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tree</a:t>
            </a:r>
          </a:p>
        </p:txBody>
      </p:sp>
      <p:sp>
        <p:nvSpPr>
          <p:cNvPr id="29703" name="Text Box 55">
            <a:extLst>
              <a:ext uri="{FF2B5EF4-FFF2-40B4-BE49-F238E27FC236}">
                <a16:creationId xmlns:a16="http://schemas.microsoft.com/office/drawing/2014/main" id="{B9F39E15-FF24-4797-BCEC-6ADD94EEC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59163"/>
            <a:ext cx="97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node</a:t>
            </a:r>
          </a:p>
        </p:txBody>
      </p:sp>
      <p:sp>
        <p:nvSpPr>
          <p:cNvPr id="29704" name="Freeform 56">
            <a:extLst>
              <a:ext uri="{FF2B5EF4-FFF2-40B4-BE49-F238E27FC236}">
                <a16:creationId xmlns:a16="http://schemas.microsoft.com/office/drawing/2014/main" id="{3A04E87C-BC3A-49A0-8A52-61366D4E9FB7}"/>
              </a:ext>
            </a:extLst>
          </p:cNvPr>
          <p:cNvSpPr>
            <a:spLocks/>
          </p:cNvSpPr>
          <p:nvPr/>
        </p:nvSpPr>
        <p:spPr bwMode="auto">
          <a:xfrm>
            <a:off x="228600" y="4343400"/>
            <a:ext cx="2362200" cy="1828800"/>
          </a:xfrm>
          <a:custGeom>
            <a:avLst/>
            <a:gdLst>
              <a:gd name="T0" fmla="*/ 2147483646 w 1488"/>
              <a:gd name="T1" fmla="*/ 0 h 1152"/>
              <a:gd name="T2" fmla="*/ 0 w 1488"/>
              <a:gd name="T3" fmla="*/ 2147483646 h 1152"/>
              <a:gd name="T4" fmla="*/ 2147483646 w 1488"/>
              <a:gd name="T5" fmla="*/ 2147483646 h 1152"/>
              <a:gd name="T6" fmla="*/ 2147483646 w 1488"/>
              <a:gd name="T7" fmla="*/ 2147483646 h 1152"/>
              <a:gd name="T8" fmla="*/ 2147483646 w 1488"/>
              <a:gd name="T9" fmla="*/ 2147483646 h 1152"/>
              <a:gd name="T10" fmla="*/ 2147483646 w 1488"/>
              <a:gd name="T11" fmla="*/ 0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1152"/>
              <a:gd name="T20" fmla="*/ 1488 w 1488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1152">
                <a:moveTo>
                  <a:pt x="768" y="0"/>
                </a:moveTo>
                <a:lnTo>
                  <a:pt x="0" y="864"/>
                </a:lnTo>
                <a:lnTo>
                  <a:pt x="96" y="1152"/>
                </a:lnTo>
                <a:lnTo>
                  <a:pt x="1440" y="1056"/>
                </a:lnTo>
                <a:lnTo>
                  <a:pt x="1488" y="720"/>
                </a:lnTo>
                <a:lnTo>
                  <a:pt x="768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9705" name="Freeform 57">
            <a:extLst>
              <a:ext uri="{FF2B5EF4-FFF2-40B4-BE49-F238E27FC236}">
                <a16:creationId xmlns:a16="http://schemas.microsoft.com/office/drawing/2014/main" id="{F9F8B1E5-5D43-47F5-90E0-9D3C40957E7D}"/>
              </a:ext>
            </a:extLst>
          </p:cNvPr>
          <p:cNvSpPr>
            <a:spLocks/>
          </p:cNvSpPr>
          <p:nvPr/>
        </p:nvSpPr>
        <p:spPr bwMode="auto">
          <a:xfrm>
            <a:off x="2819400" y="4419600"/>
            <a:ext cx="1828800" cy="1752600"/>
          </a:xfrm>
          <a:custGeom>
            <a:avLst/>
            <a:gdLst>
              <a:gd name="T0" fmla="*/ 2147483646 w 1152"/>
              <a:gd name="T1" fmla="*/ 0 h 1104"/>
              <a:gd name="T2" fmla="*/ 0 w 1152"/>
              <a:gd name="T3" fmla="*/ 2147483646 h 1104"/>
              <a:gd name="T4" fmla="*/ 2147483646 w 1152"/>
              <a:gd name="T5" fmla="*/ 2147483646 h 1104"/>
              <a:gd name="T6" fmla="*/ 2147483646 w 1152"/>
              <a:gd name="T7" fmla="*/ 2147483646 h 1104"/>
              <a:gd name="T8" fmla="*/ 2147483646 w 1152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1104"/>
              <a:gd name="T17" fmla="*/ 1152 w 1152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1104">
                <a:moveTo>
                  <a:pt x="432" y="0"/>
                </a:moveTo>
                <a:lnTo>
                  <a:pt x="0" y="432"/>
                </a:lnTo>
                <a:lnTo>
                  <a:pt x="528" y="1104"/>
                </a:lnTo>
                <a:lnTo>
                  <a:pt x="1152" y="768"/>
                </a:lnTo>
                <a:lnTo>
                  <a:pt x="432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0C8EC6C6-EF6E-4355-9C02-972C56CCF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8738"/>
            <a:ext cx="452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Recursion on Trees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1D227DF-7C72-4CE9-A1CF-453D9D406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60438"/>
            <a:ext cx="72987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/>
                <a:cs typeface="Times New Roman"/>
              </a:rPr>
              <a:t>A binary tree is:</a:t>
            </a:r>
          </a:p>
          <a:p>
            <a:pPr>
              <a:spcBef>
                <a:spcPct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      - the empty tree (root == NULL)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/>
                <a:cs typeface="Times New Roman"/>
              </a:rPr>
              <a:t>      - a node with a right and a left subtrees.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60AF5477-05E9-47CC-9CF5-96221877205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696200" cy="3352800"/>
            <a:chOff x="288" y="2016"/>
            <a:chExt cx="4848" cy="2112"/>
          </a:xfrm>
        </p:grpSpPr>
        <p:grpSp>
          <p:nvGrpSpPr>
            <p:cNvPr id="30727" name="Group 5">
              <a:extLst>
                <a:ext uri="{FF2B5EF4-FFF2-40B4-BE49-F238E27FC236}">
                  <a16:creationId xmlns:a16="http://schemas.microsoft.com/office/drawing/2014/main" id="{0048DB9A-A16D-4F8E-926F-F69FF35A9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016"/>
              <a:ext cx="336" cy="288"/>
              <a:chOff x="2352" y="960"/>
              <a:chExt cx="336" cy="288"/>
            </a:xfrm>
          </p:grpSpPr>
          <p:sp>
            <p:nvSpPr>
              <p:cNvPr id="30773" name="Oval 6">
                <a:extLst>
                  <a:ext uri="{FF2B5EF4-FFF2-40B4-BE49-F238E27FC236}">
                    <a16:creationId xmlns:a16="http://schemas.microsoft.com/office/drawing/2014/main" id="{80DC7D80-DCBC-425B-9D4A-5ABB2948D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74" name="Rectangle 7">
                <a:extLst>
                  <a:ext uri="{FF2B5EF4-FFF2-40B4-BE49-F238E27FC236}">
                    <a16:creationId xmlns:a16="http://schemas.microsoft.com/office/drawing/2014/main" id="{7C294FF1-8D9B-4727-B082-431459312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28" name="Group 8">
              <a:extLst>
                <a:ext uri="{FF2B5EF4-FFF2-40B4-BE49-F238E27FC236}">
                  <a16:creationId xmlns:a16="http://schemas.microsoft.com/office/drawing/2014/main" id="{4D0C4C5B-2872-4601-AC9A-2CBE3948C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44"/>
              <a:ext cx="336" cy="288"/>
              <a:chOff x="2352" y="960"/>
              <a:chExt cx="336" cy="288"/>
            </a:xfrm>
          </p:grpSpPr>
          <p:sp>
            <p:nvSpPr>
              <p:cNvPr id="30771" name="Oval 9">
                <a:extLst>
                  <a:ext uri="{FF2B5EF4-FFF2-40B4-BE49-F238E27FC236}">
                    <a16:creationId xmlns:a16="http://schemas.microsoft.com/office/drawing/2014/main" id="{D43F48BD-2C71-4AFA-ABFC-07DBBAA65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72" name="Rectangle 10">
                <a:extLst>
                  <a:ext uri="{FF2B5EF4-FFF2-40B4-BE49-F238E27FC236}">
                    <a16:creationId xmlns:a16="http://schemas.microsoft.com/office/drawing/2014/main" id="{DE44B8E1-9BCB-4111-830F-D31BF45E6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8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29" name="Group 11">
              <a:extLst>
                <a:ext uri="{FF2B5EF4-FFF2-40B4-BE49-F238E27FC236}">
                  <a16:creationId xmlns:a16="http://schemas.microsoft.com/office/drawing/2014/main" id="{84FD71F1-15C0-49E6-B391-E16EB1B89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76"/>
              <a:ext cx="336" cy="288"/>
              <a:chOff x="2352" y="960"/>
              <a:chExt cx="336" cy="288"/>
            </a:xfrm>
          </p:grpSpPr>
          <p:sp>
            <p:nvSpPr>
              <p:cNvPr id="30769" name="Oval 12">
                <a:extLst>
                  <a:ext uri="{FF2B5EF4-FFF2-40B4-BE49-F238E27FC236}">
                    <a16:creationId xmlns:a16="http://schemas.microsoft.com/office/drawing/2014/main" id="{20FC3976-4279-4920-BF18-83369C9C3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70" name="Rectangle 13">
                <a:extLst>
                  <a:ext uri="{FF2B5EF4-FFF2-40B4-BE49-F238E27FC236}">
                    <a16:creationId xmlns:a16="http://schemas.microsoft.com/office/drawing/2014/main" id="{5D5B8022-4909-4857-A6F2-4FCE87447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30" name="Group 14">
              <a:extLst>
                <a:ext uri="{FF2B5EF4-FFF2-40B4-BE49-F238E27FC236}">
                  <a16:creationId xmlns:a16="http://schemas.microsoft.com/office/drawing/2014/main" id="{6A183E59-9477-4031-86E7-7644D79C1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408"/>
              <a:ext cx="336" cy="288"/>
              <a:chOff x="2352" y="960"/>
              <a:chExt cx="336" cy="288"/>
            </a:xfrm>
          </p:grpSpPr>
          <p:sp>
            <p:nvSpPr>
              <p:cNvPr id="30767" name="Oval 15">
                <a:extLst>
                  <a:ext uri="{FF2B5EF4-FFF2-40B4-BE49-F238E27FC236}">
                    <a16:creationId xmlns:a16="http://schemas.microsoft.com/office/drawing/2014/main" id="{475A9FF1-8ECC-46A7-A159-E68DCF5E4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68" name="Rectangle 16">
                <a:extLst>
                  <a:ext uri="{FF2B5EF4-FFF2-40B4-BE49-F238E27FC236}">
                    <a16:creationId xmlns:a16="http://schemas.microsoft.com/office/drawing/2014/main" id="{513006B4-9993-47D3-9777-52091EA4E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31" name="Group 17">
              <a:extLst>
                <a:ext uri="{FF2B5EF4-FFF2-40B4-BE49-F238E27FC236}">
                  <a16:creationId xmlns:a16="http://schemas.microsoft.com/office/drawing/2014/main" id="{B72EA115-9A31-4B89-A997-49EF72BEE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408"/>
              <a:ext cx="336" cy="288"/>
              <a:chOff x="2352" y="960"/>
              <a:chExt cx="336" cy="288"/>
            </a:xfrm>
          </p:grpSpPr>
          <p:sp>
            <p:nvSpPr>
              <p:cNvPr id="30765" name="Oval 18">
                <a:extLst>
                  <a:ext uri="{FF2B5EF4-FFF2-40B4-BE49-F238E27FC236}">
                    <a16:creationId xmlns:a16="http://schemas.microsoft.com/office/drawing/2014/main" id="{4FF51FB2-56C5-4F27-B0F4-C7C8C17B5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66" name="Rectangle 19">
                <a:extLst>
                  <a:ext uri="{FF2B5EF4-FFF2-40B4-BE49-F238E27FC236}">
                    <a16:creationId xmlns:a16="http://schemas.microsoft.com/office/drawing/2014/main" id="{0A8D624B-6F00-421E-9C33-B078F22AA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32" name="Group 20">
              <a:extLst>
                <a:ext uri="{FF2B5EF4-FFF2-40B4-BE49-F238E27FC236}">
                  <a16:creationId xmlns:a16="http://schemas.microsoft.com/office/drawing/2014/main" id="{32417960-19D4-4B61-B66A-20C6436D8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976"/>
              <a:ext cx="336" cy="288"/>
              <a:chOff x="2352" y="960"/>
              <a:chExt cx="336" cy="288"/>
            </a:xfrm>
          </p:grpSpPr>
          <p:sp>
            <p:nvSpPr>
              <p:cNvPr id="30763" name="Oval 21">
                <a:extLst>
                  <a:ext uri="{FF2B5EF4-FFF2-40B4-BE49-F238E27FC236}">
                    <a16:creationId xmlns:a16="http://schemas.microsoft.com/office/drawing/2014/main" id="{9376F809-D8B1-4FCD-BBF0-BAFEBAFD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64" name="Rectangle 22">
                <a:extLst>
                  <a:ext uri="{FF2B5EF4-FFF2-40B4-BE49-F238E27FC236}">
                    <a16:creationId xmlns:a16="http://schemas.microsoft.com/office/drawing/2014/main" id="{5EA26C99-9FE6-4B5E-AA4D-A78176BB0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33" name="Group 23">
              <a:extLst>
                <a:ext uri="{FF2B5EF4-FFF2-40B4-BE49-F238E27FC236}">
                  <a16:creationId xmlns:a16="http://schemas.microsoft.com/office/drawing/2014/main" id="{0518F0D8-F4D1-4537-9B6F-47C8B65D7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360"/>
              <a:ext cx="336" cy="288"/>
              <a:chOff x="2352" y="960"/>
              <a:chExt cx="336" cy="288"/>
            </a:xfrm>
          </p:grpSpPr>
          <p:sp>
            <p:nvSpPr>
              <p:cNvPr id="30761" name="Oval 24">
                <a:extLst>
                  <a:ext uri="{FF2B5EF4-FFF2-40B4-BE49-F238E27FC236}">
                    <a16:creationId xmlns:a16="http://schemas.microsoft.com/office/drawing/2014/main" id="{CC466F99-8C39-4C32-BBF7-55A7518A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62" name="Rectangle 25">
                <a:extLst>
                  <a:ext uri="{FF2B5EF4-FFF2-40B4-BE49-F238E27FC236}">
                    <a16:creationId xmlns:a16="http://schemas.microsoft.com/office/drawing/2014/main" id="{CAB23EBC-2133-405A-9190-5496F5201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34" name="Group 26">
              <a:extLst>
                <a:ext uri="{FF2B5EF4-FFF2-40B4-BE49-F238E27FC236}">
                  <a16:creationId xmlns:a16="http://schemas.microsoft.com/office/drawing/2014/main" id="{328FC634-41B5-4611-8251-0F0327D26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44"/>
              <a:ext cx="336" cy="288"/>
              <a:chOff x="2352" y="960"/>
              <a:chExt cx="336" cy="288"/>
            </a:xfrm>
          </p:grpSpPr>
          <p:sp>
            <p:nvSpPr>
              <p:cNvPr id="30759" name="Oval 27">
                <a:extLst>
                  <a:ext uri="{FF2B5EF4-FFF2-40B4-BE49-F238E27FC236}">
                    <a16:creationId xmlns:a16="http://schemas.microsoft.com/office/drawing/2014/main" id="{CEA8FFF4-90F9-43B4-B2D6-07AD68F12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60" name="Rectangle 28">
                <a:extLst>
                  <a:ext uri="{FF2B5EF4-FFF2-40B4-BE49-F238E27FC236}">
                    <a16:creationId xmlns:a16="http://schemas.microsoft.com/office/drawing/2014/main" id="{F0BB0AE7-00AB-49ED-90A7-36AE13B16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35" name="Group 29">
              <a:extLst>
                <a:ext uri="{FF2B5EF4-FFF2-40B4-BE49-F238E27FC236}">
                  <a16:creationId xmlns:a16="http://schemas.microsoft.com/office/drawing/2014/main" id="{F54C44E9-3E5A-44F9-8C50-D086427FE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976"/>
              <a:ext cx="336" cy="288"/>
              <a:chOff x="2352" y="960"/>
              <a:chExt cx="336" cy="288"/>
            </a:xfrm>
          </p:grpSpPr>
          <p:sp>
            <p:nvSpPr>
              <p:cNvPr id="30757" name="Oval 30">
                <a:extLst>
                  <a:ext uri="{FF2B5EF4-FFF2-40B4-BE49-F238E27FC236}">
                    <a16:creationId xmlns:a16="http://schemas.microsoft.com/office/drawing/2014/main" id="{71D2DBD0-465E-4B5D-868B-DF6598AC4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58" name="Rectangle 31">
                <a:extLst>
                  <a:ext uri="{FF2B5EF4-FFF2-40B4-BE49-F238E27FC236}">
                    <a16:creationId xmlns:a16="http://schemas.microsoft.com/office/drawing/2014/main" id="{25FE584E-C279-4FA1-86E4-B690AC1B9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36" name="Group 32">
              <a:extLst>
                <a:ext uri="{FF2B5EF4-FFF2-40B4-BE49-F238E27FC236}">
                  <a16:creationId xmlns:a16="http://schemas.microsoft.com/office/drawing/2014/main" id="{078C215F-5EA2-491F-85AF-234DCF9D2B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336" cy="288"/>
              <a:chOff x="2352" y="960"/>
              <a:chExt cx="336" cy="288"/>
            </a:xfrm>
          </p:grpSpPr>
          <p:sp>
            <p:nvSpPr>
              <p:cNvPr id="30755" name="Oval 33">
                <a:extLst>
                  <a:ext uri="{FF2B5EF4-FFF2-40B4-BE49-F238E27FC236}">
                    <a16:creationId xmlns:a16="http://schemas.microsoft.com/office/drawing/2014/main" id="{E4659FD8-E817-44DC-8C46-85D1431E4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56" name="Rectangle 34">
                <a:extLst>
                  <a:ext uri="{FF2B5EF4-FFF2-40B4-BE49-F238E27FC236}">
                    <a16:creationId xmlns:a16="http://schemas.microsoft.com/office/drawing/2014/main" id="{684DFDB6-5B76-4516-8A86-E495C3E8F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37" name="Group 35">
              <a:extLst>
                <a:ext uri="{FF2B5EF4-FFF2-40B4-BE49-F238E27FC236}">
                  <a16:creationId xmlns:a16="http://schemas.microsoft.com/office/drawing/2014/main" id="{397AC955-5986-4580-AAC3-99D42B47B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976"/>
              <a:ext cx="336" cy="288"/>
              <a:chOff x="2352" y="960"/>
              <a:chExt cx="336" cy="288"/>
            </a:xfrm>
          </p:grpSpPr>
          <p:sp>
            <p:nvSpPr>
              <p:cNvPr id="30753" name="Oval 36">
                <a:extLst>
                  <a:ext uri="{FF2B5EF4-FFF2-40B4-BE49-F238E27FC236}">
                    <a16:creationId xmlns:a16="http://schemas.microsoft.com/office/drawing/2014/main" id="{BEF1AB9E-1FD4-4D44-B644-945038519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54" name="Rectangle 37">
                <a:extLst>
                  <a:ext uri="{FF2B5EF4-FFF2-40B4-BE49-F238E27FC236}">
                    <a16:creationId xmlns:a16="http://schemas.microsoft.com/office/drawing/2014/main" id="{3F26E605-793A-4705-A8B0-1EAB2155E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0738" name="Group 38">
              <a:extLst>
                <a:ext uri="{FF2B5EF4-FFF2-40B4-BE49-F238E27FC236}">
                  <a16:creationId xmlns:a16="http://schemas.microsoft.com/office/drawing/2014/main" id="{6C2505D4-DD0C-4C18-8EE5-A47B2229E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336" cy="288"/>
              <a:chOff x="2352" y="960"/>
              <a:chExt cx="336" cy="288"/>
            </a:xfrm>
          </p:grpSpPr>
          <p:sp>
            <p:nvSpPr>
              <p:cNvPr id="30751" name="Oval 39">
                <a:extLst>
                  <a:ext uri="{FF2B5EF4-FFF2-40B4-BE49-F238E27FC236}">
                    <a16:creationId xmlns:a16="http://schemas.microsoft.com/office/drawing/2014/main" id="{AF936FF9-F812-41E9-8357-1D6A1A5E2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0752" name="Rectangle 40">
                <a:extLst>
                  <a:ext uri="{FF2B5EF4-FFF2-40B4-BE49-F238E27FC236}">
                    <a16:creationId xmlns:a16="http://schemas.microsoft.com/office/drawing/2014/main" id="{88A29D8F-9BCC-4BD0-A401-DF958DA62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0739" name="Line 41">
              <a:extLst>
                <a:ext uri="{FF2B5EF4-FFF2-40B4-BE49-F238E27FC236}">
                  <a16:creationId xmlns:a16="http://schemas.microsoft.com/office/drawing/2014/main" id="{8B2F08FE-0851-41EB-893E-91975B929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0" name="Line 42">
              <a:extLst>
                <a:ext uri="{FF2B5EF4-FFF2-40B4-BE49-F238E27FC236}">
                  <a16:creationId xmlns:a16="http://schemas.microsoft.com/office/drawing/2014/main" id="{A6C153E0-EF74-4EE3-8A0D-7A20BC06C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1" name="Line 43">
              <a:extLst>
                <a:ext uri="{FF2B5EF4-FFF2-40B4-BE49-F238E27FC236}">
                  <a16:creationId xmlns:a16="http://schemas.microsoft.com/office/drawing/2014/main" id="{0FBCC4A4-9B2A-4EE2-963C-7BFD24490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26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2" name="Line 44">
              <a:extLst>
                <a:ext uri="{FF2B5EF4-FFF2-40B4-BE49-F238E27FC236}">
                  <a16:creationId xmlns:a16="http://schemas.microsoft.com/office/drawing/2014/main" id="{45F584E3-F8C4-4447-A898-F5B0CF7AC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3" name="Line 45">
              <a:extLst>
                <a:ext uri="{FF2B5EF4-FFF2-40B4-BE49-F238E27FC236}">
                  <a16:creationId xmlns:a16="http://schemas.microsoft.com/office/drawing/2014/main" id="{061369FB-B3B3-4CED-BD50-575CE8E7C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4" name="Line 46">
              <a:extLst>
                <a:ext uri="{FF2B5EF4-FFF2-40B4-BE49-F238E27FC236}">
                  <a16:creationId xmlns:a16="http://schemas.microsoft.com/office/drawing/2014/main" id="{7C3B371E-73E3-4811-8CBA-064159320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21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5" name="Line 47">
              <a:extLst>
                <a:ext uri="{FF2B5EF4-FFF2-40B4-BE49-F238E27FC236}">
                  <a16:creationId xmlns:a16="http://schemas.microsoft.com/office/drawing/2014/main" id="{D75F2A88-824E-47DE-9EFC-508244936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6" name="Line 48">
              <a:extLst>
                <a:ext uri="{FF2B5EF4-FFF2-40B4-BE49-F238E27FC236}">
                  <a16:creationId xmlns:a16="http://schemas.microsoft.com/office/drawing/2014/main" id="{DEBED724-DD47-4DEA-A269-A64F04736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84"/>
              <a:ext cx="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7" name="Line 49">
              <a:extLst>
                <a:ext uri="{FF2B5EF4-FFF2-40B4-BE49-F238E27FC236}">
                  <a16:creationId xmlns:a16="http://schemas.microsoft.com/office/drawing/2014/main" id="{44240BC4-DA1A-4843-B713-D78A246E7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8" name="Line 50">
              <a:extLst>
                <a:ext uri="{FF2B5EF4-FFF2-40B4-BE49-F238E27FC236}">
                  <a16:creationId xmlns:a16="http://schemas.microsoft.com/office/drawing/2014/main" id="{0F061A78-6DC0-4F5E-B45A-828035C29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49" name="Line 51">
              <a:extLst>
                <a:ext uri="{FF2B5EF4-FFF2-40B4-BE49-F238E27FC236}">
                  <a16:creationId xmlns:a16="http://schemas.microsoft.com/office/drawing/2014/main" id="{BE00F923-155B-4056-964D-AE0E79F34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750" name="Line 52">
              <a:extLst>
                <a:ext uri="{FF2B5EF4-FFF2-40B4-BE49-F238E27FC236}">
                  <a16:creationId xmlns:a16="http://schemas.microsoft.com/office/drawing/2014/main" id="{AB84E44D-933D-4A05-BB5D-40E585694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96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30725" name="Text Box 53">
            <a:extLst>
              <a:ext uri="{FF2B5EF4-FFF2-40B4-BE49-F238E27FC236}">
                <a16:creationId xmlns:a16="http://schemas.microsoft.com/office/drawing/2014/main" id="{2EBBF616-8B5A-46A8-B48F-0F43E71A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tree because</a:t>
            </a:r>
          </a:p>
        </p:txBody>
      </p:sp>
      <p:sp>
        <p:nvSpPr>
          <p:cNvPr id="30726" name="Freeform 54">
            <a:extLst>
              <a:ext uri="{FF2B5EF4-FFF2-40B4-BE49-F238E27FC236}">
                <a16:creationId xmlns:a16="http://schemas.microsoft.com/office/drawing/2014/main" id="{795CCB59-E27B-4F5F-BDF6-BC6DD28E60B9}"/>
              </a:ext>
            </a:extLst>
          </p:cNvPr>
          <p:cNvSpPr>
            <a:spLocks/>
          </p:cNvSpPr>
          <p:nvPr/>
        </p:nvSpPr>
        <p:spPr bwMode="auto">
          <a:xfrm>
            <a:off x="2819400" y="4419600"/>
            <a:ext cx="1828800" cy="1752600"/>
          </a:xfrm>
          <a:custGeom>
            <a:avLst/>
            <a:gdLst>
              <a:gd name="T0" fmla="*/ 2147483646 w 1152"/>
              <a:gd name="T1" fmla="*/ 0 h 1104"/>
              <a:gd name="T2" fmla="*/ 0 w 1152"/>
              <a:gd name="T3" fmla="*/ 2147483646 h 1104"/>
              <a:gd name="T4" fmla="*/ 2147483646 w 1152"/>
              <a:gd name="T5" fmla="*/ 2147483646 h 1104"/>
              <a:gd name="T6" fmla="*/ 2147483646 w 1152"/>
              <a:gd name="T7" fmla="*/ 2147483646 h 1104"/>
              <a:gd name="T8" fmla="*/ 2147483646 w 1152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1104"/>
              <a:gd name="T17" fmla="*/ 1152 w 1152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1104">
                <a:moveTo>
                  <a:pt x="432" y="0"/>
                </a:moveTo>
                <a:lnTo>
                  <a:pt x="0" y="432"/>
                </a:lnTo>
                <a:lnTo>
                  <a:pt x="528" y="1104"/>
                </a:lnTo>
                <a:lnTo>
                  <a:pt x="1152" y="768"/>
                </a:lnTo>
                <a:lnTo>
                  <a:pt x="432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B8D684DE-FD61-414F-9979-372BB928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8738"/>
            <a:ext cx="452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Recursion on Trees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23E5AAD8-E2F1-4F5C-A09B-38AD988E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60438"/>
            <a:ext cx="72987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/>
                <a:cs typeface="Times New Roman"/>
              </a:rPr>
              <a:t>A binary tree is:</a:t>
            </a:r>
          </a:p>
          <a:p>
            <a:pPr>
              <a:spcBef>
                <a:spcPct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      - the empty tree (root == NULL)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/>
                <a:cs typeface="Times New Roman"/>
              </a:rPr>
              <a:t>      - a node with a right and a left subtrees.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299DFC2C-4A1D-4282-928F-4289B40CB0E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696200" cy="3352800"/>
            <a:chOff x="288" y="2016"/>
            <a:chExt cx="4848" cy="2112"/>
          </a:xfrm>
        </p:grpSpPr>
        <p:grpSp>
          <p:nvGrpSpPr>
            <p:cNvPr id="31758" name="Group 5">
              <a:extLst>
                <a:ext uri="{FF2B5EF4-FFF2-40B4-BE49-F238E27FC236}">
                  <a16:creationId xmlns:a16="http://schemas.microsoft.com/office/drawing/2014/main" id="{BB068412-51F9-420F-B8A7-131BE2FEC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016"/>
              <a:ext cx="336" cy="288"/>
              <a:chOff x="2352" y="960"/>
              <a:chExt cx="336" cy="288"/>
            </a:xfrm>
          </p:grpSpPr>
          <p:sp>
            <p:nvSpPr>
              <p:cNvPr id="31804" name="Oval 6">
                <a:extLst>
                  <a:ext uri="{FF2B5EF4-FFF2-40B4-BE49-F238E27FC236}">
                    <a16:creationId xmlns:a16="http://schemas.microsoft.com/office/drawing/2014/main" id="{79A95846-F32D-4703-8D24-AB1CD3012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805" name="Rectangle 7">
                <a:extLst>
                  <a:ext uri="{FF2B5EF4-FFF2-40B4-BE49-F238E27FC236}">
                    <a16:creationId xmlns:a16="http://schemas.microsoft.com/office/drawing/2014/main" id="{39136768-C7C5-4ACF-BDB9-B9EF5F56A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59" name="Group 8">
              <a:extLst>
                <a:ext uri="{FF2B5EF4-FFF2-40B4-BE49-F238E27FC236}">
                  <a16:creationId xmlns:a16="http://schemas.microsoft.com/office/drawing/2014/main" id="{851E665C-9CC3-44B4-AFE0-50E89BF13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44"/>
              <a:ext cx="336" cy="288"/>
              <a:chOff x="2352" y="960"/>
              <a:chExt cx="336" cy="288"/>
            </a:xfrm>
          </p:grpSpPr>
          <p:sp>
            <p:nvSpPr>
              <p:cNvPr id="31802" name="Oval 9">
                <a:extLst>
                  <a:ext uri="{FF2B5EF4-FFF2-40B4-BE49-F238E27FC236}">
                    <a16:creationId xmlns:a16="http://schemas.microsoft.com/office/drawing/2014/main" id="{36BB55F1-2579-4630-8D86-8CB3A8A17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803" name="Rectangle 10">
                <a:extLst>
                  <a:ext uri="{FF2B5EF4-FFF2-40B4-BE49-F238E27FC236}">
                    <a16:creationId xmlns:a16="http://schemas.microsoft.com/office/drawing/2014/main" id="{4393661C-72B3-4760-8FD0-63E6EC17C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8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0" name="Group 11">
              <a:extLst>
                <a:ext uri="{FF2B5EF4-FFF2-40B4-BE49-F238E27FC236}">
                  <a16:creationId xmlns:a16="http://schemas.microsoft.com/office/drawing/2014/main" id="{D6C3D9C1-9747-4A9C-8F86-CFD333991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76"/>
              <a:ext cx="336" cy="288"/>
              <a:chOff x="2352" y="960"/>
              <a:chExt cx="336" cy="288"/>
            </a:xfrm>
          </p:grpSpPr>
          <p:sp>
            <p:nvSpPr>
              <p:cNvPr id="31800" name="Oval 12">
                <a:extLst>
                  <a:ext uri="{FF2B5EF4-FFF2-40B4-BE49-F238E27FC236}">
                    <a16:creationId xmlns:a16="http://schemas.microsoft.com/office/drawing/2014/main" id="{A00EF932-B3B3-4C44-9DB4-FB3D7047C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801" name="Rectangle 13">
                <a:extLst>
                  <a:ext uri="{FF2B5EF4-FFF2-40B4-BE49-F238E27FC236}">
                    <a16:creationId xmlns:a16="http://schemas.microsoft.com/office/drawing/2014/main" id="{6137F50D-4E20-4DE4-A8B6-47D8A4872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1" name="Group 14">
              <a:extLst>
                <a:ext uri="{FF2B5EF4-FFF2-40B4-BE49-F238E27FC236}">
                  <a16:creationId xmlns:a16="http://schemas.microsoft.com/office/drawing/2014/main" id="{20EE0187-D760-4B18-9687-1021574D0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408"/>
              <a:ext cx="336" cy="288"/>
              <a:chOff x="2352" y="960"/>
              <a:chExt cx="336" cy="288"/>
            </a:xfrm>
          </p:grpSpPr>
          <p:sp>
            <p:nvSpPr>
              <p:cNvPr id="31798" name="Oval 15">
                <a:extLst>
                  <a:ext uri="{FF2B5EF4-FFF2-40B4-BE49-F238E27FC236}">
                    <a16:creationId xmlns:a16="http://schemas.microsoft.com/office/drawing/2014/main" id="{E9707F9E-B02E-45EE-9FD3-FDB4DD949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799" name="Rectangle 16">
                <a:extLst>
                  <a:ext uri="{FF2B5EF4-FFF2-40B4-BE49-F238E27FC236}">
                    <a16:creationId xmlns:a16="http://schemas.microsoft.com/office/drawing/2014/main" id="{36973386-F439-4347-AAF4-B4E76CEFE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2" name="Group 17">
              <a:extLst>
                <a:ext uri="{FF2B5EF4-FFF2-40B4-BE49-F238E27FC236}">
                  <a16:creationId xmlns:a16="http://schemas.microsoft.com/office/drawing/2014/main" id="{394EDBF4-3409-4A38-8CC8-9A1D6401CE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408"/>
              <a:ext cx="336" cy="288"/>
              <a:chOff x="2352" y="960"/>
              <a:chExt cx="336" cy="288"/>
            </a:xfrm>
          </p:grpSpPr>
          <p:sp>
            <p:nvSpPr>
              <p:cNvPr id="31796" name="Oval 18">
                <a:extLst>
                  <a:ext uri="{FF2B5EF4-FFF2-40B4-BE49-F238E27FC236}">
                    <a16:creationId xmlns:a16="http://schemas.microsoft.com/office/drawing/2014/main" id="{1BC58BC8-81A5-4C38-A490-03E1B8336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797" name="Rectangle 19">
                <a:extLst>
                  <a:ext uri="{FF2B5EF4-FFF2-40B4-BE49-F238E27FC236}">
                    <a16:creationId xmlns:a16="http://schemas.microsoft.com/office/drawing/2014/main" id="{B38894D2-F925-40A0-A5F8-CAA1CC95C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3" name="Group 20">
              <a:extLst>
                <a:ext uri="{FF2B5EF4-FFF2-40B4-BE49-F238E27FC236}">
                  <a16:creationId xmlns:a16="http://schemas.microsoft.com/office/drawing/2014/main" id="{9F9FF371-4862-4331-A2CC-67585C0B0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976"/>
              <a:ext cx="336" cy="288"/>
              <a:chOff x="2352" y="960"/>
              <a:chExt cx="336" cy="288"/>
            </a:xfrm>
          </p:grpSpPr>
          <p:sp>
            <p:nvSpPr>
              <p:cNvPr id="31794" name="Oval 21">
                <a:extLst>
                  <a:ext uri="{FF2B5EF4-FFF2-40B4-BE49-F238E27FC236}">
                    <a16:creationId xmlns:a16="http://schemas.microsoft.com/office/drawing/2014/main" id="{1E53D6AB-DB9C-4B2E-9956-B0F093661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795" name="Rectangle 22">
                <a:extLst>
                  <a:ext uri="{FF2B5EF4-FFF2-40B4-BE49-F238E27FC236}">
                    <a16:creationId xmlns:a16="http://schemas.microsoft.com/office/drawing/2014/main" id="{521CB978-9FD9-415E-ADC0-86655C925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4" name="Group 23">
              <a:extLst>
                <a:ext uri="{FF2B5EF4-FFF2-40B4-BE49-F238E27FC236}">
                  <a16:creationId xmlns:a16="http://schemas.microsoft.com/office/drawing/2014/main" id="{C0F3123F-F4D0-4CD6-9CA7-F51F31D2F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360"/>
              <a:ext cx="336" cy="288"/>
              <a:chOff x="2352" y="960"/>
              <a:chExt cx="336" cy="288"/>
            </a:xfrm>
          </p:grpSpPr>
          <p:sp>
            <p:nvSpPr>
              <p:cNvPr id="31792" name="Oval 24">
                <a:extLst>
                  <a:ext uri="{FF2B5EF4-FFF2-40B4-BE49-F238E27FC236}">
                    <a16:creationId xmlns:a16="http://schemas.microsoft.com/office/drawing/2014/main" id="{DC333645-EF47-4200-B186-84BCBB1DC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793" name="Rectangle 25">
                <a:extLst>
                  <a:ext uri="{FF2B5EF4-FFF2-40B4-BE49-F238E27FC236}">
                    <a16:creationId xmlns:a16="http://schemas.microsoft.com/office/drawing/2014/main" id="{3A088B5A-0EF2-4E3F-8A4E-49DDC1E3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5" name="Group 26">
              <a:extLst>
                <a:ext uri="{FF2B5EF4-FFF2-40B4-BE49-F238E27FC236}">
                  <a16:creationId xmlns:a16="http://schemas.microsoft.com/office/drawing/2014/main" id="{3CE37FBC-0072-4AA6-8B8F-FAA49470F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44"/>
              <a:ext cx="336" cy="288"/>
              <a:chOff x="2352" y="960"/>
              <a:chExt cx="336" cy="288"/>
            </a:xfrm>
          </p:grpSpPr>
          <p:sp>
            <p:nvSpPr>
              <p:cNvPr id="31790" name="Oval 27">
                <a:extLst>
                  <a:ext uri="{FF2B5EF4-FFF2-40B4-BE49-F238E27FC236}">
                    <a16:creationId xmlns:a16="http://schemas.microsoft.com/office/drawing/2014/main" id="{D28DF242-D27C-4FD6-9347-AF10FA86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791" name="Rectangle 28">
                <a:extLst>
                  <a:ext uri="{FF2B5EF4-FFF2-40B4-BE49-F238E27FC236}">
                    <a16:creationId xmlns:a16="http://schemas.microsoft.com/office/drawing/2014/main" id="{ADBF2941-D855-4869-A3DD-CB057E94C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6" name="Group 29">
              <a:extLst>
                <a:ext uri="{FF2B5EF4-FFF2-40B4-BE49-F238E27FC236}">
                  <a16:creationId xmlns:a16="http://schemas.microsoft.com/office/drawing/2014/main" id="{815097EB-ABBB-442B-8ABB-F1414D82E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976"/>
              <a:ext cx="336" cy="288"/>
              <a:chOff x="2352" y="960"/>
              <a:chExt cx="336" cy="288"/>
            </a:xfrm>
          </p:grpSpPr>
          <p:sp>
            <p:nvSpPr>
              <p:cNvPr id="31788" name="Oval 30">
                <a:extLst>
                  <a:ext uri="{FF2B5EF4-FFF2-40B4-BE49-F238E27FC236}">
                    <a16:creationId xmlns:a16="http://schemas.microsoft.com/office/drawing/2014/main" id="{8D55094E-697D-47B7-821D-E3B1C54D4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789" name="Rectangle 31">
                <a:extLst>
                  <a:ext uri="{FF2B5EF4-FFF2-40B4-BE49-F238E27FC236}">
                    <a16:creationId xmlns:a16="http://schemas.microsoft.com/office/drawing/2014/main" id="{10B3A59D-C15C-4BB0-AFA3-EF6F9C6B1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7" name="Group 32">
              <a:extLst>
                <a:ext uri="{FF2B5EF4-FFF2-40B4-BE49-F238E27FC236}">
                  <a16:creationId xmlns:a16="http://schemas.microsoft.com/office/drawing/2014/main" id="{62FBBFD2-4C9E-4A15-9E4B-B3A9D4260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336" cy="288"/>
              <a:chOff x="2352" y="960"/>
              <a:chExt cx="336" cy="288"/>
            </a:xfrm>
          </p:grpSpPr>
          <p:sp>
            <p:nvSpPr>
              <p:cNvPr id="31786" name="Oval 33">
                <a:extLst>
                  <a:ext uri="{FF2B5EF4-FFF2-40B4-BE49-F238E27FC236}">
                    <a16:creationId xmlns:a16="http://schemas.microsoft.com/office/drawing/2014/main" id="{7D7C1336-658D-40C8-A5D6-C13BE17F8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787" name="Rectangle 34">
                <a:extLst>
                  <a:ext uri="{FF2B5EF4-FFF2-40B4-BE49-F238E27FC236}">
                    <a16:creationId xmlns:a16="http://schemas.microsoft.com/office/drawing/2014/main" id="{F5898ED6-B2DA-42FC-BBB0-0FE4B33FB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8" name="Group 35">
              <a:extLst>
                <a:ext uri="{FF2B5EF4-FFF2-40B4-BE49-F238E27FC236}">
                  <a16:creationId xmlns:a16="http://schemas.microsoft.com/office/drawing/2014/main" id="{83A60DB0-2DE3-47C9-829A-96B32A152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976"/>
              <a:ext cx="336" cy="288"/>
              <a:chOff x="2352" y="960"/>
              <a:chExt cx="336" cy="288"/>
            </a:xfrm>
          </p:grpSpPr>
          <p:sp>
            <p:nvSpPr>
              <p:cNvPr id="31784" name="Oval 36">
                <a:extLst>
                  <a:ext uri="{FF2B5EF4-FFF2-40B4-BE49-F238E27FC236}">
                    <a16:creationId xmlns:a16="http://schemas.microsoft.com/office/drawing/2014/main" id="{416C7AC6-E4DE-4575-B88F-CA73AF100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785" name="Rectangle 37">
                <a:extLst>
                  <a:ext uri="{FF2B5EF4-FFF2-40B4-BE49-F238E27FC236}">
                    <a16:creationId xmlns:a16="http://schemas.microsoft.com/office/drawing/2014/main" id="{B7F40BD1-ADD1-4FC2-B311-70F1A35F0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1769" name="Group 38">
              <a:extLst>
                <a:ext uri="{FF2B5EF4-FFF2-40B4-BE49-F238E27FC236}">
                  <a16:creationId xmlns:a16="http://schemas.microsoft.com/office/drawing/2014/main" id="{86F1C29A-DBE5-47B4-9C91-28EFEA6E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336" cy="288"/>
              <a:chOff x="2352" y="960"/>
              <a:chExt cx="336" cy="288"/>
            </a:xfrm>
          </p:grpSpPr>
          <p:sp>
            <p:nvSpPr>
              <p:cNvPr id="31782" name="Oval 39">
                <a:extLst>
                  <a:ext uri="{FF2B5EF4-FFF2-40B4-BE49-F238E27FC236}">
                    <a16:creationId xmlns:a16="http://schemas.microsoft.com/office/drawing/2014/main" id="{05AF74F4-D98F-41E7-9F8D-69593D389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1783" name="Rectangle 40">
                <a:extLst>
                  <a:ext uri="{FF2B5EF4-FFF2-40B4-BE49-F238E27FC236}">
                    <a16:creationId xmlns:a16="http://schemas.microsoft.com/office/drawing/2014/main" id="{BC10CCBA-700A-456D-8C12-8DF82E476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1770" name="Line 41">
              <a:extLst>
                <a:ext uri="{FF2B5EF4-FFF2-40B4-BE49-F238E27FC236}">
                  <a16:creationId xmlns:a16="http://schemas.microsoft.com/office/drawing/2014/main" id="{298BA9A7-CD2B-428C-AA3B-EDC15A435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71" name="Line 42">
              <a:extLst>
                <a:ext uri="{FF2B5EF4-FFF2-40B4-BE49-F238E27FC236}">
                  <a16:creationId xmlns:a16="http://schemas.microsoft.com/office/drawing/2014/main" id="{DDF74D95-BC52-4C7D-BCD8-75140093F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72" name="Line 43">
              <a:extLst>
                <a:ext uri="{FF2B5EF4-FFF2-40B4-BE49-F238E27FC236}">
                  <a16:creationId xmlns:a16="http://schemas.microsoft.com/office/drawing/2014/main" id="{C3D308E7-4FDA-4991-9D97-1BF9D6374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26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73" name="Line 44">
              <a:extLst>
                <a:ext uri="{FF2B5EF4-FFF2-40B4-BE49-F238E27FC236}">
                  <a16:creationId xmlns:a16="http://schemas.microsoft.com/office/drawing/2014/main" id="{00AAE82B-8DF5-4D95-AB14-C7746CD16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74" name="Line 45">
              <a:extLst>
                <a:ext uri="{FF2B5EF4-FFF2-40B4-BE49-F238E27FC236}">
                  <a16:creationId xmlns:a16="http://schemas.microsoft.com/office/drawing/2014/main" id="{ED0D5699-57DC-4B49-8601-0E185A949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75" name="Line 46">
              <a:extLst>
                <a:ext uri="{FF2B5EF4-FFF2-40B4-BE49-F238E27FC236}">
                  <a16:creationId xmlns:a16="http://schemas.microsoft.com/office/drawing/2014/main" id="{74C9A10F-99C8-4AEF-B003-FA3697EAA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21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76" name="Line 47">
              <a:extLst>
                <a:ext uri="{FF2B5EF4-FFF2-40B4-BE49-F238E27FC236}">
                  <a16:creationId xmlns:a16="http://schemas.microsoft.com/office/drawing/2014/main" id="{C2E38105-222B-4448-AC8E-D01A32BBC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77" name="Line 48">
              <a:extLst>
                <a:ext uri="{FF2B5EF4-FFF2-40B4-BE49-F238E27FC236}">
                  <a16:creationId xmlns:a16="http://schemas.microsoft.com/office/drawing/2014/main" id="{8AF2C824-6A6E-420D-80DD-3B8EBE0E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84"/>
              <a:ext cx="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78" name="Line 49">
              <a:extLst>
                <a:ext uri="{FF2B5EF4-FFF2-40B4-BE49-F238E27FC236}">
                  <a16:creationId xmlns:a16="http://schemas.microsoft.com/office/drawing/2014/main" id="{B9AB4448-3C8C-43C0-BF2B-F2FEF545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79" name="Line 50">
              <a:extLst>
                <a:ext uri="{FF2B5EF4-FFF2-40B4-BE49-F238E27FC236}">
                  <a16:creationId xmlns:a16="http://schemas.microsoft.com/office/drawing/2014/main" id="{C63ACCC1-8FC3-44CA-85AB-1561333DD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80" name="Line 51">
              <a:extLst>
                <a:ext uri="{FF2B5EF4-FFF2-40B4-BE49-F238E27FC236}">
                  <a16:creationId xmlns:a16="http://schemas.microsoft.com/office/drawing/2014/main" id="{F25287F3-ACBE-4E69-8631-D3CC86632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81" name="Line 52">
              <a:extLst>
                <a:ext uri="{FF2B5EF4-FFF2-40B4-BE49-F238E27FC236}">
                  <a16:creationId xmlns:a16="http://schemas.microsoft.com/office/drawing/2014/main" id="{2B7A3BF0-9B18-407B-8DAE-79FB7E9DF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96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31749" name="Freeform 53">
            <a:extLst>
              <a:ext uri="{FF2B5EF4-FFF2-40B4-BE49-F238E27FC236}">
                <a16:creationId xmlns:a16="http://schemas.microsoft.com/office/drawing/2014/main" id="{8871F3C3-E1BF-4648-A516-877231545367}"/>
              </a:ext>
            </a:extLst>
          </p:cNvPr>
          <p:cNvSpPr>
            <a:spLocks/>
          </p:cNvSpPr>
          <p:nvPr/>
        </p:nvSpPr>
        <p:spPr bwMode="auto">
          <a:xfrm>
            <a:off x="3276600" y="5105400"/>
            <a:ext cx="1066800" cy="990600"/>
          </a:xfrm>
          <a:custGeom>
            <a:avLst/>
            <a:gdLst>
              <a:gd name="T0" fmla="*/ 2147483646 w 672"/>
              <a:gd name="T1" fmla="*/ 0 h 624"/>
              <a:gd name="T2" fmla="*/ 0 w 672"/>
              <a:gd name="T3" fmla="*/ 2147483646 h 624"/>
              <a:gd name="T4" fmla="*/ 2147483646 w 672"/>
              <a:gd name="T5" fmla="*/ 2147483646 h 624"/>
              <a:gd name="T6" fmla="*/ 2147483646 w 672"/>
              <a:gd name="T7" fmla="*/ 2147483646 h 624"/>
              <a:gd name="T8" fmla="*/ 2147483646 w 672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24"/>
              <a:gd name="T17" fmla="*/ 672 w 672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24">
                <a:moveTo>
                  <a:pt x="384" y="0"/>
                </a:moveTo>
                <a:lnTo>
                  <a:pt x="0" y="336"/>
                </a:lnTo>
                <a:lnTo>
                  <a:pt x="432" y="624"/>
                </a:lnTo>
                <a:lnTo>
                  <a:pt x="672" y="240"/>
                </a:lnTo>
                <a:lnTo>
                  <a:pt x="384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0" name="Freeform 54">
            <a:extLst>
              <a:ext uri="{FF2B5EF4-FFF2-40B4-BE49-F238E27FC236}">
                <a16:creationId xmlns:a16="http://schemas.microsoft.com/office/drawing/2014/main" id="{3B702963-1C3D-4534-9840-FAE104A070C0}"/>
              </a:ext>
            </a:extLst>
          </p:cNvPr>
          <p:cNvSpPr>
            <a:spLocks/>
          </p:cNvSpPr>
          <p:nvPr/>
        </p:nvSpPr>
        <p:spPr bwMode="auto">
          <a:xfrm>
            <a:off x="2362200" y="5105400"/>
            <a:ext cx="1066800" cy="990600"/>
          </a:xfrm>
          <a:custGeom>
            <a:avLst/>
            <a:gdLst>
              <a:gd name="T0" fmla="*/ 2147483646 w 672"/>
              <a:gd name="T1" fmla="*/ 0 h 624"/>
              <a:gd name="T2" fmla="*/ 0 w 672"/>
              <a:gd name="T3" fmla="*/ 2147483646 h 624"/>
              <a:gd name="T4" fmla="*/ 2147483646 w 672"/>
              <a:gd name="T5" fmla="*/ 2147483646 h 624"/>
              <a:gd name="T6" fmla="*/ 2147483646 w 672"/>
              <a:gd name="T7" fmla="*/ 2147483646 h 624"/>
              <a:gd name="T8" fmla="*/ 2147483646 w 672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24"/>
              <a:gd name="T17" fmla="*/ 672 w 672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24">
                <a:moveTo>
                  <a:pt x="384" y="0"/>
                </a:moveTo>
                <a:lnTo>
                  <a:pt x="0" y="336"/>
                </a:lnTo>
                <a:lnTo>
                  <a:pt x="432" y="624"/>
                </a:lnTo>
                <a:lnTo>
                  <a:pt x="672" y="240"/>
                </a:lnTo>
                <a:lnTo>
                  <a:pt x="384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1" name="Text Box 55">
            <a:extLst>
              <a:ext uri="{FF2B5EF4-FFF2-40B4-BE49-F238E27FC236}">
                <a16:creationId xmlns:a16="http://schemas.microsoft.com/office/drawing/2014/main" id="{27FA3BAE-0894-4189-89AD-C1F637F40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4830763"/>
            <a:ext cx="79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tree</a:t>
            </a:r>
          </a:p>
        </p:txBody>
      </p:sp>
      <p:sp>
        <p:nvSpPr>
          <p:cNvPr id="31752" name="Text Box 56">
            <a:extLst>
              <a:ext uri="{FF2B5EF4-FFF2-40B4-BE49-F238E27FC236}">
                <a16:creationId xmlns:a16="http://schemas.microsoft.com/office/drawing/2014/main" id="{1AA669E4-D89B-46EA-A081-D86E4B81C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21163"/>
            <a:ext cx="974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node</a:t>
            </a:r>
          </a:p>
        </p:txBody>
      </p:sp>
      <p:sp>
        <p:nvSpPr>
          <p:cNvPr id="31753" name="Line 57">
            <a:extLst>
              <a:ext uri="{FF2B5EF4-FFF2-40B4-BE49-F238E27FC236}">
                <a16:creationId xmlns:a16="http://schemas.microsoft.com/office/drawing/2014/main" id="{0401CC00-280F-4A0A-A1B6-54A251FEB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5788" y="5108575"/>
            <a:ext cx="73025" cy="73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754" name="Text Box 58">
            <a:extLst>
              <a:ext uri="{FF2B5EF4-FFF2-40B4-BE49-F238E27FC236}">
                <a16:creationId xmlns:a16="http://schemas.microsoft.com/office/drawing/2014/main" id="{BF66A024-3181-4F21-98C8-D53E9D09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78363"/>
            <a:ext cx="79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tree</a:t>
            </a:r>
          </a:p>
        </p:txBody>
      </p:sp>
      <p:grpSp>
        <p:nvGrpSpPr>
          <p:cNvPr id="31755" name="Group 59">
            <a:extLst>
              <a:ext uri="{FF2B5EF4-FFF2-40B4-BE49-F238E27FC236}">
                <a16:creationId xmlns:a16="http://schemas.microsoft.com/office/drawing/2014/main" id="{72F53805-0982-4FEE-B6EE-A2083D4B747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410200"/>
            <a:ext cx="152400" cy="304800"/>
            <a:chOff x="1776" y="3408"/>
            <a:chExt cx="96" cy="192"/>
          </a:xfrm>
        </p:grpSpPr>
        <p:sp>
          <p:nvSpPr>
            <p:cNvPr id="31756" name="Oval 60">
              <a:extLst>
                <a:ext uri="{FF2B5EF4-FFF2-40B4-BE49-F238E27FC236}">
                  <a16:creationId xmlns:a16="http://schemas.microsoft.com/office/drawing/2014/main" id="{BC1EB292-D508-4A9E-BB4F-85E193FEF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2400"/>
            </a:p>
          </p:txBody>
        </p:sp>
        <p:sp>
          <p:nvSpPr>
            <p:cNvPr id="31757" name="Line 61">
              <a:extLst>
                <a:ext uri="{FF2B5EF4-FFF2-40B4-BE49-F238E27FC236}">
                  <a16:creationId xmlns:a16="http://schemas.microsoft.com/office/drawing/2014/main" id="{831DE597-83A6-4D15-9A05-B03D923E9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08"/>
              <a:ext cx="96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AB808034-4150-4730-BDD5-D40E04E30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8738"/>
            <a:ext cx="4527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Recursion on Trees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60B9788B-7EBC-4EFF-8F55-4A007FEC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60438"/>
            <a:ext cx="72987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/>
                <a:cs typeface="Times New Roman"/>
              </a:rPr>
              <a:t>A binary tree is:</a:t>
            </a:r>
          </a:p>
          <a:p>
            <a:pPr>
              <a:spcBef>
                <a:spcPct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     - the empty tree (root == NULL)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/>
                <a:cs typeface="Times New Roman"/>
              </a:rPr>
              <a:t>     - a node with a right and a left subtrees.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F9FD3C01-DD26-4AD4-97CE-4D11EF587C8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696200" cy="3352800"/>
            <a:chOff x="288" y="2016"/>
            <a:chExt cx="4848" cy="2112"/>
          </a:xfrm>
        </p:grpSpPr>
        <p:grpSp>
          <p:nvGrpSpPr>
            <p:cNvPr id="32780" name="Group 5">
              <a:extLst>
                <a:ext uri="{FF2B5EF4-FFF2-40B4-BE49-F238E27FC236}">
                  <a16:creationId xmlns:a16="http://schemas.microsoft.com/office/drawing/2014/main" id="{14C34F9C-C4D2-46F2-8DF7-A8D9B9B12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016"/>
              <a:ext cx="336" cy="288"/>
              <a:chOff x="2352" y="960"/>
              <a:chExt cx="336" cy="288"/>
            </a:xfrm>
          </p:grpSpPr>
          <p:sp>
            <p:nvSpPr>
              <p:cNvPr id="32826" name="Oval 6">
                <a:extLst>
                  <a:ext uri="{FF2B5EF4-FFF2-40B4-BE49-F238E27FC236}">
                    <a16:creationId xmlns:a16="http://schemas.microsoft.com/office/drawing/2014/main" id="{C26696F6-3413-45AC-B981-1B9FD4EDE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27" name="Rectangle 7">
                <a:extLst>
                  <a:ext uri="{FF2B5EF4-FFF2-40B4-BE49-F238E27FC236}">
                    <a16:creationId xmlns:a16="http://schemas.microsoft.com/office/drawing/2014/main" id="{58626F93-1434-4E94-8621-3665D2292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81" name="Group 8">
              <a:extLst>
                <a:ext uri="{FF2B5EF4-FFF2-40B4-BE49-F238E27FC236}">
                  <a16:creationId xmlns:a16="http://schemas.microsoft.com/office/drawing/2014/main" id="{CE87047B-84FE-4D94-8EF7-4BD418D7A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44"/>
              <a:ext cx="336" cy="288"/>
              <a:chOff x="2352" y="960"/>
              <a:chExt cx="336" cy="288"/>
            </a:xfrm>
          </p:grpSpPr>
          <p:sp>
            <p:nvSpPr>
              <p:cNvPr id="32824" name="Oval 9">
                <a:extLst>
                  <a:ext uri="{FF2B5EF4-FFF2-40B4-BE49-F238E27FC236}">
                    <a16:creationId xmlns:a16="http://schemas.microsoft.com/office/drawing/2014/main" id="{3DA18274-1D35-4D1A-97F9-7DB45A130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25" name="Rectangle 10">
                <a:extLst>
                  <a:ext uri="{FF2B5EF4-FFF2-40B4-BE49-F238E27FC236}">
                    <a16:creationId xmlns:a16="http://schemas.microsoft.com/office/drawing/2014/main" id="{E13D118A-2212-465F-9043-4318076A2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8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82" name="Group 11">
              <a:extLst>
                <a:ext uri="{FF2B5EF4-FFF2-40B4-BE49-F238E27FC236}">
                  <a16:creationId xmlns:a16="http://schemas.microsoft.com/office/drawing/2014/main" id="{AD22AD56-0EAA-470C-B6B7-8049B6EBEC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976"/>
              <a:ext cx="336" cy="288"/>
              <a:chOff x="2352" y="960"/>
              <a:chExt cx="336" cy="288"/>
            </a:xfrm>
          </p:grpSpPr>
          <p:sp>
            <p:nvSpPr>
              <p:cNvPr id="32822" name="Oval 12">
                <a:extLst>
                  <a:ext uri="{FF2B5EF4-FFF2-40B4-BE49-F238E27FC236}">
                    <a16:creationId xmlns:a16="http://schemas.microsoft.com/office/drawing/2014/main" id="{0EFF7DD8-735E-446E-9CF4-4C2DB91DB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23" name="Rectangle 13">
                <a:extLst>
                  <a:ext uri="{FF2B5EF4-FFF2-40B4-BE49-F238E27FC236}">
                    <a16:creationId xmlns:a16="http://schemas.microsoft.com/office/drawing/2014/main" id="{0AFC9B5A-6FE5-4E51-B852-EE9AAD918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83" name="Group 14">
              <a:extLst>
                <a:ext uri="{FF2B5EF4-FFF2-40B4-BE49-F238E27FC236}">
                  <a16:creationId xmlns:a16="http://schemas.microsoft.com/office/drawing/2014/main" id="{3CBE9E5B-3D68-462C-ADA6-8E9D7E67B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408"/>
              <a:ext cx="336" cy="288"/>
              <a:chOff x="2352" y="960"/>
              <a:chExt cx="336" cy="288"/>
            </a:xfrm>
          </p:grpSpPr>
          <p:sp>
            <p:nvSpPr>
              <p:cNvPr id="32820" name="Oval 15">
                <a:extLst>
                  <a:ext uri="{FF2B5EF4-FFF2-40B4-BE49-F238E27FC236}">
                    <a16:creationId xmlns:a16="http://schemas.microsoft.com/office/drawing/2014/main" id="{2DEE8406-8708-4360-AD6B-3F0F5656A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21" name="Rectangle 16">
                <a:extLst>
                  <a:ext uri="{FF2B5EF4-FFF2-40B4-BE49-F238E27FC236}">
                    <a16:creationId xmlns:a16="http://schemas.microsoft.com/office/drawing/2014/main" id="{7752D99E-38A1-42A0-8FEB-E2E8347C9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84" name="Group 17">
              <a:extLst>
                <a:ext uri="{FF2B5EF4-FFF2-40B4-BE49-F238E27FC236}">
                  <a16:creationId xmlns:a16="http://schemas.microsoft.com/office/drawing/2014/main" id="{661A741C-C1B3-47C0-AA15-DB14C2B1C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408"/>
              <a:ext cx="336" cy="288"/>
              <a:chOff x="2352" y="960"/>
              <a:chExt cx="336" cy="288"/>
            </a:xfrm>
          </p:grpSpPr>
          <p:sp>
            <p:nvSpPr>
              <p:cNvPr id="32818" name="Oval 18">
                <a:extLst>
                  <a:ext uri="{FF2B5EF4-FFF2-40B4-BE49-F238E27FC236}">
                    <a16:creationId xmlns:a16="http://schemas.microsoft.com/office/drawing/2014/main" id="{1544E0E4-A306-48B2-86CF-73529C54B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19" name="Rectangle 19">
                <a:extLst>
                  <a:ext uri="{FF2B5EF4-FFF2-40B4-BE49-F238E27FC236}">
                    <a16:creationId xmlns:a16="http://schemas.microsoft.com/office/drawing/2014/main" id="{B88B5D4B-45E7-4047-9BCC-DF280257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85" name="Group 20">
              <a:extLst>
                <a:ext uri="{FF2B5EF4-FFF2-40B4-BE49-F238E27FC236}">
                  <a16:creationId xmlns:a16="http://schemas.microsoft.com/office/drawing/2014/main" id="{E057E182-68ED-4F63-9E34-1978FA8E1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976"/>
              <a:ext cx="336" cy="288"/>
              <a:chOff x="2352" y="960"/>
              <a:chExt cx="336" cy="288"/>
            </a:xfrm>
          </p:grpSpPr>
          <p:sp>
            <p:nvSpPr>
              <p:cNvPr id="32816" name="Oval 21">
                <a:extLst>
                  <a:ext uri="{FF2B5EF4-FFF2-40B4-BE49-F238E27FC236}">
                    <a16:creationId xmlns:a16="http://schemas.microsoft.com/office/drawing/2014/main" id="{6F491F3E-917E-4680-AB43-82632AFA9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17" name="Rectangle 22">
                <a:extLst>
                  <a:ext uri="{FF2B5EF4-FFF2-40B4-BE49-F238E27FC236}">
                    <a16:creationId xmlns:a16="http://schemas.microsoft.com/office/drawing/2014/main" id="{781D7EAC-C172-47DD-A329-203C6FD2D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86" name="Group 23">
              <a:extLst>
                <a:ext uri="{FF2B5EF4-FFF2-40B4-BE49-F238E27FC236}">
                  <a16:creationId xmlns:a16="http://schemas.microsoft.com/office/drawing/2014/main" id="{AEC3DEC0-3487-4737-A015-FED8459D5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360"/>
              <a:ext cx="336" cy="288"/>
              <a:chOff x="2352" y="960"/>
              <a:chExt cx="336" cy="288"/>
            </a:xfrm>
          </p:grpSpPr>
          <p:sp>
            <p:nvSpPr>
              <p:cNvPr id="32814" name="Oval 24">
                <a:extLst>
                  <a:ext uri="{FF2B5EF4-FFF2-40B4-BE49-F238E27FC236}">
                    <a16:creationId xmlns:a16="http://schemas.microsoft.com/office/drawing/2014/main" id="{DBB573C5-C2E3-4A6E-ADE1-E863BAEFD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15" name="Rectangle 25">
                <a:extLst>
                  <a:ext uri="{FF2B5EF4-FFF2-40B4-BE49-F238E27FC236}">
                    <a16:creationId xmlns:a16="http://schemas.microsoft.com/office/drawing/2014/main" id="{0B00FAD8-75C0-46B9-B19D-1B4355C0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87" name="Group 26">
              <a:extLst>
                <a:ext uri="{FF2B5EF4-FFF2-40B4-BE49-F238E27FC236}">
                  <a16:creationId xmlns:a16="http://schemas.microsoft.com/office/drawing/2014/main" id="{18ACCAA6-7F88-49B0-9277-C14CF100D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544"/>
              <a:ext cx="336" cy="288"/>
              <a:chOff x="2352" y="960"/>
              <a:chExt cx="336" cy="288"/>
            </a:xfrm>
          </p:grpSpPr>
          <p:sp>
            <p:nvSpPr>
              <p:cNvPr id="32812" name="Oval 27">
                <a:extLst>
                  <a:ext uri="{FF2B5EF4-FFF2-40B4-BE49-F238E27FC236}">
                    <a16:creationId xmlns:a16="http://schemas.microsoft.com/office/drawing/2014/main" id="{E866C7E2-F2AB-4381-8E5E-AED29F1CE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13" name="Rectangle 28">
                <a:extLst>
                  <a:ext uri="{FF2B5EF4-FFF2-40B4-BE49-F238E27FC236}">
                    <a16:creationId xmlns:a16="http://schemas.microsoft.com/office/drawing/2014/main" id="{D20319BA-5E6E-4EE4-87F7-9D4D23F9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88" name="Group 29">
              <a:extLst>
                <a:ext uri="{FF2B5EF4-FFF2-40B4-BE49-F238E27FC236}">
                  <a16:creationId xmlns:a16="http://schemas.microsoft.com/office/drawing/2014/main" id="{C0F35C13-DF2B-445E-9ABE-705A38CD32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976"/>
              <a:ext cx="336" cy="288"/>
              <a:chOff x="2352" y="960"/>
              <a:chExt cx="336" cy="288"/>
            </a:xfrm>
          </p:grpSpPr>
          <p:sp>
            <p:nvSpPr>
              <p:cNvPr id="32810" name="Oval 30">
                <a:extLst>
                  <a:ext uri="{FF2B5EF4-FFF2-40B4-BE49-F238E27FC236}">
                    <a16:creationId xmlns:a16="http://schemas.microsoft.com/office/drawing/2014/main" id="{F13BFD8D-72C1-4E2B-8782-DAF72A314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11" name="Rectangle 31">
                <a:extLst>
                  <a:ext uri="{FF2B5EF4-FFF2-40B4-BE49-F238E27FC236}">
                    <a16:creationId xmlns:a16="http://schemas.microsoft.com/office/drawing/2014/main" id="{7400CA6F-B5A8-4965-8E6E-8F752F411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89" name="Group 32">
              <a:extLst>
                <a:ext uri="{FF2B5EF4-FFF2-40B4-BE49-F238E27FC236}">
                  <a16:creationId xmlns:a16="http://schemas.microsoft.com/office/drawing/2014/main" id="{C3CC7983-53D1-49D7-8F1A-2B71A4E80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336" cy="288"/>
              <a:chOff x="2352" y="960"/>
              <a:chExt cx="336" cy="288"/>
            </a:xfrm>
          </p:grpSpPr>
          <p:sp>
            <p:nvSpPr>
              <p:cNvPr id="32808" name="Oval 33">
                <a:extLst>
                  <a:ext uri="{FF2B5EF4-FFF2-40B4-BE49-F238E27FC236}">
                    <a16:creationId xmlns:a16="http://schemas.microsoft.com/office/drawing/2014/main" id="{84A56B9F-A21A-483E-A114-25C63CBA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09" name="Rectangle 34">
                <a:extLst>
                  <a:ext uri="{FF2B5EF4-FFF2-40B4-BE49-F238E27FC236}">
                    <a16:creationId xmlns:a16="http://schemas.microsoft.com/office/drawing/2014/main" id="{1BABA41E-0341-49DA-9D35-62A35F30A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90" name="Group 35">
              <a:extLst>
                <a:ext uri="{FF2B5EF4-FFF2-40B4-BE49-F238E27FC236}">
                  <a16:creationId xmlns:a16="http://schemas.microsoft.com/office/drawing/2014/main" id="{BB015016-71D0-46B6-A9BF-0EF060F27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976"/>
              <a:ext cx="336" cy="288"/>
              <a:chOff x="2352" y="960"/>
              <a:chExt cx="336" cy="288"/>
            </a:xfrm>
          </p:grpSpPr>
          <p:sp>
            <p:nvSpPr>
              <p:cNvPr id="32806" name="Oval 36">
                <a:extLst>
                  <a:ext uri="{FF2B5EF4-FFF2-40B4-BE49-F238E27FC236}">
                    <a16:creationId xmlns:a16="http://schemas.microsoft.com/office/drawing/2014/main" id="{B70198C3-CFCF-451E-8766-AF0F8F6C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07" name="Rectangle 37">
                <a:extLst>
                  <a:ext uri="{FF2B5EF4-FFF2-40B4-BE49-F238E27FC236}">
                    <a16:creationId xmlns:a16="http://schemas.microsoft.com/office/drawing/2014/main" id="{B7382989-7E64-4769-8FF8-49F68F206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32791" name="Group 38">
              <a:extLst>
                <a:ext uri="{FF2B5EF4-FFF2-40B4-BE49-F238E27FC236}">
                  <a16:creationId xmlns:a16="http://schemas.microsoft.com/office/drawing/2014/main" id="{6AE1E751-8E8C-4DF0-A8AE-CCE941780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336" cy="288"/>
              <a:chOff x="2352" y="960"/>
              <a:chExt cx="336" cy="288"/>
            </a:xfrm>
          </p:grpSpPr>
          <p:sp>
            <p:nvSpPr>
              <p:cNvPr id="32804" name="Oval 39">
                <a:extLst>
                  <a:ext uri="{FF2B5EF4-FFF2-40B4-BE49-F238E27FC236}">
                    <a16:creationId xmlns:a16="http://schemas.microsoft.com/office/drawing/2014/main" id="{62B0F883-F03C-4349-B09C-E7E1D1379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36" cy="28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IE" altLang="en-US" sz="2400"/>
              </a:p>
            </p:txBody>
          </p:sp>
          <p:sp>
            <p:nvSpPr>
              <p:cNvPr id="32805" name="Rectangle 40">
                <a:extLst>
                  <a:ext uri="{FF2B5EF4-FFF2-40B4-BE49-F238E27FC236}">
                    <a16:creationId xmlns:a16="http://schemas.microsoft.com/office/drawing/2014/main" id="{5F493C28-95EA-4F4A-90C6-399A18EB9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974"/>
                <a:ext cx="1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CA" altLang="en-US" sz="2000">
                    <a:solidFill>
                      <a:srgbClr val="33CC33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000">
                  <a:solidFill>
                    <a:srgbClr val="33CC33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2792" name="Line 41">
              <a:extLst>
                <a:ext uri="{FF2B5EF4-FFF2-40B4-BE49-F238E27FC236}">
                  <a16:creationId xmlns:a16="http://schemas.microsoft.com/office/drawing/2014/main" id="{1B2B0AB3-A39F-4AC4-96CE-D21B927D4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793" name="Line 42">
              <a:extLst>
                <a:ext uri="{FF2B5EF4-FFF2-40B4-BE49-F238E27FC236}">
                  <a16:creationId xmlns:a16="http://schemas.microsoft.com/office/drawing/2014/main" id="{B0BCD58D-FB24-4457-A55B-640DDF15C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794" name="Line 43">
              <a:extLst>
                <a:ext uri="{FF2B5EF4-FFF2-40B4-BE49-F238E27FC236}">
                  <a16:creationId xmlns:a16="http://schemas.microsoft.com/office/drawing/2014/main" id="{649DDF86-AF3A-40D9-820F-F7CF41526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264"/>
              <a:ext cx="144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795" name="Line 44">
              <a:extLst>
                <a:ext uri="{FF2B5EF4-FFF2-40B4-BE49-F238E27FC236}">
                  <a16:creationId xmlns:a16="http://schemas.microsoft.com/office/drawing/2014/main" id="{37EE5384-C1F7-47AD-84E1-774A56BF8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796" name="Line 45">
              <a:extLst>
                <a:ext uri="{FF2B5EF4-FFF2-40B4-BE49-F238E27FC236}">
                  <a16:creationId xmlns:a16="http://schemas.microsoft.com/office/drawing/2014/main" id="{B347AB31-5D6B-4CC8-A1B3-601F6660C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797" name="Line 46">
              <a:extLst>
                <a:ext uri="{FF2B5EF4-FFF2-40B4-BE49-F238E27FC236}">
                  <a16:creationId xmlns:a16="http://schemas.microsoft.com/office/drawing/2014/main" id="{F5EAC28C-51E0-4C8D-8550-34AA5AD30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21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798" name="Line 47">
              <a:extLst>
                <a:ext uri="{FF2B5EF4-FFF2-40B4-BE49-F238E27FC236}">
                  <a16:creationId xmlns:a16="http://schemas.microsoft.com/office/drawing/2014/main" id="{0F9F2CA4-1C5B-40A2-9CB6-7CC7FCA79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110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799" name="Line 48">
              <a:extLst>
                <a:ext uri="{FF2B5EF4-FFF2-40B4-BE49-F238E27FC236}">
                  <a16:creationId xmlns:a16="http://schemas.microsoft.com/office/drawing/2014/main" id="{B7787F5C-4761-4C99-AAE6-73DFBBF6E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84"/>
              <a:ext cx="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800" name="Line 49">
              <a:extLst>
                <a:ext uri="{FF2B5EF4-FFF2-40B4-BE49-F238E27FC236}">
                  <a16:creationId xmlns:a16="http://schemas.microsoft.com/office/drawing/2014/main" id="{4C283698-C09B-4397-B361-89918D76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801" name="Line 50">
              <a:extLst>
                <a:ext uri="{FF2B5EF4-FFF2-40B4-BE49-F238E27FC236}">
                  <a16:creationId xmlns:a16="http://schemas.microsoft.com/office/drawing/2014/main" id="{035CAF6C-68C5-4D9D-908B-6555ADBE8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38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802" name="Line 51">
              <a:extLst>
                <a:ext uri="{FF2B5EF4-FFF2-40B4-BE49-F238E27FC236}">
                  <a16:creationId xmlns:a16="http://schemas.microsoft.com/office/drawing/2014/main" id="{C2F933E3-3332-4B0D-BF7B-36F6FC706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803" name="Line 52">
              <a:extLst>
                <a:ext uri="{FF2B5EF4-FFF2-40B4-BE49-F238E27FC236}">
                  <a16:creationId xmlns:a16="http://schemas.microsoft.com/office/drawing/2014/main" id="{3616C986-4998-4B63-9402-0E7CCCE6C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96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32773" name="Freeform 53">
            <a:extLst>
              <a:ext uri="{FF2B5EF4-FFF2-40B4-BE49-F238E27FC236}">
                <a16:creationId xmlns:a16="http://schemas.microsoft.com/office/drawing/2014/main" id="{883E7E33-0357-4048-B6F1-EBB1C63C5CBD}"/>
              </a:ext>
            </a:extLst>
          </p:cNvPr>
          <p:cNvSpPr>
            <a:spLocks/>
          </p:cNvSpPr>
          <p:nvPr/>
        </p:nvSpPr>
        <p:spPr bwMode="auto">
          <a:xfrm>
            <a:off x="2362200" y="5105400"/>
            <a:ext cx="1066800" cy="990600"/>
          </a:xfrm>
          <a:custGeom>
            <a:avLst/>
            <a:gdLst>
              <a:gd name="T0" fmla="*/ 2147483646 w 672"/>
              <a:gd name="T1" fmla="*/ 0 h 624"/>
              <a:gd name="T2" fmla="*/ 0 w 672"/>
              <a:gd name="T3" fmla="*/ 2147483646 h 624"/>
              <a:gd name="T4" fmla="*/ 2147483646 w 672"/>
              <a:gd name="T5" fmla="*/ 2147483646 h 624"/>
              <a:gd name="T6" fmla="*/ 2147483646 w 672"/>
              <a:gd name="T7" fmla="*/ 2147483646 h 624"/>
              <a:gd name="T8" fmla="*/ 2147483646 w 672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24"/>
              <a:gd name="T17" fmla="*/ 672 w 672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24">
                <a:moveTo>
                  <a:pt x="384" y="0"/>
                </a:moveTo>
                <a:lnTo>
                  <a:pt x="0" y="336"/>
                </a:lnTo>
                <a:lnTo>
                  <a:pt x="432" y="624"/>
                </a:lnTo>
                <a:lnTo>
                  <a:pt x="672" y="240"/>
                </a:lnTo>
                <a:lnTo>
                  <a:pt x="384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2774" name="Text Box 54">
            <a:extLst>
              <a:ext uri="{FF2B5EF4-FFF2-40B4-BE49-F238E27FC236}">
                <a16:creationId xmlns:a16="http://schemas.microsoft.com/office/drawing/2014/main" id="{FEECBDCF-0EE4-481D-BC41-DD9B7280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9756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tree because</a:t>
            </a:r>
          </a:p>
        </p:txBody>
      </p:sp>
      <p:sp>
        <p:nvSpPr>
          <p:cNvPr id="24631" name="Text Box 55">
            <a:extLst>
              <a:ext uri="{FF2B5EF4-FFF2-40B4-BE49-F238E27FC236}">
                <a16:creationId xmlns:a16="http://schemas.microsoft.com/office/drawing/2014/main" id="{C255460C-2B14-4F19-9E9E-DEF57B25A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20236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99FF"/>
                </a:solidFill>
              </a:rPr>
              <a:t>empty</a:t>
            </a:r>
          </a:p>
        </p:txBody>
      </p:sp>
      <p:sp>
        <p:nvSpPr>
          <p:cNvPr id="32776" name="Line 56">
            <a:extLst>
              <a:ext uri="{FF2B5EF4-FFF2-40B4-BE49-F238E27FC236}">
                <a16:creationId xmlns:a16="http://schemas.microsoft.com/office/drawing/2014/main" id="{E3A8FC44-36E9-45CB-A41B-D68D2579F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5788" y="5108575"/>
            <a:ext cx="73025" cy="73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32777" name="Group 57">
            <a:extLst>
              <a:ext uri="{FF2B5EF4-FFF2-40B4-BE49-F238E27FC236}">
                <a16:creationId xmlns:a16="http://schemas.microsoft.com/office/drawing/2014/main" id="{E41E9E0C-2FDE-4D4F-98E1-F8226001F76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410200"/>
            <a:ext cx="152400" cy="304800"/>
            <a:chOff x="1776" y="3408"/>
            <a:chExt cx="96" cy="192"/>
          </a:xfrm>
        </p:grpSpPr>
        <p:sp>
          <p:nvSpPr>
            <p:cNvPr id="32778" name="Oval 58">
              <a:extLst>
                <a:ext uri="{FF2B5EF4-FFF2-40B4-BE49-F238E27FC236}">
                  <a16:creationId xmlns:a16="http://schemas.microsoft.com/office/drawing/2014/main" id="{E769C5E5-F195-4166-BFD6-AF5F07A6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altLang="en-US" sz="2400"/>
            </a:p>
          </p:txBody>
        </p:sp>
        <p:sp>
          <p:nvSpPr>
            <p:cNvPr id="32779" name="Line 59">
              <a:extLst>
                <a:ext uri="{FF2B5EF4-FFF2-40B4-BE49-F238E27FC236}">
                  <a16:creationId xmlns:a16="http://schemas.microsoft.com/office/drawing/2014/main" id="{8F653B1F-BEDC-4F08-A894-E61F054EF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08"/>
              <a:ext cx="96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38B6BB6-A85B-4E89-94ED-D6CC947D8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kern="1200" dirty="0">
                <a:solidFill>
                  <a:srgbClr val="FFFFFF"/>
                </a:solidFill>
              </a:rPr>
              <a:t>Applications</a:t>
            </a:r>
          </a:p>
        </p:txBody>
      </p:sp>
      <p:pic>
        <p:nvPicPr>
          <p:cNvPr id="4100" name="Picture 5" descr="exprtree3">
            <a:extLst>
              <a:ext uri="{FF2B5EF4-FFF2-40B4-BE49-F238E27FC236}">
                <a16:creationId xmlns:a16="http://schemas.microsoft.com/office/drawing/2014/main" id="{3F840625-9E5B-41E0-A992-AFF3B639B9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r="13666"/>
          <a:stretch/>
        </p:blipFill>
        <p:spPr>
          <a:xfrm>
            <a:off x="5148064" y="5301208"/>
            <a:ext cx="1348521" cy="1398170"/>
          </a:xfrm>
          <a:prstGeom prst="rect">
            <a:avLst/>
          </a:prstGeom>
          <a:noFill/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3517A106-DD68-449F-AA79-288F391E32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55368" y="1698591"/>
            <a:ext cx="5688632" cy="446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en-US" sz="2000" kern="1200" dirty="0">
                <a:latin typeface="Calibri" panose="020F0502020204030204" pitchFamily="34" charset="0"/>
                <a:cs typeface="Calibri" panose="020F0502020204030204" pitchFamily="34" charset="0"/>
              </a:rPr>
              <a:t>Trees appear in many situations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File systems in Operating Systems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Hierarchical classification systems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Decision trees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Game trees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Hierarchical </a:t>
            </a:r>
            <a:r>
              <a:rPr lang="en-US" altLang="en-US" sz="2000" kern="12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organisation</a:t>
            </a:r>
            <a:r>
              <a:rPr lang="en-US" altLang="en-US" sz="2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Organisations</a:t>
            </a:r>
            <a:r>
              <a:rPr lang="en-US" altLang="en-US" sz="2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books, XML documents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Representing order or priority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Expression trees	2 * (4 + (5 + 3))</a:t>
            </a:r>
          </a:p>
        </p:txBody>
      </p:sp>
      <p:pic>
        <p:nvPicPr>
          <p:cNvPr id="4102" name="Picture 6" descr="Applications of binary trees, Data Structure &amp; Algorithms">
            <a:extLst>
              <a:ext uri="{FF2B5EF4-FFF2-40B4-BE49-F238E27FC236}">
                <a16:creationId xmlns:a16="http://schemas.microsoft.com/office/drawing/2014/main" id="{29CD1CDD-B6B2-4AC7-B06A-6D556EDF2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5" y="2390272"/>
            <a:ext cx="3352401" cy="22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522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38B6BB6-A85B-4E89-94ED-D6CC947D8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kern="1200" dirty="0">
                <a:solidFill>
                  <a:srgbClr val="FFFFFF"/>
                </a:solidFill>
              </a:rPr>
              <a:t>Notation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517A106-DD68-449F-AA79-288F391E32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45362" y="1903711"/>
            <a:ext cx="4824536" cy="446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11 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nodes or vertices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Node A = 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root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Nodes D, I, J, F, K, H = 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leaves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Node B is a 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parent node</a:t>
            </a:r>
            <a:r>
              <a:rPr lang="en-US" altLang="en-US" sz="2000" dirty="0">
                <a:latin typeface="Calibri" panose="020F0502020204030204" pitchFamily="34" charset="0"/>
              </a:rPr>
              <a:t> of it's 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children nodes</a:t>
            </a:r>
            <a:r>
              <a:rPr lang="en-US" altLang="en-US" sz="2000" dirty="0">
                <a:latin typeface="Calibri" panose="020F0502020204030204" pitchFamily="34" charset="0"/>
              </a:rPr>
              <a:t> D, E, F.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E" altLang="en-US" sz="2000" dirty="0">
                <a:latin typeface="Calibri" panose="020F0502020204030204" pitchFamily="34" charset="0"/>
              </a:rPr>
              <a:t>The </a:t>
            </a:r>
            <a:r>
              <a:rPr lang="en-IE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degree</a:t>
            </a:r>
            <a:r>
              <a:rPr lang="en-IE" altLang="en-US" sz="2000" dirty="0">
                <a:latin typeface="Calibri" panose="020F0502020204030204" pitchFamily="34" charset="0"/>
              </a:rPr>
              <a:t> is the number of children: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E" altLang="en-US" sz="2000" dirty="0">
                <a:latin typeface="Calibri" panose="020F0502020204030204" pitchFamily="34" charset="0"/>
              </a:rPr>
              <a:t>degree of node B 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IE" altLang="en-US" sz="20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E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Sibling</a:t>
            </a:r>
            <a:r>
              <a:rPr lang="en-IE" altLang="en-US" sz="2000" dirty="0">
                <a:latin typeface="Calibri" panose="020F0502020204030204" pitchFamily="34" charset="0"/>
              </a:rPr>
              <a:t> nodes: share same parent: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E" altLang="en-US" sz="2000" dirty="0">
                <a:latin typeface="Calibri" panose="020F0502020204030204" pitchFamily="34" charset="0"/>
              </a:rPr>
              <a:t>siblings of node E?</a:t>
            </a:r>
            <a:endParaRPr lang="en-US" altLang="en-US" sz="2000" dirty="0">
              <a:latin typeface="Calibri" panose="020F0502020204030204" pitchFamily="34" charset="0"/>
            </a:endParaRPr>
          </a:p>
        </p:txBody>
      </p:sp>
      <p:pic>
        <p:nvPicPr>
          <p:cNvPr id="8" name="Picture 30">
            <a:extLst>
              <a:ext uri="{FF2B5EF4-FFF2-40B4-BE49-F238E27FC236}">
                <a16:creationId xmlns:a16="http://schemas.microsoft.com/office/drawing/2014/main" id="{C1CB48DC-10D9-49FD-85E7-74D37718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34880" r="85437" b="47479"/>
          <a:stretch>
            <a:fillRect/>
          </a:stretch>
        </p:blipFill>
        <p:spPr bwMode="auto">
          <a:xfrm>
            <a:off x="-8602" y="1911097"/>
            <a:ext cx="3979862" cy="353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D0F308-0E2E-4459-8371-67F6AA5AF331}"/>
              </a:ext>
            </a:extLst>
          </p:cNvPr>
          <p:cNvSpPr txBox="1"/>
          <p:nvPr/>
        </p:nvSpPr>
        <p:spPr>
          <a:xfrm>
            <a:off x="56457" y="227685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Level/height</a:t>
            </a:r>
            <a:endParaRPr lang="en-IE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 ADT Tree -Operations</a:t>
            </a:r>
            <a:endParaRPr lang="en-GB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5A283D-4265-458F-B82B-5D92E4F9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51452" y="2276857"/>
            <a:ext cx="4285044" cy="3900106"/>
          </a:xfrm>
        </p:spPr>
        <p:txBody>
          <a:bodyPr anchor="ctr">
            <a:normAutofit/>
          </a:bodyPr>
          <a:lstStyle/>
          <a:p>
            <a:pPr eaLnBrk="1" hangingPunct="1">
              <a:buFontTx/>
              <a:buNone/>
            </a:pPr>
            <a:r>
              <a:rPr lang="sv-SE" altLang="en-US" sz="1900" dirty="0">
                <a:latin typeface="Calibri" panose="020F0502020204030204" pitchFamily="34" charset="0"/>
              </a:rPr>
              <a:t>p</a:t>
            </a:r>
            <a:r>
              <a:rPr lang="en-GB" altLang="en-US" sz="1900" dirty="0" err="1">
                <a:latin typeface="Calibri" panose="020F0502020204030204" pitchFamily="34" charset="0"/>
              </a:rPr>
              <a:t>arent</a:t>
            </a:r>
            <a:r>
              <a:rPr lang="en-US" altLang="en-US" sz="1900" dirty="0">
                <a:latin typeface="Calibri" panose="020F0502020204030204" pitchFamily="34" charset="0"/>
              </a:rPr>
              <a:t> (</a:t>
            </a:r>
            <a:r>
              <a:rPr lang="en-GB" altLang="en-US" sz="1900" dirty="0">
                <a:latin typeface="Calibri" panose="020F0502020204030204" pitchFamily="34" charset="0"/>
              </a:rPr>
              <a:t>v</a:t>
            </a:r>
            <a:r>
              <a:rPr lang="en-US" altLang="en-US" sz="1900" dirty="0">
                <a:latin typeface="Calibri" panose="020F0502020204030204" pitchFamily="34" charset="0"/>
              </a:rPr>
              <a:t>) </a:t>
            </a:r>
            <a:r>
              <a:rPr lang="ga-IE" altLang="en-US" sz="1900" dirty="0">
                <a:latin typeface="Calibri" panose="020F0502020204030204" pitchFamily="34" charset="0"/>
              </a:rPr>
              <a:t>returns</a:t>
            </a:r>
            <a:r>
              <a:rPr lang="en-GB" altLang="en-US" sz="1900" dirty="0">
                <a:latin typeface="Calibri" panose="020F0502020204030204" pitchFamily="34" charset="0"/>
              </a:rPr>
              <a:t> parent of v</a:t>
            </a:r>
          </a:p>
          <a:p>
            <a:pPr eaLnBrk="1" hangingPunct="1">
              <a:buFontTx/>
              <a:buNone/>
            </a:pPr>
            <a:r>
              <a:rPr lang="sv-SE" altLang="en-US" sz="1900" dirty="0">
                <a:latin typeface="Calibri" panose="020F0502020204030204" pitchFamily="34" charset="0"/>
              </a:rPr>
              <a:t>c</a:t>
            </a:r>
            <a:r>
              <a:rPr lang="en-GB" altLang="en-US" sz="1900" dirty="0" err="1">
                <a:latin typeface="Calibri" panose="020F0502020204030204" pitchFamily="34" charset="0"/>
              </a:rPr>
              <a:t>hildren</a:t>
            </a:r>
            <a:r>
              <a:rPr lang="en-US" altLang="en-US" sz="1900" dirty="0">
                <a:latin typeface="Calibri" panose="020F0502020204030204" pitchFamily="34" charset="0"/>
              </a:rPr>
              <a:t>(</a:t>
            </a:r>
            <a:r>
              <a:rPr lang="en-GB" altLang="en-US" sz="1900" dirty="0">
                <a:latin typeface="Calibri" panose="020F0502020204030204" pitchFamily="34" charset="0"/>
              </a:rPr>
              <a:t>v</a:t>
            </a:r>
            <a:r>
              <a:rPr lang="en-US" altLang="en-US" sz="1900" dirty="0">
                <a:latin typeface="Calibri" panose="020F0502020204030204" pitchFamily="34" charset="0"/>
              </a:rPr>
              <a:t>) </a:t>
            </a:r>
            <a:r>
              <a:rPr lang="ga-IE" altLang="en-US" sz="1900" dirty="0">
                <a:latin typeface="Calibri" panose="020F0502020204030204" pitchFamily="34" charset="0"/>
              </a:rPr>
              <a:t>:</a:t>
            </a:r>
            <a:r>
              <a:rPr lang="en-GB" altLang="en-US" sz="1900" dirty="0">
                <a:latin typeface="Calibri" panose="020F0502020204030204" pitchFamily="34" charset="0"/>
              </a:rPr>
              <a:t> set of children of v</a:t>
            </a:r>
          </a:p>
          <a:p>
            <a:pPr eaLnBrk="1" hangingPunct="1">
              <a:buFontTx/>
              <a:buNone/>
            </a:pPr>
            <a:r>
              <a:rPr lang="en-GB" altLang="en-US" sz="1900" dirty="0">
                <a:latin typeface="Calibri" panose="020F0502020204030204" pitchFamily="34" charset="0"/>
              </a:rPr>
              <a:t>Child</a:t>
            </a:r>
            <a:r>
              <a:rPr lang="en-US" altLang="en-US" sz="1900" dirty="0">
                <a:latin typeface="Calibri" panose="020F0502020204030204" pitchFamily="34" charset="0"/>
              </a:rPr>
              <a:t>(</a:t>
            </a:r>
            <a:r>
              <a:rPr lang="en-GB" altLang="en-US" sz="1900" dirty="0">
                <a:latin typeface="Calibri" panose="020F0502020204030204" pitchFamily="34" charset="0"/>
              </a:rPr>
              <a:t>v</a:t>
            </a:r>
            <a:r>
              <a:rPr lang="en-US" altLang="en-US" sz="1900" dirty="0">
                <a:latin typeface="Calibri" panose="020F0502020204030204" pitchFamily="34" charset="0"/>
              </a:rPr>
              <a:t>) </a:t>
            </a:r>
            <a:r>
              <a:rPr lang="ga-IE" altLang="en-US" sz="1900" dirty="0">
                <a:latin typeface="Calibri" panose="020F0502020204030204" pitchFamily="34" charset="0"/>
              </a:rPr>
              <a:t>:</a:t>
            </a:r>
            <a:r>
              <a:rPr lang="en-GB" altLang="en-US" sz="1900" dirty="0">
                <a:latin typeface="Calibri" panose="020F0502020204030204" pitchFamily="34" charset="0"/>
              </a:rPr>
              <a:t> one child of v</a:t>
            </a:r>
          </a:p>
          <a:p>
            <a:pPr eaLnBrk="1" hangingPunct="1">
              <a:buFontTx/>
              <a:buNone/>
            </a:pPr>
            <a:r>
              <a:rPr lang="en-GB" altLang="en-US" sz="1900" dirty="0">
                <a:latin typeface="Calibri" panose="020F0502020204030204" pitchFamily="34" charset="0"/>
              </a:rPr>
              <a:t>Sibling</a:t>
            </a:r>
            <a:r>
              <a:rPr lang="en-US" altLang="en-US" sz="1900" dirty="0">
                <a:latin typeface="Calibri" panose="020F0502020204030204" pitchFamily="34" charset="0"/>
              </a:rPr>
              <a:t>(</a:t>
            </a:r>
            <a:r>
              <a:rPr lang="en-GB" altLang="en-US" sz="1900" dirty="0">
                <a:latin typeface="Calibri" panose="020F0502020204030204" pitchFamily="34" charset="0"/>
              </a:rPr>
              <a:t>v</a:t>
            </a:r>
            <a:r>
              <a:rPr lang="en-US" altLang="en-US" sz="1900" dirty="0">
                <a:latin typeface="Calibri" panose="020F0502020204030204" pitchFamily="34" charset="0"/>
              </a:rPr>
              <a:t>) </a:t>
            </a:r>
            <a:r>
              <a:rPr lang="ga-IE" altLang="en-US" sz="1900" dirty="0">
                <a:latin typeface="Calibri" panose="020F0502020204030204" pitchFamily="34" charset="0"/>
              </a:rPr>
              <a:t>:</a:t>
            </a:r>
            <a:r>
              <a:rPr lang="en-GB" altLang="en-US" sz="1900" dirty="0">
                <a:latin typeface="Calibri" panose="020F0502020204030204" pitchFamily="34" charset="0"/>
              </a:rPr>
              <a:t> siblings of v </a:t>
            </a:r>
          </a:p>
          <a:p>
            <a:pPr eaLnBrk="1" hangingPunct="1">
              <a:buFontTx/>
              <a:buNone/>
            </a:pPr>
            <a:r>
              <a:rPr lang="sv-SE" altLang="en-US" sz="1900" dirty="0">
                <a:latin typeface="Calibri" panose="020F0502020204030204" pitchFamily="34" charset="0"/>
              </a:rPr>
              <a:t>i</a:t>
            </a:r>
            <a:r>
              <a:rPr lang="en-GB" altLang="en-US" sz="1900" dirty="0" err="1">
                <a:latin typeface="Calibri" panose="020F0502020204030204" pitchFamily="34" charset="0"/>
              </a:rPr>
              <a:t>sLeaf</a:t>
            </a:r>
            <a:r>
              <a:rPr lang="en-US" altLang="en-US" sz="1900" dirty="0">
                <a:latin typeface="Calibri" panose="020F0502020204030204" pitchFamily="34" charset="0"/>
              </a:rPr>
              <a:t>(</a:t>
            </a:r>
            <a:r>
              <a:rPr lang="en-GB" altLang="en-US" sz="1900" dirty="0">
                <a:latin typeface="Calibri" panose="020F0502020204030204" pitchFamily="34" charset="0"/>
              </a:rPr>
              <a:t>v</a:t>
            </a:r>
            <a:r>
              <a:rPr lang="en-US" altLang="en-US" sz="1900" dirty="0">
                <a:latin typeface="Calibri" panose="020F0502020204030204" pitchFamily="34" charset="0"/>
              </a:rPr>
              <a:t>) </a:t>
            </a:r>
            <a:r>
              <a:rPr lang="ga-IE" altLang="en-US" sz="1900" dirty="0">
                <a:latin typeface="Calibri" panose="020F0502020204030204" pitchFamily="34" charset="0"/>
              </a:rPr>
              <a:t>:</a:t>
            </a:r>
            <a:r>
              <a:rPr lang="en-GB" altLang="en-US" sz="1900" dirty="0">
                <a:latin typeface="Calibri" panose="020F0502020204030204" pitchFamily="34" charset="0"/>
              </a:rPr>
              <a:t> true if v is a leaf</a:t>
            </a:r>
            <a:r>
              <a:rPr lang="sv-SE" altLang="en-US" sz="1900" dirty="0">
                <a:latin typeface="Calibri" panose="020F0502020204030204" pitchFamily="34" charset="0"/>
              </a:rPr>
              <a:t> (an external node)</a:t>
            </a:r>
          </a:p>
          <a:p>
            <a:pPr eaLnBrk="1" hangingPunct="1">
              <a:buFontTx/>
              <a:buNone/>
            </a:pPr>
            <a:r>
              <a:rPr lang="sv-SE" altLang="en-US" sz="1900" dirty="0">
                <a:latin typeface="Calibri" panose="020F0502020204030204" pitchFamily="34" charset="0"/>
              </a:rPr>
              <a:t>i</a:t>
            </a:r>
            <a:r>
              <a:rPr lang="en-GB" altLang="en-US" sz="1900" dirty="0">
                <a:latin typeface="Calibri" panose="020F0502020204030204" pitchFamily="34" charset="0"/>
              </a:rPr>
              <a:t>s</a:t>
            </a:r>
            <a:r>
              <a:rPr lang="sv-SE" altLang="en-US" sz="1900" dirty="0">
                <a:latin typeface="Calibri" panose="020F0502020204030204" pitchFamily="34" charset="0"/>
              </a:rPr>
              <a:t>Internal</a:t>
            </a:r>
            <a:r>
              <a:rPr lang="en-US" altLang="en-US" sz="1900" dirty="0">
                <a:latin typeface="Calibri" panose="020F0502020204030204" pitchFamily="34" charset="0"/>
              </a:rPr>
              <a:t>(</a:t>
            </a:r>
            <a:r>
              <a:rPr lang="en-GB" altLang="en-US" sz="1900" dirty="0">
                <a:latin typeface="Calibri" panose="020F0502020204030204" pitchFamily="34" charset="0"/>
              </a:rPr>
              <a:t>v</a:t>
            </a:r>
            <a:r>
              <a:rPr lang="en-US" altLang="en-US" sz="1900" dirty="0">
                <a:latin typeface="Calibri" panose="020F0502020204030204" pitchFamily="34" charset="0"/>
              </a:rPr>
              <a:t>) </a:t>
            </a:r>
            <a:r>
              <a:rPr lang="ga-IE" altLang="en-US" sz="1900" dirty="0">
                <a:latin typeface="Calibri" panose="020F0502020204030204" pitchFamily="34" charset="0"/>
              </a:rPr>
              <a:t>:</a:t>
            </a:r>
            <a:r>
              <a:rPr lang="en-GB" altLang="en-US" sz="1900" dirty="0">
                <a:latin typeface="Calibri" panose="020F0502020204030204" pitchFamily="34" charset="0"/>
              </a:rPr>
              <a:t> true if v is a </a:t>
            </a:r>
            <a:r>
              <a:rPr lang="sv-SE" altLang="en-US" sz="1900" dirty="0">
                <a:latin typeface="Calibri" panose="020F0502020204030204" pitchFamily="34" charset="0"/>
              </a:rPr>
              <a:t>non-leaf node</a:t>
            </a:r>
          </a:p>
          <a:p>
            <a:pPr eaLnBrk="1" hangingPunct="1">
              <a:buFontTx/>
              <a:buNone/>
            </a:pPr>
            <a:r>
              <a:rPr lang="sv-SE" altLang="en-US" sz="1900" dirty="0">
                <a:latin typeface="Calibri" panose="020F0502020204030204" pitchFamily="34" charset="0"/>
              </a:rPr>
              <a:t>i</a:t>
            </a:r>
            <a:r>
              <a:rPr lang="en-GB" altLang="en-US" sz="1900" dirty="0">
                <a:latin typeface="Calibri" panose="020F0502020204030204" pitchFamily="34" charset="0"/>
              </a:rPr>
              <a:t>s</a:t>
            </a:r>
            <a:r>
              <a:rPr lang="sv-SE" altLang="en-US" sz="1900" dirty="0">
                <a:latin typeface="Calibri" panose="020F0502020204030204" pitchFamily="34" charset="0"/>
              </a:rPr>
              <a:t>Root</a:t>
            </a:r>
            <a:r>
              <a:rPr lang="en-US" altLang="en-US" sz="1900" dirty="0">
                <a:latin typeface="Calibri" panose="020F0502020204030204" pitchFamily="34" charset="0"/>
              </a:rPr>
              <a:t>(</a:t>
            </a:r>
            <a:r>
              <a:rPr lang="en-GB" altLang="en-US" sz="1900" dirty="0">
                <a:latin typeface="Calibri" panose="020F0502020204030204" pitchFamily="34" charset="0"/>
              </a:rPr>
              <a:t>v</a:t>
            </a:r>
            <a:r>
              <a:rPr lang="en-US" altLang="en-US" sz="1900" dirty="0">
                <a:latin typeface="Calibri" panose="020F0502020204030204" pitchFamily="34" charset="0"/>
              </a:rPr>
              <a:t>) </a:t>
            </a:r>
            <a:r>
              <a:rPr lang="ga-IE" altLang="en-US" sz="1900" dirty="0">
                <a:latin typeface="Calibri" panose="020F0502020204030204" pitchFamily="34" charset="0"/>
              </a:rPr>
              <a:t>:</a:t>
            </a:r>
            <a:r>
              <a:rPr lang="en-GB" altLang="en-US" sz="1900" dirty="0">
                <a:latin typeface="Calibri" panose="020F0502020204030204" pitchFamily="34" charset="0"/>
              </a:rPr>
              <a:t> true if v is </a:t>
            </a:r>
            <a:r>
              <a:rPr lang="sv-SE" altLang="en-US" sz="1900" dirty="0">
                <a:latin typeface="Calibri" panose="020F0502020204030204" pitchFamily="34" charset="0"/>
              </a:rPr>
              <a:t>the root           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B631D-619D-421D-9EC8-F25A9533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436210"/>
            <a:ext cx="4629150" cy="3581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 ADT Tree -Operations</a:t>
            </a:r>
            <a:endParaRPr lang="en-GB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5A283D-4265-458F-B82B-5D92E4F9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51452" y="2276857"/>
            <a:ext cx="4285044" cy="3900106"/>
          </a:xfrm>
        </p:spPr>
        <p:txBody>
          <a:bodyPr anchor="ctr">
            <a:normAutofit/>
          </a:bodyPr>
          <a:lstStyle/>
          <a:p>
            <a:pPr eaLnBrk="1" hangingPunct="1">
              <a:buFontTx/>
              <a:buNone/>
            </a:pPr>
            <a:r>
              <a:rPr lang="en-GB" altLang="en-US" sz="2000" dirty="0">
                <a:latin typeface="Calibri" panose="020F0502020204030204" pitchFamily="34" charset="0"/>
              </a:rPr>
              <a:t>Operations</a:t>
            </a:r>
            <a:r>
              <a:rPr lang="en-GB" altLang="en-US" sz="2000" dirty="0">
                <a:solidFill>
                  <a:srgbClr val="B41900"/>
                </a:solidFill>
                <a:latin typeface="Calibri" panose="020F0502020204030204" pitchFamily="34" charset="0"/>
              </a:rPr>
              <a:t>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on  </a:t>
            </a:r>
            <a:r>
              <a:rPr lang="en-GB" altLang="en-US" sz="2000" u="sng" dirty="0">
                <a:solidFill>
                  <a:srgbClr val="000000"/>
                </a:solidFill>
                <a:latin typeface="Calibri" panose="020F0502020204030204" pitchFamily="34" charset="0"/>
              </a:rPr>
              <a:t>entire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tree :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r>
              <a:rPr lang="sv-SE" alt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	s</a:t>
            </a:r>
            <a:r>
              <a:rPr lang="en-GB" altLang="en-US" sz="2000" i="1" dirty="0" err="1">
                <a:solidFill>
                  <a:srgbClr val="0000FF"/>
                </a:solidFill>
                <a:latin typeface="Calibri" panose="020F0502020204030204" pitchFamily="34" charset="0"/>
              </a:rPr>
              <a:t>ize</a:t>
            </a:r>
            <a:r>
              <a:rPr lang="en-US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()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returns number of nodes</a:t>
            </a:r>
            <a:endParaRPr lang="en-GB" altLang="en-US" sz="20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r>
              <a:rPr lang="sv-SE" alt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	r</a:t>
            </a:r>
            <a:r>
              <a:rPr lang="en-GB" altLang="en-US" sz="2000" i="1" dirty="0" err="1">
                <a:solidFill>
                  <a:srgbClr val="0000FF"/>
                </a:solidFill>
                <a:latin typeface="Calibri" panose="020F0502020204030204" pitchFamily="34" charset="0"/>
              </a:rPr>
              <a:t>oot</a:t>
            </a:r>
            <a:r>
              <a:rPr lang="en-US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()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returns root node </a:t>
            </a:r>
          </a:p>
          <a:p>
            <a:pPr eaLnBrk="1" hangingPunct="1">
              <a:buFontTx/>
              <a:buNone/>
            </a:pPr>
            <a:r>
              <a:rPr lang="sv-SE" alt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	h</a:t>
            </a:r>
            <a:r>
              <a:rPr lang="en-GB" alt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eight</a:t>
            </a:r>
            <a:r>
              <a:rPr lang="en-US" alt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()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returns </a:t>
            </a:r>
            <a:r>
              <a:rPr lang="sv-SE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GB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height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2F3536-E00E-4C7F-B11E-264076CA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2" y="2286093"/>
            <a:ext cx="4629150" cy="3581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665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9141714" cy="521767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1" y="0"/>
            <a:ext cx="9143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443" y="1601735"/>
            <a:ext cx="8013114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Binary Trees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9143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123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90F527-C7AE-424E-B6E4-231F82D4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76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</a:rPr>
              <a:t> Binary Trees</a:t>
            </a:r>
            <a:endParaRPr lang="en-GB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5A283D-4265-458F-B82B-5D92E4F9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51452" y="2276857"/>
            <a:ext cx="4285044" cy="3900106"/>
          </a:xfrm>
        </p:spPr>
        <p:txBody>
          <a:bodyPr anchor="ctr"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1900" dirty="0">
                <a:latin typeface="Calibri" panose="020F0502020204030204" pitchFamily="34" charset="0"/>
              </a:rPr>
              <a:t>Trees in which each node has at most 2 children</a:t>
            </a:r>
          </a:p>
          <a:p>
            <a:pPr eaLnBrk="1" hangingPunct="1">
              <a:buFontTx/>
              <a:buNone/>
            </a:pPr>
            <a:endParaRPr lang="en-US" altLang="en-US" sz="19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900" dirty="0">
                <a:latin typeface="Calibri" panose="020F0502020204030204" pitchFamily="34" charset="0"/>
              </a:rPr>
              <a:t>The children can be subtrees themselves, identified as being the </a:t>
            </a:r>
            <a:r>
              <a:rPr lang="en-US" altLang="en-US" sz="1900" b="1" dirty="0">
                <a:latin typeface="Calibri" panose="020F0502020204030204" pitchFamily="34" charset="0"/>
              </a:rPr>
              <a:t>left subtree</a:t>
            </a:r>
            <a:r>
              <a:rPr lang="en-US" altLang="en-US" sz="1900" dirty="0">
                <a:latin typeface="Calibri" panose="020F0502020204030204" pitchFamily="34" charset="0"/>
              </a:rPr>
              <a:t> or the </a:t>
            </a:r>
            <a:r>
              <a:rPr lang="en-US" altLang="en-US" sz="1900" b="1" dirty="0">
                <a:latin typeface="Calibri" panose="020F0502020204030204" pitchFamily="34" charset="0"/>
              </a:rPr>
              <a:t>right subtree.</a:t>
            </a:r>
          </a:p>
          <a:p>
            <a:pPr eaLnBrk="1" hangingPunct="1"/>
            <a:endParaRPr lang="en-US" altLang="en-US" sz="19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900" dirty="0">
                <a:latin typeface="Calibri" panose="020F0502020204030204" pitchFamily="34" charset="0"/>
              </a:rPr>
              <a:t>Application: </a:t>
            </a:r>
          </a:p>
          <a:p>
            <a:pPr lvl="1" eaLnBrk="1" hangingPunct="1"/>
            <a:r>
              <a:rPr lang="en-US" altLang="en-US" sz="1900" dirty="0" err="1">
                <a:latin typeface="Calibri" panose="020F0502020204030204" pitchFamily="34" charset="0"/>
              </a:rPr>
              <a:t>organise</a:t>
            </a:r>
            <a:r>
              <a:rPr lang="en-US" altLang="en-US" sz="1900" dirty="0">
                <a:latin typeface="Calibri" panose="020F0502020204030204" pitchFamily="34" charset="0"/>
              </a:rPr>
              <a:t> data in linked structure so that can be searched more efficiently, than if it were stored in linked list; </a:t>
            </a:r>
          </a:p>
          <a:p>
            <a:pPr lvl="1" eaLnBrk="1" hangingPunct="1"/>
            <a:r>
              <a:rPr lang="en-US" altLang="en-US" sz="1900" dirty="0">
                <a:latin typeface="Calibri" panose="020F0502020204030204" pitchFamily="34" charset="0"/>
              </a:rPr>
              <a:t>especially useful in modeling processes in which some experiment or test with 2 possible outcomes is performed repeatedly. </a:t>
            </a:r>
          </a:p>
        </p:txBody>
      </p:sp>
      <p:pic>
        <p:nvPicPr>
          <p:cNvPr id="59396" name="Picture 4" descr="CPSC 225, Spring 2010 -- Lab 5">
            <a:extLst>
              <a:ext uri="{FF2B5EF4-FFF2-40B4-BE49-F238E27FC236}">
                <a16:creationId xmlns:a16="http://schemas.microsoft.com/office/drawing/2014/main" id="{4EB68484-C308-4675-AC5D-541E1B959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5" y="2691686"/>
            <a:ext cx="4535190" cy="30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1709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3333CC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EBCF79A4D54841B92E54E2174403EA" ma:contentTypeVersion="13" ma:contentTypeDescription="Create a new document." ma:contentTypeScope="" ma:versionID="7e424403cfc26c63cf3654ba858989f6">
  <xsd:schema xmlns:xsd="http://www.w3.org/2001/XMLSchema" xmlns:xs="http://www.w3.org/2001/XMLSchema" xmlns:p="http://schemas.microsoft.com/office/2006/metadata/properties" xmlns:ns3="faf2d6e9-ab54-4e1d-81bb-d73dc9639351" xmlns:ns4="1cc5d177-1d67-41d1-8379-54ed6d5312ae" targetNamespace="http://schemas.microsoft.com/office/2006/metadata/properties" ma:root="true" ma:fieldsID="6adabde0f5f92d2ff8b8272dc1d5376f" ns3:_="" ns4:_="">
    <xsd:import namespace="faf2d6e9-ab54-4e1d-81bb-d73dc9639351"/>
    <xsd:import namespace="1cc5d177-1d67-41d1-8379-54ed6d5312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2d6e9-ab54-4e1d-81bb-d73dc9639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c5d177-1d67-41d1-8379-54ed6d5312a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102B51-3980-4E8F-BA37-82AF76575D1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1cc5d177-1d67-41d1-8379-54ed6d5312ae"/>
    <ds:schemaRef ds:uri="http://purl.org/dc/terms/"/>
    <ds:schemaRef ds:uri="http://schemas.openxmlformats.org/package/2006/metadata/core-properties"/>
    <ds:schemaRef ds:uri="faf2d6e9-ab54-4e1d-81bb-d73dc9639351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B4ED4C-2DBD-4364-8FA0-8F0451452E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55915D-0F59-4E61-A1EF-CA4B92C50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2d6e9-ab54-4e1d-81bb-d73dc9639351"/>
    <ds:schemaRef ds:uri="1cc5d177-1d67-41d1-8379-54ed6d5312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1299</Words>
  <Application>Microsoft Office PowerPoint</Application>
  <PresentationFormat>On-screen Show (4:3)</PresentationFormat>
  <Paragraphs>333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Trees  Chapter 6</vt:lpstr>
      <vt:lpstr>What will we learn?</vt:lpstr>
      <vt:lpstr>Introduction</vt:lpstr>
      <vt:lpstr>Applications</vt:lpstr>
      <vt:lpstr>Notation</vt:lpstr>
      <vt:lpstr> ADT Tree -Operations</vt:lpstr>
      <vt:lpstr> ADT Tree -Operations</vt:lpstr>
      <vt:lpstr> Binary Trees</vt:lpstr>
      <vt:lpstr> Binary Trees</vt:lpstr>
      <vt:lpstr> Binary Trees</vt:lpstr>
      <vt:lpstr> Binary Trees represented as Arrays</vt:lpstr>
      <vt:lpstr> Linked Representation</vt:lpstr>
      <vt:lpstr>Linked Representation</vt:lpstr>
      <vt:lpstr> In Full!</vt:lpstr>
      <vt:lpstr> ADT Binary Tree</vt:lpstr>
      <vt:lpstr>Traversal of a binary tree.</vt:lpstr>
      <vt:lpstr> Preorder Search</vt:lpstr>
      <vt:lpstr> Inorder Search</vt:lpstr>
      <vt:lpstr> Inorder Search</vt:lpstr>
      <vt:lpstr> Postorder Search</vt:lpstr>
      <vt:lpstr> Exercise</vt:lpstr>
      <vt:lpstr>Tree traversals using “flags”</vt:lpstr>
      <vt:lpstr>Exercise</vt:lpstr>
      <vt:lpstr>Inorder Implementation</vt:lpstr>
      <vt:lpstr>Count</vt:lpstr>
      <vt:lpstr>Accumulate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 Chapter 6</dc:title>
  <dc:creator>Aine Byrne</dc:creator>
  <cp:lastModifiedBy>Aine Byrne</cp:lastModifiedBy>
  <cp:revision>15</cp:revision>
  <dcterms:created xsi:type="dcterms:W3CDTF">2020-11-25T08:43:53Z</dcterms:created>
  <dcterms:modified xsi:type="dcterms:W3CDTF">2021-11-29T09:47:15Z</dcterms:modified>
</cp:coreProperties>
</file>