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9" r:id="rId3"/>
    <p:sldId id="325" r:id="rId4"/>
    <p:sldId id="275" r:id="rId5"/>
    <p:sldId id="257" r:id="rId6"/>
    <p:sldId id="258" r:id="rId7"/>
    <p:sldId id="259" r:id="rId8"/>
    <p:sldId id="327" r:id="rId9"/>
    <p:sldId id="260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324" r:id="rId26"/>
    <p:sldId id="317" r:id="rId27"/>
    <p:sldId id="310" r:id="rId28"/>
    <p:sldId id="318" r:id="rId29"/>
    <p:sldId id="278" r:id="rId30"/>
    <p:sldId id="322" r:id="rId31"/>
    <p:sldId id="311" r:id="rId32"/>
    <p:sldId id="319" r:id="rId33"/>
    <p:sldId id="320" r:id="rId34"/>
    <p:sldId id="323" r:id="rId35"/>
    <p:sldId id="290" r:id="rId36"/>
    <p:sldId id="291" r:id="rId37"/>
    <p:sldId id="293" r:id="rId38"/>
    <p:sldId id="297" r:id="rId39"/>
    <p:sldId id="299" r:id="rId40"/>
    <p:sldId id="321" r:id="rId41"/>
    <p:sldId id="305" r:id="rId42"/>
    <p:sldId id="328" r:id="rId43"/>
    <p:sldId id="329" r:id="rId4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EB3AA-9365-8ADA-AF42-39351B6E0BE8}" v="19" dt="2021-01-16T11:03:22.890"/>
    <p1510:client id="{50834BBE-1F07-D706-7475-E6C1C44073AD}" v="2" dt="2023-01-08T12:29:09.060"/>
    <p1510:client id="{58EA56FF-5944-31E2-438B-785C6C752A9F}" v="2" dt="2022-01-06T09:53:43.482"/>
    <p1510:client id="{7D71DD26-B340-6E0D-CB6F-3E1AF9ABC66E}" v="10" dt="2022-01-15T16:52:35.690"/>
    <p1510:client id="{F03417C9-BEFF-4404-BFF1-248763BD1801}" v="13" dt="2020-12-04T13:00:20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 autoAdjust="0"/>
    <p:restoredTop sz="93759" autoAdjust="0"/>
  </p:normalViewPr>
  <p:slideViewPr>
    <p:cSldViewPr>
      <p:cViewPr varScale="1">
        <p:scale>
          <a:sx n="100" d="100"/>
          <a:sy n="100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e Byrne" userId="S::byrnea@itcarlow.ie::f6d28f4f-59f2-48b0-b5c7-8214e711f8d2" providerId="AD" clId="Web-{39CEB3AA-9365-8ADA-AF42-39351B6E0BE8}"/>
    <pc:docChg chg="modSld">
      <pc:chgData name="Aine Byrne" userId="S::byrnea@itcarlow.ie::f6d28f4f-59f2-48b0-b5c7-8214e711f8d2" providerId="AD" clId="Web-{39CEB3AA-9365-8ADA-AF42-39351B6E0BE8}" dt="2021-01-16T11:03:22.874" v="9" actId="20577"/>
      <pc:docMkLst>
        <pc:docMk/>
      </pc:docMkLst>
      <pc:sldChg chg="modSp">
        <pc:chgData name="Aine Byrne" userId="S::byrnea@itcarlow.ie::f6d28f4f-59f2-48b0-b5c7-8214e711f8d2" providerId="AD" clId="Web-{39CEB3AA-9365-8ADA-AF42-39351B6E0BE8}" dt="2021-01-16T11:03:22.874" v="9" actId="20577"/>
        <pc:sldMkLst>
          <pc:docMk/>
          <pc:sldMk cId="0" sldId="323"/>
        </pc:sldMkLst>
        <pc:spChg chg="mod">
          <ac:chgData name="Aine Byrne" userId="S::byrnea@itcarlow.ie::f6d28f4f-59f2-48b0-b5c7-8214e711f8d2" providerId="AD" clId="Web-{39CEB3AA-9365-8ADA-AF42-39351B6E0BE8}" dt="2021-01-16T11:03:22.874" v="9" actId="20577"/>
          <ac:spMkLst>
            <pc:docMk/>
            <pc:sldMk cId="0" sldId="323"/>
            <ac:spMk id="6" creationId="{EC23A37B-DE64-44C0-97DF-C26A74257FB0}"/>
          </ac:spMkLst>
        </pc:spChg>
      </pc:sldChg>
    </pc:docChg>
  </pc:docChgLst>
  <pc:docChgLst>
    <pc:chgData name="Aine Byrne" userId="S::byrnea@itcarlow.ie::f6d28f4f-59f2-48b0-b5c7-8214e711f8d2" providerId="AD" clId="Web-{50834BBE-1F07-D706-7475-E6C1C44073AD}"/>
    <pc:docChg chg="modSld">
      <pc:chgData name="Aine Byrne" userId="S::byrnea@itcarlow.ie::f6d28f4f-59f2-48b0-b5c7-8214e711f8d2" providerId="AD" clId="Web-{50834BBE-1F07-D706-7475-E6C1C44073AD}" dt="2023-01-08T12:29:09.060" v="1" actId="20577"/>
      <pc:docMkLst>
        <pc:docMk/>
      </pc:docMkLst>
      <pc:sldChg chg="modSp">
        <pc:chgData name="Aine Byrne" userId="S::byrnea@itcarlow.ie::f6d28f4f-59f2-48b0-b5c7-8214e711f8d2" providerId="AD" clId="Web-{50834BBE-1F07-D706-7475-E6C1C44073AD}" dt="2023-01-08T12:29:09.060" v="1" actId="20577"/>
        <pc:sldMkLst>
          <pc:docMk/>
          <pc:sldMk cId="0" sldId="256"/>
        </pc:sldMkLst>
        <pc:spChg chg="mod">
          <ac:chgData name="Aine Byrne" userId="S::byrnea@itcarlow.ie::f6d28f4f-59f2-48b0-b5c7-8214e711f8d2" providerId="AD" clId="Web-{50834BBE-1F07-D706-7475-E6C1C44073AD}" dt="2023-01-08T12:29:09.060" v="1" actId="20577"/>
          <ac:spMkLst>
            <pc:docMk/>
            <pc:sldMk cId="0" sldId="256"/>
            <ac:spMk id="3074" creationId="{F0FD3BC8-F338-4947-BBF8-41D359669E07}"/>
          </ac:spMkLst>
        </pc:spChg>
      </pc:sldChg>
    </pc:docChg>
  </pc:docChgLst>
  <pc:docChgLst>
    <pc:chgData name="Aine Byrne" userId="S::byrnea@itcarlow.ie::f6d28f4f-59f2-48b0-b5c7-8214e711f8d2" providerId="AD" clId="Web-{7D71DD26-B340-6E0D-CB6F-3E1AF9ABC66E}"/>
    <pc:docChg chg="modSld">
      <pc:chgData name="Aine Byrne" userId="S::byrnea@itcarlow.ie::f6d28f4f-59f2-48b0-b5c7-8214e711f8d2" providerId="AD" clId="Web-{7D71DD26-B340-6E0D-CB6F-3E1AF9ABC66E}" dt="2022-01-15T16:52:35.690" v="5" actId="20577"/>
      <pc:docMkLst>
        <pc:docMk/>
      </pc:docMkLst>
      <pc:sldChg chg="modSp">
        <pc:chgData name="Aine Byrne" userId="S::byrnea@itcarlow.ie::f6d28f4f-59f2-48b0-b5c7-8214e711f8d2" providerId="AD" clId="Web-{7D71DD26-B340-6E0D-CB6F-3E1AF9ABC66E}" dt="2022-01-15T16:52:35.690" v="5" actId="20577"/>
        <pc:sldMkLst>
          <pc:docMk/>
          <pc:sldMk cId="0" sldId="323"/>
        </pc:sldMkLst>
        <pc:spChg chg="mod">
          <ac:chgData name="Aine Byrne" userId="S::byrnea@itcarlow.ie::f6d28f4f-59f2-48b0-b5c7-8214e711f8d2" providerId="AD" clId="Web-{7D71DD26-B340-6E0D-CB6F-3E1AF9ABC66E}" dt="2022-01-15T16:52:35.690" v="5" actId="20577"/>
          <ac:spMkLst>
            <pc:docMk/>
            <pc:sldMk cId="0" sldId="323"/>
            <ac:spMk id="6" creationId="{EC23A37B-DE64-44C0-97DF-C26A74257FB0}"/>
          </ac:spMkLst>
        </pc:spChg>
      </pc:sldChg>
    </pc:docChg>
  </pc:docChgLst>
  <pc:docChgLst>
    <pc:chgData name="Aine Byrne" userId="f6d28f4f-59f2-48b0-b5c7-8214e711f8d2" providerId="ADAL" clId="{F03417C9-BEFF-4404-BFF1-248763BD1801}"/>
    <pc:docChg chg="undo custSel modSld modMainMaster">
      <pc:chgData name="Aine Byrne" userId="f6d28f4f-59f2-48b0-b5c7-8214e711f8d2" providerId="ADAL" clId="{F03417C9-BEFF-4404-BFF1-248763BD1801}" dt="2020-12-04T13:00:23.945" v="128" actId="14100"/>
      <pc:docMkLst>
        <pc:docMk/>
      </pc:docMkLst>
      <pc:sldChg chg="setBg">
        <pc:chgData name="Aine Byrne" userId="f6d28f4f-59f2-48b0-b5c7-8214e711f8d2" providerId="ADAL" clId="{F03417C9-BEFF-4404-BFF1-248763BD1801}" dt="2020-12-04T09:09:00.099" v="3"/>
        <pc:sldMkLst>
          <pc:docMk/>
          <pc:sldMk cId="0" sldId="256"/>
        </pc:sldMkLst>
      </pc:sldChg>
      <pc:sldChg chg="addSp delSp modSp mod">
        <pc:chgData name="Aine Byrne" userId="f6d28f4f-59f2-48b0-b5c7-8214e711f8d2" providerId="ADAL" clId="{F03417C9-BEFF-4404-BFF1-248763BD1801}" dt="2020-12-04T12:51:45.986" v="110" actId="1076"/>
        <pc:sldMkLst>
          <pc:docMk/>
          <pc:sldMk cId="0" sldId="275"/>
        </pc:sldMkLst>
        <pc:spChg chg="del mod">
          <ac:chgData name="Aine Byrne" userId="f6d28f4f-59f2-48b0-b5c7-8214e711f8d2" providerId="ADAL" clId="{F03417C9-BEFF-4404-BFF1-248763BD1801}" dt="2020-12-04T12:42:19.631" v="24" actId="21"/>
          <ac:spMkLst>
            <pc:docMk/>
            <pc:sldMk cId="0" sldId="275"/>
            <ac:spMk id="4" creationId="{36A41C58-BE8A-44B7-A361-C9DE080B2684}"/>
          </ac:spMkLst>
        </pc:spChg>
        <pc:spChg chg="add mod">
          <ac:chgData name="Aine Byrne" userId="f6d28f4f-59f2-48b0-b5c7-8214e711f8d2" providerId="ADAL" clId="{F03417C9-BEFF-4404-BFF1-248763BD1801}" dt="2020-12-04T12:51:42.961" v="109" actId="1076"/>
          <ac:spMkLst>
            <pc:docMk/>
            <pc:sldMk cId="0" sldId="275"/>
            <ac:spMk id="5" creationId="{C8CA5131-40BE-424C-9CD7-D88BA0067B19}"/>
          </ac:spMkLst>
        </pc:spChg>
        <pc:spChg chg="mod">
          <ac:chgData name="Aine Byrne" userId="f6d28f4f-59f2-48b0-b5c7-8214e711f8d2" providerId="ADAL" clId="{F03417C9-BEFF-4404-BFF1-248763BD1801}" dt="2020-12-04T12:51:30.978" v="106" actId="3626"/>
          <ac:spMkLst>
            <pc:docMk/>
            <pc:sldMk cId="0" sldId="275"/>
            <ac:spMk id="7171" creationId="{BEA67AA6-793B-43BE-9274-82358DB7575B}"/>
          </ac:spMkLst>
        </pc:spChg>
        <pc:picChg chg="add mod modCrop">
          <ac:chgData name="Aine Byrne" userId="f6d28f4f-59f2-48b0-b5c7-8214e711f8d2" providerId="ADAL" clId="{F03417C9-BEFF-4404-BFF1-248763BD1801}" dt="2020-12-04T12:51:11.074" v="101" actId="1076"/>
          <ac:picMkLst>
            <pc:docMk/>
            <pc:sldMk cId="0" sldId="275"/>
            <ac:picMk id="2" creationId="{85B2BDE7-EE09-4B89-B88E-30A43F5A967D}"/>
          </ac:picMkLst>
        </pc:picChg>
        <pc:picChg chg="add mod modCrop">
          <ac:chgData name="Aine Byrne" userId="f6d28f4f-59f2-48b0-b5c7-8214e711f8d2" providerId="ADAL" clId="{F03417C9-BEFF-4404-BFF1-248763BD1801}" dt="2020-12-04T12:51:45.986" v="110" actId="1076"/>
          <ac:picMkLst>
            <pc:docMk/>
            <pc:sldMk cId="0" sldId="275"/>
            <ac:picMk id="3" creationId="{00E1E32D-B682-4F9F-A8AC-C28501517E46}"/>
          </ac:picMkLst>
        </pc:picChg>
      </pc:sldChg>
      <pc:sldChg chg="modSp mod setBg">
        <pc:chgData name="Aine Byrne" userId="f6d28f4f-59f2-48b0-b5c7-8214e711f8d2" providerId="ADAL" clId="{F03417C9-BEFF-4404-BFF1-248763BD1801}" dt="2020-12-04T12:41:56.748" v="22" actId="20577"/>
        <pc:sldMkLst>
          <pc:docMk/>
          <pc:sldMk cId="0" sldId="279"/>
        </pc:sldMkLst>
        <pc:spChg chg="mod">
          <ac:chgData name="Aine Byrne" userId="f6d28f4f-59f2-48b0-b5c7-8214e711f8d2" providerId="ADAL" clId="{F03417C9-BEFF-4404-BFF1-248763BD1801}" dt="2020-12-04T12:41:56.748" v="22" actId="20577"/>
          <ac:spMkLst>
            <pc:docMk/>
            <pc:sldMk cId="0" sldId="279"/>
            <ac:spMk id="5122" creationId="{72EC1BA3-C510-485D-A5DF-ADE0830BE42D}"/>
          </ac:spMkLst>
        </pc:spChg>
      </pc:sldChg>
      <pc:sldChg chg="addSp delSp modSp mod">
        <pc:chgData name="Aine Byrne" userId="f6d28f4f-59f2-48b0-b5c7-8214e711f8d2" providerId="ADAL" clId="{F03417C9-BEFF-4404-BFF1-248763BD1801}" dt="2020-12-04T13:00:23.945" v="128" actId="14100"/>
        <pc:sldMkLst>
          <pc:docMk/>
          <pc:sldMk cId="0" sldId="323"/>
        </pc:sldMkLst>
        <pc:spChg chg="add mod">
          <ac:chgData name="Aine Byrne" userId="f6d28f4f-59f2-48b0-b5c7-8214e711f8d2" providerId="ADAL" clId="{F03417C9-BEFF-4404-BFF1-248763BD1801}" dt="2020-12-04T13:00:23.945" v="128" actId="14100"/>
          <ac:spMkLst>
            <pc:docMk/>
            <pc:sldMk cId="0" sldId="323"/>
            <ac:spMk id="6" creationId="{EC23A37B-DE64-44C0-97DF-C26A74257FB0}"/>
          </ac:spMkLst>
        </pc:spChg>
        <pc:spChg chg="del mod">
          <ac:chgData name="Aine Byrne" userId="f6d28f4f-59f2-48b0-b5c7-8214e711f8d2" providerId="ADAL" clId="{F03417C9-BEFF-4404-BFF1-248763BD1801}" dt="2020-12-04T13:00:20.067" v="127" actId="478"/>
          <ac:spMkLst>
            <pc:docMk/>
            <pc:sldMk cId="0" sldId="323"/>
            <ac:spMk id="51203" creationId="{55258BFE-6137-42D4-AFB3-B67E1596E802}"/>
          </ac:spMkLst>
        </pc:spChg>
      </pc:sldChg>
      <pc:sldChg chg="setBg">
        <pc:chgData name="Aine Byrne" userId="f6d28f4f-59f2-48b0-b5c7-8214e711f8d2" providerId="ADAL" clId="{F03417C9-BEFF-4404-BFF1-248763BD1801}" dt="2020-12-04T09:09:00.099" v="3"/>
        <pc:sldMkLst>
          <pc:docMk/>
          <pc:sldMk cId="0" sldId="325"/>
        </pc:sldMkLst>
      </pc:sldChg>
      <pc:sldChg chg="delSp">
        <pc:chgData name="Aine Byrne" userId="f6d28f4f-59f2-48b0-b5c7-8214e711f8d2" providerId="ADAL" clId="{F03417C9-BEFF-4404-BFF1-248763BD1801}" dt="2020-12-04T12:54:21.681" v="111" actId="478"/>
        <pc:sldMkLst>
          <pc:docMk/>
          <pc:sldMk cId="0" sldId="326"/>
        </pc:sldMkLst>
        <pc:spChg chg="del">
          <ac:chgData name="Aine Byrne" userId="f6d28f4f-59f2-48b0-b5c7-8214e711f8d2" providerId="ADAL" clId="{F03417C9-BEFF-4404-BFF1-248763BD1801}" dt="2020-12-04T12:54:21.681" v="111" actId="478"/>
          <ac:spMkLst>
            <pc:docMk/>
            <pc:sldMk cId="0" sldId="326"/>
            <ac:spMk id="40963" creationId="{51074C1D-B988-4C85-ACAB-16E28720EBF1}"/>
          </ac:spMkLst>
        </pc:spChg>
      </pc:sldChg>
      <pc:sldMasterChg chg="setBg modSldLayout">
        <pc:chgData name="Aine Byrne" userId="f6d28f4f-59f2-48b0-b5c7-8214e711f8d2" providerId="ADAL" clId="{F03417C9-BEFF-4404-BFF1-248763BD1801}" dt="2020-12-04T09:09:00.099" v="3"/>
        <pc:sldMasterMkLst>
          <pc:docMk/>
          <pc:sldMasterMk cId="0" sldId="2147483648"/>
        </pc:sldMasterMkLst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149715573" sldId="2147483649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711963781" sldId="2147483650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3799873677" sldId="2147483651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3738522770" sldId="2147483652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2912106090" sldId="2147483653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2827860655" sldId="2147483654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3934086724" sldId="2147483655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1428664705" sldId="2147483656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4101762072" sldId="2147483657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2107665114" sldId="2147483658"/>
          </pc:sldLayoutMkLst>
        </pc:sldLayoutChg>
        <pc:sldLayoutChg chg="setBg">
          <pc:chgData name="Aine Byrne" userId="f6d28f4f-59f2-48b0-b5c7-8214e711f8d2" providerId="ADAL" clId="{F03417C9-BEFF-4404-BFF1-248763BD1801}" dt="2020-12-04T09:09:00.099" v="3"/>
          <pc:sldLayoutMkLst>
            <pc:docMk/>
            <pc:sldMasterMk cId="0" sldId="2147483648"/>
            <pc:sldLayoutMk cId="2439431606" sldId="2147483659"/>
          </pc:sldLayoutMkLst>
        </pc:sldLayoutChg>
      </pc:sldMasterChg>
    </pc:docChg>
  </pc:docChgLst>
  <pc:docChgLst>
    <pc:chgData name="Aine Byrne" userId="S::byrnea@itcarlow.ie::f6d28f4f-59f2-48b0-b5c7-8214e711f8d2" providerId="AD" clId="Web-{58EA56FF-5944-31E2-438B-785C6C752A9F}"/>
    <pc:docChg chg="modSld">
      <pc:chgData name="Aine Byrne" userId="S::byrnea@itcarlow.ie::f6d28f4f-59f2-48b0-b5c7-8214e711f8d2" providerId="AD" clId="Web-{58EA56FF-5944-31E2-438B-785C6C752A9F}" dt="2022-01-06T09:53:43.482" v="1" actId="20577"/>
      <pc:docMkLst>
        <pc:docMk/>
      </pc:docMkLst>
      <pc:sldChg chg="modSp">
        <pc:chgData name="Aine Byrne" userId="S::byrnea@itcarlow.ie::f6d28f4f-59f2-48b0-b5c7-8214e711f8d2" providerId="AD" clId="Web-{58EA56FF-5944-31E2-438B-785C6C752A9F}" dt="2022-01-06T09:53:43.482" v="1" actId="20577"/>
        <pc:sldMkLst>
          <pc:docMk/>
          <pc:sldMk cId="0" sldId="256"/>
        </pc:sldMkLst>
        <pc:spChg chg="mod">
          <ac:chgData name="Aine Byrne" userId="S::byrnea@itcarlow.ie::f6d28f4f-59f2-48b0-b5c7-8214e711f8d2" providerId="AD" clId="Web-{58EA56FF-5944-31E2-438B-785C6C752A9F}" dt="2022-01-06T09:53:43.482" v="1" actId="20577"/>
          <ac:spMkLst>
            <pc:docMk/>
            <pc:sldMk cId="0" sldId="256"/>
            <ac:spMk id="3075" creationId="{F15B561A-C3D9-4B78-A3B0-D1BE4E5935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76DB2BB-0F9D-40B1-8AAE-C12FF5B2FC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07E572-947C-4347-954C-CE9C419AB4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B7DCF9-440B-49E6-88C8-8878A430EB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0BF6772-BB66-4421-BF17-015FAFE1ED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05DEE3A-EFF6-4AAD-A145-5CC59102B9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737AD3B-26F3-40FB-A6BA-48CD40EF1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F4325BF-970D-4696-BF8D-FCF326902B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2FB00885-57D1-4998-A0E0-7F720C1FC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5657ED-0042-40BB-B7C8-D06804E66D6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C1EADA5-BBF0-444B-A353-9528A2022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FDF8DFA-75E6-4A8B-B8DE-FCF5ECA4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B10A5C-6A09-4343-A609-03E9B6A8B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AA1983-3545-4485-986C-656F4EE5336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D52603-F70C-4083-817B-A2FE668BE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C1C8D44-1985-4FC2-AF33-277EB274F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1EBAF0E-F88F-4D00-8972-DE55479C8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F8E31B-DD9E-4746-A367-41586F60EFDB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B532CF1-8293-4AC7-B635-0BA3062C4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47EFF5C-3CF3-40F6-B942-EAC6D8BFB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E58913-E2CC-476E-89F9-6E0445B7A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8BF211-FCC6-4176-9CF0-0FECF3B177D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38C65E-D01C-4632-8DB0-F115AC159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11D0A2D-8434-494C-BDC5-621D338D4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A93278-D886-4F89-8D19-0FDF71E96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D0D7BE-13B1-47BA-B51A-D135F83D8F0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9F948D3-29C7-4792-9A37-F945C9FED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C28CCAD-77C4-4213-B03C-56AE4A66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750C414-EC1E-42BB-B3C8-3B905C0EC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326D1A-5518-4D0F-9C00-FEFE53C06D2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D92BBF8-C641-482B-A449-251FC6BB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F89969E-28F1-402A-9FBA-49AB03C7E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36177AF-BD9B-4C87-ACB6-3B161C616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C717BE-3CA7-47BC-B001-3ABC71747DF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C2266CD-2F5E-4193-941D-CF7DE3EA5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26E692F-A98A-4B1B-9028-01BC29778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654FA9A-B04D-4B24-8A63-CDB693E31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5B1D6-0C24-4D08-836D-D22F43CB2FA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2CE2C89-C902-4A70-B7C3-B7A04A287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84C1986-5EB0-4CAE-A59F-DB8FD0B8E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F2182AA-1E3D-4CA0-8158-3883ACCB1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FA9FB0-3CED-46D5-9819-D8A71D7899D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2249CC6-5F09-462E-AE55-C875ACF26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C16A72A-2FA8-4004-809F-CCCC80754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3FFE79F-CED5-406B-822D-477DAA422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4785C3-12F3-43C0-BB8A-A4B0FB82642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3BA1BA6-4E44-4207-963F-0E4B212BC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8BD689B-6635-474E-9F70-5AA37C788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1BFE403-7691-46F7-9F9B-A8EF74765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0568F2-62FD-4731-BC81-06436262FFB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8191733-D888-42EC-AEAF-BA264C9C6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10F5F36-654F-4EC3-8290-D32FA6B68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E0ACB5B-04DC-44BF-878B-7CEE132D0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A7EF54-806C-4F56-824C-F26E7442C55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A9DECF-C96B-44F8-B70C-389744520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DB5B4E-C8D4-4CAD-ACB1-3C764000B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BFA87FB-431C-4AB8-BFE3-ABD5D5B98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710E9-FA7E-423A-9E17-EE4E5D0556C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4087573-17D9-4E19-A21E-602DBFB74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50BE0BF-BE02-4423-920B-07C3D4BEA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1C3946E-3D44-4280-BA1D-E4FD085DA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91DBA6-0CE2-42E7-805B-881BB6C967A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A4F0A1-FDA8-46D4-92E1-506E3D60E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201231-66E2-4976-9B25-0E2357039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1891B0-96DF-45DE-9F5E-81234CA7A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C7396E-0EC4-47C2-901E-8E3340322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EDECC0-DE9A-491C-9C57-D286A1563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3DFBE-7271-40CA-8EDF-3D7A32E0FF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71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809FC7-877F-4EB7-A9F5-8F5494A42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0A7606-4D01-4FD8-B5B4-D27917DAB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7372C6-0C7A-4C4F-B44F-CC0CDD283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CA4FE-0FEF-4E30-B048-9C7854BFE0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76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B1EA7B-3D88-4484-84F4-F216D37AB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8E98E5-BFE6-40AC-93AA-91199D04D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5F644-2892-467B-9E93-7B4C6E66D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D5EA5-DC7E-4E6F-A6DD-AAED7A746F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943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55D2D-B520-4F11-B0E0-8A1428292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A84A86-34E9-455E-B60A-442552EFA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2EAE0-F600-4EA0-92FD-8F8EA5E75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D62D1-A198-49BB-87EC-5822748DE2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196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4AB52B-0400-4B10-9720-313DCD4254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91540F-8AC9-4120-9675-C30D40332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C5F9C2-ABB1-4E10-A82C-2187FE075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E448F-827D-4B28-9D59-F08A477950B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98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0F2E-6569-46EE-AA26-F5D9E370B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63197-4892-4E3C-A441-60D618CCA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4D4AC-3564-4BC4-BFCB-C28C2406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498B3-DEF3-4B67-B10E-5D5B41681B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85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A35C5-1A4A-431B-8970-D532CC7CC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134431-974C-4B8A-AA22-EC7AC82CA4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5D1822-C0CE-4566-B462-434C55B10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D2634-E46D-4E15-A817-EE50E330FD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21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1C7D25-0D86-4C35-8938-5DE6519AA2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D04B9-9E93-4381-AD57-678EBD76D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45238-272E-4572-B2E1-506DFFB91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614D8-1E23-4D76-8E99-9EAAF12B8D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78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05C2F5-C872-4B10-8825-5A700F047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A677C5-02C5-4430-BF55-7F4D0357B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B8744D-F459-4780-84B9-76B85571F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98349-555A-4820-9663-2993CB23FB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408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5933C-71F5-43AF-B9FD-85CAEE362D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6C5B0-B0E0-45BB-BDD6-378115C9A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9360C-9DA1-4742-803E-5E489F58C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648A8-0AC7-4A98-A260-8FB5E20C058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86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23EFDC-E5D8-44C0-8190-03B9EF2A3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92F4B-14F6-4BBA-B7AC-ADE22239F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214AF-9707-4541-B38C-F25B60259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186E3-FE61-4D74-9477-6D77B7F02F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17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3FEC91-BE19-466E-9280-8D8ECEAF8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56DA00-9D80-4ED5-9C0B-7058A5884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806747-4184-4C00-9970-228139BA30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702E08-2734-47E9-A719-BF256CD53E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905EA3-C57B-4F72-86B2-9CAECBA2EC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E595F21-FDA6-4A72-9DAE-2861B2639AF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www.site.uottawa.ca/~stan/csi2514/applets/avl/B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multiset-in-cpp-stl/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0FD3BC8-F338-4947-BBF8-41D359669E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6: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5B561A-C3D9-4B78-A3B0-D1BE4E5935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Trees, Binary Search Trees, </a:t>
            </a:r>
            <a:r>
              <a:rPr lang="en-US" altLang="en-US" u="sng" dirty="0"/>
              <a:t>Balanced </a:t>
            </a:r>
            <a:r>
              <a:rPr lang="en-US" altLang="en-US" u="sng"/>
              <a:t>tre</a:t>
            </a:r>
            <a:r>
              <a:rPr lang="ga-IE" altLang="en-US" u="sng"/>
              <a:t>es</a:t>
            </a:r>
            <a:r>
              <a:rPr lang="en-US" altLang="en-US" dirty="0"/>
              <a:t>, general trees, multi-way trees, tries, heaps</a:t>
            </a:r>
            <a:endParaRPr lang="ga-IE" alt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C005EFB1-796C-4B42-AC8E-465B1AFFE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85775"/>
            <a:ext cx="2384425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>
            <a:extLst>
              <a:ext uri="{FF2B5EF4-FFF2-40B4-BE49-F238E27FC236}">
                <a16:creationId xmlns:a16="http://schemas.microsoft.com/office/drawing/2014/main" id="{AB6435D8-C841-4CE5-BCE0-8B63B6D3D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749300"/>
            <a:ext cx="2895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6D2775A-8026-405D-9725-D9CA93776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+mn-lt"/>
              </a:rPr>
              <a:t>AVL trees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8C0FE88-26FA-48EF-A0AF-D2DE326B1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following are not AVL trees.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B4FCB6EC-8F4C-43C6-839C-9960D2D91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124200"/>
          <a:ext cx="7772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66232" imgH="2249424" progId="Word.Document.8">
                  <p:embed/>
                </p:oleObj>
              </mc:Choice>
              <mc:Fallback>
                <p:oleObj name="Document" r:id="rId4" imgW="5666232" imgH="2249424" progId="Word.Document.8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B4FCB6EC-8F4C-43C6-839C-9960D2D9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772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BA7237-8564-4EB5-9617-0F5FF0FBD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3BFC8B1-D5A5-4523-9EBC-A0AEB4615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640763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/>
              <a:t>Example :</a:t>
            </a:r>
            <a:r>
              <a:rPr lang="en-US" altLang="en-US" sz="2800" dirty="0"/>
              <a:t>Constructing an AVL tree : inserting nodes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/>
              <a:t>order : R, P, D, G, O, K, H, M, J, V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/>
              <a:t>Reference: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http://www.site.uottawa.ca/~stan/csi2514/applets/avl/BT.html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IE" altLang="en-US" sz="2800" dirty="0">
                <a:hlinkClick r:id="rId4"/>
              </a:rPr>
              <a:t>from site</a:t>
            </a:r>
            <a:endParaRPr lang="en-IE" altLang="en-US" sz="2800" dirty="0"/>
          </a:p>
        </p:txBody>
      </p:sp>
      <p:sp>
        <p:nvSpPr>
          <p:cNvPr id="4" name="Action Button: Forward or Next 3">
            <a:hlinkClick r:id="rId4" highlightClick="1"/>
            <a:extLst>
              <a:ext uri="{FF2B5EF4-FFF2-40B4-BE49-F238E27FC236}">
                <a16:creationId xmlns:a16="http://schemas.microsoft.com/office/drawing/2014/main" id="{DE44379F-33F4-4E1D-8FBA-E03D76957BA1}"/>
              </a:ext>
            </a:extLst>
          </p:cNvPr>
          <p:cNvSpPr/>
          <p:nvPr/>
        </p:nvSpPr>
        <p:spPr>
          <a:xfrm>
            <a:off x="3571875" y="5429250"/>
            <a:ext cx="928688" cy="5000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E8DF958-F92B-4F9F-A90E-B8BEDA1FE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+mn-lt"/>
              </a:rPr>
              <a:t>Insert R, P, D</a:t>
            </a:r>
            <a:endParaRPr lang="en-US" altLang="en-US">
              <a:latin typeface="+mn-lt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78D45110-0823-4B0B-8797-A19BCCCE5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865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A7FA72D4-2AAF-40E5-93C9-A2C704161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060575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R</a:t>
            </a:r>
            <a:endParaRPr lang="en-US" altLang="en-US" sz="2800" b="1">
              <a:latin typeface="+mn-lt"/>
            </a:endParaRPr>
          </a:p>
        </p:txBody>
      </p:sp>
      <p:sp>
        <p:nvSpPr>
          <p:cNvPr id="20485" name="Text Box 9">
            <a:extLst>
              <a:ext uri="{FF2B5EF4-FFF2-40B4-BE49-F238E27FC236}">
                <a16:creationId xmlns:a16="http://schemas.microsoft.com/office/drawing/2014/main" id="{42EED995-7CD4-46E6-A920-CCBB48F2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013325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sp>
        <p:nvSpPr>
          <p:cNvPr id="20486" name="Text Box 10">
            <a:extLst>
              <a:ext uri="{FF2B5EF4-FFF2-40B4-BE49-F238E27FC236}">
                <a16:creationId xmlns:a16="http://schemas.microsoft.com/office/drawing/2014/main" id="{1D4737C6-CFE6-4934-9C45-8882EEB3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14166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 dirty="0">
                <a:latin typeface="+mn-lt"/>
              </a:rPr>
              <a:t>P</a:t>
            </a:r>
            <a:endParaRPr lang="en-US" altLang="en-US" sz="2800" b="1" dirty="0">
              <a:latin typeface="+mn-lt"/>
            </a:endParaRPr>
          </a:p>
        </p:txBody>
      </p:sp>
      <p:sp>
        <p:nvSpPr>
          <p:cNvPr id="20487" name="Text Box 12">
            <a:extLst>
              <a:ext uri="{FF2B5EF4-FFF2-40B4-BE49-F238E27FC236}">
                <a16:creationId xmlns:a16="http://schemas.microsoft.com/office/drawing/2014/main" id="{5CB6AE05-D00A-4540-A97D-DF50FE97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2116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D</a:t>
            </a:r>
            <a:endParaRPr lang="en-US" altLang="en-US" sz="2800" b="1">
              <a:latin typeface="+mn-lt"/>
            </a:endParaRPr>
          </a:p>
        </p:txBody>
      </p:sp>
      <p:sp>
        <p:nvSpPr>
          <p:cNvPr id="20488" name="Text Box 14">
            <a:extLst>
              <a:ext uri="{FF2B5EF4-FFF2-40B4-BE49-F238E27FC236}">
                <a16:creationId xmlns:a16="http://schemas.microsoft.com/office/drawing/2014/main" id="{4E8BE85A-A266-4362-B1AC-9E74BDB12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941888"/>
            <a:ext cx="266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Right Rotate at R</a:t>
            </a:r>
            <a:endParaRPr lang="en-US" altLang="en-US" sz="2400" b="1">
              <a:latin typeface="+mn-lt"/>
            </a:endParaRPr>
          </a:p>
        </p:txBody>
      </p:sp>
      <p:sp>
        <p:nvSpPr>
          <p:cNvPr id="20489" name="Text Box 15">
            <a:extLst>
              <a:ext uri="{FF2B5EF4-FFF2-40B4-BE49-F238E27FC236}">
                <a16:creationId xmlns:a16="http://schemas.microsoft.com/office/drawing/2014/main" id="{0EFCEFFB-5333-4D71-8E2A-CF07C9DE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716338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R</a:t>
            </a:r>
            <a:endParaRPr lang="en-US" altLang="en-US" sz="2800" b="1">
              <a:latin typeface="+mn-lt"/>
            </a:endParaRPr>
          </a:p>
        </p:txBody>
      </p:sp>
      <p:sp>
        <p:nvSpPr>
          <p:cNvPr id="20490" name="Text Box 16">
            <a:extLst>
              <a:ext uri="{FF2B5EF4-FFF2-40B4-BE49-F238E27FC236}">
                <a16:creationId xmlns:a16="http://schemas.microsoft.com/office/drawing/2014/main" id="{4F010476-C6AC-4A5A-9159-F0B2394A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65400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P</a:t>
            </a:r>
            <a:endParaRPr lang="en-US" altLang="en-US" sz="2800" b="1">
              <a:latin typeface="+mn-lt"/>
            </a:endParaRPr>
          </a:p>
        </p:txBody>
      </p:sp>
      <p:sp>
        <p:nvSpPr>
          <p:cNvPr id="20491" name="Text Box 17">
            <a:extLst>
              <a:ext uri="{FF2B5EF4-FFF2-40B4-BE49-F238E27FC236}">
                <a16:creationId xmlns:a16="http://schemas.microsoft.com/office/drawing/2014/main" id="{3FEF3B95-FA06-4586-8C22-CB502194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78936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D</a:t>
            </a:r>
            <a:endParaRPr lang="en-US" altLang="en-US" sz="2800" b="1">
              <a:latin typeface="+mn-lt"/>
            </a:endParaRPr>
          </a:p>
        </p:txBody>
      </p:sp>
      <p:sp>
        <p:nvSpPr>
          <p:cNvPr id="20492" name="Line 18">
            <a:extLst>
              <a:ext uri="{FF2B5EF4-FFF2-40B4-BE49-F238E27FC236}">
                <a16:creationId xmlns:a16="http://schemas.microsoft.com/office/drawing/2014/main" id="{31FFCB9B-2DF6-4684-8B38-3210304F8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2492375"/>
            <a:ext cx="50323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0493" name="Line 19">
            <a:extLst>
              <a:ext uri="{FF2B5EF4-FFF2-40B4-BE49-F238E27FC236}">
                <a16:creationId xmlns:a16="http://schemas.microsoft.com/office/drawing/2014/main" id="{165E7B4C-297B-46FB-8D4F-DF3458037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573463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0494" name="Line 20">
            <a:extLst>
              <a:ext uri="{FF2B5EF4-FFF2-40B4-BE49-F238E27FC236}">
                <a16:creationId xmlns:a16="http://schemas.microsoft.com/office/drawing/2014/main" id="{AA8A2CDB-6342-4D49-A714-0507B258E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2997200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0495" name="Line 21">
            <a:extLst>
              <a:ext uri="{FF2B5EF4-FFF2-40B4-BE49-F238E27FC236}">
                <a16:creationId xmlns:a16="http://schemas.microsoft.com/office/drawing/2014/main" id="{2031847E-18CE-4214-B33F-0C3117C89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7763" y="2997200"/>
            <a:ext cx="5032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0496" name="TextBox 15">
            <a:extLst>
              <a:ext uri="{FF2B5EF4-FFF2-40B4-BE49-F238E27FC236}">
                <a16:creationId xmlns:a16="http://schemas.microsoft.com/office/drawing/2014/main" id="{9616AF54-3465-4345-B517-2CF509EA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2071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IE" altLang="en-US" sz="1800">
                <a:latin typeface="+mn-lt"/>
              </a:rPr>
              <a:t>+2</a:t>
            </a:r>
          </a:p>
        </p:txBody>
      </p:sp>
      <p:sp>
        <p:nvSpPr>
          <p:cNvPr id="20497" name="TextBox 16">
            <a:extLst>
              <a:ext uri="{FF2B5EF4-FFF2-40B4-BE49-F238E27FC236}">
                <a16:creationId xmlns:a16="http://schemas.microsoft.com/office/drawing/2014/main" id="{8789044C-3E07-4E04-B640-9BAC518C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28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IE" altLang="en-US" sz="1800">
                <a:latin typeface="+mn-lt"/>
              </a:rPr>
              <a:t>0</a:t>
            </a:r>
          </a:p>
        </p:txBody>
      </p:sp>
      <p:sp>
        <p:nvSpPr>
          <p:cNvPr id="20498" name="TextBox 17">
            <a:extLst>
              <a:ext uri="{FF2B5EF4-FFF2-40B4-BE49-F238E27FC236}">
                <a16:creationId xmlns:a16="http://schemas.microsoft.com/office/drawing/2014/main" id="{8E30C46F-4FF6-428F-B3F7-9B7D204B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0718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IE" altLang="en-US" sz="1800">
                <a:latin typeface="+mn-lt"/>
              </a:rPr>
              <a:t>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E66C1-1FED-4082-B17F-754332793958}"/>
              </a:ext>
            </a:extLst>
          </p:cNvPr>
          <p:cNvSpPr txBox="1"/>
          <p:nvPr/>
        </p:nvSpPr>
        <p:spPr>
          <a:xfrm>
            <a:off x="142875" y="6396038"/>
            <a:ext cx="8858250" cy="4460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300" dirty="0">
                <a:latin typeface="+mn-lt"/>
              </a:rPr>
              <a:t>Q?: Where was D inserted in relation to where the imbalance occurred?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1887B4-2F3D-4826-A74B-00B09F22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+mn-lt"/>
              </a:rPr>
              <a:t>Insert G, O</a:t>
            </a:r>
            <a:endParaRPr lang="en-US" altLang="en-US">
              <a:latin typeface="+mn-lt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483900A5-CF86-4198-9D2A-2B624DB7C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865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grpSp>
        <p:nvGrpSpPr>
          <p:cNvPr id="22532" name="Group 30">
            <a:extLst>
              <a:ext uri="{FF2B5EF4-FFF2-40B4-BE49-F238E27FC236}">
                <a16:creationId xmlns:a16="http://schemas.microsoft.com/office/drawing/2014/main" id="{8D7F1CC7-AA96-45BD-898F-21A6C9058F62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916113"/>
            <a:ext cx="3167063" cy="2608262"/>
            <a:chOff x="5003800" y="2708275"/>
            <a:chExt cx="3167063" cy="2608263"/>
          </a:xfrm>
        </p:grpSpPr>
        <p:sp>
          <p:nvSpPr>
            <p:cNvPr id="21527" name="Text Box 9">
              <a:extLst>
                <a:ext uri="{FF2B5EF4-FFF2-40B4-BE49-F238E27FC236}">
                  <a16:creationId xmlns:a16="http://schemas.microsoft.com/office/drawing/2014/main" id="{330A1AEA-D4A3-4641-BDA6-5524CCF7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625" y="3716337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28" name="Text Box 10">
              <a:extLst>
                <a:ext uri="{FF2B5EF4-FFF2-40B4-BE49-F238E27FC236}">
                  <a16:creationId xmlns:a16="http://schemas.microsoft.com/office/drawing/2014/main" id="{7CA0994A-AC0D-43DA-AE0B-8B2433982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708275"/>
              <a:ext cx="5032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29" name="Text Box 11">
              <a:extLst>
                <a:ext uri="{FF2B5EF4-FFF2-40B4-BE49-F238E27FC236}">
                  <a16:creationId xmlns:a16="http://schemas.microsoft.com/office/drawing/2014/main" id="{6F22109B-677C-43D5-A2F9-D5FF5E472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00" y="3789362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30" name="Text Box 14">
              <a:extLst>
                <a:ext uri="{FF2B5EF4-FFF2-40B4-BE49-F238E27FC236}">
                  <a16:creationId xmlns:a16="http://schemas.microsoft.com/office/drawing/2014/main" id="{3033D2FD-FD68-4520-BDB2-AD72CED90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4797426"/>
              <a:ext cx="5032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31" name="Text Box 15">
              <a:extLst>
                <a:ext uri="{FF2B5EF4-FFF2-40B4-BE49-F238E27FC236}">
                  <a16:creationId xmlns:a16="http://schemas.microsoft.com/office/drawing/2014/main" id="{341F241E-AF0B-4F75-AAEF-10E289DEE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4797426"/>
              <a:ext cx="5032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32" name="Line 20">
              <a:extLst>
                <a:ext uri="{FF2B5EF4-FFF2-40B4-BE49-F238E27FC236}">
                  <a16:creationId xmlns:a16="http://schemas.microsoft.com/office/drawing/2014/main" id="{5A51D9E4-8A05-4A00-8A4F-B7D3341C1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1363" y="3141662"/>
              <a:ext cx="576262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33" name="Line 21">
              <a:extLst>
                <a:ext uri="{FF2B5EF4-FFF2-40B4-BE49-F238E27FC236}">
                  <a16:creationId xmlns:a16="http://schemas.microsoft.com/office/drawing/2014/main" id="{D9C7E934-BB33-44FF-B46B-D518B1BF2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725" y="4221163"/>
              <a:ext cx="503238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34" name="Line 22">
              <a:extLst>
                <a:ext uri="{FF2B5EF4-FFF2-40B4-BE49-F238E27FC236}">
                  <a16:creationId xmlns:a16="http://schemas.microsoft.com/office/drawing/2014/main" id="{9F8D1FB0-5B62-4943-92BF-1AC74618E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6325" y="3141662"/>
              <a:ext cx="503238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35" name="Line 23">
              <a:extLst>
                <a:ext uri="{FF2B5EF4-FFF2-40B4-BE49-F238E27FC236}">
                  <a16:creationId xmlns:a16="http://schemas.microsoft.com/office/drawing/2014/main" id="{56C59221-4E37-40EA-9D5F-0929620A5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300" y="4221163"/>
              <a:ext cx="5048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</p:grpSp>
      <p:grpSp>
        <p:nvGrpSpPr>
          <p:cNvPr id="22533" name="Group 29">
            <a:extLst>
              <a:ext uri="{FF2B5EF4-FFF2-40B4-BE49-F238E27FC236}">
                <a16:creationId xmlns:a16="http://schemas.microsoft.com/office/drawing/2014/main" id="{6BEF1397-059B-4154-81DA-F9AA7B3DAAF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16113"/>
            <a:ext cx="2881312" cy="3913187"/>
            <a:chOff x="611188" y="2636838"/>
            <a:chExt cx="2881312" cy="3913187"/>
          </a:xfrm>
        </p:grpSpPr>
        <p:sp>
          <p:nvSpPr>
            <p:cNvPr id="21512" name="Text Box 4">
              <a:extLst>
                <a:ext uri="{FF2B5EF4-FFF2-40B4-BE49-F238E27FC236}">
                  <a16:creationId xmlns:a16="http://schemas.microsoft.com/office/drawing/2014/main" id="{7677C910-AF76-47D9-B15E-1D4F3542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875" y="364490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 dirty="0">
                  <a:latin typeface="+mn-lt"/>
                </a:rPr>
                <a:t>R</a:t>
              </a:r>
              <a:endParaRPr lang="en-US" altLang="en-US" sz="2800" b="1" dirty="0">
                <a:latin typeface="+mn-lt"/>
              </a:endParaRPr>
            </a:p>
          </p:txBody>
        </p:sp>
        <p:sp>
          <p:nvSpPr>
            <p:cNvPr id="21513" name="Text Box 5">
              <a:extLst>
                <a:ext uri="{FF2B5EF4-FFF2-40B4-BE49-F238E27FC236}">
                  <a16:creationId xmlns:a16="http://schemas.microsoft.com/office/drawing/2014/main" id="{F4BAFD44-3D5D-4F3E-BCF5-53909192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538" y="5013325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21514" name="Text Box 6">
              <a:extLst>
                <a:ext uri="{FF2B5EF4-FFF2-40B4-BE49-F238E27FC236}">
                  <a16:creationId xmlns:a16="http://schemas.microsoft.com/office/drawing/2014/main" id="{A137D5AC-EC55-473F-ACF6-1C4E5D215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2636838"/>
              <a:ext cx="5032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15" name="Text Box 7">
              <a:extLst>
                <a:ext uri="{FF2B5EF4-FFF2-40B4-BE49-F238E27FC236}">
                  <a16:creationId xmlns:a16="http://schemas.microsoft.com/office/drawing/2014/main" id="{97C2A29F-859E-4A90-82EE-9A242C79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3716338"/>
              <a:ext cx="5032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16" name="Text Box 8">
              <a:extLst>
                <a:ext uri="{FF2B5EF4-FFF2-40B4-BE49-F238E27FC236}">
                  <a16:creationId xmlns:a16="http://schemas.microsoft.com/office/drawing/2014/main" id="{99B5E510-D748-4843-9725-C0395E8CF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88" y="6092825"/>
              <a:ext cx="2665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400" b="1">
                  <a:latin typeface="+mn-lt"/>
                </a:rPr>
                <a:t>Left Rotate at D</a:t>
              </a:r>
              <a:endParaRPr lang="en-US" altLang="en-US" sz="2400" b="1">
                <a:latin typeface="+mn-lt"/>
              </a:endParaRPr>
            </a:p>
          </p:txBody>
        </p:sp>
        <p:sp>
          <p:nvSpPr>
            <p:cNvPr id="21517" name="Text Box 12">
              <a:extLst>
                <a:ext uri="{FF2B5EF4-FFF2-40B4-BE49-F238E27FC236}">
                  <a16:creationId xmlns:a16="http://schemas.microsoft.com/office/drawing/2014/main" id="{BD7D036D-7419-4C7B-AF73-848A8C5DD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888" y="4508500"/>
              <a:ext cx="5032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18" name="Text Box 13">
              <a:extLst>
                <a:ext uri="{FF2B5EF4-FFF2-40B4-BE49-F238E27FC236}">
                  <a16:creationId xmlns:a16="http://schemas.microsoft.com/office/drawing/2014/main" id="{89A1EAE8-4330-422B-A5CF-E21F7A587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175" y="5300663"/>
              <a:ext cx="5032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1519" name="Line 16">
              <a:extLst>
                <a:ext uri="{FF2B5EF4-FFF2-40B4-BE49-F238E27FC236}">
                  <a16:creationId xmlns:a16="http://schemas.microsoft.com/office/drawing/2014/main" id="{F1AF0949-7FA2-4C70-8AA9-203ADE4BC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3713" y="3068638"/>
              <a:ext cx="7921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20" name="Line 17">
              <a:extLst>
                <a:ext uri="{FF2B5EF4-FFF2-40B4-BE49-F238E27FC236}">
                  <a16:creationId xmlns:a16="http://schemas.microsoft.com/office/drawing/2014/main" id="{AC15C643-68AA-4A0E-89BB-EAD2C5EB2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525" y="4149725"/>
              <a:ext cx="433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21" name="Line 18">
              <a:extLst>
                <a:ext uri="{FF2B5EF4-FFF2-40B4-BE49-F238E27FC236}">
                  <a16:creationId xmlns:a16="http://schemas.microsoft.com/office/drawing/2014/main" id="{28834923-566C-42D7-BCF7-9F0851A73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941888"/>
              <a:ext cx="4318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22" name="Line 19">
              <a:extLst>
                <a:ext uri="{FF2B5EF4-FFF2-40B4-BE49-F238E27FC236}">
                  <a16:creationId xmlns:a16="http://schemas.microsoft.com/office/drawing/2014/main" id="{D0054239-FED7-4CC7-934D-060C18900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0113" y="3068638"/>
              <a:ext cx="503237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1523" name="TextBox 23">
              <a:extLst>
                <a:ext uri="{FF2B5EF4-FFF2-40B4-BE49-F238E27FC236}">
                  <a16:creationId xmlns:a16="http://schemas.microsoft.com/office/drawing/2014/main" id="{F8E63674-6BD1-4696-B84A-7676C2C54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63" y="2714625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 dirty="0">
                  <a:latin typeface="+mn-lt"/>
                </a:rPr>
                <a:t>+1</a:t>
              </a:r>
            </a:p>
          </p:txBody>
        </p:sp>
        <p:sp>
          <p:nvSpPr>
            <p:cNvPr id="21524" name="TextBox 24">
              <a:extLst>
                <a:ext uri="{FF2B5EF4-FFF2-40B4-BE49-F238E27FC236}">
                  <a16:creationId xmlns:a16="http://schemas.microsoft.com/office/drawing/2014/main" id="{02306DEA-C714-4717-A1C6-1AD227BCD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25" y="5286375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>
                  <a:latin typeface="+mn-lt"/>
                </a:rPr>
                <a:t>0</a:t>
              </a:r>
            </a:p>
          </p:txBody>
        </p:sp>
        <p:sp>
          <p:nvSpPr>
            <p:cNvPr id="21525" name="TextBox 25">
              <a:extLst>
                <a:ext uri="{FF2B5EF4-FFF2-40B4-BE49-F238E27FC236}">
                  <a16:creationId xmlns:a16="http://schemas.microsoft.com/office/drawing/2014/main" id="{5F96D5CE-A816-4EB4-93EC-EC1C3934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88" y="4572000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>
                  <a:latin typeface="+mn-lt"/>
                </a:rPr>
                <a:t>-1</a:t>
              </a:r>
            </a:p>
          </p:txBody>
        </p:sp>
        <p:sp>
          <p:nvSpPr>
            <p:cNvPr id="21526" name="TextBox 26">
              <a:extLst>
                <a:ext uri="{FF2B5EF4-FFF2-40B4-BE49-F238E27FC236}">
                  <a16:creationId xmlns:a16="http://schemas.microsoft.com/office/drawing/2014/main" id="{9B4D8D77-277E-4C82-A817-35CC6A050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3714750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IE" altLang="en-US" sz="1800">
                  <a:latin typeface="+mn-lt"/>
                </a:rPr>
                <a:t>0</a:t>
              </a:r>
            </a:p>
          </p:txBody>
        </p:sp>
      </p:grpSp>
      <p:sp>
        <p:nvSpPr>
          <p:cNvPr id="21510" name="TextBox 27">
            <a:extLst>
              <a:ext uri="{FF2B5EF4-FFF2-40B4-BE49-F238E27FC236}">
                <a16:creationId xmlns:a16="http://schemas.microsoft.com/office/drawing/2014/main" id="{8ACB3CFB-6643-4C3C-8D75-C836405D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3167063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IE" altLang="en-US" sz="1800" dirty="0">
                <a:latin typeface="+mn-lt"/>
              </a:rPr>
              <a:t>-2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2BFA4A-0B8B-481E-A500-3277D1C0422F}"/>
              </a:ext>
            </a:extLst>
          </p:cNvPr>
          <p:cNvSpPr txBox="1"/>
          <p:nvPr/>
        </p:nvSpPr>
        <p:spPr>
          <a:xfrm>
            <a:off x="179388" y="6411913"/>
            <a:ext cx="8964612" cy="4460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300" dirty="0">
                <a:latin typeface="+mn-lt"/>
              </a:rPr>
              <a:t>Q?: Where was O inserted in relation to where the imbalance occurred?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B288EC-3FBD-4F42-BEAA-1392A2E70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66075" cy="1143000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+mn-lt"/>
              </a:rPr>
              <a:t>Insert K</a:t>
            </a:r>
            <a:endParaRPr lang="en-US" altLang="en-US">
              <a:latin typeface="+mn-lt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8612BEE1-2FD1-4957-9A1D-E0CF97F01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865313"/>
            <a:ext cx="188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>
              <a:latin typeface="+mn-lt"/>
            </a:endParaRPr>
          </a:p>
        </p:txBody>
      </p:sp>
      <p:sp>
        <p:nvSpPr>
          <p:cNvPr id="22532" name="Text Box 12">
            <a:extLst>
              <a:ext uri="{FF2B5EF4-FFF2-40B4-BE49-F238E27FC236}">
                <a16:creationId xmlns:a16="http://schemas.microsoft.com/office/drawing/2014/main" id="{10ABDCAC-C503-48EE-B23C-DAB84B2C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2600"/>
            <a:ext cx="51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ga-IE" altLang="en-US" sz="2800" b="1">
                <a:latin typeface="+mn-lt"/>
              </a:rPr>
              <a:t>D</a:t>
            </a:r>
            <a:endParaRPr lang="en-US" altLang="en-US" sz="2800" b="1">
              <a:latin typeface="+mn-lt"/>
            </a:endParaRPr>
          </a:p>
        </p:txBody>
      </p:sp>
      <p:grpSp>
        <p:nvGrpSpPr>
          <p:cNvPr id="23557" name="Group 19">
            <a:extLst>
              <a:ext uri="{FF2B5EF4-FFF2-40B4-BE49-F238E27FC236}">
                <a16:creationId xmlns:a16="http://schemas.microsoft.com/office/drawing/2014/main" id="{2B4A9310-0E0C-4B3A-8E9D-70D703FB4CE4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989138"/>
            <a:ext cx="2508250" cy="3182937"/>
            <a:chOff x="2426" y="1797"/>
            <a:chExt cx="1542" cy="2005"/>
          </a:xfrm>
        </p:grpSpPr>
        <p:sp>
          <p:nvSpPr>
            <p:cNvPr id="22567" name="Text Box 20">
              <a:extLst>
                <a:ext uri="{FF2B5EF4-FFF2-40B4-BE49-F238E27FC236}">
                  <a16:creationId xmlns:a16="http://schemas.microsoft.com/office/drawing/2014/main" id="{6822D771-4B0B-46C3-AC41-24918C67A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387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68" name="Text Box 21">
              <a:extLst>
                <a:ext uri="{FF2B5EF4-FFF2-40B4-BE49-F238E27FC236}">
                  <a16:creationId xmlns:a16="http://schemas.microsoft.com/office/drawing/2014/main" id="{9F8CC1A7-8197-4FE8-9002-EA7995F3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797"/>
              <a:ext cx="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69" name="Text Box 22">
              <a:extLst>
                <a:ext uri="{FF2B5EF4-FFF2-40B4-BE49-F238E27FC236}">
                  <a16:creationId xmlns:a16="http://schemas.microsoft.com/office/drawing/2014/main" id="{BD6B69C3-94E6-4ECB-8E89-22DC4BD2A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387"/>
              <a:ext cx="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70" name="Text Box 23">
              <a:extLst>
                <a:ext uri="{FF2B5EF4-FFF2-40B4-BE49-F238E27FC236}">
                  <a16:creationId xmlns:a16="http://schemas.microsoft.com/office/drawing/2014/main" id="{2552A09F-9678-438E-9329-613F9566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976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71" name="Text Box 24">
              <a:extLst>
                <a:ext uri="{FF2B5EF4-FFF2-40B4-BE49-F238E27FC236}">
                  <a16:creationId xmlns:a16="http://schemas.microsoft.com/office/drawing/2014/main" id="{B5C8CB3A-8607-48DA-A6FF-83D95197B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47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K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72" name="Text Box 25">
              <a:extLst>
                <a:ext uri="{FF2B5EF4-FFF2-40B4-BE49-F238E27FC236}">
                  <a16:creationId xmlns:a16="http://schemas.microsoft.com/office/drawing/2014/main" id="{A52A646E-B866-45BE-A413-836DDFCCE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47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</p:grpSp>
      <p:sp>
        <p:nvSpPr>
          <p:cNvPr id="22534" name="Text Box 28">
            <a:extLst>
              <a:ext uri="{FF2B5EF4-FFF2-40B4-BE49-F238E27FC236}">
                <a16:creationId xmlns:a16="http://schemas.microsoft.com/office/drawing/2014/main" id="{28F8D61B-1B8B-4A96-A04A-E21CF749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157788"/>
            <a:ext cx="2508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Left at left child</a:t>
            </a:r>
            <a:endParaRPr lang="en-US" altLang="en-US" sz="2400" b="1">
              <a:latin typeface="+mn-lt"/>
            </a:endParaRPr>
          </a:p>
        </p:txBody>
      </p:sp>
      <p:grpSp>
        <p:nvGrpSpPr>
          <p:cNvPr id="23559" name="Group 42">
            <a:extLst>
              <a:ext uri="{FF2B5EF4-FFF2-40B4-BE49-F238E27FC236}">
                <a16:creationId xmlns:a16="http://schemas.microsoft.com/office/drawing/2014/main" id="{DE249EC9-9373-4EA0-BC56-F1215D8A810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89138"/>
            <a:ext cx="3321050" cy="3913187"/>
            <a:chOff x="250825" y="2636838"/>
            <a:chExt cx="3240088" cy="3913187"/>
          </a:xfrm>
        </p:grpSpPr>
        <p:sp>
          <p:nvSpPr>
            <p:cNvPr id="22555" name="Text Box 4">
              <a:extLst>
                <a:ext uri="{FF2B5EF4-FFF2-40B4-BE49-F238E27FC236}">
                  <a16:creationId xmlns:a16="http://schemas.microsoft.com/office/drawing/2014/main" id="{53281869-618F-4608-A977-1D469F13D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530" y="3644900"/>
              <a:ext cx="50336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56" name="Text Box 5">
              <a:extLst>
                <a:ext uri="{FF2B5EF4-FFF2-40B4-BE49-F238E27FC236}">
                  <a16:creationId xmlns:a16="http://schemas.microsoft.com/office/drawing/2014/main" id="{2EE30F74-FCE0-40C2-8127-924CE96F2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911" y="5013325"/>
              <a:ext cx="50335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22557" name="Text Box 6">
              <a:extLst>
                <a:ext uri="{FF2B5EF4-FFF2-40B4-BE49-F238E27FC236}">
                  <a16:creationId xmlns:a16="http://schemas.microsoft.com/office/drawing/2014/main" id="{6E867D8A-4DB2-4772-8714-283E04673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132" y="2636838"/>
              <a:ext cx="50336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58" name="Text Box 7">
              <a:extLst>
                <a:ext uri="{FF2B5EF4-FFF2-40B4-BE49-F238E27FC236}">
                  <a16:creationId xmlns:a16="http://schemas.microsoft.com/office/drawing/2014/main" id="{F365D4FE-2D7F-4CE6-9FE9-F347BFC9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96" y="3716338"/>
              <a:ext cx="50335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ga-IE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59" name="Text Box 8">
              <a:extLst>
                <a:ext uri="{FF2B5EF4-FFF2-40B4-BE49-F238E27FC236}">
                  <a16:creationId xmlns:a16="http://schemas.microsoft.com/office/drawing/2014/main" id="{CB88B91A-B128-439D-9720-6C7B646AB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6092825"/>
              <a:ext cx="3240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400" b="1">
                  <a:latin typeface="+mn-lt"/>
                </a:rPr>
                <a:t>Left-Right Rotate at P</a:t>
              </a:r>
              <a:endParaRPr lang="en-US" altLang="en-US" sz="2400" b="1">
                <a:latin typeface="+mn-lt"/>
              </a:endParaRPr>
            </a:p>
          </p:txBody>
        </p:sp>
        <p:sp>
          <p:nvSpPr>
            <p:cNvPr id="22560" name="Text Box 13">
              <a:extLst>
                <a:ext uri="{FF2B5EF4-FFF2-40B4-BE49-F238E27FC236}">
                  <a16:creationId xmlns:a16="http://schemas.microsoft.com/office/drawing/2014/main" id="{42B303C5-425D-49EC-9620-D9A6B8669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170" y="4724400"/>
              <a:ext cx="503359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61" name="Text Box 16">
              <a:extLst>
                <a:ext uri="{FF2B5EF4-FFF2-40B4-BE49-F238E27FC236}">
                  <a16:creationId xmlns:a16="http://schemas.microsoft.com/office/drawing/2014/main" id="{B5835D6A-0E5E-4F90-BB4C-6D370140F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17" y="5589588"/>
              <a:ext cx="50335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K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62" name="Line 29">
              <a:extLst>
                <a:ext uri="{FF2B5EF4-FFF2-40B4-BE49-F238E27FC236}">
                  <a16:creationId xmlns:a16="http://schemas.microsoft.com/office/drawing/2014/main" id="{CA8C302D-D5A5-4144-A9AB-845A0F84D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1017" y="3068638"/>
              <a:ext cx="503359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63" name="Line 30">
              <a:extLst>
                <a:ext uri="{FF2B5EF4-FFF2-40B4-BE49-F238E27FC236}">
                  <a16:creationId xmlns:a16="http://schemas.microsoft.com/office/drawing/2014/main" id="{E1243CAC-1D08-404F-AB38-0FC549DF5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19" y="4149725"/>
              <a:ext cx="503359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64" name="Line 33">
              <a:extLst>
                <a:ext uri="{FF2B5EF4-FFF2-40B4-BE49-F238E27FC236}">
                  <a16:creationId xmlns:a16="http://schemas.microsoft.com/office/drawing/2014/main" id="{1FA13238-A84D-43DC-A74B-F7EEBB0DD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002" y="3068638"/>
              <a:ext cx="504909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65" name="Line 34">
              <a:extLst>
                <a:ext uri="{FF2B5EF4-FFF2-40B4-BE49-F238E27FC236}">
                  <a16:creationId xmlns:a16="http://schemas.microsoft.com/office/drawing/2014/main" id="{D9776796-E911-420C-AABA-84FB440A3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772" y="4149725"/>
              <a:ext cx="720191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66" name="Line 35">
              <a:extLst>
                <a:ext uri="{FF2B5EF4-FFF2-40B4-BE49-F238E27FC236}">
                  <a16:creationId xmlns:a16="http://schemas.microsoft.com/office/drawing/2014/main" id="{F7BDB449-739F-4FFC-A2DF-15AB97C6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1887" y="5157788"/>
              <a:ext cx="430566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</p:grpSp>
      <p:sp>
        <p:nvSpPr>
          <p:cNvPr id="22536" name="Line 36">
            <a:extLst>
              <a:ext uri="{FF2B5EF4-FFF2-40B4-BE49-F238E27FC236}">
                <a16:creationId xmlns:a16="http://schemas.microsoft.com/office/drawing/2014/main" id="{B485895B-62E3-4531-AC34-5E827C4AAB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2349500"/>
            <a:ext cx="5159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2537" name="Line 37">
            <a:extLst>
              <a:ext uri="{FF2B5EF4-FFF2-40B4-BE49-F238E27FC236}">
                <a16:creationId xmlns:a16="http://schemas.microsoft.com/office/drawing/2014/main" id="{E4399EC4-14E1-4B8A-874A-6006AF681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3429000"/>
            <a:ext cx="2952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2538" name="Line 38">
            <a:extLst>
              <a:ext uri="{FF2B5EF4-FFF2-40B4-BE49-F238E27FC236}">
                <a16:creationId xmlns:a16="http://schemas.microsoft.com/office/drawing/2014/main" id="{542C11C1-1FD9-494C-9FF3-77C519D71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420938"/>
            <a:ext cx="3698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2539" name="Line 39">
            <a:extLst>
              <a:ext uri="{FF2B5EF4-FFF2-40B4-BE49-F238E27FC236}">
                <a16:creationId xmlns:a16="http://schemas.microsoft.com/office/drawing/2014/main" id="{470413AF-4B25-4ED7-A283-1DF61A1BB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9838" y="4365625"/>
            <a:ext cx="3683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2540" name="Line 40">
            <a:extLst>
              <a:ext uri="{FF2B5EF4-FFF2-40B4-BE49-F238E27FC236}">
                <a16:creationId xmlns:a16="http://schemas.microsoft.com/office/drawing/2014/main" id="{92EB87DA-4DEB-485C-A223-012CC5DDE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365625"/>
            <a:ext cx="2968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grpSp>
        <p:nvGrpSpPr>
          <p:cNvPr id="23565" name="Group 43">
            <a:extLst>
              <a:ext uri="{FF2B5EF4-FFF2-40B4-BE49-F238E27FC236}">
                <a16:creationId xmlns:a16="http://schemas.microsoft.com/office/drawing/2014/main" id="{2FBA4103-1607-44F8-B5DF-0F7FDCA0522C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060575"/>
            <a:ext cx="2693987" cy="3186113"/>
            <a:chOff x="6515100" y="2563813"/>
            <a:chExt cx="2628900" cy="2849802"/>
          </a:xfrm>
        </p:grpSpPr>
        <p:sp>
          <p:nvSpPr>
            <p:cNvPr id="22543" name="Text Box 9">
              <a:extLst>
                <a:ext uri="{FF2B5EF4-FFF2-40B4-BE49-F238E27FC236}">
                  <a16:creationId xmlns:a16="http://schemas.microsoft.com/office/drawing/2014/main" id="{AC35A81E-4C32-46C4-A855-85CE073C0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947" y="3573384"/>
              <a:ext cx="503472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4" name="Text Box 10">
              <a:extLst>
                <a:ext uri="{FF2B5EF4-FFF2-40B4-BE49-F238E27FC236}">
                  <a16:creationId xmlns:a16="http://schemas.microsoft.com/office/drawing/2014/main" id="{296080F1-F1C1-4A24-B2D8-D77B847C7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474" y="2563813"/>
              <a:ext cx="503473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5" name="Text Box 11">
              <a:extLst>
                <a:ext uri="{FF2B5EF4-FFF2-40B4-BE49-F238E27FC236}">
                  <a16:creationId xmlns:a16="http://schemas.microsoft.com/office/drawing/2014/main" id="{73EFB4D1-8E96-4B4A-AC0D-D8F3171E3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528" y="4436702"/>
              <a:ext cx="503472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6" name="Text Box 14">
              <a:extLst>
                <a:ext uri="{FF2B5EF4-FFF2-40B4-BE49-F238E27FC236}">
                  <a16:creationId xmlns:a16="http://schemas.microsoft.com/office/drawing/2014/main" id="{E0900C41-0529-4A55-A866-88660CE7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122" y="3644381"/>
              <a:ext cx="503472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7" name="Text Box 15">
              <a:extLst>
                <a:ext uri="{FF2B5EF4-FFF2-40B4-BE49-F238E27FC236}">
                  <a16:creationId xmlns:a16="http://schemas.microsoft.com/office/drawing/2014/main" id="{35D418E7-0946-486E-B711-1972ADCEC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404" y="4436702"/>
              <a:ext cx="503472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K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8" name="Text Box 17">
              <a:extLst>
                <a:ext uri="{FF2B5EF4-FFF2-40B4-BE49-F238E27FC236}">
                  <a16:creationId xmlns:a16="http://schemas.microsoft.com/office/drawing/2014/main" id="{13D5729D-6462-4D4C-9369-FEE478E84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4436702"/>
              <a:ext cx="503472" cy="468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2549" name="Text Box 27">
              <a:extLst>
                <a:ext uri="{FF2B5EF4-FFF2-40B4-BE49-F238E27FC236}">
                  <a16:creationId xmlns:a16="http://schemas.microsoft.com/office/drawing/2014/main" id="{D3BC6625-F09A-4DF4-B9EC-8C63D952B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6361" y="5000415"/>
              <a:ext cx="2415118" cy="41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400" b="1">
                  <a:latin typeface="+mn-lt"/>
                </a:rPr>
                <a:t>Right rotate at P </a:t>
              </a:r>
              <a:endParaRPr lang="en-US" altLang="en-US" sz="2400" b="1">
                <a:latin typeface="+mn-lt"/>
              </a:endParaRPr>
            </a:p>
          </p:txBody>
        </p:sp>
        <p:sp>
          <p:nvSpPr>
            <p:cNvPr id="22550" name="Line 31">
              <a:extLst>
                <a:ext uri="{FF2B5EF4-FFF2-40B4-BE49-F238E27FC236}">
                  <a16:creationId xmlns:a16="http://schemas.microsoft.com/office/drawing/2014/main" id="{2466FF14-2DA6-47D8-AECA-827DD2476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9523" y="2996892"/>
              <a:ext cx="503472" cy="72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51" name="Line 32">
              <a:extLst>
                <a:ext uri="{FF2B5EF4-FFF2-40B4-BE49-F238E27FC236}">
                  <a16:creationId xmlns:a16="http://schemas.microsoft.com/office/drawing/2014/main" id="{07773C1F-19E4-4740-B63E-DE05FD39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8615" y="3069308"/>
              <a:ext cx="288141" cy="5750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52" name="Line 41">
              <a:extLst>
                <a:ext uri="{FF2B5EF4-FFF2-40B4-BE49-F238E27FC236}">
                  <a16:creationId xmlns:a16="http://schemas.microsoft.com/office/drawing/2014/main" id="{35BCF578-A190-4847-B510-8E1F62315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1980" y="4076040"/>
              <a:ext cx="359402" cy="433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53" name="Line 43">
              <a:extLst>
                <a:ext uri="{FF2B5EF4-FFF2-40B4-BE49-F238E27FC236}">
                  <a16:creationId xmlns:a16="http://schemas.microsoft.com/office/drawing/2014/main" id="{204D1D74-F3DB-42BE-978B-A12C754CF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0538" y="4005043"/>
              <a:ext cx="362500" cy="504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sp>
          <p:nvSpPr>
            <p:cNvPr id="22554" name="Line 44">
              <a:extLst>
                <a:ext uri="{FF2B5EF4-FFF2-40B4-BE49-F238E27FC236}">
                  <a16:creationId xmlns:a16="http://schemas.microsoft.com/office/drawing/2014/main" id="{4B666480-8C9E-4EAF-9490-BBD28287D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263" y="4076040"/>
              <a:ext cx="359402" cy="433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85A757B-65F2-4195-98B7-B00532B868C5}"/>
              </a:ext>
            </a:extLst>
          </p:cNvPr>
          <p:cNvSpPr txBox="1"/>
          <p:nvPr/>
        </p:nvSpPr>
        <p:spPr>
          <a:xfrm>
            <a:off x="250825" y="6411913"/>
            <a:ext cx="8893175" cy="4460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300" dirty="0">
                <a:latin typeface="+mn-lt"/>
              </a:rPr>
              <a:t>Q?: Where was K inserted in relation to where the imbalance occurred?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299463-EE36-4317-9E0E-E886AFD90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>
                <a:latin typeface="+mn-lt"/>
              </a:rPr>
              <a:t>Insert H, M, J</a:t>
            </a:r>
            <a:endParaRPr lang="en-US" altLang="en-US">
              <a:latin typeface="+mn-lt"/>
            </a:endParaRPr>
          </a:p>
        </p:txBody>
      </p:sp>
      <p:sp>
        <p:nvSpPr>
          <p:cNvPr id="23555" name="Text Box 8">
            <a:extLst>
              <a:ext uri="{FF2B5EF4-FFF2-40B4-BE49-F238E27FC236}">
                <a16:creationId xmlns:a16="http://schemas.microsoft.com/office/drawing/2014/main" id="{63B98F3D-FBB8-43BD-A364-F8ED82DA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92825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Right-Left Rotate at G</a:t>
            </a:r>
            <a:endParaRPr lang="en-US" altLang="en-US" sz="2400" b="1">
              <a:latin typeface="+mn-lt"/>
            </a:endParaRPr>
          </a:p>
        </p:txBody>
      </p:sp>
      <p:sp>
        <p:nvSpPr>
          <p:cNvPr id="23556" name="Text Box 25">
            <a:extLst>
              <a:ext uri="{FF2B5EF4-FFF2-40B4-BE49-F238E27FC236}">
                <a16:creationId xmlns:a16="http://schemas.microsoft.com/office/drawing/2014/main" id="{740F74E6-4D0C-4059-ADD1-F9A499F3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5857875"/>
            <a:ext cx="1765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Left rotate at G</a:t>
            </a:r>
            <a:endParaRPr lang="en-US" altLang="en-US" sz="2400" b="1">
              <a:latin typeface="+mn-lt"/>
            </a:endParaRPr>
          </a:p>
        </p:txBody>
      </p:sp>
      <p:sp>
        <p:nvSpPr>
          <p:cNvPr id="23557" name="Text Box 26">
            <a:extLst>
              <a:ext uri="{FF2B5EF4-FFF2-40B4-BE49-F238E27FC236}">
                <a16:creationId xmlns:a16="http://schemas.microsoft.com/office/drawing/2014/main" id="{6CC77739-CFE7-4885-95C6-2067A53A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6092825"/>
            <a:ext cx="2214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Right Rotate at right child</a:t>
            </a:r>
            <a:endParaRPr lang="en-US" altLang="en-US" sz="2400" b="1">
              <a:latin typeface="+mn-lt"/>
            </a:endParaRPr>
          </a:p>
        </p:txBody>
      </p:sp>
      <p:grpSp>
        <p:nvGrpSpPr>
          <p:cNvPr id="24582" name="Group 53">
            <a:extLst>
              <a:ext uri="{FF2B5EF4-FFF2-40B4-BE49-F238E27FC236}">
                <a16:creationId xmlns:a16="http://schemas.microsoft.com/office/drawing/2014/main" id="{B3F1C06C-AEE8-44BF-8618-8AE5AF632F39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205038"/>
            <a:ext cx="2520950" cy="3622675"/>
            <a:chOff x="2154" y="1434"/>
            <a:chExt cx="1746" cy="2384"/>
          </a:xfrm>
        </p:grpSpPr>
        <p:sp>
          <p:nvSpPr>
            <p:cNvPr id="23603" name="Text Box 32">
              <a:extLst>
                <a:ext uri="{FF2B5EF4-FFF2-40B4-BE49-F238E27FC236}">
                  <a16:creationId xmlns:a16="http://schemas.microsoft.com/office/drawing/2014/main" id="{DF4BA882-025A-4801-9887-5FAB93D88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069"/>
              <a:ext cx="3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4" name="Text Box 33">
              <a:extLst>
                <a:ext uri="{FF2B5EF4-FFF2-40B4-BE49-F238E27FC236}">
                  <a16:creationId xmlns:a16="http://schemas.microsoft.com/office/drawing/2014/main" id="{C66F9F65-0362-4DBC-85A4-15D147C3B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3022"/>
              <a:ext cx="31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23605" name="Text Box 34">
              <a:extLst>
                <a:ext uri="{FF2B5EF4-FFF2-40B4-BE49-F238E27FC236}">
                  <a16:creationId xmlns:a16="http://schemas.microsoft.com/office/drawing/2014/main" id="{FC364E53-D2C6-4033-A6BC-9FF3197E8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1434"/>
              <a:ext cx="3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6" name="Text Box 35">
              <a:extLst>
                <a:ext uri="{FF2B5EF4-FFF2-40B4-BE49-F238E27FC236}">
                  <a16:creationId xmlns:a16="http://schemas.microsoft.com/office/drawing/2014/main" id="{CB4CCBA5-73DF-40E9-8BDE-B5FCD3C2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2024"/>
              <a:ext cx="3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7" name="Text Box 36">
              <a:extLst>
                <a:ext uri="{FF2B5EF4-FFF2-40B4-BE49-F238E27FC236}">
                  <a16:creationId xmlns:a16="http://schemas.microsoft.com/office/drawing/2014/main" id="{ED724853-D5B7-4F38-9452-D944F3C3A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15"/>
              <a:ext cx="31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8" name="Text Box 37">
              <a:extLst>
                <a:ext uri="{FF2B5EF4-FFF2-40B4-BE49-F238E27FC236}">
                  <a16:creationId xmlns:a16="http://schemas.microsoft.com/office/drawing/2014/main" id="{6B2D1897-8973-4DD4-BDF5-E9F70565D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15"/>
              <a:ext cx="31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H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9" name="Text Box 38">
              <a:extLst>
                <a:ext uri="{FF2B5EF4-FFF2-40B4-BE49-F238E27FC236}">
                  <a16:creationId xmlns:a16="http://schemas.microsoft.com/office/drawing/2014/main" id="{51B97378-E5F0-42D7-B867-2077CE183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615"/>
              <a:ext cx="31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10" name="Text Box 39">
              <a:extLst>
                <a:ext uri="{FF2B5EF4-FFF2-40B4-BE49-F238E27FC236}">
                  <a16:creationId xmlns:a16="http://schemas.microsoft.com/office/drawing/2014/main" id="{59CF5593-F9CF-4D9F-B96C-CBE25631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475"/>
              <a:ext cx="31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M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11" name="Text Box 40">
              <a:extLst>
                <a:ext uri="{FF2B5EF4-FFF2-40B4-BE49-F238E27FC236}">
                  <a16:creationId xmlns:a16="http://schemas.microsoft.com/office/drawing/2014/main" id="{6B3FCCAD-807B-4927-8D7F-F6077383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067"/>
              <a:ext cx="3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K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12" name="Text Box 41">
              <a:extLst>
                <a:ext uri="{FF2B5EF4-FFF2-40B4-BE49-F238E27FC236}">
                  <a16:creationId xmlns:a16="http://schemas.microsoft.com/office/drawing/2014/main" id="{EBA60263-A3CD-4C00-AA8C-23303E553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476"/>
              <a:ext cx="3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J</a:t>
              </a:r>
              <a:endParaRPr lang="en-US" altLang="en-US" sz="2800" b="1">
                <a:latin typeface="+mn-lt"/>
              </a:endParaRPr>
            </a:p>
          </p:txBody>
        </p:sp>
      </p:grpSp>
      <p:grpSp>
        <p:nvGrpSpPr>
          <p:cNvPr id="24583" name="Group 42">
            <a:extLst>
              <a:ext uri="{FF2B5EF4-FFF2-40B4-BE49-F238E27FC236}">
                <a16:creationId xmlns:a16="http://schemas.microsoft.com/office/drawing/2014/main" id="{EAC130C6-506E-4D93-A59A-FEC85910266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33600"/>
            <a:ext cx="2771775" cy="3760788"/>
            <a:chOff x="0" y="1570"/>
            <a:chExt cx="1746" cy="2369"/>
          </a:xfrm>
        </p:grpSpPr>
        <p:sp>
          <p:nvSpPr>
            <p:cNvPr id="23593" name="Text Box 43">
              <a:extLst>
                <a:ext uri="{FF2B5EF4-FFF2-40B4-BE49-F238E27FC236}">
                  <a16:creationId xmlns:a16="http://schemas.microsoft.com/office/drawing/2014/main" id="{95A73D1A-6FBE-404C-ADD6-BAAC45B1A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20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P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594" name="Text Box 44">
              <a:extLst>
                <a:ext uri="{FF2B5EF4-FFF2-40B4-BE49-F238E27FC236}">
                  <a16:creationId xmlns:a16="http://schemas.microsoft.com/office/drawing/2014/main" id="{2546A19D-DF7F-45D7-889A-642DAE627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15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23595" name="Text Box 45">
              <a:extLst>
                <a:ext uri="{FF2B5EF4-FFF2-40B4-BE49-F238E27FC236}">
                  <a16:creationId xmlns:a16="http://schemas.microsoft.com/office/drawing/2014/main" id="{00608361-9571-4D15-BDA6-DDFADFA1A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7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O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596" name="Text Box 46">
              <a:extLst>
                <a:ext uri="{FF2B5EF4-FFF2-40B4-BE49-F238E27FC236}">
                  <a16:creationId xmlns:a16="http://schemas.microsoft.com/office/drawing/2014/main" id="{028AF589-8645-4902-BBA4-EF8147573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16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G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597" name="Text Box 47">
              <a:extLst>
                <a:ext uri="{FF2B5EF4-FFF2-40B4-BE49-F238E27FC236}">
                  <a16:creationId xmlns:a16="http://schemas.microsoft.com/office/drawing/2014/main" id="{CDD5D00B-8E61-4E28-8A9E-9DA4DC46D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5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D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598" name="Text Box 48">
              <a:extLst>
                <a:ext uri="{FF2B5EF4-FFF2-40B4-BE49-F238E27FC236}">
                  <a16:creationId xmlns:a16="http://schemas.microsoft.com/office/drawing/2014/main" id="{58DC46A3-40CD-4A96-8619-D9020AB0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75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K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599" name="Text Box 49">
              <a:extLst>
                <a:ext uri="{FF2B5EF4-FFF2-40B4-BE49-F238E27FC236}">
                  <a16:creationId xmlns:a16="http://schemas.microsoft.com/office/drawing/2014/main" id="{59150DEB-8D82-4FF1-A062-BB1EA67C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50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R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0" name="Text Box 50">
              <a:extLst>
                <a:ext uri="{FF2B5EF4-FFF2-40B4-BE49-F238E27FC236}">
                  <a16:creationId xmlns:a16="http://schemas.microsoft.com/office/drawing/2014/main" id="{284EF150-C80D-461B-92A2-AA9BE00B7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249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H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1" name="Text Box 51">
              <a:extLst>
                <a:ext uri="{FF2B5EF4-FFF2-40B4-BE49-F238E27FC236}">
                  <a16:creationId xmlns:a16="http://schemas.microsoft.com/office/drawing/2014/main" id="{083BE890-846F-41BC-8C59-7622AAAD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249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M</a:t>
              </a:r>
              <a:endParaRPr lang="en-US" altLang="en-US" sz="2800" b="1">
                <a:latin typeface="+mn-lt"/>
              </a:endParaRPr>
            </a:p>
          </p:txBody>
        </p:sp>
        <p:sp>
          <p:nvSpPr>
            <p:cNvPr id="23602" name="Text Box 52">
              <a:extLst>
                <a:ext uri="{FF2B5EF4-FFF2-40B4-BE49-F238E27FC236}">
                  <a16:creationId xmlns:a16="http://schemas.microsoft.com/office/drawing/2014/main" id="{CB61908E-3CCB-4787-B2BA-EE74BCFC1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612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800" b="1">
                  <a:latin typeface="+mn-lt"/>
                </a:rPr>
                <a:t>J</a:t>
              </a:r>
              <a:endParaRPr lang="en-US" altLang="en-US" sz="2800" b="1">
                <a:latin typeface="+mn-lt"/>
              </a:endParaRPr>
            </a:p>
          </p:txBody>
        </p:sp>
      </p:grpSp>
      <p:sp>
        <p:nvSpPr>
          <p:cNvPr id="23560" name="Text Box 55">
            <a:extLst>
              <a:ext uri="{FF2B5EF4-FFF2-40B4-BE49-F238E27FC236}">
                <a16:creationId xmlns:a16="http://schemas.microsoft.com/office/drawing/2014/main" id="{575E6285-14FF-4C37-87AB-1CC40E65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32131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P</a:t>
            </a:r>
            <a:endParaRPr lang="en-US" altLang="en-US" sz="2800" b="1">
              <a:latin typeface="+mn-lt"/>
            </a:endParaRPr>
          </a:p>
        </p:txBody>
      </p:sp>
      <p:sp>
        <p:nvSpPr>
          <p:cNvPr id="23561" name="Text Box 57">
            <a:extLst>
              <a:ext uri="{FF2B5EF4-FFF2-40B4-BE49-F238E27FC236}">
                <a16:creationId xmlns:a16="http://schemas.microsoft.com/office/drawing/2014/main" id="{A50D94EF-8B94-4DB8-9C65-D803BF37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05038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O</a:t>
            </a:r>
            <a:endParaRPr lang="en-US" altLang="en-US" sz="2800" b="1">
              <a:latin typeface="+mn-lt"/>
            </a:endParaRPr>
          </a:p>
        </p:txBody>
      </p:sp>
      <p:sp>
        <p:nvSpPr>
          <p:cNvPr id="23562" name="Text Box 58">
            <a:extLst>
              <a:ext uri="{FF2B5EF4-FFF2-40B4-BE49-F238E27FC236}">
                <a16:creationId xmlns:a16="http://schemas.microsoft.com/office/drawing/2014/main" id="{F6A910B9-314D-4C50-83D6-79ACCC2CF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314166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H</a:t>
            </a:r>
            <a:endParaRPr lang="en-US" altLang="en-US" sz="2800" b="1">
              <a:latin typeface="+mn-lt"/>
            </a:endParaRPr>
          </a:p>
        </p:txBody>
      </p:sp>
      <p:sp>
        <p:nvSpPr>
          <p:cNvPr id="23563" name="Text Box 59">
            <a:extLst>
              <a:ext uri="{FF2B5EF4-FFF2-40B4-BE49-F238E27FC236}">
                <a16:creationId xmlns:a16="http://schemas.microsoft.com/office/drawing/2014/main" id="{56638302-35FF-4DD9-80A9-234201BE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78288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G</a:t>
            </a:r>
            <a:endParaRPr lang="en-US" altLang="en-US" sz="2800" b="1">
              <a:latin typeface="+mn-lt"/>
            </a:endParaRPr>
          </a:p>
        </p:txBody>
      </p:sp>
      <p:sp>
        <p:nvSpPr>
          <p:cNvPr id="23564" name="Text Box 60">
            <a:extLst>
              <a:ext uri="{FF2B5EF4-FFF2-40B4-BE49-F238E27FC236}">
                <a16:creationId xmlns:a16="http://schemas.microsoft.com/office/drawing/2014/main" id="{8D83F122-83CF-4D2B-A3A9-8E3A0706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244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D</a:t>
            </a:r>
            <a:endParaRPr lang="en-US" altLang="en-US" sz="2800" b="1">
              <a:latin typeface="+mn-lt"/>
            </a:endParaRPr>
          </a:p>
        </p:txBody>
      </p:sp>
      <p:sp>
        <p:nvSpPr>
          <p:cNvPr id="23565" name="Text Box 61">
            <a:extLst>
              <a:ext uri="{FF2B5EF4-FFF2-40B4-BE49-F238E27FC236}">
                <a16:creationId xmlns:a16="http://schemas.microsoft.com/office/drawing/2014/main" id="{05F8B8AF-94AF-4E75-9B75-F69525E0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838" y="4078288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R</a:t>
            </a:r>
            <a:endParaRPr lang="en-US" altLang="en-US" sz="2800" b="1">
              <a:latin typeface="+mn-lt"/>
            </a:endParaRPr>
          </a:p>
        </p:txBody>
      </p:sp>
      <p:sp>
        <p:nvSpPr>
          <p:cNvPr id="23566" name="Text Box 62">
            <a:extLst>
              <a:ext uri="{FF2B5EF4-FFF2-40B4-BE49-F238E27FC236}">
                <a16:creationId xmlns:a16="http://schemas.microsoft.com/office/drawing/2014/main" id="{D31640E6-73C4-45E9-ACC9-CFF9E1F11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4724400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M</a:t>
            </a:r>
            <a:endParaRPr lang="en-US" altLang="en-US" sz="2800" b="1">
              <a:latin typeface="+mn-lt"/>
            </a:endParaRPr>
          </a:p>
        </p:txBody>
      </p:sp>
      <p:sp>
        <p:nvSpPr>
          <p:cNvPr id="23567" name="Text Box 63">
            <a:extLst>
              <a:ext uri="{FF2B5EF4-FFF2-40B4-BE49-F238E27FC236}">
                <a16:creationId xmlns:a16="http://schemas.microsoft.com/office/drawing/2014/main" id="{EC5AC1CD-59F0-4F28-835F-9D457E9D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0767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K</a:t>
            </a:r>
            <a:endParaRPr lang="en-US" altLang="en-US" sz="2800" b="1">
              <a:latin typeface="+mn-lt"/>
            </a:endParaRPr>
          </a:p>
        </p:txBody>
      </p:sp>
      <p:sp>
        <p:nvSpPr>
          <p:cNvPr id="23568" name="Text Box 64">
            <a:extLst>
              <a:ext uri="{FF2B5EF4-FFF2-40B4-BE49-F238E27FC236}">
                <a16:creationId xmlns:a16="http://schemas.microsoft.com/office/drawing/2014/main" id="{CD2DFC78-DD6B-4BB8-8207-F9958927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725988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J</a:t>
            </a:r>
            <a:endParaRPr lang="en-US" altLang="en-US" sz="2800" b="1">
              <a:latin typeface="+mn-lt"/>
            </a:endParaRPr>
          </a:p>
        </p:txBody>
      </p:sp>
      <p:sp>
        <p:nvSpPr>
          <p:cNvPr id="23569" name="Line 65">
            <a:extLst>
              <a:ext uri="{FF2B5EF4-FFF2-40B4-BE49-F238E27FC236}">
                <a16:creationId xmlns:a16="http://schemas.microsoft.com/office/drawing/2014/main" id="{31623F12-4941-4763-B453-1B9F028F8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5654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0" name="Line 66">
            <a:extLst>
              <a:ext uri="{FF2B5EF4-FFF2-40B4-BE49-F238E27FC236}">
                <a16:creationId xmlns:a16="http://schemas.microsoft.com/office/drawing/2014/main" id="{407F8107-0061-4EFE-A6DE-856339EB1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2565400"/>
            <a:ext cx="5032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1" name="Line 67">
            <a:extLst>
              <a:ext uri="{FF2B5EF4-FFF2-40B4-BE49-F238E27FC236}">
                <a16:creationId xmlns:a16="http://schemas.microsoft.com/office/drawing/2014/main" id="{BCE6356F-C488-47E6-A09C-4AB00911D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565400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2" name="Line 68">
            <a:extLst>
              <a:ext uri="{FF2B5EF4-FFF2-40B4-BE49-F238E27FC236}">
                <a16:creationId xmlns:a16="http://schemas.microsoft.com/office/drawing/2014/main" id="{94B4D243-E71F-4F97-A296-0DD241CE0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45085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3" name="Line 69">
            <a:extLst>
              <a:ext uri="{FF2B5EF4-FFF2-40B4-BE49-F238E27FC236}">
                <a16:creationId xmlns:a16="http://schemas.microsoft.com/office/drawing/2014/main" id="{D33A546F-FB79-430D-9D0A-D310451F7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565400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4" name="Line 70">
            <a:extLst>
              <a:ext uri="{FF2B5EF4-FFF2-40B4-BE49-F238E27FC236}">
                <a16:creationId xmlns:a16="http://schemas.microsoft.com/office/drawing/2014/main" id="{50CCEF81-0BAB-42AD-BE04-BCDFE1D8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5734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5" name="Line 71">
            <a:extLst>
              <a:ext uri="{FF2B5EF4-FFF2-40B4-BE49-F238E27FC236}">
                <a16:creationId xmlns:a16="http://schemas.microsoft.com/office/drawing/2014/main" id="{D75D349D-8440-4C87-A003-0ED6448D7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573463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6" name="Line 72">
            <a:extLst>
              <a:ext uri="{FF2B5EF4-FFF2-40B4-BE49-F238E27FC236}">
                <a16:creationId xmlns:a16="http://schemas.microsoft.com/office/drawing/2014/main" id="{2C7E3356-9D7E-490D-91E4-2340E8DB6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2636838"/>
            <a:ext cx="43021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7" name="Line 73">
            <a:extLst>
              <a:ext uri="{FF2B5EF4-FFF2-40B4-BE49-F238E27FC236}">
                <a16:creationId xmlns:a16="http://schemas.microsoft.com/office/drawing/2014/main" id="{DC297E0C-AB90-4C24-B29E-2E62926BD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08275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8" name="Line 74">
            <a:extLst>
              <a:ext uri="{FF2B5EF4-FFF2-40B4-BE49-F238E27FC236}">
                <a16:creationId xmlns:a16="http://schemas.microsoft.com/office/drawing/2014/main" id="{4144FCC1-C086-487F-BE6F-6DD5A6A70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5085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79" name="Line 75">
            <a:extLst>
              <a:ext uri="{FF2B5EF4-FFF2-40B4-BE49-F238E27FC236}">
                <a16:creationId xmlns:a16="http://schemas.microsoft.com/office/drawing/2014/main" id="{0021A732-5C16-48C6-A4BA-76D6D2C3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5300663"/>
            <a:ext cx="2174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0" name="Line 76">
            <a:extLst>
              <a:ext uri="{FF2B5EF4-FFF2-40B4-BE49-F238E27FC236}">
                <a16:creationId xmlns:a16="http://schemas.microsoft.com/office/drawing/2014/main" id="{0ADD6DB3-13B1-4BE7-AC4D-698069A9D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3573463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1" name="Line 77">
            <a:extLst>
              <a:ext uri="{FF2B5EF4-FFF2-40B4-BE49-F238E27FC236}">
                <a16:creationId xmlns:a16="http://schemas.microsoft.com/office/drawing/2014/main" id="{79936B65-CC62-4085-9E63-E6DC16F3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573463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2" name="Line 78">
            <a:extLst>
              <a:ext uri="{FF2B5EF4-FFF2-40B4-BE49-F238E27FC236}">
                <a16:creationId xmlns:a16="http://schemas.microsoft.com/office/drawing/2014/main" id="{684B6DF7-49C9-4E6F-8235-7F446F7BB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3" name="Line 79">
            <a:extLst>
              <a:ext uri="{FF2B5EF4-FFF2-40B4-BE49-F238E27FC236}">
                <a16:creationId xmlns:a16="http://schemas.microsoft.com/office/drawing/2014/main" id="{DF596C9A-BEB1-48D2-B15D-37499C746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4437063"/>
            <a:ext cx="2174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4" name="Line 80">
            <a:extLst>
              <a:ext uri="{FF2B5EF4-FFF2-40B4-BE49-F238E27FC236}">
                <a16:creationId xmlns:a16="http://schemas.microsoft.com/office/drawing/2014/main" id="{4534E7CE-C967-4441-B133-D64E37148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538" y="5084763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5" name="Line 81">
            <a:extLst>
              <a:ext uri="{FF2B5EF4-FFF2-40B4-BE49-F238E27FC236}">
                <a16:creationId xmlns:a16="http://schemas.microsoft.com/office/drawing/2014/main" id="{18778F22-48E5-4E62-977B-14B27C141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3" y="3573463"/>
            <a:ext cx="2873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6" name="Line 82">
            <a:extLst>
              <a:ext uri="{FF2B5EF4-FFF2-40B4-BE49-F238E27FC236}">
                <a16:creationId xmlns:a16="http://schemas.microsoft.com/office/drawing/2014/main" id="{8D5B334E-226B-4E2D-9204-B49A5C939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5084763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7" name="Line 83">
            <a:extLst>
              <a:ext uri="{FF2B5EF4-FFF2-40B4-BE49-F238E27FC236}">
                <a16:creationId xmlns:a16="http://schemas.microsoft.com/office/drawing/2014/main" id="{91E40C36-6B79-40DD-A31B-E02377D03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508500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8" name="Line 84">
            <a:extLst>
              <a:ext uri="{FF2B5EF4-FFF2-40B4-BE49-F238E27FC236}">
                <a16:creationId xmlns:a16="http://schemas.microsoft.com/office/drawing/2014/main" id="{E8E58BB8-F822-4DE6-A176-8858A7B2E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3663" y="36449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89" name="Line 85">
            <a:extLst>
              <a:ext uri="{FF2B5EF4-FFF2-40B4-BE49-F238E27FC236}">
                <a16:creationId xmlns:a16="http://schemas.microsoft.com/office/drawing/2014/main" id="{DA8C7217-68A7-47A0-822A-50924887D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508500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90" name="Line 86">
            <a:extLst>
              <a:ext uri="{FF2B5EF4-FFF2-40B4-BE49-F238E27FC236}">
                <a16:creationId xmlns:a16="http://schemas.microsoft.com/office/drawing/2014/main" id="{47647317-186F-4008-9975-64A7989B7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3644900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91" name="Line 87">
            <a:extLst>
              <a:ext uri="{FF2B5EF4-FFF2-40B4-BE49-F238E27FC236}">
                <a16:creationId xmlns:a16="http://schemas.microsoft.com/office/drawing/2014/main" id="{D031BE6B-6309-4C72-8EE6-87D6F8C63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443706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3592" name="Line 88">
            <a:extLst>
              <a:ext uri="{FF2B5EF4-FFF2-40B4-BE49-F238E27FC236}">
                <a16:creationId xmlns:a16="http://schemas.microsoft.com/office/drawing/2014/main" id="{2B2DE280-A3D4-40B2-A285-1E6BBE350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425" y="3716338"/>
            <a:ext cx="2889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0AB9166-96CF-4D1B-830E-DFA2E787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GB" altLang="en-US">
                <a:latin typeface="+mn-lt"/>
              </a:rPr>
              <a:t>Insert V</a:t>
            </a:r>
            <a:endParaRPr lang="en-US" altLang="en-US">
              <a:latin typeface="+mn-lt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1AE7B0E6-6D6E-4FEB-B559-D2389E8D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661025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b="1">
                <a:latin typeface="+mn-lt"/>
              </a:rPr>
              <a:t>Requires  ??    Rotate at  ??</a:t>
            </a:r>
            <a:endParaRPr lang="en-US" altLang="en-US" sz="2400" b="1">
              <a:latin typeface="+mn-lt"/>
            </a:endParaRPr>
          </a:p>
        </p:txBody>
      </p:sp>
      <p:sp>
        <p:nvSpPr>
          <p:cNvPr id="24580" name="Text Box 28">
            <a:extLst>
              <a:ext uri="{FF2B5EF4-FFF2-40B4-BE49-F238E27FC236}">
                <a16:creationId xmlns:a16="http://schemas.microsoft.com/office/drawing/2014/main" id="{84D147B5-3580-4D1E-B3D6-F0F0DCFD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2708275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P</a:t>
            </a:r>
            <a:endParaRPr lang="en-US" altLang="en-US" sz="2800" b="1">
              <a:latin typeface="+mn-lt"/>
            </a:endParaRPr>
          </a:p>
        </p:txBody>
      </p:sp>
      <p:sp>
        <p:nvSpPr>
          <p:cNvPr id="24581" name="Text Box 29">
            <a:extLst>
              <a:ext uri="{FF2B5EF4-FFF2-40B4-BE49-F238E27FC236}">
                <a16:creationId xmlns:a16="http://schemas.microsoft.com/office/drawing/2014/main" id="{399F1D5A-A1F2-478B-A3F7-E5CE169F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70021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O</a:t>
            </a:r>
            <a:endParaRPr lang="en-US" altLang="en-US" sz="2800" b="1">
              <a:latin typeface="+mn-lt"/>
            </a:endParaRPr>
          </a:p>
        </p:txBody>
      </p:sp>
      <p:sp>
        <p:nvSpPr>
          <p:cNvPr id="24582" name="Text Box 30">
            <a:extLst>
              <a:ext uri="{FF2B5EF4-FFF2-40B4-BE49-F238E27FC236}">
                <a16:creationId xmlns:a16="http://schemas.microsoft.com/office/drawing/2014/main" id="{21A00BE6-D64E-421E-AB6D-0E3B15BC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636838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H</a:t>
            </a:r>
            <a:endParaRPr lang="en-US" altLang="en-US" sz="2800" b="1">
              <a:latin typeface="+mn-lt"/>
            </a:endParaRPr>
          </a:p>
        </p:txBody>
      </p:sp>
      <p:sp>
        <p:nvSpPr>
          <p:cNvPr id="24583" name="Text Box 31">
            <a:extLst>
              <a:ext uri="{FF2B5EF4-FFF2-40B4-BE49-F238E27FC236}">
                <a16:creationId xmlns:a16="http://schemas.microsoft.com/office/drawing/2014/main" id="{95F98E40-E8DB-4FE3-A66D-C70A34E0C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7346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G</a:t>
            </a:r>
            <a:endParaRPr lang="en-US" altLang="en-US" sz="2800" b="1">
              <a:latin typeface="+mn-lt"/>
            </a:endParaRPr>
          </a:p>
        </p:txBody>
      </p:sp>
      <p:sp>
        <p:nvSpPr>
          <p:cNvPr id="24584" name="Text Box 32">
            <a:extLst>
              <a:ext uri="{FF2B5EF4-FFF2-40B4-BE49-F238E27FC236}">
                <a16:creationId xmlns:a16="http://schemas.microsoft.com/office/drawing/2014/main" id="{58D908F3-F5C7-4562-8037-B88E37D2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19575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D</a:t>
            </a:r>
            <a:endParaRPr lang="en-US" altLang="en-US" sz="2800" b="1">
              <a:latin typeface="+mn-lt"/>
            </a:endParaRPr>
          </a:p>
        </p:txBody>
      </p:sp>
      <p:sp>
        <p:nvSpPr>
          <p:cNvPr id="24585" name="Text Box 33">
            <a:extLst>
              <a:ext uri="{FF2B5EF4-FFF2-40B4-BE49-F238E27FC236}">
                <a16:creationId xmlns:a16="http://schemas.microsoft.com/office/drawing/2014/main" id="{127995DC-7060-42C0-ABEC-D190E4E0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357346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R</a:t>
            </a:r>
            <a:endParaRPr lang="en-US" altLang="en-US" sz="2800" b="1">
              <a:latin typeface="+mn-lt"/>
            </a:endParaRPr>
          </a:p>
        </p:txBody>
      </p:sp>
      <p:sp>
        <p:nvSpPr>
          <p:cNvPr id="24586" name="Text Box 34">
            <a:extLst>
              <a:ext uri="{FF2B5EF4-FFF2-40B4-BE49-F238E27FC236}">
                <a16:creationId xmlns:a16="http://schemas.microsoft.com/office/drawing/2014/main" id="{2B9238E9-D263-478F-A8C9-B60F7640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4219575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M</a:t>
            </a:r>
            <a:endParaRPr lang="en-US" altLang="en-US" sz="2800" b="1">
              <a:latin typeface="+mn-lt"/>
            </a:endParaRPr>
          </a:p>
        </p:txBody>
      </p:sp>
      <p:sp>
        <p:nvSpPr>
          <p:cNvPr id="24587" name="Text Box 35">
            <a:extLst>
              <a:ext uri="{FF2B5EF4-FFF2-40B4-BE49-F238E27FC236}">
                <a16:creationId xmlns:a16="http://schemas.microsoft.com/office/drawing/2014/main" id="{9D468217-3418-4B93-BA5F-EDFFBE4A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3571875"/>
            <a:ext cx="50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K</a:t>
            </a:r>
            <a:endParaRPr lang="en-US" altLang="en-US" sz="2800" b="1">
              <a:latin typeface="+mn-lt"/>
            </a:endParaRPr>
          </a:p>
        </p:txBody>
      </p:sp>
      <p:sp>
        <p:nvSpPr>
          <p:cNvPr id="24588" name="Text Box 36">
            <a:extLst>
              <a:ext uri="{FF2B5EF4-FFF2-40B4-BE49-F238E27FC236}">
                <a16:creationId xmlns:a16="http://schemas.microsoft.com/office/drawing/2014/main" id="{C00E4EB6-AFF7-442A-A703-2C1F0072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221163"/>
            <a:ext cx="503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J</a:t>
            </a:r>
            <a:endParaRPr lang="en-US" altLang="en-US" sz="2800" b="1">
              <a:latin typeface="+mn-lt"/>
            </a:endParaRPr>
          </a:p>
        </p:txBody>
      </p:sp>
      <p:sp>
        <p:nvSpPr>
          <p:cNvPr id="24589" name="Text Box 48">
            <a:extLst>
              <a:ext uri="{FF2B5EF4-FFF2-40B4-BE49-F238E27FC236}">
                <a16:creationId xmlns:a16="http://schemas.microsoft.com/office/drawing/2014/main" id="{4F278A3C-D521-4F1B-A6E7-97B48B33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221163"/>
            <a:ext cx="50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800" b="1">
                <a:latin typeface="+mn-lt"/>
              </a:rPr>
              <a:t>V</a:t>
            </a:r>
            <a:endParaRPr lang="en-US" altLang="en-US" sz="2800" b="1">
              <a:latin typeface="+mn-lt"/>
            </a:endParaRPr>
          </a:p>
        </p:txBody>
      </p:sp>
      <p:sp>
        <p:nvSpPr>
          <p:cNvPr id="24590" name="Line 50">
            <a:extLst>
              <a:ext uri="{FF2B5EF4-FFF2-40B4-BE49-F238E27FC236}">
                <a16:creationId xmlns:a16="http://schemas.microsoft.com/office/drawing/2014/main" id="{87502626-5029-482E-95BF-65E657D20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2133600"/>
            <a:ext cx="5048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1" name="Line 51">
            <a:extLst>
              <a:ext uri="{FF2B5EF4-FFF2-40B4-BE49-F238E27FC236}">
                <a16:creationId xmlns:a16="http://schemas.microsoft.com/office/drawing/2014/main" id="{7ADF8889-5170-4BBB-BE4F-FF65EF37CD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068638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2" name="Line 52">
            <a:extLst>
              <a:ext uri="{FF2B5EF4-FFF2-40B4-BE49-F238E27FC236}">
                <a16:creationId xmlns:a16="http://schemas.microsoft.com/office/drawing/2014/main" id="{913270DF-4FCC-4878-BEB0-150F4D181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2133600"/>
            <a:ext cx="3603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3" name="Line 53">
            <a:extLst>
              <a:ext uri="{FF2B5EF4-FFF2-40B4-BE49-F238E27FC236}">
                <a16:creationId xmlns:a16="http://schemas.microsoft.com/office/drawing/2014/main" id="{72B899CA-9A34-44A3-AE07-F2D948DB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068638"/>
            <a:ext cx="2889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4" name="Line 54">
            <a:extLst>
              <a:ext uri="{FF2B5EF4-FFF2-40B4-BE49-F238E27FC236}">
                <a16:creationId xmlns:a16="http://schemas.microsoft.com/office/drawing/2014/main" id="{31B671FA-4AD5-4C44-9A6A-997A2735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41663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5" name="Line 55">
            <a:extLst>
              <a:ext uri="{FF2B5EF4-FFF2-40B4-BE49-F238E27FC236}">
                <a16:creationId xmlns:a16="http://schemas.microsoft.com/office/drawing/2014/main" id="{893088FF-AD67-4C82-9F28-7162200B2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0052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6" name="Line 56">
            <a:extLst>
              <a:ext uri="{FF2B5EF4-FFF2-40B4-BE49-F238E27FC236}">
                <a16:creationId xmlns:a16="http://schemas.microsoft.com/office/drawing/2014/main" id="{610D3622-D68A-4149-B587-1C0819F598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3933825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7" name="Line 57">
            <a:extLst>
              <a:ext uri="{FF2B5EF4-FFF2-40B4-BE49-F238E27FC236}">
                <a16:creationId xmlns:a16="http://schemas.microsoft.com/office/drawing/2014/main" id="{F687B4B4-CFFB-4AED-9B6C-64A4FD0821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0052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24598" name="Line 58">
            <a:extLst>
              <a:ext uri="{FF2B5EF4-FFF2-40B4-BE49-F238E27FC236}">
                <a16:creationId xmlns:a16="http://schemas.microsoft.com/office/drawing/2014/main" id="{F3896266-97C2-41EB-8B8D-15743D16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40052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EA5D0F6-E41F-4DC2-B6BC-8703F1C0D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5690706-BE0A-45D6-8F66-2219C533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As this example demonstrates, when a new item is inserted into a balanced binary tree, the resulting tree may be unbalanced.</a:t>
            </a:r>
          </a:p>
          <a:p>
            <a:pPr algn="just" eaLnBrk="1" hangingPunct="1">
              <a:buFontTx/>
              <a:buNone/>
            </a:pPr>
            <a:endParaRPr lang="en-US" altLang="en-US" sz="2800"/>
          </a:p>
          <a:p>
            <a:pPr algn="just" eaLnBrk="1" hangingPunct="1"/>
            <a:r>
              <a:rPr lang="en-US" altLang="en-US" sz="2800"/>
              <a:t>It also demonstrates that the tree can be rebalanced by transforming the subtree rooted at the node that is the nearest ancestor of the new node having balance factor +2 or -2.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C48199FC-74E5-420A-8CC7-F967DAE92B18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989013" y="2209800"/>
          <a:ext cx="71659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6152381" imgH="9276190" progId="Paint.Picture">
                  <p:embed/>
                </p:oleObj>
              </mc:Choice>
              <mc:Fallback>
                <p:oleObj name="Bitmap Image" r:id="rId4" imgW="16152381" imgH="9276190" progId="Paint.Picture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C48199FC-74E5-420A-8CC7-F967DAE92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556"/>
                      <a:stretch>
                        <a:fillRect/>
                      </a:stretch>
                    </p:blipFill>
                    <p:spPr bwMode="auto">
                      <a:xfrm>
                        <a:off x="989013" y="2209800"/>
                        <a:ext cx="716597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>
            <a:extLst>
              <a:ext uri="{FF2B5EF4-FFF2-40B4-BE49-F238E27FC236}">
                <a16:creationId xmlns:a16="http://schemas.microsoft.com/office/drawing/2014/main" id="{DECFB178-BFFE-42AC-AEAC-5D8D158DA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47BEB9-6150-4358-8D9E-8ED633F1A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43F1F6-6A1D-4C1B-8240-EB59D6247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This transformation can be carried out using one of the following 4 types of rotations :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b="1" dirty="0"/>
          </a:p>
          <a:p>
            <a:pPr marL="514350" indent="-514350" algn="just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b="1" dirty="0"/>
              <a:t>Simple right rotation</a:t>
            </a:r>
            <a:r>
              <a:rPr lang="en-US" dirty="0"/>
              <a:t> : </a:t>
            </a:r>
            <a:r>
              <a:rPr lang="en-US" sz="2400" dirty="0"/>
              <a:t>This rotation is used when the new item is in the left sub-tree of the left child B of the nearest ancestor A with a balance factor +2 .</a:t>
            </a:r>
          </a:p>
          <a:p>
            <a:pPr marL="457200" indent="-457200" algn="just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2.	Simple left rotation</a:t>
            </a:r>
            <a:r>
              <a:rPr lang="en-US" dirty="0"/>
              <a:t> :</a:t>
            </a:r>
            <a:r>
              <a:rPr lang="en-US" sz="2400" dirty="0"/>
              <a:t> This rotation is used when the new item is in the right sub-tree of the right child B of the nearest ancestor A with a balance factor -2 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EC1BA3-C510-485D-A5DF-ADE0830B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Learning Outcomes:</a:t>
            </a:r>
            <a:br>
              <a:rPr lang="en-IE" altLang="en-US" dirty="0"/>
            </a:br>
            <a:r>
              <a:rPr lang="en-IE" altLang="en-US" dirty="0"/>
              <a:t>Balanced Trees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4F5BB03-416D-49CB-85BE-BED790A1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altLang="en-US" dirty="0"/>
              <a:t>AVL Trees</a:t>
            </a:r>
          </a:p>
          <a:p>
            <a:pPr marL="0" indent="0">
              <a:buFontTx/>
              <a:buNone/>
              <a:defRPr/>
            </a:pPr>
            <a:endParaRPr lang="en-IE" altLang="en-US" dirty="0"/>
          </a:p>
          <a:p>
            <a:pPr marL="0" indent="0">
              <a:buFontTx/>
              <a:buNone/>
              <a:defRPr/>
            </a:pPr>
            <a:endParaRPr lang="en-IE" altLang="en-US" dirty="0"/>
          </a:p>
          <a:p>
            <a:pPr marL="0" indent="0">
              <a:buFontTx/>
              <a:buNone/>
              <a:defRPr/>
            </a:pPr>
            <a:endParaRPr lang="en-IE" altLang="en-US" dirty="0"/>
          </a:p>
          <a:p>
            <a:pPr>
              <a:defRPr/>
            </a:pPr>
            <a:r>
              <a:rPr lang="en-IE" altLang="en-US" dirty="0"/>
              <a:t>Red-Black Trees</a:t>
            </a:r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68AC4C23-D703-4F18-B133-041A81ED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2060575"/>
            <a:ext cx="238442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>
            <a:extLst>
              <a:ext uri="{FF2B5EF4-FFF2-40B4-BE49-F238E27FC236}">
                <a16:creationId xmlns:a16="http://schemas.microsoft.com/office/drawing/2014/main" id="{EE374CDE-10EB-40B9-A05C-F4D09CF8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581525"/>
            <a:ext cx="2895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A24D46D-2B1B-46C6-AD5A-34DF4E96F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09B2450-C149-4000-A657-40A99FF1E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3"/>
              <a:defRPr/>
            </a:pPr>
            <a:r>
              <a:rPr lang="en-US" b="1" dirty="0"/>
              <a:t>Left-right rotation </a:t>
            </a:r>
            <a:r>
              <a:rPr lang="en-US" dirty="0"/>
              <a:t>: </a:t>
            </a:r>
            <a:r>
              <a:rPr lang="en-US" sz="2400" dirty="0"/>
              <a:t>this is used when the new item is in the right sub-tree of the left child B of the nearest ancestor A with a balance factor +2 .</a:t>
            </a:r>
          </a:p>
          <a:p>
            <a:pPr marL="457200" indent="-457200" eaLnBrk="1" hangingPunct="1">
              <a:buFontTx/>
              <a:buAutoNum type="arabicPeriod" startAt="3"/>
              <a:defRPr/>
            </a:pPr>
            <a:endParaRPr lang="en-US" sz="2400" dirty="0"/>
          </a:p>
          <a:p>
            <a:pPr eaLnBrk="1" hangingPunct="1">
              <a:buFontTx/>
              <a:buNone/>
              <a:defRPr/>
            </a:pPr>
            <a:r>
              <a:rPr lang="en-US" b="1" dirty="0"/>
              <a:t>4.	Right-left rotation</a:t>
            </a:r>
            <a:r>
              <a:rPr lang="en-US" dirty="0"/>
              <a:t> : </a:t>
            </a:r>
            <a:r>
              <a:rPr lang="en-US" sz="2400" dirty="0"/>
              <a:t>this is used when the new item is in the left sub-tree of the right child B of the nearest ancestor A with a balance factor -2 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3B8083-0794-4BA5-A7EF-9D228F22C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BEEE24A-CA8B-48B3-ADCF-7F83F1008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b="1"/>
              <a:t>ALGORITHMS</a:t>
            </a:r>
          </a:p>
          <a:p>
            <a:pPr marL="0" indent="0" algn="just" eaLnBrk="1" hangingPunct="1">
              <a:buFontTx/>
              <a:buNone/>
            </a:pPr>
            <a:r>
              <a:rPr lang="en-US" altLang="en-US"/>
              <a:t>Each of these rotations can be carried out by simply resetting some of the links. </a:t>
            </a:r>
          </a:p>
          <a:p>
            <a:pPr marL="0" indent="0" algn="just" eaLnBrk="1" hangingPunct="1">
              <a:buFontTx/>
              <a:buNone/>
            </a:pPr>
            <a:endParaRPr lang="en-US" altLang="en-US" b="1" u="sng"/>
          </a:p>
          <a:p>
            <a:pPr marL="0" indent="0" algn="just" eaLnBrk="1" hangingPunct="1">
              <a:buFontTx/>
              <a:buNone/>
            </a:pPr>
            <a:r>
              <a:rPr lang="en-US" altLang="en-US" b="1" u="sng"/>
              <a:t>Left</a:t>
            </a:r>
            <a:r>
              <a:rPr lang="en-US" altLang="en-US" b="1"/>
              <a:t> rotation </a:t>
            </a:r>
            <a:r>
              <a:rPr lang="en-US" altLang="en-US"/>
              <a:t>: used when the new item is in the right sub-tree of the right child B of the nearest ancestor A with a balance factor -2.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2893AD-8908-4937-996B-D0249A622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9A1AE94-CAA6-4DD4-84E0-DF005A258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3435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/>
              <a:t>This rotation can be accomplished by resetting 3 links :</a:t>
            </a:r>
          </a:p>
          <a:p>
            <a:pPr marL="0" indent="0" eaLnBrk="1" hangingPunct="1">
              <a:buFontTx/>
              <a:buNone/>
            </a:pPr>
            <a:endParaRPr lang="en-US" altLang="en-US" sz="28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Lucida Sans Unicode" panose="020B0602030504020204" pitchFamily="34" charset="0"/>
                <a:cs typeface="Lucida Sans Unicode" panose="020B0602030504020204" pitchFamily="34" charset="0"/>
              </a:rPr>
              <a:t>leftrotation(root)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Lucida Sans Unicode" panose="020B0602030504020204" pitchFamily="34" charset="0"/>
                <a:cs typeface="Lucida Sans Unicode" panose="020B0602030504020204" pitchFamily="34" charset="0"/>
              </a:rPr>
              <a:t>	q = root-&gt;right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Lucida Sans Unicode" panose="020B0602030504020204" pitchFamily="34" charset="0"/>
                <a:cs typeface="Lucida Sans Unicode" panose="020B0602030504020204" pitchFamily="34" charset="0"/>
              </a:rPr>
              <a:t>	hold=q-&gt;left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Lucida Sans Unicode" panose="020B0602030504020204" pitchFamily="34" charset="0"/>
                <a:cs typeface="Lucida Sans Unicode" panose="020B0602030504020204" pitchFamily="34" charset="0"/>
              </a:rPr>
              <a:t>	q-&gt;left = root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Lucida Sans Unicode" panose="020B0602030504020204" pitchFamily="34" charset="0"/>
                <a:cs typeface="Lucida Sans Unicode" panose="020B0602030504020204" pitchFamily="34" charset="0"/>
              </a:rPr>
              <a:t>	root-&gt;right = hold</a:t>
            </a:r>
          </a:p>
          <a:p>
            <a:pPr marL="0" indent="0" eaLnBrk="1" hangingPunct="1">
              <a:buFontTx/>
              <a:buNone/>
            </a:pPr>
            <a:endParaRPr lang="en-US" altLang="en-US" sz="28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8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8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8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800" b="1" u="sng"/>
              <a:t>Exercise :</a:t>
            </a:r>
            <a:r>
              <a:rPr lang="en-US" altLang="en-US" sz="2800" b="1"/>
              <a:t> </a:t>
            </a:r>
            <a:r>
              <a:rPr lang="en-US" altLang="en-US" sz="2800"/>
              <a:t>Write the algorithm for a right rotation</a:t>
            </a:r>
            <a:r>
              <a:rPr lang="en-US" altLang="en-US" sz="2800" b="1"/>
              <a:t>.</a:t>
            </a:r>
            <a:endParaRPr lang="en-US" altLang="en-US" sz="2800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A7B41663-640E-46FF-96C7-21156A2F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87863"/>
            <a:ext cx="5143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77409-FE89-4EB6-82E9-6D848A14D2E1}"/>
              </a:ext>
            </a:extLst>
          </p:cNvPr>
          <p:cNvSpPr txBox="1"/>
          <p:nvPr/>
        </p:nvSpPr>
        <p:spPr>
          <a:xfrm>
            <a:off x="180975" y="3832225"/>
            <a:ext cx="504825" cy="3079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1400" dirty="0">
                <a:latin typeface="+mn-lt"/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83C0E5-EFB7-4886-9058-C445CA7BD629}"/>
              </a:ext>
            </a:extLst>
          </p:cNvPr>
          <p:cNvCxnSpPr/>
          <p:nvPr/>
        </p:nvCxnSpPr>
        <p:spPr>
          <a:xfrm>
            <a:off x="611188" y="4060825"/>
            <a:ext cx="431800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5A0-E18F-421D-9416-59FBB4C6B2BD}"/>
              </a:ext>
            </a:extLst>
          </p:cNvPr>
          <p:cNvSpPr txBox="1"/>
          <p:nvPr/>
        </p:nvSpPr>
        <p:spPr>
          <a:xfrm>
            <a:off x="5219700" y="2513013"/>
            <a:ext cx="25923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1400" dirty="0">
                <a:latin typeface="+mn-lt"/>
              </a:rPr>
              <a:t>root:  where imbalance occurred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12E8DA-3BD3-4336-A3D7-BCDFFEACD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503D533-86B3-4C66-8DDB-25D992388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4114800"/>
          </a:xfrm>
        </p:spPr>
        <p:txBody>
          <a:bodyPr/>
          <a:lstStyle/>
          <a:p>
            <a:pPr algn="just" eaLnBrk="1" hangingPunct="1"/>
            <a:r>
              <a:rPr lang="en-US" altLang="en-US" b="1"/>
              <a:t>Left-right rotation </a:t>
            </a:r>
            <a:r>
              <a:rPr lang="en-US" altLang="en-US"/>
              <a:t>: used when the new item is in the right sub-tree of the left child B of the nearest ancestor A with a balance factor +2 .</a:t>
            </a:r>
          </a:p>
          <a:p>
            <a:pPr algn="just" eaLnBrk="1" hangingPunct="1"/>
            <a:endParaRPr lang="en-US" altLang="en-US" sz="2400"/>
          </a:p>
          <a:p>
            <a:pPr algn="just" eaLnBrk="1" hangingPunct="1"/>
            <a:r>
              <a:rPr lang="en-US" altLang="en-US" sz="2400"/>
              <a:t>The left rotation-left child followed by a right rotation at root:</a:t>
            </a:r>
          </a:p>
          <a:p>
            <a:pPr eaLnBrk="1" hangingPunct="1"/>
            <a:endParaRPr lang="en-US" altLang="en-US"/>
          </a:p>
        </p:txBody>
      </p:sp>
      <p:pic>
        <p:nvPicPr>
          <p:cNvPr id="38916" name="Picture 1">
            <a:extLst>
              <a:ext uri="{FF2B5EF4-FFF2-40B4-BE49-F238E27FC236}">
                <a16:creationId xmlns:a16="http://schemas.microsoft.com/office/drawing/2014/main" id="{08BD8C3A-4A0F-4D10-BC0A-C91A30103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32325"/>
            <a:ext cx="7129463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>
            <a:extLst>
              <a:ext uri="{FF2B5EF4-FFF2-40B4-BE49-F238E27FC236}">
                <a16:creationId xmlns:a16="http://schemas.microsoft.com/office/drawing/2014/main" id="{0872578F-EA6A-4F6C-8664-667E818C8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/>
              <a:t>Red Black Trees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452A0FB4-D071-4AD4-9F24-038FF45F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86200"/>
            <a:ext cx="2562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21C12F8-629D-459B-9738-D25F104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Check this out!</a:t>
            </a:r>
          </a:p>
        </p:txBody>
      </p:sp>
      <p:sp>
        <p:nvSpPr>
          <p:cNvPr id="41987" name="Content Placeholder 3">
            <a:extLst>
              <a:ext uri="{FF2B5EF4-FFF2-40B4-BE49-F238E27FC236}">
                <a16:creationId xmlns:a16="http://schemas.microsoft.com/office/drawing/2014/main" id="{BD0C39E8-11B9-4EA6-9AD8-AC55DD0E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133725"/>
          </a:xfrm>
        </p:spPr>
        <p:txBody>
          <a:bodyPr>
            <a:spAutoFit/>
          </a:bodyPr>
          <a:lstStyle/>
          <a:p>
            <a:r>
              <a:rPr lang="en-IE" altLang="en-US"/>
              <a:t>Red Black Animation </a:t>
            </a:r>
          </a:p>
          <a:p>
            <a:pPr lvl="1"/>
            <a:r>
              <a:rPr lang="en-IE" altLang="en-US"/>
              <a:t>slightly different colouring algorithm than one used here in slides</a:t>
            </a:r>
          </a:p>
          <a:p>
            <a:pPr lvl="1"/>
            <a:endParaRPr lang="en-IE" altLang="en-US"/>
          </a:p>
          <a:p>
            <a:r>
              <a:rPr lang="en-IE" altLang="en-US"/>
              <a:t>https://www.cs.usfca.edu/~galles/visualization/RedBlack.html</a:t>
            </a:r>
          </a:p>
        </p:txBody>
      </p:sp>
      <p:sp>
        <p:nvSpPr>
          <p:cNvPr id="2" name="Action Button: Forward or Next 1">
            <a:hlinkClick r:id="rId2" highlightClick="1"/>
            <a:extLst>
              <a:ext uri="{FF2B5EF4-FFF2-40B4-BE49-F238E27FC236}">
                <a16:creationId xmlns:a16="http://schemas.microsoft.com/office/drawing/2014/main" id="{F7E7DF7D-0909-4014-BB56-55449A082994}"/>
              </a:ext>
            </a:extLst>
          </p:cNvPr>
          <p:cNvSpPr/>
          <p:nvPr/>
        </p:nvSpPr>
        <p:spPr>
          <a:xfrm>
            <a:off x="5003800" y="5373688"/>
            <a:ext cx="1512888" cy="6477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AF70706-91B2-4766-BE25-2B167F34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Red-Black Trees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315C963-00F2-452C-893B-BFB581C9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57338"/>
            <a:ext cx="8207375" cy="46085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red</a:t>
            </a:r>
            <a:r>
              <a:rPr lang="en-US" altLang="en-US" sz="2400" dirty="0"/>
              <a:t>-black tree (RBT) is a binary search tree that satisfies the following </a:t>
            </a:r>
            <a:r>
              <a:rPr lang="en-US" altLang="en-US" sz="2400" dirty="0">
                <a:solidFill>
                  <a:srgbClr val="FF0000"/>
                </a:solidFill>
              </a:rPr>
              <a:t>red</a:t>
            </a:r>
            <a:r>
              <a:rPr lang="en-US" altLang="en-US" sz="2400" dirty="0"/>
              <a:t>-black properties:</a:t>
            </a:r>
          </a:p>
          <a:p>
            <a:pPr marL="354013" indent="-354013">
              <a:buFontTx/>
              <a:buNone/>
              <a:defRPr/>
            </a:pPr>
            <a:r>
              <a:rPr lang="en-US" altLang="en-US" sz="2400" dirty="0"/>
              <a:t>	1. Every node has a color that is either </a:t>
            </a:r>
            <a:r>
              <a:rPr lang="en-US" altLang="en-US" sz="2400" dirty="0">
                <a:solidFill>
                  <a:srgbClr val="FF0000"/>
                </a:solidFill>
              </a:rPr>
              <a:t>red</a:t>
            </a:r>
            <a:r>
              <a:rPr lang="en-US" altLang="en-US" sz="2400" dirty="0"/>
              <a:t> or black.</a:t>
            </a:r>
          </a:p>
          <a:p>
            <a:pPr marL="0" indent="0">
              <a:buFontTx/>
              <a:buNone/>
              <a:tabLst>
                <a:tab pos="358775" algn="l"/>
              </a:tabLst>
              <a:defRPr/>
            </a:pPr>
            <a:r>
              <a:rPr lang="en-US" altLang="en-US" sz="2400" dirty="0"/>
              <a:t>	2. The root of the tree is black</a:t>
            </a:r>
            <a:endParaRPr lang="en-IE" altLang="en-US" sz="2400" dirty="0"/>
          </a:p>
          <a:p>
            <a:pPr marL="354013" indent="-354013">
              <a:buFontTx/>
              <a:buNone/>
              <a:defRPr/>
            </a:pPr>
            <a:r>
              <a:rPr lang="en-US" altLang="en-US" sz="2400" dirty="0"/>
              <a:t>	3. If a node is </a:t>
            </a:r>
            <a:r>
              <a:rPr lang="en-US" altLang="en-US" sz="2400" dirty="0">
                <a:solidFill>
                  <a:srgbClr val="FF0000"/>
                </a:solidFill>
              </a:rPr>
              <a:t>red</a:t>
            </a:r>
            <a:r>
              <a:rPr lang="en-US" altLang="en-US" sz="2400" dirty="0"/>
              <a:t>, both children are black.</a:t>
            </a:r>
          </a:p>
          <a:p>
            <a:pPr marL="717550" indent="-717550">
              <a:buFontTx/>
              <a:buNone/>
              <a:tabLst>
                <a:tab pos="358775" algn="l"/>
              </a:tabLst>
              <a:defRPr/>
            </a:pPr>
            <a:r>
              <a:rPr lang="en-US" altLang="en-US" sz="2400" dirty="0"/>
              <a:t>	4. Every path from a given node down to any descendant leaf contains the same number of black nodes. </a:t>
            </a:r>
          </a:p>
          <a:p>
            <a:pPr marL="717550" indent="-717550">
              <a:buFontTx/>
              <a:buNone/>
              <a:tabLst>
                <a:tab pos="358775" algn="l"/>
              </a:tabLst>
              <a:defRPr/>
            </a:pPr>
            <a:endParaRPr lang="en-US" altLang="en-US" sz="2400" dirty="0"/>
          </a:p>
          <a:p>
            <a:pPr marL="85725" lvl="1" indent="0">
              <a:buFontTx/>
              <a:buNone/>
              <a:defRPr/>
            </a:pPr>
            <a:r>
              <a:rPr lang="en-US" altLang="en-US" sz="1600" b="1" dirty="0"/>
              <a:t>The number of black nodes on such a path (not including the initial node but including leaves) is called the </a:t>
            </a:r>
            <a:r>
              <a:rPr lang="en-US" altLang="en-US" sz="1600" b="1" i="1" u="sng" dirty="0"/>
              <a:t>black-height</a:t>
            </a:r>
            <a:r>
              <a:rPr lang="en-US" altLang="en-US" sz="1600" b="1" dirty="0"/>
              <a:t> (</a:t>
            </a:r>
            <a:r>
              <a:rPr lang="en-US" altLang="en-US" sz="1600" b="1" dirty="0" err="1"/>
              <a:t>bh</a:t>
            </a:r>
            <a:r>
              <a:rPr lang="en-US" altLang="en-US" sz="1600" b="1" dirty="0"/>
              <a:t>) of the node.</a:t>
            </a:r>
          </a:p>
          <a:p>
            <a:pPr marL="0" indent="0">
              <a:buFontTx/>
              <a:buNone/>
              <a:defRPr/>
            </a:pPr>
            <a:endParaRPr lang="en-IE" altLang="en-US" sz="2800" dirty="0"/>
          </a:p>
        </p:txBody>
      </p:sp>
      <p:sp>
        <p:nvSpPr>
          <p:cNvPr id="43012" name="TextBox 3">
            <a:extLst>
              <a:ext uri="{FF2B5EF4-FFF2-40B4-BE49-F238E27FC236}">
                <a16:creationId xmlns:a16="http://schemas.microsoft.com/office/drawing/2014/main" id="{23B27E51-D097-4460-8F80-FA6C0AE4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6308725"/>
            <a:ext cx="4608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600">
                <a:latin typeface="Times New Roman" panose="02020603050405020304" pitchFamily="18" charset="0"/>
              </a:rPr>
              <a:t>http://cs.wellesley.edu/~cs231/fall01/red-black.pdf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FD029C-F522-40E5-B1CB-0F1BF9071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 of a </a:t>
            </a:r>
            <a:r>
              <a:rPr lang="en-US" altLang="en-US">
                <a:solidFill>
                  <a:srgbClr val="FF0000"/>
                </a:solidFill>
              </a:rPr>
              <a:t>Red</a:t>
            </a:r>
            <a:r>
              <a:rPr lang="en-US" altLang="en-US"/>
              <a:t> Black Tree</a:t>
            </a:r>
          </a:p>
        </p:txBody>
      </p:sp>
      <p:grpSp>
        <p:nvGrpSpPr>
          <p:cNvPr id="44035" name="Group 1">
            <a:extLst>
              <a:ext uri="{FF2B5EF4-FFF2-40B4-BE49-F238E27FC236}">
                <a16:creationId xmlns:a16="http://schemas.microsoft.com/office/drawing/2014/main" id="{BA71E1F4-BFE8-4BB2-BF72-57FD53E805F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989138"/>
            <a:ext cx="6480175" cy="3887787"/>
            <a:chOff x="2286000" y="3605213"/>
            <a:chExt cx="5016500" cy="2871787"/>
          </a:xfrm>
        </p:grpSpPr>
        <p:sp>
          <p:nvSpPr>
            <p:cNvPr id="44036" name="Oval 4">
              <a:extLst>
                <a:ext uri="{FF2B5EF4-FFF2-40B4-BE49-F238E27FC236}">
                  <a16:creationId xmlns:a16="http://schemas.microsoft.com/office/drawing/2014/main" id="{3D3A6E87-284C-4E5E-BE70-875E372A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3605213"/>
              <a:ext cx="823912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0B000A2B-B11D-486D-A2B4-509BA3CFD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3632200"/>
              <a:ext cx="5794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19</a:t>
              </a:r>
            </a:p>
          </p:txBody>
        </p:sp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261F891C-F566-4FAE-8F75-3F329CCD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688" y="4308475"/>
              <a:ext cx="825500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A6F22524-E536-44CD-9155-54717DC07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394200"/>
              <a:ext cx="581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44040" name="Oval 8">
              <a:extLst>
                <a:ext uri="{FF2B5EF4-FFF2-40B4-BE49-F238E27FC236}">
                  <a16:creationId xmlns:a16="http://schemas.microsoft.com/office/drawing/2014/main" id="{E75181D9-E929-4527-91D3-026FD287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4308475"/>
              <a:ext cx="825500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1" name="Text Box 9">
              <a:extLst>
                <a:ext uri="{FF2B5EF4-FFF2-40B4-BE49-F238E27FC236}">
                  <a16:creationId xmlns:a16="http://schemas.microsoft.com/office/drawing/2014/main" id="{B9457024-BC12-4260-923A-ABBFCE2D6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379913"/>
              <a:ext cx="5810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i="1">
                  <a:solidFill>
                    <a:srgbClr val="FF0000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grpSp>
          <p:nvGrpSpPr>
            <p:cNvPr id="44042" name="Group 10">
              <a:extLst>
                <a:ext uri="{FF2B5EF4-FFF2-40B4-BE49-F238E27FC236}">
                  <a16:creationId xmlns:a16="http://schemas.microsoft.com/office/drawing/2014/main" id="{BDF5D532-EE95-4FBC-93A0-36A5BD087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5064125"/>
              <a:ext cx="823913" cy="660400"/>
              <a:chOff x="2640" y="816"/>
              <a:chExt cx="528" cy="586"/>
            </a:xfrm>
          </p:grpSpPr>
          <p:sp>
            <p:nvSpPr>
              <p:cNvPr id="44058" name="Oval 11">
                <a:extLst>
                  <a:ext uri="{FF2B5EF4-FFF2-40B4-BE49-F238E27FC236}">
                    <a16:creationId xmlns:a16="http://schemas.microsoft.com/office/drawing/2014/main" id="{0931FB6F-4E30-42F6-9AE3-BD551EC27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16"/>
                <a:ext cx="528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9" name="Text Box 12">
                <a:extLst>
                  <a:ext uri="{FF2B5EF4-FFF2-40B4-BE49-F238E27FC236}">
                    <a16:creationId xmlns:a16="http://schemas.microsoft.com/office/drawing/2014/main" id="{CB1179B1-5B3A-45D3-94BF-9F0731915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941"/>
                <a:ext cx="245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44043" name="Oval 13">
              <a:extLst>
                <a:ext uri="{FF2B5EF4-FFF2-40B4-BE49-F238E27FC236}">
                  <a16:creationId xmlns:a16="http://schemas.microsoft.com/office/drawing/2014/main" id="{1E63E186-7C33-433D-9A64-0264B79B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064125"/>
              <a:ext cx="823913" cy="649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4" name="Text Box 14">
              <a:extLst>
                <a:ext uri="{FF2B5EF4-FFF2-40B4-BE49-F238E27FC236}">
                  <a16:creationId xmlns:a16="http://schemas.microsoft.com/office/drawing/2014/main" id="{C3CC1FFF-8E9E-4732-8F58-6DEE45131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5156200"/>
              <a:ext cx="581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i="1">
                  <a:solidFill>
                    <a:srgbClr val="FF0000"/>
                  </a:solidFill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44045" name="Oval 15">
              <a:extLst>
                <a:ext uri="{FF2B5EF4-FFF2-40B4-BE49-F238E27FC236}">
                  <a16:creationId xmlns:a16="http://schemas.microsoft.com/office/drawing/2014/main" id="{4FF8D179-F730-4CD7-AF62-8BE613CB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280025"/>
              <a:ext cx="825500" cy="649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4046" name="Text Box 16">
              <a:extLst>
                <a:ext uri="{FF2B5EF4-FFF2-40B4-BE49-F238E27FC236}">
                  <a16:creationId xmlns:a16="http://schemas.microsoft.com/office/drawing/2014/main" id="{4BB3CF03-A946-48A5-82C7-4E7CF694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294313"/>
              <a:ext cx="5810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44047" name="Line 17">
              <a:extLst>
                <a:ext uri="{FF2B5EF4-FFF2-40B4-BE49-F238E27FC236}">
                  <a16:creationId xmlns:a16="http://schemas.microsoft.com/office/drawing/2014/main" id="{C7FA601A-D922-4368-BC76-B354FF75B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338" y="4144963"/>
              <a:ext cx="900112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48" name="Line 18">
              <a:extLst>
                <a:ext uri="{FF2B5EF4-FFF2-40B4-BE49-F238E27FC236}">
                  <a16:creationId xmlns:a16="http://schemas.microsoft.com/office/drawing/2014/main" id="{031E3D02-2793-440C-A615-3BBB523F9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138" y="4144963"/>
              <a:ext cx="6000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49" name="Line 19">
              <a:extLst>
                <a:ext uri="{FF2B5EF4-FFF2-40B4-BE49-F238E27FC236}">
                  <a16:creationId xmlns:a16="http://schemas.microsoft.com/office/drawing/2014/main" id="{F4CFC3D7-614C-4397-97B1-BD952A415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1463" y="4902200"/>
              <a:ext cx="29845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50" name="Line 20">
              <a:extLst>
                <a:ext uri="{FF2B5EF4-FFF2-40B4-BE49-F238E27FC236}">
                  <a16:creationId xmlns:a16="http://schemas.microsoft.com/office/drawing/2014/main" id="{86F73E37-44AA-4DB1-8A12-1E223AE29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763" y="4956175"/>
              <a:ext cx="3000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51" name="Line 21">
              <a:extLst>
                <a:ext uri="{FF2B5EF4-FFF2-40B4-BE49-F238E27FC236}">
                  <a16:creationId xmlns:a16="http://schemas.microsoft.com/office/drawing/2014/main" id="{04087051-B63D-43D3-968A-48982BF45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837113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52" name="Oval 22">
              <a:extLst>
                <a:ext uri="{FF2B5EF4-FFF2-40B4-BE49-F238E27FC236}">
                  <a16:creationId xmlns:a16="http://schemas.microsoft.com/office/drawing/2014/main" id="{70FC3C33-42EF-40E2-8867-EEEF63A63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065713"/>
              <a:ext cx="825500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4053" name="Text Box 23">
              <a:extLst>
                <a:ext uri="{FF2B5EF4-FFF2-40B4-BE49-F238E27FC236}">
                  <a16:creationId xmlns:a16="http://schemas.microsoft.com/office/drawing/2014/main" id="{7194227D-6B84-4D60-8EA9-C0338642B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213" y="5137150"/>
              <a:ext cx="581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21</a:t>
              </a:r>
            </a:p>
          </p:txBody>
        </p:sp>
        <p:sp>
          <p:nvSpPr>
            <p:cNvPr id="44054" name="Line 24">
              <a:extLst>
                <a:ext uri="{FF2B5EF4-FFF2-40B4-BE49-F238E27FC236}">
                  <a16:creationId xmlns:a16="http://schemas.microsoft.com/office/drawing/2014/main" id="{A659042E-EECC-4B21-A6DB-8093910D6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4913313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4055" name="Oval 29">
              <a:extLst>
                <a:ext uri="{FF2B5EF4-FFF2-40B4-BE49-F238E27FC236}">
                  <a16:creationId xmlns:a16="http://schemas.microsoft.com/office/drawing/2014/main" id="{AD67601C-3BDC-4740-BABC-B9EE59F1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827713"/>
              <a:ext cx="825500" cy="649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6" name="Text Box 30">
              <a:extLst>
                <a:ext uri="{FF2B5EF4-FFF2-40B4-BE49-F238E27FC236}">
                  <a16:creationId xmlns:a16="http://schemas.microsoft.com/office/drawing/2014/main" id="{D8B1E514-5390-463E-81D4-F94B5327F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5842000"/>
              <a:ext cx="581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i="1">
                  <a:solidFill>
                    <a:srgbClr val="FF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4057" name="Line 31">
              <a:extLst>
                <a:ext uri="{FF2B5EF4-FFF2-40B4-BE49-F238E27FC236}">
                  <a16:creationId xmlns:a16="http://schemas.microsoft.com/office/drawing/2014/main" id="{5E81A95A-D582-4223-A9CC-34DE6990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600" y="5649913"/>
              <a:ext cx="228600" cy="2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1888088-E6CC-4380-84FB-D0A6E3C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86CE2E9-DF1A-4455-8941-0018BE05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69B463E7-AF3F-4D4A-9E14-D9CF31E99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25641" r="27950" b="33200"/>
          <a:stretch>
            <a:fillRect/>
          </a:stretch>
        </p:blipFill>
        <p:spPr bwMode="auto">
          <a:xfrm>
            <a:off x="323850" y="609600"/>
            <a:ext cx="8351838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1">
            <a:extLst>
              <a:ext uri="{FF2B5EF4-FFF2-40B4-BE49-F238E27FC236}">
                <a16:creationId xmlns:a16="http://schemas.microsoft.com/office/drawing/2014/main" id="{EA432CD4-1778-4847-923C-114528F7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3430588"/>
            <a:ext cx="431800" cy="4302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G</a:t>
            </a:r>
          </a:p>
        </p:txBody>
      </p:sp>
      <p:sp>
        <p:nvSpPr>
          <p:cNvPr id="45062" name="TextBox 5">
            <a:extLst>
              <a:ext uri="{FF2B5EF4-FFF2-40B4-BE49-F238E27FC236}">
                <a16:creationId xmlns:a16="http://schemas.microsoft.com/office/drawing/2014/main" id="{858BBB88-C410-4268-A454-A2BECFE9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5172075"/>
            <a:ext cx="433387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S</a:t>
            </a:r>
          </a:p>
        </p:txBody>
      </p:sp>
      <p:sp>
        <p:nvSpPr>
          <p:cNvPr id="45063" name="TextBox 6">
            <a:extLst>
              <a:ext uri="{FF2B5EF4-FFF2-40B4-BE49-F238E27FC236}">
                <a16:creationId xmlns:a16="http://schemas.microsoft.com/office/drawing/2014/main" id="{4C8EFD82-2884-4D1C-89BF-7CA76782F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172075"/>
            <a:ext cx="431800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Q</a:t>
            </a:r>
          </a:p>
        </p:txBody>
      </p:sp>
      <p:sp>
        <p:nvSpPr>
          <p:cNvPr id="45064" name="TextBox 7">
            <a:extLst>
              <a:ext uri="{FF2B5EF4-FFF2-40B4-BE49-F238E27FC236}">
                <a16:creationId xmlns:a16="http://schemas.microsoft.com/office/drawing/2014/main" id="{3EAA8BA8-C5BA-431E-9AA8-6CBAE47B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3430588"/>
            <a:ext cx="433387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P</a:t>
            </a:r>
          </a:p>
        </p:txBody>
      </p:sp>
      <p:sp>
        <p:nvSpPr>
          <p:cNvPr id="45065" name="TextBox 8">
            <a:extLst>
              <a:ext uri="{FF2B5EF4-FFF2-40B4-BE49-F238E27FC236}">
                <a16:creationId xmlns:a16="http://schemas.microsoft.com/office/drawing/2014/main" id="{39D813A4-45D6-429D-A4C2-467FDCCA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292600"/>
            <a:ext cx="431800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L</a:t>
            </a:r>
          </a:p>
        </p:txBody>
      </p:sp>
      <p:sp>
        <p:nvSpPr>
          <p:cNvPr id="45066" name="TextBox 9">
            <a:extLst>
              <a:ext uri="{FF2B5EF4-FFF2-40B4-BE49-F238E27FC236}">
                <a16:creationId xmlns:a16="http://schemas.microsoft.com/office/drawing/2014/main" id="{FDA0CD8B-EACE-446A-933D-2D6946DB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704975"/>
            <a:ext cx="431800" cy="4302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K</a:t>
            </a:r>
          </a:p>
        </p:txBody>
      </p:sp>
      <p:sp>
        <p:nvSpPr>
          <p:cNvPr id="45067" name="TextBox 10">
            <a:extLst>
              <a:ext uri="{FF2B5EF4-FFF2-40B4-BE49-F238E27FC236}">
                <a16:creationId xmlns:a16="http://schemas.microsoft.com/office/drawing/2014/main" id="{78B0F482-A570-42A2-AB3A-4FA1E2A45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172075"/>
            <a:ext cx="431800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200">
                <a:solidFill>
                  <a:srgbClr val="FFFFFF"/>
                </a:solidFill>
                <a:latin typeface="Estrangelo Edessa" pitchFamily="66" charset="0"/>
                <a:cs typeface="Estrangelo Edessa" pitchFamily="66" charset="0"/>
              </a:rPr>
              <a:t>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7666572-C541-4C66-B2B3-E589B17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Applications of RBTs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2F16FF9-E296-43A8-99FB-0683D8C8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process scheduler in Linux uses </a:t>
            </a:r>
            <a:r>
              <a:rPr lang="en-US" altLang="en-US" sz="2400">
                <a:solidFill>
                  <a:srgbClr val="FF0000"/>
                </a:solidFill>
              </a:rPr>
              <a:t>Red</a:t>
            </a:r>
            <a:r>
              <a:rPr lang="en-US" altLang="en-US" sz="2400"/>
              <a:t>-Black Trees. The red black trees are a replacement for run queues which had priorities for processes on the queue for the scheduler to pick up from. (Completely Fair Scheduler)</a:t>
            </a:r>
          </a:p>
          <a:p>
            <a:endParaRPr lang="en-US" altLang="en-US" sz="2400"/>
          </a:p>
          <a:p>
            <a:r>
              <a:rPr lang="en-US" altLang="en-US" sz="2400"/>
              <a:t>The TreeMap class in Java is implemented using RBT structure. A TreeMap provides an efficient means of storing key/value pairs in sorted order, and allows rapid retrieval.</a:t>
            </a:r>
            <a:endParaRPr lang="en-IE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2EB671-81B2-4749-A1AE-83C1DB81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Balanced Trees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B7E0BB7-F295-41E2-876F-ABA0E5E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Two popular Balanced Binary Search Tree: AVL Tree and Red-Black Tree. </a:t>
            </a:r>
          </a:p>
          <a:p>
            <a:r>
              <a:rPr lang="en-US" altLang="en-US" sz="2400"/>
              <a:t>Both offers O(log n) search time. </a:t>
            </a:r>
          </a:p>
          <a:p>
            <a:r>
              <a:rPr lang="en-US" altLang="en-US" sz="2400"/>
              <a:t>AVL Tree more suitable for search and Red-Black Tree for insertion-deletion.</a:t>
            </a:r>
          </a:p>
          <a:p>
            <a:r>
              <a:rPr lang="en-US" altLang="en-US" sz="2400"/>
              <a:t>Insertion-deletion takes less time in Red-Black Tree than AVL Tree. </a:t>
            </a:r>
          </a:p>
          <a:p>
            <a:r>
              <a:rPr lang="en-US" altLang="en-US" sz="2400"/>
              <a:t>Red-Black Tree are more popular than AVL Tree although implementing Red-Black is very complicated task.</a:t>
            </a:r>
            <a:endParaRPr lang="en-IE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3E0AD43-99D6-4F54-B1FC-9BD397C6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Applications of RBTs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52773AAF-5133-4DCC-B07A-4F91AD34D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t="29977" r="34502" b="17682"/>
          <a:stretch>
            <a:fillRect/>
          </a:stretch>
        </p:blipFill>
        <p:spPr bwMode="auto">
          <a:xfrm>
            <a:off x="539750" y="1752600"/>
            <a:ext cx="8135938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36A1803-632C-4716-9C35-6E5A6D508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3651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Red</a:t>
            </a:r>
            <a:r>
              <a:rPr lang="en-US" altLang="en-US" b="1"/>
              <a:t> Black Tree?</a:t>
            </a:r>
          </a:p>
        </p:txBody>
      </p:sp>
      <p:grpSp>
        <p:nvGrpSpPr>
          <p:cNvPr id="48131" name="Group 1">
            <a:extLst>
              <a:ext uri="{FF2B5EF4-FFF2-40B4-BE49-F238E27FC236}">
                <a16:creationId xmlns:a16="http://schemas.microsoft.com/office/drawing/2014/main" id="{2EB9512C-C9A2-41D5-A42B-67A9DF50451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844675"/>
            <a:ext cx="5256213" cy="4032250"/>
            <a:chOff x="1600200" y="1154490"/>
            <a:chExt cx="4510088" cy="2884110"/>
          </a:xfrm>
        </p:grpSpPr>
        <p:sp>
          <p:nvSpPr>
            <p:cNvPr id="48132" name="Oval 4">
              <a:extLst>
                <a:ext uri="{FF2B5EF4-FFF2-40B4-BE49-F238E27FC236}">
                  <a16:creationId xmlns:a16="http://schemas.microsoft.com/office/drawing/2014/main" id="{F15194EC-C6C1-4FD7-8D56-F61164C3B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908" y="1154490"/>
              <a:ext cx="823912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8133" name="Text Box 5">
              <a:extLst>
                <a:ext uri="{FF2B5EF4-FFF2-40B4-BE49-F238E27FC236}">
                  <a16:creationId xmlns:a16="http://schemas.microsoft.com/office/drawing/2014/main" id="{F8BECE58-AF2E-4086-926A-9F4795A4B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1169988"/>
              <a:ext cx="5794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19</a:t>
              </a:r>
            </a:p>
          </p:txBody>
        </p:sp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5F9653D8-91F1-42BD-B076-D3E70141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688" y="1846263"/>
              <a:ext cx="825500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37841CA6-0228-4074-9D29-D7C82CF29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1931988"/>
              <a:ext cx="5810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i="1">
                  <a:solidFill>
                    <a:srgbClr val="FF0000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5651899F-0C95-476A-930F-90D9A97DA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788" y="1846263"/>
              <a:ext cx="825500" cy="647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C27E061B-FFEE-4212-9837-C2C2A76D6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917700"/>
              <a:ext cx="5810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35</a:t>
              </a:r>
            </a:p>
          </p:txBody>
        </p:sp>
        <p:grpSp>
          <p:nvGrpSpPr>
            <p:cNvPr id="48138" name="Group 10">
              <a:extLst>
                <a:ext uri="{FF2B5EF4-FFF2-40B4-BE49-F238E27FC236}">
                  <a16:creationId xmlns:a16="http://schemas.microsoft.com/office/drawing/2014/main" id="{1F409CBF-8E76-48FE-9F49-D3F20D4C5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2601913"/>
              <a:ext cx="823913" cy="660400"/>
              <a:chOff x="2640" y="816"/>
              <a:chExt cx="528" cy="586"/>
            </a:xfrm>
          </p:grpSpPr>
          <p:sp>
            <p:nvSpPr>
              <p:cNvPr id="48149" name="Oval 11">
                <a:extLst>
                  <a:ext uri="{FF2B5EF4-FFF2-40B4-BE49-F238E27FC236}">
                    <a16:creationId xmlns:a16="http://schemas.microsoft.com/office/drawing/2014/main" id="{53C1D571-DD58-434A-953F-04FEEEAEC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16"/>
                <a:ext cx="528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48150" name="Text Box 12">
                <a:extLst>
                  <a:ext uri="{FF2B5EF4-FFF2-40B4-BE49-F238E27FC236}">
                    <a16:creationId xmlns:a16="http://schemas.microsoft.com/office/drawing/2014/main" id="{D8FE7061-DE00-4BD6-88AD-65E0DB18B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941"/>
                <a:ext cx="245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48139" name="Oval 13">
              <a:extLst>
                <a:ext uri="{FF2B5EF4-FFF2-40B4-BE49-F238E27FC236}">
                  <a16:creationId xmlns:a16="http://schemas.microsoft.com/office/drawing/2014/main" id="{22E850C4-8C85-4B0C-9900-F4F35329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2601913"/>
              <a:ext cx="823913" cy="6492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48140" name="Text Box 14">
              <a:extLst>
                <a:ext uri="{FF2B5EF4-FFF2-40B4-BE49-F238E27FC236}">
                  <a16:creationId xmlns:a16="http://schemas.microsoft.com/office/drawing/2014/main" id="{0AB6D372-3EBC-45E9-BBA1-A299844E8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693988"/>
              <a:ext cx="5810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48141" name="Line 17">
              <a:extLst>
                <a:ext uri="{FF2B5EF4-FFF2-40B4-BE49-F238E27FC236}">
                  <a16:creationId xmlns:a16="http://schemas.microsoft.com/office/drawing/2014/main" id="{C5C88A94-B2D5-4CD6-8190-A8EE86E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338" y="1682750"/>
              <a:ext cx="900112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2" name="Line 18">
              <a:extLst>
                <a:ext uri="{FF2B5EF4-FFF2-40B4-BE49-F238E27FC236}">
                  <a16:creationId xmlns:a16="http://schemas.microsoft.com/office/drawing/2014/main" id="{5D2BCAA0-8D74-42B9-AF8A-A9173E11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138" y="1682750"/>
              <a:ext cx="6000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3" name="Line 19">
              <a:extLst>
                <a:ext uri="{FF2B5EF4-FFF2-40B4-BE49-F238E27FC236}">
                  <a16:creationId xmlns:a16="http://schemas.microsoft.com/office/drawing/2014/main" id="{605EAE54-9FC2-4B16-AAE6-DF59614CC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1463" y="2439988"/>
              <a:ext cx="29845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4" name="Line 20">
              <a:extLst>
                <a:ext uri="{FF2B5EF4-FFF2-40B4-BE49-F238E27FC236}">
                  <a16:creationId xmlns:a16="http://schemas.microsoft.com/office/drawing/2014/main" id="{23E36288-355F-437C-A86C-087CFB6C8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763" y="2493963"/>
              <a:ext cx="3000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8145" name="Group 28">
              <a:extLst>
                <a:ext uri="{FF2B5EF4-FFF2-40B4-BE49-F238E27FC236}">
                  <a16:creationId xmlns:a16="http://schemas.microsoft.com/office/drawing/2014/main" id="{78B787BB-FEA7-47CE-802A-F290199CE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378200"/>
              <a:ext cx="823913" cy="660400"/>
              <a:chOff x="2640" y="816"/>
              <a:chExt cx="528" cy="586"/>
            </a:xfrm>
          </p:grpSpPr>
          <p:sp>
            <p:nvSpPr>
              <p:cNvPr id="48147" name="Oval 29">
                <a:extLst>
                  <a:ext uri="{FF2B5EF4-FFF2-40B4-BE49-F238E27FC236}">
                    <a16:creationId xmlns:a16="http://schemas.microsoft.com/office/drawing/2014/main" id="{71C6ECF0-D382-40EF-92FA-EC09EB19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816"/>
                <a:ext cx="528" cy="57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48148" name="Text Box 30">
                <a:extLst>
                  <a:ext uri="{FF2B5EF4-FFF2-40B4-BE49-F238E27FC236}">
                    <a16:creationId xmlns:a16="http://schemas.microsoft.com/office/drawing/2014/main" id="{B01A4D00-511A-4ADB-80C9-AC06200F6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941"/>
                <a:ext cx="245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48146" name="Line 31">
              <a:extLst>
                <a:ext uri="{FF2B5EF4-FFF2-40B4-BE49-F238E27FC236}">
                  <a16:creationId xmlns:a16="http://schemas.microsoft.com/office/drawing/2014/main" id="{8C033EDF-BB50-4605-9487-474AE0D48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5663" y="3216275"/>
              <a:ext cx="29845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7D892EF-F4B2-4C82-8E3C-75A0073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38" y="609600"/>
            <a:ext cx="3814762" cy="1143000"/>
          </a:xfrm>
        </p:spPr>
        <p:txBody>
          <a:bodyPr/>
          <a:lstStyle/>
          <a:p>
            <a:r>
              <a:rPr lang="en-IE" altLang="en-US"/>
              <a:t>Insertion into RB Tree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3654259-DD81-4B39-8A91-A12F852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2289175"/>
            <a:ext cx="8134350" cy="41148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IE" altLang="en-US" sz="2800"/>
              <a:t>Use usual BST insertion algorithm, colouring new node red. </a:t>
            </a:r>
          </a:p>
          <a:p>
            <a:pPr marL="514350" indent="-514350">
              <a:buFont typeface="Times New Roman" panose="02020603050405020304" pitchFamily="18" charset="0"/>
              <a:buAutoNum type="arabicPeriod" startAt="2"/>
            </a:pPr>
            <a:r>
              <a:rPr lang="en-IE" altLang="en-US" sz="2800"/>
              <a:t>RBT property 3 will not hold if there is </a:t>
            </a:r>
            <a:r>
              <a:rPr lang="en-IE" altLang="en-US" sz="2800">
                <a:solidFill>
                  <a:srgbClr val="FF0000"/>
                </a:solidFill>
              </a:rPr>
              <a:t>red-red violation</a:t>
            </a:r>
          </a:p>
          <a:p>
            <a:pPr lvl="1"/>
            <a:r>
              <a:rPr lang="en-IE" altLang="en-US" sz="2400"/>
              <a:t>Remove red-red violation by rotations. (Note: it may be necessary to apply rules multiple times)</a:t>
            </a:r>
          </a:p>
          <a:p>
            <a:pPr marL="514350" indent="-514350">
              <a:buFont typeface="Times New Roman" panose="02020603050405020304" pitchFamily="18" charset="0"/>
              <a:buAutoNum type="arabicPeriod" startAt="3"/>
            </a:pPr>
            <a:r>
              <a:rPr lang="en-IE" altLang="en-US" sz="2800"/>
              <a:t>If Step 1 or 2 leaves the root red, then blacken the root.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97BAE8-3CA1-49DF-91FF-CDC6C60DAC40}"/>
              </a:ext>
            </a:extLst>
          </p:cNvPr>
          <p:cNvSpPr txBox="1">
            <a:spLocks/>
          </p:cNvSpPr>
          <p:nvPr/>
        </p:nvSpPr>
        <p:spPr bwMode="auto">
          <a:xfrm>
            <a:off x="122238" y="188913"/>
            <a:ext cx="463391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en-US" sz="1200" kern="0" dirty="0"/>
              <a:t>A </a:t>
            </a:r>
            <a:r>
              <a:rPr lang="en-US" altLang="en-US" sz="1200" kern="0" dirty="0">
                <a:solidFill>
                  <a:srgbClr val="FF0000"/>
                </a:solidFill>
              </a:rPr>
              <a:t>red</a:t>
            </a:r>
            <a:r>
              <a:rPr lang="en-US" altLang="en-US" sz="1200" kern="0" dirty="0"/>
              <a:t>-black tree (RBT) is a binary search tree that satisfies the following </a:t>
            </a:r>
            <a:r>
              <a:rPr lang="en-US" altLang="en-US" sz="1200" kern="0" dirty="0">
                <a:solidFill>
                  <a:srgbClr val="FF0000"/>
                </a:solidFill>
              </a:rPr>
              <a:t>red</a:t>
            </a:r>
            <a:r>
              <a:rPr lang="en-US" altLang="en-US" sz="1200" kern="0" dirty="0"/>
              <a:t>-black properties:</a:t>
            </a:r>
          </a:p>
          <a:p>
            <a:pPr marL="354013" indent="-354013">
              <a:buFontTx/>
              <a:buNone/>
              <a:defRPr/>
            </a:pPr>
            <a:r>
              <a:rPr lang="en-US" altLang="en-US" sz="1200" kern="0" dirty="0"/>
              <a:t>1. Every node has a color that is either </a:t>
            </a:r>
            <a:r>
              <a:rPr lang="en-US" altLang="en-US" sz="1200" kern="0" dirty="0">
                <a:solidFill>
                  <a:srgbClr val="FF0000"/>
                </a:solidFill>
              </a:rPr>
              <a:t>red</a:t>
            </a:r>
            <a:r>
              <a:rPr lang="en-US" altLang="en-US" sz="1200" kern="0" dirty="0"/>
              <a:t> or black.</a:t>
            </a:r>
          </a:p>
          <a:p>
            <a:pPr marL="0" indent="0">
              <a:buFontTx/>
              <a:buNone/>
              <a:defRPr/>
            </a:pPr>
            <a:r>
              <a:rPr lang="en-US" altLang="en-US" sz="1200" kern="0" dirty="0"/>
              <a:t>2. The root of the tree is black</a:t>
            </a:r>
            <a:endParaRPr lang="en-IE" altLang="en-US" sz="1200" kern="0" dirty="0"/>
          </a:p>
          <a:p>
            <a:pPr marL="354013" indent="-354013">
              <a:buFontTx/>
              <a:buNone/>
              <a:defRPr/>
            </a:pPr>
            <a:r>
              <a:rPr lang="en-US" altLang="en-US" sz="1200" kern="0" dirty="0"/>
              <a:t>3. If a node is </a:t>
            </a:r>
            <a:r>
              <a:rPr lang="en-US" altLang="en-US" sz="1200" kern="0" dirty="0">
                <a:solidFill>
                  <a:srgbClr val="FF0000"/>
                </a:solidFill>
              </a:rPr>
              <a:t>red</a:t>
            </a:r>
            <a:r>
              <a:rPr lang="en-US" altLang="en-US" sz="1200" kern="0" dirty="0"/>
              <a:t>, both children are black.</a:t>
            </a:r>
          </a:p>
          <a:p>
            <a:pPr marL="354013" indent="-354013">
              <a:buFontTx/>
              <a:buNone/>
              <a:defRPr/>
            </a:pPr>
            <a:r>
              <a:rPr lang="en-US" altLang="en-US" sz="1200" kern="0" dirty="0"/>
              <a:t>4. Every path from a given node down to any descendant leaf contains the same number of black nodes. </a:t>
            </a:r>
          </a:p>
          <a:p>
            <a:pPr marL="0" indent="0">
              <a:buFontTx/>
              <a:buNone/>
              <a:defRPr/>
            </a:pPr>
            <a:endParaRPr lang="en-IE" altLang="en-US" sz="1200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823BD38-E96E-4C38-833F-888BDDB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96BEF60-6C7B-47FD-A8F8-410F111F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D285E135-A541-402E-BC80-5BC9F298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10396" r="28078" b="15233"/>
          <a:stretch>
            <a:fillRect/>
          </a:stretch>
        </p:blipFill>
        <p:spPr bwMode="auto">
          <a:xfrm>
            <a:off x="539750" y="188913"/>
            <a:ext cx="8064500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4">
            <a:extLst>
              <a:ext uri="{FF2B5EF4-FFF2-40B4-BE49-F238E27FC236}">
                <a16:creationId xmlns:a16="http://schemas.microsoft.com/office/drawing/2014/main" id="{E57CD9CA-9B50-4604-8D64-E34D9DCC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836613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Y</a:t>
            </a:r>
          </a:p>
        </p:txBody>
      </p:sp>
      <p:sp>
        <p:nvSpPr>
          <p:cNvPr id="50182" name="TextBox 5">
            <a:extLst>
              <a:ext uri="{FF2B5EF4-FFF2-40B4-BE49-F238E27FC236}">
                <a16:creationId xmlns:a16="http://schemas.microsoft.com/office/drawing/2014/main" id="{E23F8EE3-AF1B-49F9-873B-3600363C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392238"/>
            <a:ext cx="431800" cy="3063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X</a:t>
            </a:r>
          </a:p>
        </p:txBody>
      </p:sp>
      <p:sp>
        <p:nvSpPr>
          <p:cNvPr id="50183" name="TextBox 6">
            <a:extLst>
              <a:ext uri="{FF2B5EF4-FFF2-40B4-BE49-F238E27FC236}">
                <a16:creationId xmlns:a16="http://schemas.microsoft.com/office/drawing/2014/main" id="{FF50B03E-DF2F-400D-97C0-94498179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08350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X</a:t>
            </a:r>
          </a:p>
        </p:txBody>
      </p:sp>
      <p:sp>
        <p:nvSpPr>
          <p:cNvPr id="50184" name="TextBox 7">
            <a:extLst>
              <a:ext uri="{FF2B5EF4-FFF2-40B4-BE49-F238E27FC236}">
                <a16:creationId xmlns:a16="http://schemas.microsoft.com/office/drawing/2014/main" id="{053DCF05-0066-4BD2-A7CC-EF0584AB1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171825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Z</a:t>
            </a:r>
          </a:p>
        </p:txBody>
      </p:sp>
      <p:sp>
        <p:nvSpPr>
          <p:cNvPr id="50185" name="TextBox 8">
            <a:extLst>
              <a:ext uri="{FF2B5EF4-FFF2-40B4-BE49-F238E27FC236}">
                <a16:creationId xmlns:a16="http://schemas.microsoft.com/office/drawing/2014/main" id="{7D1C0859-456B-4E31-B75B-A7BB6106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5405438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Y</a:t>
            </a:r>
          </a:p>
        </p:txBody>
      </p:sp>
      <p:sp>
        <p:nvSpPr>
          <p:cNvPr id="50186" name="TextBox 9">
            <a:extLst>
              <a:ext uri="{FF2B5EF4-FFF2-40B4-BE49-F238E27FC236}">
                <a16:creationId xmlns:a16="http://schemas.microsoft.com/office/drawing/2014/main" id="{00FC5BB3-93D9-42D4-AE09-D2CC1F7D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865563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Y</a:t>
            </a:r>
          </a:p>
        </p:txBody>
      </p:sp>
      <p:sp>
        <p:nvSpPr>
          <p:cNvPr id="50187" name="TextBox 10">
            <a:extLst>
              <a:ext uri="{FF2B5EF4-FFF2-40B4-BE49-F238E27FC236}">
                <a16:creationId xmlns:a16="http://schemas.microsoft.com/office/drawing/2014/main" id="{E5C03301-2FC2-48B6-B8AF-CF676548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852738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Y</a:t>
            </a:r>
          </a:p>
        </p:txBody>
      </p:sp>
      <p:sp>
        <p:nvSpPr>
          <p:cNvPr id="50188" name="TextBox 11">
            <a:extLst>
              <a:ext uri="{FF2B5EF4-FFF2-40B4-BE49-F238E27FC236}">
                <a16:creationId xmlns:a16="http://schemas.microsoft.com/office/drawing/2014/main" id="{A7490635-9ADE-47B3-84BC-2781DA5F0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730625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Y</a:t>
            </a:r>
          </a:p>
        </p:txBody>
      </p:sp>
      <p:sp>
        <p:nvSpPr>
          <p:cNvPr id="50189" name="TextBox 12">
            <a:extLst>
              <a:ext uri="{FF2B5EF4-FFF2-40B4-BE49-F238E27FC236}">
                <a16:creationId xmlns:a16="http://schemas.microsoft.com/office/drawing/2014/main" id="{5CD641F4-4AC8-43BE-97F1-D6EC7E99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5942013"/>
            <a:ext cx="431800" cy="307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>
                <a:latin typeface="Eras Bold ITC" panose="020B0907030504020204" pitchFamily="34" charset="0"/>
                <a:cs typeface="Estrangelo Edessa" pitchFamily="66" charset="0"/>
              </a:rPr>
              <a:t>Z</a:t>
            </a:r>
          </a:p>
        </p:txBody>
      </p:sp>
      <p:sp>
        <p:nvSpPr>
          <p:cNvPr id="50190" name="TextBox 13">
            <a:extLst>
              <a:ext uri="{FF2B5EF4-FFF2-40B4-BE49-F238E27FC236}">
                <a16:creationId xmlns:a16="http://schemas.microsoft.com/office/drawing/2014/main" id="{B170151E-7D58-41EE-ABDC-122418540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0513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800" b="1">
                <a:latin typeface="Times New Roman" panose="02020603050405020304" pitchFamily="18" charset="0"/>
              </a:rPr>
              <a:t>RBT Rotations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2266737-EED5-4C8F-8229-4F72AE06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900" y="26988"/>
            <a:ext cx="3309938" cy="1143000"/>
          </a:xfrm>
        </p:spPr>
        <p:txBody>
          <a:bodyPr/>
          <a:lstStyle/>
          <a:p>
            <a:r>
              <a:rPr lang="en-IE" altLang="en-US"/>
              <a:t>Example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454F99DE-EA90-42A8-9111-27CAE136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5" t="11360" r="25327" b="4210"/>
          <a:stretch>
            <a:fillRect/>
          </a:stretch>
        </p:blipFill>
        <p:spPr bwMode="auto">
          <a:xfrm>
            <a:off x="323850" y="1341438"/>
            <a:ext cx="79930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3A37B-DE64-44C0-97DF-C26A74257FB0}"/>
              </a:ext>
            </a:extLst>
          </p:cNvPr>
          <p:cNvSpPr txBox="1"/>
          <p:nvPr/>
        </p:nvSpPr>
        <p:spPr>
          <a:xfrm>
            <a:off x="107950" y="524688"/>
            <a:ext cx="561617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E" sz="1200" dirty="0">
                <a:latin typeface="+mn-lt"/>
              </a:rPr>
              <a:t>Ref: https://sethfurman.github.io/programming/c/2017/05/13/red-black-tree-c.html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7F3936C-0A68-4DED-8A6A-30FB80F4F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38" y="5238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of Inserting Sorted Numbers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1AF21F0-3595-45BB-BF40-E561C7853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3" y="1162050"/>
            <a:ext cx="7772400" cy="723900"/>
          </a:xfrm>
        </p:spPr>
        <p:txBody>
          <a:bodyPr/>
          <a:lstStyle/>
          <a:p>
            <a:pPr eaLnBrk="1" hangingPunct="1"/>
            <a:r>
              <a:rPr lang="en-US" altLang="en-US"/>
              <a:t>Insert 1 2 3 4 5 6 7 8 9 10</a:t>
            </a:r>
          </a:p>
        </p:txBody>
      </p:sp>
      <p:grpSp>
        <p:nvGrpSpPr>
          <p:cNvPr id="52228" name="Group 6">
            <a:extLst>
              <a:ext uri="{FF2B5EF4-FFF2-40B4-BE49-F238E27FC236}">
                <a16:creationId xmlns:a16="http://schemas.microsoft.com/office/drawing/2014/main" id="{84F3C56F-788B-4D1D-8D38-E6C24B2B708F}"/>
              </a:ext>
            </a:extLst>
          </p:cNvPr>
          <p:cNvGrpSpPr>
            <a:grpSpLocks/>
          </p:cNvGrpSpPr>
          <p:nvPr/>
        </p:nvGrpSpPr>
        <p:grpSpPr bwMode="auto">
          <a:xfrm>
            <a:off x="4129088" y="2209800"/>
            <a:ext cx="823912" cy="647700"/>
            <a:chOff x="2601" y="1392"/>
            <a:chExt cx="519" cy="408"/>
          </a:xfrm>
        </p:grpSpPr>
        <p:sp>
          <p:nvSpPr>
            <p:cNvPr id="52235" name="Oval 4">
              <a:extLst>
                <a:ext uri="{FF2B5EF4-FFF2-40B4-BE49-F238E27FC236}">
                  <a16:creationId xmlns:a16="http://schemas.microsoft.com/office/drawing/2014/main" id="{C2A32A8C-6B23-4FD4-804A-90F5784B7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2236" name="Text Box 5">
              <a:extLst>
                <a:ext uri="{FF2B5EF4-FFF2-40B4-BE49-F238E27FC236}">
                  <a16:creationId xmlns:a16="http://schemas.microsoft.com/office/drawing/2014/main" id="{F27D3034-0BD3-4DE8-BF08-09E3BA8B3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143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2229" name="Line 7">
            <a:extLst>
              <a:ext uri="{FF2B5EF4-FFF2-40B4-BE49-F238E27FC236}">
                <a16:creationId xmlns:a16="http://schemas.microsoft.com/office/drawing/2014/main" id="{ABC815C5-37EA-448D-96BE-668CEEED1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5D478E32-6F8E-4D85-80F0-3A608E06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52600"/>
            <a:ext cx="3105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Insert 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leaf so red. Realize it is root so recolor to black.</a:t>
            </a:r>
          </a:p>
        </p:txBody>
      </p:sp>
      <p:grpSp>
        <p:nvGrpSpPr>
          <p:cNvPr id="58375" name="Group 9">
            <a:extLst>
              <a:ext uri="{FF2B5EF4-FFF2-40B4-BE49-F238E27FC236}">
                <a16:creationId xmlns:a16="http://schemas.microsoft.com/office/drawing/2014/main" id="{06AC05F3-3A66-4888-87CA-9623584196BE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4038600"/>
            <a:ext cx="823913" cy="647700"/>
            <a:chOff x="2601" y="1392"/>
            <a:chExt cx="519" cy="408"/>
          </a:xfrm>
        </p:grpSpPr>
        <p:sp>
          <p:nvSpPr>
            <p:cNvPr id="52233" name="Oval 10">
              <a:extLst>
                <a:ext uri="{FF2B5EF4-FFF2-40B4-BE49-F238E27FC236}">
                  <a16:creationId xmlns:a16="http://schemas.microsoft.com/office/drawing/2014/main" id="{92657CD0-9DC6-4D13-B46D-E58820A9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2234" name="Text Box 11">
              <a:extLst>
                <a:ext uri="{FF2B5EF4-FFF2-40B4-BE49-F238E27FC236}">
                  <a16:creationId xmlns:a16="http://schemas.microsoft.com/office/drawing/2014/main" id="{FDED155C-138B-49CE-8FE4-57200A45B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8376" name="Line 12">
            <a:extLst>
              <a:ext uri="{FF2B5EF4-FFF2-40B4-BE49-F238E27FC236}">
                <a16:creationId xmlns:a16="http://schemas.microsoft.com/office/drawing/2014/main" id="{B72E13E2-50DE-4A63-97D0-5E61FB2D2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3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CD4D657-E132-4164-911C-9B09CA9EB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8" y="0"/>
            <a:ext cx="4478337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2</a:t>
            </a:r>
          </a:p>
        </p:txBody>
      </p:sp>
      <p:grpSp>
        <p:nvGrpSpPr>
          <p:cNvPr id="53251" name="Group 1">
            <a:extLst>
              <a:ext uri="{FF2B5EF4-FFF2-40B4-BE49-F238E27FC236}">
                <a16:creationId xmlns:a16="http://schemas.microsoft.com/office/drawing/2014/main" id="{9178981E-49D0-4327-95DF-087C511A2A17}"/>
              </a:ext>
            </a:extLst>
          </p:cNvPr>
          <p:cNvGrpSpPr>
            <a:grpSpLocks/>
          </p:cNvGrpSpPr>
          <p:nvPr/>
        </p:nvGrpSpPr>
        <p:grpSpPr bwMode="auto">
          <a:xfrm>
            <a:off x="4192588" y="258763"/>
            <a:ext cx="1738312" cy="2057400"/>
            <a:chOff x="4114800" y="952500"/>
            <a:chExt cx="1738313" cy="2057400"/>
          </a:xfrm>
        </p:grpSpPr>
        <p:grpSp>
          <p:nvGrpSpPr>
            <p:cNvPr id="53296" name="Group 4">
              <a:extLst>
                <a:ext uri="{FF2B5EF4-FFF2-40B4-BE49-F238E27FC236}">
                  <a16:creationId xmlns:a16="http://schemas.microsoft.com/office/drawing/2014/main" id="{0CC80B7E-102C-412F-B2DD-8909EB0EB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1409700"/>
              <a:ext cx="823913" cy="647700"/>
              <a:chOff x="2601" y="1392"/>
              <a:chExt cx="519" cy="408"/>
            </a:xfrm>
          </p:grpSpPr>
          <p:sp>
            <p:nvSpPr>
              <p:cNvPr id="53302" name="Oval 5">
                <a:extLst>
                  <a:ext uri="{FF2B5EF4-FFF2-40B4-BE49-F238E27FC236}">
                    <a16:creationId xmlns:a16="http://schemas.microsoft.com/office/drawing/2014/main" id="{3B0EFF58-6B04-4F2E-8A09-0CCD31392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303" name="Text Box 6">
                <a:extLst>
                  <a:ext uri="{FF2B5EF4-FFF2-40B4-BE49-F238E27FC236}">
                    <a16:creationId xmlns:a16="http://schemas.microsoft.com/office/drawing/2014/main" id="{E4C1ADB8-E189-4EB7-810D-FAE397EF8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53297" name="Line 7">
              <a:extLst>
                <a:ext uri="{FF2B5EF4-FFF2-40B4-BE49-F238E27FC236}">
                  <a16:creationId xmlns:a16="http://schemas.microsoft.com/office/drawing/2014/main" id="{AECCF719-290C-4422-8773-C7631CACD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713" y="9525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298" name="Line 8">
              <a:extLst>
                <a:ext uri="{FF2B5EF4-FFF2-40B4-BE49-F238E27FC236}">
                  <a16:creationId xmlns:a16="http://schemas.microsoft.com/office/drawing/2014/main" id="{53C44FCF-7F84-40C2-8470-44BF99AC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19812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3299" name="Group 9">
              <a:extLst>
                <a:ext uri="{FF2B5EF4-FFF2-40B4-BE49-F238E27FC236}">
                  <a16:creationId xmlns:a16="http://schemas.microsoft.com/office/drawing/2014/main" id="{0946B2A4-6357-4415-AEC9-695DAEC1C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2362200"/>
              <a:ext cx="823913" cy="647700"/>
              <a:chOff x="2601" y="1392"/>
              <a:chExt cx="519" cy="408"/>
            </a:xfrm>
          </p:grpSpPr>
          <p:sp>
            <p:nvSpPr>
              <p:cNvPr id="53300" name="Oval 10">
                <a:extLst>
                  <a:ext uri="{FF2B5EF4-FFF2-40B4-BE49-F238E27FC236}">
                    <a16:creationId xmlns:a16="http://schemas.microsoft.com/office/drawing/2014/main" id="{7A8103FE-5248-4042-961F-E6FBB6D28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01" name="Text Box 11">
                <a:extLst>
                  <a:ext uri="{FF2B5EF4-FFF2-40B4-BE49-F238E27FC236}">
                    <a16:creationId xmlns:a16="http://schemas.microsoft.com/office/drawing/2014/main" id="{82E366A9-9C01-4418-ACDE-C936F5A64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sp>
        <p:nvSpPr>
          <p:cNvPr id="53252" name="Text Box 12">
            <a:extLst>
              <a:ext uri="{FF2B5EF4-FFF2-40B4-BE49-F238E27FC236}">
                <a16:creationId xmlns:a16="http://schemas.microsoft.com/office/drawing/2014/main" id="{902308F9-15F8-474F-810E-25CEABE2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19200"/>
            <a:ext cx="3195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Make 2 red.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Parent is black so done.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C6E17E3-2534-4C22-A88F-A0DB00BB6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3513" y="2844800"/>
            <a:ext cx="4799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Insert 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85C073-675E-4251-A22C-05082375F19F}"/>
              </a:ext>
            </a:extLst>
          </p:cNvPr>
          <p:cNvGrpSpPr>
            <a:grpSpLocks/>
          </p:cNvGrpSpPr>
          <p:nvPr/>
        </p:nvGrpSpPr>
        <p:grpSpPr bwMode="auto">
          <a:xfrm>
            <a:off x="3484563" y="2500313"/>
            <a:ext cx="2301875" cy="2638425"/>
            <a:chOff x="4107968" y="955936"/>
            <a:chExt cx="2728913" cy="2971800"/>
          </a:xfrm>
        </p:grpSpPr>
        <p:grpSp>
          <p:nvGrpSpPr>
            <p:cNvPr id="53283" name="Group 8">
              <a:extLst>
                <a:ext uri="{FF2B5EF4-FFF2-40B4-BE49-F238E27FC236}">
                  <a16:creationId xmlns:a16="http://schemas.microsoft.com/office/drawing/2014/main" id="{4DCABEAB-FC3D-47C3-B0D5-518666424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2362200"/>
              <a:ext cx="823913" cy="647700"/>
              <a:chOff x="2601" y="1392"/>
              <a:chExt cx="519" cy="408"/>
            </a:xfrm>
          </p:grpSpPr>
          <p:sp>
            <p:nvSpPr>
              <p:cNvPr id="53294" name="Oval 9">
                <a:extLst>
                  <a:ext uri="{FF2B5EF4-FFF2-40B4-BE49-F238E27FC236}">
                    <a16:creationId xmlns:a16="http://schemas.microsoft.com/office/drawing/2014/main" id="{876BC9E8-58FF-48BB-975E-CA04D799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95" name="Text Box 10">
                <a:extLst>
                  <a:ext uri="{FF2B5EF4-FFF2-40B4-BE49-F238E27FC236}">
                    <a16:creationId xmlns:a16="http://schemas.microsoft.com/office/drawing/2014/main" id="{46C2D723-8231-4892-A9B5-061AE3A68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3284" name="Group 40">
              <a:extLst>
                <a:ext uri="{FF2B5EF4-FFF2-40B4-BE49-F238E27FC236}">
                  <a16:creationId xmlns:a16="http://schemas.microsoft.com/office/drawing/2014/main" id="{24210BFB-C178-4C77-BBA1-3AEA191E3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7968" y="955936"/>
              <a:ext cx="2728913" cy="2971800"/>
              <a:chOff x="4114800" y="952500"/>
              <a:chExt cx="2728913" cy="2971800"/>
            </a:xfrm>
          </p:grpSpPr>
          <p:grpSp>
            <p:nvGrpSpPr>
              <p:cNvPr id="53285" name="Group 3">
                <a:extLst>
                  <a:ext uri="{FF2B5EF4-FFF2-40B4-BE49-F238E27FC236}">
                    <a16:creationId xmlns:a16="http://schemas.microsoft.com/office/drawing/2014/main" id="{E780C4BB-7790-4F75-8890-C935AE463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4800" y="1409700"/>
                <a:ext cx="823913" cy="647700"/>
                <a:chOff x="2601" y="1392"/>
                <a:chExt cx="519" cy="408"/>
              </a:xfrm>
            </p:grpSpPr>
            <p:sp>
              <p:nvSpPr>
                <p:cNvPr id="53292" name="Oval 4">
                  <a:extLst>
                    <a:ext uri="{FF2B5EF4-FFF2-40B4-BE49-F238E27FC236}">
                      <a16:creationId xmlns:a16="http://schemas.microsoft.com/office/drawing/2014/main" id="{80E8650B-5457-4D22-9D19-205DC9D43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1" y="1392"/>
                  <a:ext cx="519" cy="4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293" name="Text Box 5">
                  <a:extLst>
                    <a:ext uri="{FF2B5EF4-FFF2-40B4-BE49-F238E27FC236}">
                      <a16:creationId xmlns:a16="http://schemas.microsoft.com/office/drawing/2014/main" id="{24727783-2AE8-4B69-8B65-198CD4595F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1440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8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3286" name="Line 6">
                <a:extLst>
                  <a:ext uri="{FF2B5EF4-FFF2-40B4-BE49-F238E27FC236}">
                    <a16:creationId xmlns:a16="http://schemas.microsoft.com/office/drawing/2014/main" id="{C06EFEC7-AD11-4488-83B7-4173646D1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7713" y="9525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287" name="Line 7">
                <a:extLst>
                  <a:ext uri="{FF2B5EF4-FFF2-40B4-BE49-F238E27FC236}">
                    <a16:creationId xmlns:a16="http://schemas.microsoft.com/office/drawing/2014/main" id="{B9BD656B-C5F4-4691-860F-C865A29E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81200"/>
                <a:ext cx="4572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288" name="Line 11">
                <a:extLst>
                  <a:ext uri="{FF2B5EF4-FFF2-40B4-BE49-F238E27FC236}">
                    <a16:creationId xmlns:a16="http://schemas.microsoft.com/office/drawing/2014/main" id="{4B702DF8-68D6-4EAC-8B8E-1C2E31B35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1200" y="2895600"/>
                <a:ext cx="4572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53289" name="Group 12">
                <a:extLst>
                  <a:ext uri="{FF2B5EF4-FFF2-40B4-BE49-F238E27FC236}">
                    <a16:creationId xmlns:a16="http://schemas.microsoft.com/office/drawing/2014/main" id="{6EF075FA-FB31-4AF0-B5C1-13EBF8ED9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9800" y="3276600"/>
                <a:ext cx="823913" cy="647700"/>
                <a:chOff x="2601" y="1392"/>
                <a:chExt cx="519" cy="408"/>
              </a:xfrm>
            </p:grpSpPr>
            <p:sp>
              <p:nvSpPr>
                <p:cNvPr id="53290" name="Oval 13">
                  <a:extLst>
                    <a:ext uri="{FF2B5EF4-FFF2-40B4-BE49-F238E27FC236}">
                      <a16:creationId xmlns:a16="http://schemas.microsoft.com/office/drawing/2014/main" id="{6BDC3A5D-4B7B-4141-B95B-B6FC13777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1" y="1392"/>
                  <a:ext cx="519" cy="4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800" b="1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291" name="Text Box 14">
                  <a:extLst>
                    <a:ext uri="{FF2B5EF4-FFF2-40B4-BE49-F238E27FC236}">
                      <a16:creationId xmlns:a16="http://schemas.microsoft.com/office/drawing/2014/main" id="{1A3ADC2D-485F-4551-91FC-8AAFAF948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1440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80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</p:grpSp>
      <p:sp>
        <p:nvSpPr>
          <p:cNvPr id="53" name="Text Box 16">
            <a:extLst>
              <a:ext uri="{FF2B5EF4-FFF2-40B4-BE49-F238E27FC236}">
                <a16:creationId xmlns:a16="http://schemas.microsoft.com/office/drawing/2014/main" id="{5638A238-F44C-427B-881A-C479ADF2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198938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Insert 3.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Red-Red Rule violation.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Left Rotation needed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029DCC-938E-45D2-A3EB-CFA01D1A90D7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4973638"/>
            <a:ext cx="2473325" cy="1649412"/>
            <a:chOff x="3246438" y="3314700"/>
            <a:chExt cx="2987675" cy="2043113"/>
          </a:xfrm>
        </p:grpSpPr>
        <p:grpSp>
          <p:nvGrpSpPr>
            <p:cNvPr id="53271" name="Group 17">
              <a:extLst>
                <a:ext uri="{FF2B5EF4-FFF2-40B4-BE49-F238E27FC236}">
                  <a16:creationId xmlns:a16="http://schemas.microsoft.com/office/drawing/2014/main" id="{87256D0F-5146-4CB2-9882-3E776D296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771900"/>
              <a:ext cx="823913" cy="647700"/>
              <a:chOff x="2601" y="1392"/>
              <a:chExt cx="519" cy="408"/>
            </a:xfrm>
          </p:grpSpPr>
          <p:sp>
            <p:nvSpPr>
              <p:cNvPr id="53281" name="Oval 18">
                <a:extLst>
                  <a:ext uri="{FF2B5EF4-FFF2-40B4-BE49-F238E27FC236}">
                    <a16:creationId xmlns:a16="http://schemas.microsoft.com/office/drawing/2014/main" id="{75C499BF-D419-4954-89EF-9AF47D763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82" name="Text Box 19">
                <a:extLst>
                  <a:ext uri="{FF2B5EF4-FFF2-40B4-BE49-F238E27FC236}">
                    <a16:creationId xmlns:a16="http://schemas.microsoft.com/office/drawing/2014/main" id="{F07A1251-5C10-4EA8-B3AF-9712424F3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3272" name="Line 20">
              <a:extLst>
                <a:ext uri="{FF2B5EF4-FFF2-40B4-BE49-F238E27FC236}">
                  <a16:creationId xmlns:a16="http://schemas.microsoft.com/office/drawing/2014/main" id="{DFE4BBF5-8E72-416F-B6D6-081D03321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313" y="33147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273" name="Line 21">
              <a:extLst>
                <a:ext uri="{FF2B5EF4-FFF2-40B4-BE49-F238E27FC236}">
                  <a16:creationId xmlns:a16="http://schemas.microsoft.com/office/drawing/2014/main" id="{2F6D43A6-CED8-4463-8EBB-BB68BF276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343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3274" name="Group 22">
              <a:extLst>
                <a:ext uri="{FF2B5EF4-FFF2-40B4-BE49-F238E27FC236}">
                  <a16:creationId xmlns:a16="http://schemas.microsoft.com/office/drawing/2014/main" id="{E30DD3FF-AA82-4624-9E47-5B885861E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438" y="4697413"/>
              <a:ext cx="823912" cy="647700"/>
              <a:chOff x="2601" y="1392"/>
              <a:chExt cx="519" cy="408"/>
            </a:xfrm>
          </p:grpSpPr>
          <p:sp>
            <p:nvSpPr>
              <p:cNvPr id="53279" name="Oval 23">
                <a:extLst>
                  <a:ext uri="{FF2B5EF4-FFF2-40B4-BE49-F238E27FC236}">
                    <a16:creationId xmlns:a16="http://schemas.microsoft.com/office/drawing/2014/main" id="{AF739AB7-3056-4CDC-987F-3A3B21008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80" name="Text Box 24">
                <a:extLst>
                  <a:ext uri="{FF2B5EF4-FFF2-40B4-BE49-F238E27FC236}">
                    <a16:creationId xmlns:a16="http://schemas.microsoft.com/office/drawing/2014/main" id="{BC7AD901-FE07-47B3-B263-F9CFA2AE4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3275" name="Group 26">
              <a:extLst>
                <a:ext uri="{FF2B5EF4-FFF2-40B4-BE49-F238E27FC236}">
                  <a16:creationId xmlns:a16="http://schemas.microsoft.com/office/drawing/2014/main" id="{B056508F-BB41-4C91-BD9F-E02252C5C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710113"/>
              <a:ext cx="823913" cy="647700"/>
              <a:chOff x="2601" y="1392"/>
              <a:chExt cx="519" cy="408"/>
            </a:xfrm>
          </p:grpSpPr>
          <p:sp>
            <p:nvSpPr>
              <p:cNvPr id="53277" name="Oval 27">
                <a:extLst>
                  <a:ext uri="{FF2B5EF4-FFF2-40B4-BE49-F238E27FC236}">
                    <a16:creationId xmlns:a16="http://schemas.microsoft.com/office/drawing/2014/main" id="{6A033A9F-D25F-48C5-A541-9C238DC42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78" name="Text Box 28">
                <a:extLst>
                  <a:ext uri="{FF2B5EF4-FFF2-40B4-BE49-F238E27FC236}">
                    <a16:creationId xmlns:a16="http://schemas.microsoft.com/office/drawing/2014/main" id="{9564F794-F1C1-4A63-B827-CC61F8E22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3276" name="Line 29">
              <a:extLst>
                <a:ext uri="{FF2B5EF4-FFF2-40B4-BE49-F238E27FC236}">
                  <a16:creationId xmlns:a16="http://schemas.microsoft.com/office/drawing/2014/main" id="{705AEC58-B9BC-419C-99EF-13A4F7F41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600" y="43434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06902AE-C82C-4D12-96F6-6762A119530D}"/>
              </a:ext>
            </a:extLst>
          </p:cNvPr>
          <p:cNvGrpSpPr>
            <a:grpSpLocks/>
          </p:cNvGrpSpPr>
          <p:nvPr/>
        </p:nvGrpSpPr>
        <p:grpSpPr bwMode="auto">
          <a:xfrm>
            <a:off x="6411913" y="5092700"/>
            <a:ext cx="2606675" cy="1663700"/>
            <a:chOff x="3246438" y="3314700"/>
            <a:chExt cx="2987675" cy="2043113"/>
          </a:xfrm>
        </p:grpSpPr>
        <p:grpSp>
          <p:nvGrpSpPr>
            <p:cNvPr id="53259" name="Group 17">
              <a:extLst>
                <a:ext uri="{FF2B5EF4-FFF2-40B4-BE49-F238E27FC236}">
                  <a16:creationId xmlns:a16="http://schemas.microsoft.com/office/drawing/2014/main" id="{388F24E9-B050-42F7-8AA0-1F6B61D0B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771902"/>
              <a:ext cx="823913" cy="719138"/>
              <a:chOff x="2601" y="1392"/>
              <a:chExt cx="519" cy="453"/>
            </a:xfrm>
          </p:grpSpPr>
          <p:sp>
            <p:nvSpPr>
              <p:cNvPr id="53269" name="Oval 18">
                <a:extLst>
                  <a:ext uri="{FF2B5EF4-FFF2-40B4-BE49-F238E27FC236}">
                    <a16:creationId xmlns:a16="http://schemas.microsoft.com/office/drawing/2014/main" id="{90C5C13C-0512-4B89-AC3E-111D7B98A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70" name="Text Box 19">
                <a:extLst>
                  <a:ext uri="{FF2B5EF4-FFF2-40B4-BE49-F238E27FC236}">
                    <a16:creationId xmlns:a16="http://schemas.microsoft.com/office/drawing/2014/main" id="{D0B77910-A13C-4124-A262-CBFCB381A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78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3260" name="Line 20">
              <a:extLst>
                <a:ext uri="{FF2B5EF4-FFF2-40B4-BE49-F238E27FC236}">
                  <a16:creationId xmlns:a16="http://schemas.microsoft.com/office/drawing/2014/main" id="{786CFAE3-9E1F-4A56-BA9B-0D9BFBA3C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313" y="33147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3261" name="Line 21">
              <a:extLst>
                <a:ext uri="{FF2B5EF4-FFF2-40B4-BE49-F238E27FC236}">
                  <a16:creationId xmlns:a16="http://schemas.microsoft.com/office/drawing/2014/main" id="{8CEA4768-7B1C-4221-BC56-AF0D910D1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343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3262" name="Group 22">
              <a:extLst>
                <a:ext uri="{FF2B5EF4-FFF2-40B4-BE49-F238E27FC236}">
                  <a16:creationId xmlns:a16="http://schemas.microsoft.com/office/drawing/2014/main" id="{B164FB4D-7AE5-4F38-AA89-51DB089A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438" y="4697413"/>
              <a:ext cx="823912" cy="647700"/>
              <a:chOff x="2601" y="1392"/>
              <a:chExt cx="519" cy="408"/>
            </a:xfrm>
          </p:grpSpPr>
          <p:sp>
            <p:nvSpPr>
              <p:cNvPr id="53267" name="Oval 23">
                <a:extLst>
                  <a:ext uri="{FF2B5EF4-FFF2-40B4-BE49-F238E27FC236}">
                    <a16:creationId xmlns:a16="http://schemas.microsoft.com/office/drawing/2014/main" id="{D63ED821-9685-4F48-8DEF-1D13095E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68" name="Text Box 24">
                <a:extLst>
                  <a:ext uri="{FF2B5EF4-FFF2-40B4-BE49-F238E27FC236}">
                    <a16:creationId xmlns:a16="http://schemas.microsoft.com/office/drawing/2014/main" id="{68882525-EBF7-4897-A018-1A9F7ABC5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3263" name="Group 26">
              <a:extLst>
                <a:ext uri="{FF2B5EF4-FFF2-40B4-BE49-F238E27FC236}">
                  <a16:creationId xmlns:a16="http://schemas.microsoft.com/office/drawing/2014/main" id="{EF36B345-3516-4D4C-BE38-E600D75EB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4710113"/>
              <a:ext cx="823913" cy="647700"/>
              <a:chOff x="2601" y="1392"/>
              <a:chExt cx="519" cy="408"/>
            </a:xfrm>
          </p:grpSpPr>
          <p:sp>
            <p:nvSpPr>
              <p:cNvPr id="53265" name="Oval 27">
                <a:extLst>
                  <a:ext uri="{FF2B5EF4-FFF2-40B4-BE49-F238E27FC236}">
                    <a16:creationId xmlns:a16="http://schemas.microsoft.com/office/drawing/2014/main" id="{41DC5985-06B7-4F66-9B94-A8253027D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3266" name="Text Box 28">
                <a:extLst>
                  <a:ext uri="{FF2B5EF4-FFF2-40B4-BE49-F238E27FC236}">
                    <a16:creationId xmlns:a16="http://schemas.microsoft.com/office/drawing/2014/main" id="{74C3C535-775E-44B0-939E-FB7BDFFBE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3264" name="Line 29">
              <a:extLst>
                <a:ext uri="{FF2B5EF4-FFF2-40B4-BE49-F238E27FC236}">
                  <a16:creationId xmlns:a16="http://schemas.microsoft.com/office/drawing/2014/main" id="{1EA694A9-ED41-4472-AFFE-673D73F26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8600" y="43434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81" name="Text Box 16">
            <a:extLst>
              <a:ext uri="{FF2B5EF4-FFF2-40B4-BE49-F238E27FC236}">
                <a16:creationId xmlns:a16="http://schemas.microsoft.com/office/drawing/2014/main" id="{F5E7A28D-9E3B-4D7E-A0AA-C9BA1B86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4395788"/>
            <a:ext cx="29670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 is root so need to blacken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3" grpId="0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7799DE0-7AEC-4133-8ED6-DEA332CA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15938" y="28575"/>
            <a:ext cx="4413251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4</a:t>
            </a:r>
          </a:p>
        </p:txBody>
      </p:sp>
      <p:grpSp>
        <p:nvGrpSpPr>
          <p:cNvPr id="54275" name="Group 1">
            <a:extLst>
              <a:ext uri="{FF2B5EF4-FFF2-40B4-BE49-F238E27FC236}">
                <a16:creationId xmlns:a16="http://schemas.microsoft.com/office/drawing/2014/main" id="{54A217F7-B27B-44F4-B035-372E13F01EF7}"/>
              </a:ext>
            </a:extLst>
          </p:cNvPr>
          <p:cNvGrpSpPr>
            <a:grpSpLocks/>
          </p:cNvGrpSpPr>
          <p:nvPr/>
        </p:nvGrpSpPr>
        <p:grpSpPr bwMode="auto">
          <a:xfrm>
            <a:off x="3897313" y="358775"/>
            <a:ext cx="3201987" cy="2570163"/>
            <a:chOff x="3168650" y="3200400"/>
            <a:chExt cx="3751263" cy="2857500"/>
          </a:xfrm>
        </p:grpSpPr>
        <p:grpSp>
          <p:nvGrpSpPr>
            <p:cNvPr id="54322" name="Group 16">
              <a:extLst>
                <a:ext uri="{FF2B5EF4-FFF2-40B4-BE49-F238E27FC236}">
                  <a16:creationId xmlns:a16="http://schemas.microsoft.com/office/drawing/2014/main" id="{86516F18-2E04-4F18-AE6F-7D9541062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0" y="3657600"/>
              <a:ext cx="823913" cy="647700"/>
              <a:chOff x="2601" y="1392"/>
              <a:chExt cx="519" cy="408"/>
            </a:xfrm>
          </p:grpSpPr>
          <p:sp>
            <p:nvSpPr>
              <p:cNvPr id="54336" name="Oval 17">
                <a:extLst>
                  <a:ext uri="{FF2B5EF4-FFF2-40B4-BE49-F238E27FC236}">
                    <a16:creationId xmlns:a16="http://schemas.microsoft.com/office/drawing/2014/main" id="{B2190A0D-3638-4878-A6CF-B8C4B329C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37" name="Text Box 18">
                <a:extLst>
                  <a:ext uri="{FF2B5EF4-FFF2-40B4-BE49-F238E27FC236}">
                    <a16:creationId xmlns:a16="http://schemas.microsoft.com/office/drawing/2014/main" id="{D488213B-982E-4D5A-9593-7A99FCC21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4323" name="Line 19">
              <a:extLst>
                <a:ext uri="{FF2B5EF4-FFF2-40B4-BE49-F238E27FC236}">
                  <a16:creationId xmlns:a16="http://schemas.microsoft.com/office/drawing/2014/main" id="{02508A0D-D68E-41F7-9110-F0003ACC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2163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324" name="Line 20">
              <a:extLst>
                <a:ext uri="{FF2B5EF4-FFF2-40B4-BE49-F238E27FC236}">
                  <a16:creationId xmlns:a16="http://schemas.microsoft.com/office/drawing/2014/main" id="{3F742E6F-15E0-4321-963E-0AD009730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42291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325" name="Group 21">
              <a:extLst>
                <a:ext uri="{FF2B5EF4-FFF2-40B4-BE49-F238E27FC236}">
                  <a16:creationId xmlns:a16="http://schemas.microsoft.com/office/drawing/2014/main" id="{AAE45820-76C5-4F0B-AD61-32FD75A85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650" y="4610100"/>
              <a:ext cx="823913" cy="647700"/>
              <a:chOff x="2601" y="1392"/>
              <a:chExt cx="519" cy="408"/>
            </a:xfrm>
          </p:grpSpPr>
          <p:sp>
            <p:nvSpPr>
              <p:cNvPr id="54334" name="Oval 22">
                <a:extLst>
                  <a:ext uri="{FF2B5EF4-FFF2-40B4-BE49-F238E27FC236}">
                    <a16:creationId xmlns:a16="http://schemas.microsoft.com/office/drawing/2014/main" id="{5262CD6D-1A78-497D-B026-BDE38D786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35" name="Text Box 23">
                <a:extLst>
                  <a:ext uri="{FF2B5EF4-FFF2-40B4-BE49-F238E27FC236}">
                    <a16:creationId xmlns:a16="http://schemas.microsoft.com/office/drawing/2014/main" id="{65979EAA-B9C0-4B74-A326-CF61AFC24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4326" name="Group 24">
              <a:extLst>
                <a:ext uri="{FF2B5EF4-FFF2-40B4-BE49-F238E27FC236}">
                  <a16:creationId xmlns:a16="http://schemas.microsoft.com/office/drawing/2014/main" id="{990F8A19-55DB-4EB4-99A0-AA745306C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4572000"/>
              <a:ext cx="823912" cy="647700"/>
              <a:chOff x="2601" y="1392"/>
              <a:chExt cx="519" cy="408"/>
            </a:xfrm>
          </p:grpSpPr>
          <p:sp>
            <p:nvSpPr>
              <p:cNvPr id="54332" name="Oval 25">
                <a:extLst>
                  <a:ext uri="{FF2B5EF4-FFF2-40B4-BE49-F238E27FC236}">
                    <a16:creationId xmlns:a16="http://schemas.microsoft.com/office/drawing/2014/main" id="{1073AF17-9227-48A5-817B-A5CA6C90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33" name="Text Box 26">
                <a:extLst>
                  <a:ext uri="{FF2B5EF4-FFF2-40B4-BE49-F238E27FC236}">
                    <a16:creationId xmlns:a16="http://schemas.microsoft.com/office/drawing/2014/main" id="{C46EB8B0-B9C0-4BA2-B354-E6D73472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4327" name="Line 27">
              <a:extLst>
                <a:ext uri="{FF2B5EF4-FFF2-40B4-BE49-F238E27FC236}">
                  <a16:creationId xmlns:a16="http://schemas.microsoft.com/office/drawing/2014/main" id="{2071C4C9-2625-4CAA-A996-83F6C3A8A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4450" y="42291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328" name="Line 28">
              <a:extLst>
                <a:ext uri="{FF2B5EF4-FFF2-40B4-BE49-F238E27FC236}">
                  <a16:creationId xmlns:a16="http://schemas.microsoft.com/office/drawing/2014/main" id="{166870BE-1A2B-40CD-BF97-FB4FDB669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13" y="50673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329" name="Group 29">
              <a:extLst>
                <a:ext uri="{FF2B5EF4-FFF2-40B4-BE49-F238E27FC236}">
                  <a16:creationId xmlns:a16="http://schemas.microsoft.com/office/drawing/2014/main" id="{3C1AAA82-3ECB-45DD-B8C8-BC0635E77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5410200"/>
              <a:ext cx="823913" cy="647700"/>
              <a:chOff x="2601" y="1392"/>
              <a:chExt cx="519" cy="408"/>
            </a:xfrm>
          </p:grpSpPr>
          <p:sp>
            <p:nvSpPr>
              <p:cNvPr id="54330" name="Oval 30">
                <a:extLst>
                  <a:ext uri="{FF2B5EF4-FFF2-40B4-BE49-F238E27FC236}">
                    <a16:creationId xmlns:a16="http://schemas.microsoft.com/office/drawing/2014/main" id="{06E951F8-F71A-4BB0-8454-7C1E3B02C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31" name="Text Box 31">
                <a:extLst>
                  <a:ext uri="{FF2B5EF4-FFF2-40B4-BE49-F238E27FC236}">
                    <a16:creationId xmlns:a16="http://schemas.microsoft.com/office/drawing/2014/main" id="{14950A74-FEEA-4EF6-BF7E-AE2957807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54276" name="Text Box 32">
            <a:extLst>
              <a:ext uri="{FF2B5EF4-FFF2-40B4-BE49-F238E27FC236}">
                <a16:creationId xmlns:a16="http://schemas.microsoft.com/office/drawing/2014/main" id="{11FE08A6-8DC9-40B7-92F5-F26CD8E3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55738"/>
            <a:ext cx="2952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When adding 4 parent is black so done.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DCE2CC8-ABCA-43DD-BE52-0156B5DC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49275" y="2636838"/>
            <a:ext cx="4246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Insert 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471287-727C-4D93-8F5C-7433967C6619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3357563"/>
            <a:ext cx="3698875" cy="3197225"/>
            <a:chOff x="3168650" y="838200"/>
            <a:chExt cx="4741863" cy="3771900"/>
          </a:xfrm>
        </p:grpSpPr>
        <p:grpSp>
          <p:nvGrpSpPr>
            <p:cNvPr id="54302" name="Group 3">
              <a:extLst>
                <a:ext uri="{FF2B5EF4-FFF2-40B4-BE49-F238E27FC236}">
                  <a16:creationId xmlns:a16="http://schemas.microsoft.com/office/drawing/2014/main" id="{446346D0-E887-42D3-8F88-928D16155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0" y="1295400"/>
              <a:ext cx="823913" cy="647700"/>
              <a:chOff x="2601" y="1392"/>
              <a:chExt cx="519" cy="408"/>
            </a:xfrm>
          </p:grpSpPr>
          <p:sp>
            <p:nvSpPr>
              <p:cNvPr id="54320" name="Oval 4">
                <a:extLst>
                  <a:ext uri="{FF2B5EF4-FFF2-40B4-BE49-F238E27FC236}">
                    <a16:creationId xmlns:a16="http://schemas.microsoft.com/office/drawing/2014/main" id="{431910B6-03C6-449D-9E1E-762B74A6B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21" name="Text Box 5">
                <a:extLst>
                  <a:ext uri="{FF2B5EF4-FFF2-40B4-BE49-F238E27FC236}">
                    <a16:creationId xmlns:a16="http://schemas.microsoft.com/office/drawing/2014/main" id="{5564416D-B0E4-4323-A7F4-E6920AF83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4303" name="Line 6">
              <a:extLst>
                <a:ext uri="{FF2B5EF4-FFF2-40B4-BE49-F238E27FC236}">
                  <a16:creationId xmlns:a16="http://schemas.microsoft.com/office/drawing/2014/main" id="{0E6626B6-2190-4B51-90FE-EC6EC9AE0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216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304" name="Line 7">
              <a:extLst>
                <a:ext uri="{FF2B5EF4-FFF2-40B4-BE49-F238E27FC236}">
                  <a16:creationId xmlns:a16="http://schemas.microsoft.com/office/drawing/2014/main" id="{95D074A2-AFCF-4770-827E-49513DAAC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18669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305" name="Group 8">
              <a:extLst>
                <a:ext uri="{FF2B5EF4-FFF2-40B4-BE49-F238E27FC236}">
                  <a16:creationId xmlns:a16="http://schemas.microsoft.com/office/drawing/2014/main" id="{8A234417-044D-465C-83E6-55B70AE77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650" y="2247900"/>
              <a:ext cx="823913" cy="647700"/>
              <a:chOff x="2601" y="1392"/>
              <a:chExt cx="519" cy="408"/>
            </a:xfrm>
          </p:grpSpPr>
          <p:sp>
            <p:nvSpPr>
              <p:cNvPr id="54318" name="Oval 9">
                <a:extLst>
                  <a:ext uri="{FF2B5EF4-FFF2-40B4-BE49-F238E27FC236}">
                    <a16:creationId xmlns:a16="http://schemas.microsoft.com/office/drawing/2014/main" id="{A5A0E72F-CAB6-4FF9-A90B-A08DE3436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19" name="Text Box 10">
                <a:extLst>
                  <a:ext uri="{FF2B5EF4-FFF2-40B4-BE49-F238E27FC236}">
                    <a16:creationId xmlns:a16="http://schemas.microsoft.com/office/drawing/2014/main" id="{EFFFAB6A-AAA7-4F2A-A921-3382C9BDA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4306" name="Group 11">
              <a:extLst>
                <a:ext uri="{FF2B5EF4-FFF2-40B4-BE49-F238E27FC236}">
                  <a16:creationId xmlns:a16="http://schemas.microsoft.com/office/drawing/2014/main" id="{BA3EFB3E-74AF-438D-B8F6-A15D61B8A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209800"/>
              <a:ext cx="823912" cy="647700"/>
              <a:chOff x="2601" y="1392"/>
              <a:chExt cx="519" cy="408"/>
            </a:xfrm>
          </p:grpSpPr>
          <p:sp>
            <p:nvSpPr>
              <p:cNvPr id="54316" name="Oval 12">
                <a:extLst>
                  <a:ext uri="{FF2B5EF4-FFF2-40B4-BE49-F238E27FC236}">
                    <a16:creationId xmlns:a16="http://schemas.microsoft.com/office/drawing/2014/main" id="{F147C780-59D9-41F3-BCE2-CF557F9D0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17" name="Text Box 13">
                <a:extLst>
                  <a:ext uri="{FF2B5EF4-FFF2-40B4-BE49-F238E27FC236}">
                    <a16:creationId xmlns:a16="http://schemas.microsoft.com/office/drawing/2014/main" id="{A93F7F1F-765F-424F-A107-A1673E4C9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4307" name="Line 14">
              <a:extLst>
                <a:ext uri="{FF2B5EF4-FFF2-40B4-BE49-F238E27FC236}">
                  <a16:creationId xmlns:a16="http://schemas.microsoft.com/office/drawing/2014/main" id="{87E074BC-ECEA-4759-95C9-25CFE3F4B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445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308" name="Line 15">
              <a:extLst>
                <a:ext uri="{FF2B5EF4-FFF2-40B4-BE49-F238E27FC236}">
                  <a16:creationId xmlns:a16="http://schemas.microsoft.com/office/drawing/2014/main" id="{1733E42D-7820-45CD-937C-FD007F526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3113" y="27051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309" name="Group 16">
              <a:extLst>
                <a:ext uri="{FF2B5EF4-FFF2-40B4-BE49-F238E27FC236}">
                  <a16:creationId xmlns:a16="http://schemas.microsoft.com/office/drawing/2014/main" id="{7043CB36-A146-4528-844D-2DF7EEE7B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3048000"/>
              <a:ext cx="823913" cy="647700"/>
              <a:chOff x="2601" y="1392"/>
              <a:chExt cx="519" cy="408"/>
            </a:xfrm>
          </p:grpSpPr>
          <p:sp>
            <p:nvSpPr>
              <p:cNvPr id="54314" name="Oval 17">
                <a:extLst>
                  <a:ext uri="{FF2B5EF4-FFF2-40B4-BE49-F238E27FC236}">
                    <a16:creationId xmlns:a16="http://schemas.microsoft.com/office/drawing/2014/main" id="{7177D3F4-43CB-40ED-9739-0B5020A19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15" name="Text Box 18">
                <a:extLst>
                  <a:ext uri="{FF2B5EF4-FFF2-40B4-BE49-F238E27FC236}">
                    <a16:creationId xmlns:a16="http://schemas.microsoft.com/office/drawing/2014/main" id="{84E1BDD0-F9D8-4603-B0EE-78B1E789F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4310" name="Line 19">
              <a:extLst>
                <a:ext uri="{FF2B5EF4-FFF2-40B4-BE49-F238E27FC236}">
                  <a16:creationId xmlns:a16="http://schemas.microsoft.com/office/drawing/2014/main" id="{10026FE9-1CEB-4BAB-AEDF-2510C9547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3713" y="36195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311" name="Group 20">
              <a:extLst>
                <a:ext uri="{FF2B5EF4-FFF2-40B4-BE49-F238E27FC236}">
                  <a16:creationId xmlns:a16="http://schemas.microsoft.com/office/drawing/2014/main" id="{5A443965-24CA-4BF2-B3C4-E9FA6A365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600" y="3962400"/>
              <a:ext cx="823913" cy="647700"/>
              <a:chOff x="2601" y="1392"/>
              <a:chExt cx="519" cy="408"/>
            </a:xfrm>
          </p:grpSpPr>
          <p:sp>
            <p:nvSpPr>
              <p:cNvPr id="54312" name="Oval 21">
                <a:extLst>
                  <a:ext uri="{FF2B5EF4-FFF2-40B4-BE49-F238E27FC236}">
                    <a16:creationId xmlns:a16="http://schemas.microsoft.com/office/drawing/2014/main" id="{65D62FFA-52DE-49AB-8519-6554368B1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13" name="Text Box 22">
                <a:extLst>
                  <a:ext uri="{FF2B5EF4-FFF2-40B4-BE49-F238E27FC236}">
                    <a16:creationId xmlns:a16="http://schemas.microsoft.com/office/drawing/2014/main" id="{6645F845-6541-4391-BAF8-1B92DDED0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ECC28-1584-47EB-86EA-5E16ABC4ED96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3357563"/>
            <a:ext cx="3238500" cy="3086100"/>
            <a:chOff x="3168650" y="838200"/>
            <a:chExt cx="3827463" cy="3009900"/>
          </a:xfrm>
        </p:grpSpPr>
        <p:grpSp>
          <p:nvGrpSpPr>
            <p:cNvPr id="54282" name="Group 3">
              <a:extLst>
                <a:ext uri="{FF2B5EF4-FFF2-40B4-BE49-F238E27FC236}">
                  <a16:creationId xmlns:a16="http://schemas.microsoft.com/office/drawing/2014/main" id="{704F6394-03B5-42F0-92F6-A2F25E4DC0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0" y="1295400"/>
              <a:ext cx="823913" cy="647700"/>
              <a:chOff x="2601" y="1392"/>
              <a:chExt cx="519" cy="408"/>
            </a:xfrm>
          </p:grpSpPr>
          <p:sp>
            <p:nvSpPr>
              <p:cNvPr id="54300" name="Oval 4">
                <a:extLst>
                  <a:ext uri="{FF2B5EF4-FFF2-40B4-BE49-F238E27FC236}">
                    <a16:creationId xmlns:a16="http://schemas.microsoft.com/office/drawing/2014/main" id="{75B0155B-944F-4D9A-ABD6-59E9B6337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301" name="Text Box 5">
                <a:extLst>
                  <a:ext uri="{FF2B5EF4-FFF2-40B4-BE49-F238E27FC236}">
                    <a16:creationId xmlns:a16="http://schemas.microsoft.com/office/drawing/2014/main" id="{6C8B4AC7-244A-47D7-9127-E45D32542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4283" name="Line 6">
              <a:extLst>
                <a:ext uri="{FF2B5EF4-FFF2-40B4-BE49-F238E27FC236}">
                  <a16:creationId xmlns:a16="http://schemas.microsoft.com/office/drawing/2014/main" id="{FDA74E5D-6B07-4E59-B7FB-B1F483F52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216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284" name="Line 7">
              <a:extLst>
                <a:ext uri="{FF2B5EF4-FFF2-40B4-BE49-F238E27FC236}">
                  <a16:creationId xmlns:a16="http://schemas.microsoft.com/office/drawing/2014/main" id="{6973FE68-1A23-4475-BF22-79F13C8D3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18669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285" name="Group 8">
              <a:extLst>
                <a:ext uri="{FF2B5EF4-FFF2-40B4-BE49-F238E27FC236}">
                  <a16:creationId xmlns:a16="http://schemas.microsoft.com/office/drawing/2014/main" id="{C1EF38CF-3D6B-4D89-BE20-41347D978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650" y="2247900"/>
              <a:ext cx="823913" cy="647700"/>
              <a:chOff x="2601" y="1392"/>
              <a:chExt cx="519" cy="408"/>
            </a:xfrm>
          </p:grpSpPr>
          <p:sp>
            <p:nvSpPr>
              <p:cNvPr id="54298" name="Oval 9">
                <a:extLst>
                  <a:ext uri="{FF2B5EF4-FFF2-40B4-BE49-F238E27FC236}">
                    <a16:creationId xmlns:a16="http://schemas.microsoft.com/office/drawing/2014/main" id="{276F300E-24BD-4E1D-A819-383C44469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299" name="Text Box 10">
                <a:extLst>
                  <a:ext uri="{FF2B5EF4-FFF2-40B4-BE49-F238E27FC236}">
                    <a16:creationId xmlns:a16="http://schemas.microsoft.com/office/drawing/2014/main" id="{368BBC80-7432-4E36-96E0-F64C3A2F7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4286" name="Group 11">
              <a:extLst>
                <a:ext uri="{FF2B5EF4-FFF2-40B4-BE49-F238E27FC236}">
                  <a16:creationId xmlns:a16="http://schemas.microsoft.com/office/drawing/2014/main" id="{775B2A68-C4E0-49C0-B212-BA21F40C8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209800"/>
              <a:ext cx="823913" cy="647700"/>
              <a:chOff x="2601" y="1392"/>
              <a:chExt cx="519" cy="408"/>
            </a:xfrm>
          </p:grpSpPr>
          <p:sp>
            <p:nvSpPr>
              <p:cNvPr id="54296" name="Oval 12">
                <a:extLst>
                  <a:ext uri="{FF2B5EF4-FFF2-40B4-BE49-F238E27FC236}">
                    <a16:creationId xmlns:a16="http://schemas.microsoft.com/office/drawing/2014/main" id="{BFC48DA4-633A-45F8-8C27-7E1C19C1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4297" name="Text Box 13">
                <a:extLst>
                  <a:ext uri="{FF2B5EF4-FFF2-40B4-BE49-F238E27FC236}">
                    <a16:creationId xmlns:a16="http://schemas.microsoft.com/office/drawing/2014/main" id="{A9E67B7A-B7A8-4DCA-99FF-1FC757C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316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4287" name="Line 14">
              <a:extLst>
                <a:ext uri="{FF2B5EF4-FFF2-40B4-BE49-F238E27FC236}">
                  <a16:creationId xmlns:a16="http://schemas.microsoft.com/office/drawing/2014/main" id="{4075AEC9-FB7B-48E8-B6E9-2CE68BB05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445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4288" name="Line 15">
              <a:extLst>
                <a:ext uri="{FF2B5EF4-FFF2-40B4-BE49-F238E27FC236}">
                  <a16:creationId xmlns:a16="http://schemas.microsoft.com/office/drawing/2014/main" id="{12EC2B1B-7E73-4963-915C-BC6A2D515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743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289" name="Group 16">
              <a:extLst>
                <a:ext uri="{FF2B5EF4-FFF2-40B4-BE49-F238E27FC236}">
                  <a16:creationId xmlns:a16="http://schemas.microsoft.com/office/drawing/2014/main" id="{185674F6-6941-4288-88F5-6C29D733A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3162300"/>
              <a:ext cx="823913" cy="647700"/>
              <a:chOff x="2601" y="1392"/>
              <a:chExt cx="519" cy="408"/>
            </a:xfrm>
          </p:grpSpPr>
          <p:sp>
            <p:nvSpPr>
              <p:cNvPr id="54294" name="Oval 17">
                <a:extLst>
                  <a:ext uri="{FF2B5EF4-FFF2-40B4-BE49-F238E27FC236}">
                    <a16:creationId xmlns:a16="http://schemas.microsoft.com/office/drawing/2014/main" id="{100828C2-499A-4D11-AA7E-D4B0AE26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295" name="Text Box 18">
                <a:extLst>
                  <a:ext uri="{FF2B5EF4-FFF2-40B4-BE49-F238E27FC236}">
                    <a16:creationId xmlns:a16="http://schemas.microsoft.com/office/drawing/2014/main" id="{4C20162F-6B3D-4B7C-9B0F-E474CE574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316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4290" name="Line 19">
              <a:extLst>
                <a:ext uri="{FF2B5EF4-FFF2-40B4-BE49-F238E27FC236}">
                  <a16:creationId xmlns:a16="http://schemas.microsoft.com/office/drawing/2014/main" id="{1536F211-3321-4F5F-B0BB-7A0F4D9E8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2743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4291" name="Group 20">
              <a:extLst>
                <a:ext uri="{FF2B5EF4-FFF2-40B4-BE49-F238E27FC236}">
                  <a16:creationId xmlns:a16="http://schemas.microsoft.com/office/drawing/2014/main" id="{F2DEA2F3-72DE-4942-9A37-418CAAA23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00400"/>
              <a:ext cx="823913" cy="647700"/>
              <a:chOff x="2601" y="1392"/>
              <a:chExt cx="519" cy="408"/>
            </a:xfrm>
          </p:grpSpPr>
          <p:sp>
            <p:nvSpPr>
              <p:cNvPr id="54292" name="Oval 21">
                <a:extLst>
                  <a:ext uri="{FF2B5EF4-FFF2-40B4-BE49-F238E27FC236}">
                    <a16:creationId xmlns:a16="http://schemas.microsoft.com/office/drawing/2014/main" id="{392C45D9-D79F-4727-B01F-CB4BCC8C6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293" name="Text Box 22">
                <a:extLst>
                  <a:ext uri="{FF2B5EF4-FFF2-40B4-BE49-F238E27FC236}">
                    <a16:creationId xmlns:a16="http://schemas.microsoft.com/office/drawing/2014/main" id="{C4075E7D-6D28-4E6E-A89F-1DDF83F24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316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D1116E-2F84-4B5E-A29B-7CA93775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616575"/>
            <a:ext cx="3500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RBT ?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3B74CE-EDEB-4000-B7B8-BF00F442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76950"/>
            <a:ext cx="3500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No! Requires ?.....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7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D1AB3CC-DAAC-4F87-9513-7750B807F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09600"/>
            <a:ext cx="3303588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6</a:t>
            </a:r>
          </a:p>
        </p:txBody>
      </p:sp>
      <p:grpSp>
        <p:nvGrpSpPr>
          <p:cNvPr id="55299" name="Group 1">
            <a:extLst>
              <a:ext uri="{FF2B5EF4-FFF2-40B4-BE49-F238E27FC236}">
                <a16:creationId xmlns:a16="http://schemas.microsoft.com/office/drawing/2014/main" id="{D785D241-7E44-4EF9-9596-7EF8A7F88A52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60350"/>
            <a:ext cx="4062413" cy="3249613"/>
            <a:chOff x="3168650" y="838200"/>
            <a:chExt cx="4818063" cy="3848100"/>
          </a:xfrm>
        </p:grpSpPr>
        <p:grpSp>
          <p:nvGrpSpPr>
            <p:cNvPr id="55333" name="Group 3">
              <a:extLst>
                <a:ext uri="{FF2B5EF4-FFF2-40B4-BE49-F238E27FC236}">
                  <a16:creationId xmlns:a16="http://schemas.microsoft.com/office/drawing/2014/main" id="{23F35741-CEBA-4EA2-8174-731B539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0" y="1295400"/>
              <a:ext cx="823913" cy="647700"/>
              <a:chOff x="2601" y="1392"/>
              <a:chExt cx="519" cy="408"/>
            </a:xfrm>
          </p:grpSpPr>
          <p:sp>
            <p:nvSpPr>
              <p:cNvPr id="55355" name="Oval 4">
                <a:extLst>
                  <a:ext uri="{FF2B5EF4-FFF2-40B4-BE49-F238E27FC236}">
                    <a16:creationId xmlns:a16="http://schemas.microsoft.com/office/drawing/2014/main" id="{873BD3C7-B116-411B-AD40-168673A9C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56" name="Text Box 5">
                <a:extLst>
                  <a:ext uri="{FF2B5EF4-FFF2-40B4-BE49-F238E27FC236}">
                    <a16:creationId xmlns:a16="http://schemas.microsoft.com/office/drawing/2014/main" id="{F82CAF12-7AB4-4006-8F41-5EF80E0ED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5334" name="Line 6">
              <a:extLst>
                <a:ext uri="{FF2B5EF4-FFF2-40B4-BE49-F238E27FC236}">
                  <a16:creationId xmlns:a16="http://schemas.microsoft.com/office/drawing/2014/main" id="{35CAD6C8-5045-4FC6-BDB6-83684244D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216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335" name="Line 7">
              <a:extLst>
                <a:ext uri="{FF2B5EF4-FFF2-40B4-BE49-F238E27FC236}">
                  <a16:creationId xmlns:a16="http://schemas.microsoft.com/office/drawing/2014/main" id="{9FA930B7-29F8-4E0B-8CED-7F1F861D7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18669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36" name="Group 8">
              <a:extLst>
                <a:ext uri="{FF2B5EF4-FFF2-40B4-BE49-F238E27FC236}">
                  <a16:creationId xmlns:a16="http://schemas.microsoft.com/office/drawing/2014/main" id="{6B38D5DD-AD4B-49E4-8D0E-F86BC2AA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650" y="2247900"/>
              <a:ext cx="823913" cy="647700"/>
              <a:chOff x="2601" y="1392"/>
              <a:chExt cx="519" cy="408"/>
            </a:xfrm>
          </p:grpSpPr>
          <p:sp>
            <p:nvSpPr>
              <p:cNvPr id="55353" name="Oval 9">
                <a:extLst>
                  <a:ext uri="{FF2B5EF4-FFF2-40B4-BE49-F238E27FC236}">
                    <a16:creationId xmlns:a16="http://schemas.microsoft.com/office/drawing/2014/main" id="{07A5FBBE-441D-40F4-9E0C-622520CD5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54" name="Text Box 10">
                <a:extLst>
                  <a:ext uri="{FF2B5EF4-FFF2-40B4-BE49-F238E27FC236}">
                    <a16:creationId xmlns:a16="http://schemas.microsoft.com/office/drawing/2014/main" id="{8B6CC489-3162-4B36-AA8B-130197B32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5337" name="Group 11">
              <a:extLst>
                <a:ext uri="{FF2B5EF4-FFF2-40B4-BE49-F238E27FC236}">
                  <a16:creationId xmlns:a16="http://schemas.microsoft.com/office/drawing/2014/main" id="{652B0A19-5B98-4A47-B802-1E8A3BCDC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209800"/>
              <a:ext cx="823913" cy="647700"/>
              <a:chOff x="2601" y="1392"/>
              <a:chExt cx="519" cy="408"/>
            </a:xfrm>
          </p:grpSpPr>
          <p:sp>
            <p:nvSpPr>
              <p:cNvPr id="55351" name="Oval 12">
                <a:extLst>
                  <a:ext uri="{FF2B5EF4-FFF2-40B4-BE49-F238E27FC236}">
                    <a16:creationId xmlns:a16="http://schemas.microsoft.com/office/drawing/2014/main" id="{2D445D3D-39E8-4F84-837C-35937FB90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52" name="Text Box 13">
                <a:extLst>
                  <a:ext uri="{FF2B5EF4-FFF2-40B4-BE49-F238E27FC236}">
                    <a16:creationId xmlns:a16="http://schemas.microsoft.com/office/drawing/2014/main" id="{4B1E4C31-2A0C-4E12-9345-6C604735E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5338" name="Line 14">
              <a:extLst>
                <a:ext uri="{FF2B5EF4-FFF2-40B4-BE49-F238E27FC236}">
                  <a16:creationId xmlns:a16="http://schemas.microsoft.com/office/drawing/2014/main" id="{815750DD-7CC5-4B3F-9267-F74AC5F80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445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339" name="Line 15">
              <a:extLst>
                <a:ext uri="{FF2B5EF4-FFF2-40B4-BE49-F238E27FC236}">
                  <a16:creationId xmlns:a16="http://schemas.microsoft.com/office/drawing/2014/main" id="{2CABC642-30CE-4FB3-89C4-854D7F058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743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40" name="Group 16">
              <a:extLst>
                <a:ext uri="{FF2B5EF4-FFF2-40B4-BE49-F238E27FC236}">
                  <a16:creationId xmlns:a16="http://schemas.microsoft.com/office/drawing/2014/main" id="{B3E472E4-F05C-4E01-BC6B-D600724CD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3162300"/>
              <a:ext cx="823913" cy="647700"/>
              <a:chOff x="2601" y="1392"/>
              <a:chExt cx="519" cy="408"/>
            </a:xfrm>
          </p:grpSpPr>
          <p:sp>
            <p:nvSpPr>
              <p:cNvPr id="55349" name="Oval 17">
                <a:extLst>
                  <a:ext uri="{FF2B5EF4-FFF2-40B4-BE49-F238E27FC236}">
                    <a16:creationId xmlns:a16="http://schemas.microsoft.com/office/drawing/2014/main" id="{9F93A664-1EB4-437C-ACED-EB89507C9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50" name="Text Box 18">
                <a:extLst>
                  <a:ext uri="{FF2B5EF4-FFF2-40B4-BE49-F238E27FC236}">
                    <a16:creationId xmlns:a16="http://schemas.microsoft.com/office/drawing/2014/main" id="{9189504F-72B9-4905-9353-F74343F00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5341" name="Line 19">
              <a:extLst>
                <a:ext uri="{FF2B5EF4-FFF2-40B4-BE49-F238E27FC236}">
                  <a16:creationId xmlns:a16="http://schemas.microsoft.com/office/drawing/2014/main" id="{4B26C2D5-41E1-49FA-BDE0-016578884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2743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42" name="Group 20">
              <a:extLst>
                <a:ext uri="{FF2B5EF4-FFF2-40B4-BE49-F238E27FC236}">
                  <a16:creationId xmlns:a16="http://schemas.microsoft.com/office/drawing/2014/main" id="{149A014E-AC55-482E-B2F8-0735C7A8E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3200400"/>
              <a:ext cx="823913" cy="647700"/>
              <a:chOff x="2601" y="1392"/>
              <a:chExt cx="519" cy="408"/>
            </a:xfrm>
          </p:grpSpPr>
          <p:sp>
            <p:nvSpPr>
              <p:cNvPr id="55347" name="Oval 21">
                <a:extLst>
                  <a:ext uri="{FF2B5EF4-FFF2-40B4-BE49-F238E27FC236}">
                    <a16:creationId xmlns:a16="http://schemas.microsoft.com/office/drawing/2014/main" id="{BC7D0864-46C2-4818-9290-9E61D083C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48" name="Text Box 22">
                <a:extLst>
                  <a:ext uri="{FF2B5EF4-FFF2-40B4-BE49-F238E27FC236}">
                    <a16:creationId xmlns:a16="http://schemas.microsoft.com/office/drawing/2014/main" id="{30B09F7D-A317-4EE0-8C00-7A2680ECB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55343" name="Group 23">
              <a:extLst>
                <a:ext uri="{FF2B5EF4-FFF2-40B4-BE49-F238E27FC236}">
                  <a16:creationId xmlns:a16="http://schemas.microsoft.com/office/drawing/2014/main" id="{BE774DC0-131E-4444-8035-8A3355DDE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4038600"/>
              <a:ext cx="823913" cy="647700"/>
              <a:chOff x="2601" y="1392"/>
              <a:chExt cx="519" cy="408"/>
            </a:xfrm>
          </p:grpSpPr>
          <p:sp>
            <p:nvSpPr>
              <p:cNvPr id="55345" name="Oval 24">
                <a:extLst>
                  <a:ext uri="{FF2B5EF4-FFF2-40B4-BE49-F238E27FC236}">
                    <a16:creationId xmlns:a16="http://schemas.microsoft.com/office/drawing/2014/main" id="{7A22973A-B2C5-4328-B9B1-A5845C8B4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46" name="Text Box 25">
                <a:extLst>
                  <a:ext uri="{FF2B5EF4-FFF2-40B4-BE49-F238E27FC236}">
                    <a16:creationId xmlns:a16="http://schemas.microsoft.com/office/drawing/2014/main" id="{167C3438-BFC0-42AB-958B-C527409BB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55344" name="Line 26">
              <a:extLst>
                <a:ext uri="{FF2B5EF4-FFF2-40B4-BE49-F238E27FC236}">
                  <a16:creationId xmlns:a16="http://schemas.microsoft.com/office/drawing/2014/main" id="{34D47631-38F9-4CB4-A0AE-6B712479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7338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5300" name="Text Box 27">
            <a:extLst>
              <a:ext uri="{FF2B5EF4-FFF2-40B4-BE49-F238E27FC236}">
                <a16:creationId xmlns:a16="http://schemas.microsoft.com/office/drawing/2014/main" id="{AF1076E4-A556-4D8F-ADA4-A0899C9C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22438"/>
            <a:ext cx="2228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6's parent is black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so done.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A747EB-95C2-413F-8D02-7176A3A4D6F7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2951163"/>
            <a:ext cx="4903788" cy="3797300"/>
            <a:chOff x="3124200" y="838200"/>
            <a:chExt cx="5776913" cy="4686300"/>
          </a:xfrm>
        </p:grpSpPr>
        <p:grpSp>
          <p:nvGrpSpPr>
            <p:cNvPr id="55305" name="Group 3">
              <a:extLst>
                <a:ext uri="{FF2B5EF4-FFF2-40B4-BE49-F238E27FC236}">
                  <a16:creationId xmlns:a16="http://schemas.microsoft.com/office/drawing/2014/main" id="{D214ADEF-E098-4132-97F3-2815FD1E5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1295400"/>
              <a:ext cx="823913" cy="647700"/>
              <a:chOff x="2601" y="1392"/>
              <a:chExt cx="519" cy="408"/>
            </a:xfrm>
          </p:grpSpPr>
          <p:sp>
            <p:nvSpPr>
              <p:cNvPr id="55331" name="Oval 4">
                <a:extLst>
                  <a:ext uri="{FF2B5EF4-FFF2-40B4-BE49-F238E27FC236}">
                    <a16:creationId xmlns:a16="http://schemas.microsoft.com/office/drawing/2014/main" id="{B2936E01-4AF9-4878-BDF0-D3C7EB218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32" name="Text Box 5">
                <a:extLst>
                  <a:ext uri="{FF2B5EF4-FFF2-40B4-BE49-F238E27FC236}">
                    <a16:creationId xmlns:a16="http://schemas.microsoft.com/office/drawing/2014/main" id="{C5170492-0E1D-49DF-96E0-FBC089264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5306" name="Line 6">
              <a:extLst>
                <a:ext uri="{FF2B5EF4-FFF2-40B4-BE49-F238E27FC236}">
                  <a16:creationId xmlns:a16="http://schemas.microsoft.com/office/drawing/2014/main" id="{998BCEB2-CF55-4BA5-93E5-1608B7C8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71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307" name="Line 7">
              <a:extLst>
                <a:ext uri="{FF2B5EF4-FFF2-40B4-BE49-F238E27FC236}">
                  <a16:creationId xmlns:a16="http://schemas.microsoft.com/office/drawing/2014/main" id="{871E9A4A-2F8D-4EA4-B6D1-9E3CF3E29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18669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08" name="Group 8">
              <a:extLst>
                <a:ext uri="{FF2B5EF4-FFF2-40B4-BE49-F238E27FC236}">
                  <a16:creationId xmlns:a16="http://schemas.microsoft.com/office/drawing/2014/main" id="{08FB42F6-E2CE-4D5A-B6CD-38D101AAD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247900"/>
              <a:ext cx="823913" cy="647700"/>
              <a:chOff x="2601" y="1392"/>
              <a:chExt cx="519" cy="408"/>
            </a:xfrm>
          </p:grpSpPr>
          <p:sp>
            <p:nvSpPr>
              <p:cNvPr id="55329" name="Oval 9">
                <a:extLst>
                  <a:ext uri="{FF2B5EF4-FFF2-40B4-BE49-F238E27FC236}">
                    <a16:creationId xmlns:a16="http://schemas.microsoft.com/office/drawing/2014/main" id="{945D0B00-44FF-4FD2-94B9-0860C0DEC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30" name="Text Box 10">
                <a:extLst>
                  <a:ext uri="{FF2B5EF4-FFF2-40B4-BE49-F238E27FC236}">
                    <a16:creationId xmlns:a16="http://schemas.microsoft.com/office/drawing/2014/main" id="{E32CC79A-6182-4C68-BD69-2C81457FC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5309" name="Group 11">
              <a:extLst>
                <a:ext uri="{FF2B5EF4-FFF2-40B4-BE49-F238E27FC236}">
                  <a16:creationId xmlns:a16="http://schemas.microsoft.com/office/drawing/2014/main" id="{B815D480-DC11-456F-92CC-F7C5C9E46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0950" y="2209800"/>
              <a:ext cx="823913" cy="647700"/>
              <a:chOff x="2601" y="1392"/>
              <a:chExt cx="519" cy="408"/>
            </a:xfrm>
          </p:grpSpPr>
          <p:sp>
            <p:nvSpPr>
              <p:cNvPr id="55327" name="Oval 12">
                <a:extLst>
                  <a:ext uri="{FF2B5EF4-FFF2-40B4-BE49-F238E27FC236}">
                    <a16:creationId xmlns:a16="http://schemas.microsoft.com/office/drawing/2014/main" id="{54289D84-09C1-48F7-8270-DC18897B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28" name="Text Box 13">
                <a:extLst>
                  <a:ext uri="{FF2B5EF4-FFF2-40B4-BE49-F238E27FC236}">
                    <a16:creationId xmlns:a16="http://schemas.microsoft.com/office/drawing/2014/main" id="{9BB3A84F-1632-4C1D-825E-C793D1529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5122429D-C7DC-4CF5-8C55-7F7AB3D6F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47545D36-D8D3-470D-BE47-E370AC227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2950" y="2743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12" name="Group 16">
              <a:extLst>
                <a:ext uri="{FF2B5EF4-FFF2-40B4-BE49-F238E27FC236}">
                  <a16:creationId xmlns:a16="http://schemas.microsoft.com/office/drawing/2014/main" id="{D183D31D-F861-4B52-B558-3F71104EA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350" y="3162300"/>
              <a:ext cx="823913" cy="647700"/>
              <a:chOff x="2601" y="1392"/>
              <a:chExt cx="519" cy="408"/>
            </a:xfrm>
          </p:grpSpPr>
          <p:sp>
            <p:nvSpPr>
              <p:cNvPr id="55325" name="Oval 17">
                <a:extLst>
                  <a:ext uri="{FF2B5EF4-FFF2-40B4-BE49-F238E27FC236}">
                    <a16:creationId xmlns:a16="http://schemas.microsoft.com/office/drawing/2014/main" id="{81CD0ED4-D102-471D-AFCF-8078EEB0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26" name="Text Box 18">
                <a:extLst>
                  <a:ext uri="{FF2B5EF4-FFF2-40B4-BE49-F238E27FC236}">
                    <a16:creationId xmlns:a16="http://schemas.microsoft.com/office/drawing/2014/main" id="{223AC4C6-ABE4-4804-81A3-E19A44B5F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5313" name="Line 19">
              <a:extLst>
                <a:ext uri="{FF2B5EF4-FFF2-40B4-BE49-F238E27FC236}">
                  <a16:creationId xmlns:a16="http://schemas.microsoft.com/office/drawing/2014/main" id="{F8891172-022F-4926-946B-8139C2467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9950" y="2743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14" name="Group 20">
              <a:extLst>
                <a:ext uri="{FF2B5EF4-FFF2-40B4-BE49-F238E27FC236}">
                  <a16:creationId xmlns:a16="http://schemas.microsoft.com/office/drawing/2014/main" id="{49E5AFF8-4167-4434-8778-A843179C7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7750" y="3200400"/>
              <a:ext cx="823913" cy="647700"/>
              <a:chOff x="2601" y="1392"/>
              <a:chExt cx="519" cy="408"/>
            </a:xfrm>
          </p:grpSpPr>
          <p:sp>
            <p:nvSpPr>
              <p:cNvPr id="55323" name="Oval 21">
                <a:extLst>
                  <a:ext uri="{FF2B5EF4-FFF2-40B4-BE49-F238E27FC236}">
                    <a16:creationId xmlns:a16="http://schemas.microsoft.com/office/drawing/2014/main" id="{7EC79664-8601-4523-8171-D87988CB5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5324" name="Text Box 22">
                <a:extLst>
                  <a:ext uri="{FF2B5EF4-FFF2-40B4-BE49-F238E27FC236}">
                    <a16:creationId xmlns:a16="http://schemas.microsoft.com/office/drawing/2014/main" id="{76ECDDD4-A00E-43AA-93B7-2F6BB86C5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55315" name="Group 23">
              <a:extLst>
                <a:ext uri="{FF2B5EF4-FFF2-40B4-BE49-F238E27FC236}">
                  <a16:creationId xmlns:a16="http://schemas.microsoft.com/office/drawing/2014/main" id="{93E47F6C-08A0-4783-BE43-4EAF621CF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8350" y="4038600"/>
              <a:ext cx="823913" cy="647700"/>
              <a:chOff x="2601" y="1392"/>
              <a:chExt cx="519" cy="408"/>
            </a:xfrm>
          </p:grpSpPr>
          <p:sp>
            <p:nvSpPr>
              <p:cNvPr id="55321" name="Oval 24">
                <a:extLst>
                  <a:ext uri="{FF2B5EF4-FFF2-40B4-BE49-F238E27FC236}">
                    <a16:creationId xmlns:a16="http://schemas.microsoft.com/office/drawing/2014/main" id="{8579310D-DCC1-4F3C-AC1B-EAC51ED57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22" name="Text Box 25">
                <a:extLst>
                  <a:ext uri="{FF2B5EF4-FFF2-40B4-BE49-F238E27FC236}">
                    <a16:creationId xmlns:a16="http://schemas.microsoft.com/office/drawing/2014/main" id="{1686EA42-E14D-4F1A-B998-D5F2C38E6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55316" name="Line 26">
              <a:extLst>
                <a:ext uri="{FF2B5EF4-FFF2-40B4-BE49-F238E27FC236}">
                  <a16:creationId xmlns:a16="http://schemas.microsoft.com/office/drawing/2014/main" id="{1A93CC22-5F84-4D57-9628-41726211D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750" y="37338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5317" name="Group 27">
              <a:extLst>
                <a:ext uri="{FF2B5EF4-FFF2-40B4-BE49-F238E27FC236}">
                  <a16:creationId xmlns:a16="http://schemas.microsoft.com/office/drawing/2014/main" id="{23CA2B50-96BA-4A44-A382-01F32728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4876800"/>
              <a:ext cx="823913" cy="647700"/>
              <a:chOff x="2601" y="1392"/>
              <a:chExt cx="519" cy="408"/>
            </a:xfrm>
          </p:grpSpPr>
          <p:sp>
            <p:nvSpPr>
              <p:cNvPr id="55319" name="Oval 28">
                <a:extLst>
                  <a:ext uri="{FF2B5EF4-FFF2-40B4-BE49-F238E27FC236}">
                    <a16:creationId xmlns:a16="http://schemas.microsoft.com/office/drawing/2014/main" id="{57C17B6F-1C00-4C0D-9C52-FB0F2DA94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20" name="Text Box 29">
                <a:extLst>
                  <a:ext uri="{FF2B5EF4-FFF2-40B4-BE49-F238E27FC236}">
                    <a16:creationId xmlns:a16="http://schemas.microsoft.com/office/drawing/2014/main" id="{AD3DB8B0-AC2E-4CC7-941C-5D4916EB0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5318" name="Line 30">
              <a:extLst>
                <a:ext uri="{FF2B5EF4-FFF2-40B4-BE49-F238E27FC236}">
                  <a16:creationId xmlns:a16="http://schemas.microsoft.com/office/drawing/2014/main" id="{CFBBFEDC-A543-4FFA-8B45-688BA6B4D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6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869C306A-E158-4B1A-B2EB-DE0A32E0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192463"/>
            <a:ext cx="3305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Insert 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FD0A13-204C-4528-93D1-CDEE5B3C5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616575"/>
            <a:ext cx="3500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RBT ?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75DCB6-128F-4B1E-B72E-0D992D98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76950"/>
            <a:ext cx="3500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No! Requires ?.....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00C53FD-3F79-4D9C-B195-4B2DFCF48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300038"/>
            <a:ext cx="3167062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7</a:t>
            </a:r>
          </a:p>
        </p:txBody>
      </p:sp>
      <p:grpSp>
        <p:nvGrpSpPr>
          <p:cNvPr id="56323" name="Group 1">
            <a:extLst>
              <a:ext uri="{FF2B5EF4-FFF2-40B4-BE49-F238E27FC236}">
                <a16:creationId xmlns:a16="http://schemas.microsoft.com/office/drawing/2014/main" id="{8C71FD62-F9CF-4F82-A19B-FF1051330AC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320800"/>
            <a:ext cx="3670300" cy="3289300"/>
            <a:chOff x="1905000" y="838200"/>
            <a:chExt cx="4862513" cy="3924300"/>
          </a:xfrm>
        </p:grpSpPr>
        <p:grpSp>
          <p:nvGrpSpPr>
            <p:cNvPr id="56386" name="Group 3">
              <a:extLst>
                <a:ext uri="{FF2B5EF4-FFF2-40B4-BE49-F238E27FC236}">
                  <a16:creationId xmlns:a16="http://schemas.microsoft.com/office/drawing/2014/main" id="{B49224F1-96E0-4B4D-8CCF-42929B0E5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600" y="1295400"/>
              <a:ext cx="823913" cy="647700"/>
              <a:chOff x="2601" y="1392"/>
              <a:chExt cx="519" cy="408"/>
            </a:xfrm>
          </p:grpSpPr>
          <p:sp>
            <p:nvSpPr>
              <p:cNvPr id="56412" name="Oval 4">
                <a:extLst>
                  <a:ext uri="{FF2B5EF4-FFF2-40B4-BE49-F238E27FC236}">
                    <a16:creationId xmlns:a16="http://schemas.microsoft.com/office/drawing/2014/main" id="{E5617003-227C-423A-B8A4-EDE1AF0E0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413" name="Text Box 5">
                <a:extLst>
                  <a:ext uri="{FF2B5EF4-FFF2-40B4-BE49-F238E27FC236}">
                    <a16:creationId xmlns:a16="http://schemas.microsoft.com/office/drawing/2014/main" id="{89B1A931-1457-4AA9-9299-AAECAB2D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6387" name="Line 6">
              <a:extLst>
                <a:ext uri="{FF2B5EF4-FFF2-40B4-BE49-F238E27FC236}">
                  <a16:creationId xmlns:a16="http://schemas.microsoft.com/office/drawing/2014/main" id="{F066995F-B0A5-4217-9E5C-A3280C37A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51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88" name="Line 7">
              <a:extLst>
                <a:ext uri="{FF2B5EF4-FFF2-40B4-BE49-F238E27FC236}">
                  <a16:creationId xmlns:a16="http://schemas.microsoft.com/office/drawing/2014/main" id="{5D0C25EF-9850-49EF-8055-6A201550D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18669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89" name="Group 8">
              <a:extLst>
                <a:ext uri="{FF2B5EF4-FFF2-40B4-BE49-F238E27FC236}">
                  <a16:creationId xmlns:a16="http://schemas.microsoft.com/office/drawing/2014/main" id="{3772E0E1-3C7A-4D3B-A68E-6AC6071EE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2247900"/>
              <a:ext cx="823913" cy="647700"/>
              <a:chOff x="2601" y="1392"/>
              <a:chExt cx="519" cy="408"/>
            </a:xfrm>
          </p:grpSpPr>
          <p:sp>
            <p:nvSpPr>
              <p:cNvPr id="56410" name="Oval 9">
                <a:extLst>
                  <a:ext uri="{FF2B5EF4-FFF2-40B4-BE49-F238E27FC236}">
                    <a16:creationId xmlns:a16="http://schemas.microsoft.com/office/drawing/2014/main" id="{43F9215F-ACC1-46A0-84CF-427BB9182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411" name="Text Box 10">
                <a:extLst>
                  <a:ext uri="{FF2B5EF4-FFF2-40B4-BE49-F238E27FC236}">
                    <a16:creationId xmlns:a16="http://schemas.microsoft.com/office/drawing/2014/main" id="{FDE7388D-AD35-40CB-8ABC-62858C1DB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56390" name="Group 11">
              <a:extLst>
                <a:ext uri="{FF2B5EF4-FFF2-40B4-BE49-F238E27FC236}">
                  <a16:creationId xmlns:a16="http://schemas.microsoft.com/office/drawing/2014/main" id="{5DAF9659-4E48-4F02-80BA-F57FAA7F5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750" y="2209800"/>
              <a:ext cx="823913" cy="647700"/>
              <a:chOff x="2601" y="1392"/>
              <a:chExt cx="519" cy="408"/>
            </a:xfrm>
          </p:grpSpPr>
          <p:sp>
            <p:nvSpPr>
              <p:cNvPr id="56408" name="Oval 12">
                <a:extLst>
                  <a:ext uri="{FF2B5EF4-FFF2-40B4-BE49-F238E27FC236}">
                    <a16:creationId xmlns:a16="http://schemas.microsoft.com/office/drawing/2014/main" id="{C6AD4B39-A18C-4DE5-BFE3-F3CC2BA18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409" name="Text Box 13">
                <a:extLst>
                  <a:ext uri="{FF2B5EF4-FFF2-40B4-BE49-F238E27FC236}">
                    <a16:creationId xmlns:a16="http://schemas.microsoft.com/office/drawing/2014/main" id="{360BF024-CA8E-4ACA-B5E6-CC164EA10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6391" name="Line 14">
              <a:extLst>
                <a:ext uri="{FF2B5EF4-FFF2-40B4-BE49-F238E27FC236}">
                  <a16:creationId xmlns:a16="http://schemas.microsoft.com/office/drawing/2014/main" id="{C83451A5-0E6E-4FCC-A3F8-1F1664FD8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92" name="Line 15">
              <a:extLst>
                <a:ext uri="{FF2B5EF4-FFF2-40B4-BE49-F238E27FC236}">
                  <a16:creationId xmlns:a16="http://schemas.microsoft.com/office/drawing/2014/main" id="{E7C7D1A1-EBA1-4FE5-BFCB-B55B0E3FD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750" y="2743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93" name="Group 16">
              <a:extLst>
                <a:ext uri="{FF2B5EF4-FFF2-40B4-BE49-F238E27FC236}">
                  <a16:creationId xmlns:a16="http://schemas.microsoft.com/office/drawing/2014/main" id="{D8C90DD3-D72F-43A0-AC9A-0246CC13E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1150" y="3162300"/>
              <a:ext cx="823913" cy="647700"/>
              <a:chOff x="2601" y="1392"/>
              <a:chExt cx="519" cy="408"/>
            </a:xfrm>
          </p:grpSpPr>
          <p:sp>
            <p:nvSpPr>
              <p:cNvPr id="56406" name="Oval 17">
                <a:extLst>
                  <a:ext uri="{FF2B5EF4-FFF2-40B4-BE49-F238E27FC236}">
                    <a16:creationId xmlns:a16="http://schemas.microsoft.com/office/drawing/2014/main" id="{A089CA34-A6F6-4AA6-BE5E-4FD5716C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407" name="Text Box 18">
                <a:extLst>
                  <a:ext uri="{FF2B5EF4-FFF2-40B4-BE49-F238E27FC236}">
                    <a16:creationId xmlns:a16="http://schemas.microsoft.com/office/drawing/2014/main" id="{B86C7423-73CC-44F6-9945-781E029BC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56394" name="Line 19">
              <a:extLst>
                <a:ext uri="{FF2B5EF4-FFF2-40B4-BE49-F238E27FC236}">
                  <a16:creationId xmlns:a16="http://schemas.microsoft.com/office/drawing/2014/main" id="{9491A147-D550-4386-9199-6ABA48A7D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750" y="2743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95" name="Group 20">
              <a:extLst>
                <a:ext uri="{FF2B5EF4-FFF2-40B4-BE49-F238E27FC236}">
                  <a16:creationId xmlns:a16="http://schemas.microsoft.com/office/drawing/2014/main" id="{A3E1A732-892A-49B7-AF7A-2DA23CE74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8550" y="3200400"/>
              <a:ext cx="823913" cy="647700"/>
              <a:chOff x="2601" y="1392"/>
              <a:chExt cx="519" cy="408"/>
            </a:xfrm>
          </p:grpSpPr>
          <p:sp>
            <p:nvSpPr>
              <p:cNvPr id="56404" name="Oval 21">
                <a:extLst>
                  <a:ext uri="{FF2B5EF4-FFF2-40B4-BE49-F238E27FC236}">
                    <a16:creationId xmlns:a16="http://schemas.microsoft.com/office/drawing/2014/main" id="{33036FEB-8A92-42C2-A626-09D172AE8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405" name="Text Box 22">
                <a:extLst>
                  <a:ext uri="{FF2B5EF4-FFF2-40B4-BE49-F238E27FC236}">
                    <a16:creationId xmlns:a16="http://schemas.microsoft.com/office/drawing/2014/main" id="{27FB41D2-A24C-4344-9252-F530169C8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56396" name="Group 23">
              <a:extLst>
                <a:ext uri="{FF2B5EF4-FFF2-40B4-BE49-F238E27FC236}">
                  <a16:creationId xmlns:a16="http://schemas.microsoft.com/office/drawing/2014/main" id="{50961DBD-2FBB-480F-B8F9-CD0540730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4114800"/>
              <a:ext cx="823913" cy="647700"/>
              <a:chOff x="2601" y="1392"/>
              <a:chExt cx="519" cy="408"/>
            </a:xfrm>
          </p:grpSpPr>
          <p:sp>
            <p:nvSpPr>
              <p:cNvPr id="56402" name="Oval 24">
                <a:extLst>
                  <a:ext uri="{FF2B5EF4-FFF2-40B4-BE49-F238E27FC236}">
                    <a16:creationId xmlns:a16="http://schemas.microsoft.com/office/drawing/2014/main" id="{32888E8F-D85D-40BE-8184-572F4D6D4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403" name="Text Box 25">
                <a:extLst>
                  <a:ext uri="{FF2B5EF4-FFF2-40B4-BE49-F238E27FC236}">
                    <a16:creationId xmlns:a16="http://schemas.microsoft.com/office/drawing/2014/main" id="{E76D8178-123F-4710-AE7C-2E94DF90C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56397" name="Line 26">
              <a:extLst>
                <a:ext uri="{FF2B5EF4-FFF2-40B4-BE49-F238E27FC236}">
                  <a16:creationId xmlns:a16="http://schemas.microsoft.com/office/drawing/2014/main" id="{7106901E-0B5C-4CF8-95D7-7AC9611C1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3810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98" name="Group 27">
              <a:extLst>
                <a:ext uri="{FF2B5EF4-FFF2-40B4-BE49-F238E27FC236}">
                  <a16:creationId xmlns:a16="http://schemas.microsoft.com/office/drawing/2014/main" id="{3C87C420-470E-49E2-8A6F-2C6F30BBF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00" y="4038600"/>
              <a:ext cx="823913" cy="647700"/>
              <a:chOff x="2601" y="1392"/>
              <a:chExt cx="519" cy="408"/>
            </a:xfrm>
          </p:grpSpPr>
          <p:sp>
            <p:nvSpPr>
              <p:cNvPr id="56400" name="Oval 28">
                <a:extLst>
                  <a:ext uri="{FF2B5EF4-FFF2-40B4-BE49-F238E27FC236}">
                    <a16:creationId xmlns:a16="http://schemas.microsoft.com/office/drawing/2014/main" id="{9AA4C18D-77C0-4B93-B569-01F59BAE4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401" name="Text Box 29">
                <a:extLst>
                  <a:ext uri="{FF2B5EF4-FFF2-40B4-BE49-F238E27FC236}">
                    <a16:creationId xmlns:a16="http://schemas.microsoft.com/office/drawing/2014/main" id="{64C65A8C-32EA-4245-9590-DC2FBC859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6399" name="Line 30">
              <a:extLst>
                <a:ext uri="{FF2B5EF4-FFF2-40B4-BE49-F238E27FC236}">
                  <a16:creationId xmlns:a16="http://schemas.microsoft.com/office/drawing/2014/main" id="{3D26391D-B094-45FE-9DEF-A334678A8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7338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34854B-B200-49E0-88B0-F03F31882C9A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571500"/>
            <a:ext cx="3862387" cy="2827338"/>
            <a:chOff x="1219200" y="671213"/>
            <a:chExt cx="5756002" cy="3222746"/>
          </a:xfrm>
        </p:grpSpPr>
        <p:grpSp>
          <p:nvGrpSpPr>
            <p:cNvPr id="56358" name="Group 3">
              <a:extLst>
                <a:ext uri="{FF2B5EF4-FFF2-40B4-BE49-F238E27FC236}">
                  <a16:creationId xmlns:a16="http://schemas.microsoft.com/office/drawing/2014/main" id="{92243743-9EA8-447B-9494-66F8A5D94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214264"/>
              <a:ext cx="941115" cy="728836"/>
              <a:chOff x="2601" y="1392"/>
              <a:chExt cx="519" cy="408"/>
            </a:xfrm>
          </p:grpSpPr>
          <p:sp>
            <p:nvSpPr>
              <p:cNvPr id="56384" name="Oval 4">
                <a:extLst>
                  <a:ext uri="{FF2B5EF4-FFF2-40B4-BE49-F238E27FC236}">
                    <a16:creationId xmlns:a16="http://schemas.microsoft.com/office/drawing/2014/main" id="{7A9B1100-7B8D-4C60-927F-0BBCA903B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85" name="Text Box 5">
                <a:extLst>
                  <a:ext uri="{FF2B5EF4-FFF2-40B4-BE49-F238E27FC236}">
                    <a16:creationId xmlns:a16="http://schemas.microsoft.com/office/drawing/2014/main" id="{60E3683D-906B-4AC2-B1FB-C691C578E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6359" name="Line 6">
              <a:extLst>
                <a:ext uri="{FF2B5EF4-FFF2-40B4-BE49-F238E27FC236}">
                  <a16:creationId xmlns:a16="http://schemas.microsoft.com/office/drawing/2014/main" id="{91039D13-41A6-4F3D-A76A-8D71BFEB4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046" y="671213"/>
              <a:ext cx="0" cy="514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60" name="Group 8">
              <a:extLst>
                <a:ext uri="{FF2B5EF4-FFF2-40B4-BE49-F238E27FC236}">
                  <a16:creationId xmlns:a16="http://schemas.microsoft.com/office/drawing/2014/main" id="{A3B00027-A8C1-49ED-8D6A-B3B6886E3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166764"/>
              <a:ext cx="941115" cy="728836"/>
              <a:chOff x="2601" y="1392"/>
              <a:chExt cx="519" cy="408"/>
            </a:xfrm>
          </p:grpSpPr>
          <p:sp>
            <p:nvSpPr>
              <p:cNvPr id="56382" name="Oval 9">
                <a:extLst>
                  <a:ext uri="{FF2B5EF4-FFF2-40B4-BE49-F238E27FC236}">
                    <a16:creationId xmlns:a16="http://schemas.microsoft.com/office/drawing/2014/main" id="{CD22D67A-6765-4F59-805E-4ED02AA06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83" name="Text Box 10">
                <a:extLst>
                  <a:ext uri="{FF2B5EF4-FFF2-40B4-BE49-F238E27FC236}">
                    <a16:creationId xmlns:a16="http://schemas.microsoft.com/office/drawing/2014/main" id="{16B3A347-B958-41BA-A332-B24BD329E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7" y="1432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6361" name="Line 14">
              <a:extLst>
                <a:ext uri="{FF2B5EF4-FFF2-40B4-BE49-F238E27FC236}">
                  <a16:creationId xmlns:a16="http://schemas.microsoft.com/office/drawing/2014/main" id="{763D6383-482E-4B52-9393-772158BB6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18096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62" name="Line 15">
              <a:extLst>
                <a:ext uri="{FF2B5EF4-FFF2-40B4-BE49-F238E27FC236}">
                  <a16:creationId xmlns:a16="http://schemas.microsoft.com/office/drawing/2014/main" id="{DD8922EF-F6DD-4D1B-BD19-19EA511B1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799" y="1742891"/>
              <a:ext cx="1131513" cy="77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63" name="Group 16">
              <a:extLst>
                <a:ext uri="{FF2B5EF4-FFF2-40B4-BE49-F238E27FC236}">
                  <a16:creationId xmlns:a16="http://schemas.microsoft.com/office/drawing/2014/main" id="{4AAF64C5-C1F1-41B9-8624-DBCB0869A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627" y="3165123"/>
              <a:ext cx="941115" cy="728836"/>
              <a:chOff x="2618" y="1439"/>
              <a:chExt cx="519" cy="408"/>
            </a:xfrm>
          </p:grpSpPr>
          <p:sp>
            <p:nvSpPr>
              <p:cNvPr id="56380" name="Oval 17">
                <a:extLst>
                  <a:ext uri="{FF2B5EF4-FFF2-40B4-BE49-F238E27FC236}">
                    <a16:creationId xmlns:a16="http://schemas.microsoft.com/office/drawing/2014/main" id="{D9BFDD59-D26F-44B2-8779-DBDB7B79C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439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81" name="Text Box 18">
                <a:extLst>
                  <a:ext uri="{FF2B5EF4-FFF2-40B4-BE49-F238E27FC236}">
                    <a16:creationId xmlns:a16="http://schemas.microsoft.com/office/drawing/2014/main" id="{EE788B49-0D7A-4996-9841-202F28B5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6364" name="Group 20">
              <a:extLst>
                <a:ext uri="{FF2B5EF4-FFF2-40B4-BE49-F238E27FC236}">
                  <a16:creationId xmlns:a16="http://schemas.microsoft.com/office/drawing/2014/main" id="{6686E151-138B-460F-8C1E-85F92D6DA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9038" y="2204864"/>
              <a:ext cx="941114" cy="728836"/>
              <a:chOff x="2601" y="1392"/>
              <a:chExt cx="519" cy="408"/>
            </a:xfrm>
          </p:grpSpPr>
          <p:sp>
            <p:nvSpPr>
              <p:cNvPr id="56378" name="Oval 21">
                <a:extLst>
                  <a:ext uri="{FF2B5EF4-FFF2-40B4-BE49-F238E27FC236}">
                    <a16:creationId xmlns:a16="http://schemas.microsoft.com/office/drawing/2014/main" id="{95E2ED88-6200-4F42-AC2E-B31B6FF93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79" name="Text Box 22">
                <a:extLst>
                  <a:ext uri="{FF2B5EF4-FFF2-40B4-BE49-F238E27FC236}">
                    <a16:creationId xmlns:a16="http://schemas.microsoft.com/office/drawing/2014/main" id="{064DD011-507C-45D0-BA61-8964ABC2A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56365" name="Group 23">
              <a:extLst>
                <a:ext uri="{FF2B5EF4-FFF2-40B4-BE49-F238E27FC236}">
                  <a16:creationId xmlns:a16="http://schemas.microsoft.com/office/drawing/2014/main" id="{2852B777-BFD2-433F-8E61-C2D8D8BAC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888" y="3119264"/>
              <a:ext cx="941114" cy="728836"/>
              <a:chOff x="2601" y="1392"/>
              <a:chExt cx="519" cy="408"/>
            </a:xfrm>
          </p:grpSpPr>
          <p:sp>
            <p:nvSpPr>
              <p:cNvPr id="56376" name="Oval 24">
                <a:extLst>
                  <a:ext uri="{FF2B5EF4-FFF2-40B4-BE49-F238E27FC236}">
                    <a16:creationId xmlns:a16="http://schemas.microsoft.com/office/drawing/2014/main" id="{B4B1D7BD-173E-447D-9332-37FA7E48D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77" name="Text Box 25">
                <a:extLst>
                  <a:ext uri="{FF2B5EF4-FFF2-40B4-BE49-F238E27FC236}">
                    <a16:creationId xmlns:a16="http://schemas.microsoft.com/office/drawing/2014/main" id="{051A28B4-ED6E-41F2-9D9B-96D791B24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56366" name="Line 26">
              <a:extLst>
                <a:ext uri="{FF2B5EF4-FFF2-40B4-BE49-F238E27FC236}">
                  <a16:creationId xmlns:a16="http://schemas.microsoft.com/office/drawing/2014/main" id="{DA83CE79-74A7-4E94-B899-5E19C6CF8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887" y="2847873"/>
              <a:ext cx="43519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67" name="Group 27">
              <a:extLst>
                <a:ext uri="{FF2B5EF4-FFF2-40B4-BE49-F238E27FC236}">
                  <a16:creationId xmlns:a16="http://schemas.microsoft.com/office/drawing/2014/main" id="{AE553138-C6BC-456D-B2A3-0916AE1D5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4088" y="3043064"/>
              <a:ext cx="941114" cy="728836"/>
              <a:chOff x="2601" y="1392"/>
              <a:chExt cx="519" cy="408"/>
            </a:xfrm>
          </p:grpSpPr>
          <p:sp>
            <p:nvSpPr>
              <p:cNvPr id="56374" name="Oval 28">
                <a:extLst>
                  <a:ext uri="{FF2B5EF4-FFF2-40B4-BE49-F238E27FC236}">
                    <a16:creationId xmlns:a16="http://schemas.microsoft.com/office/drawing/2014/main" id="{726B3B5E-461F-439B-877A-2544E70D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75" name="Text Box 29">
                <a:extLst>
                  <a:ext uri="{FF2B5EF4-FFF2-40B4-BE49-F238E27FC236}">
                    <a16:creationId xmlns:a16="http://schemas.microsoft.com/office/drawing/2014/main" id="{7D1809BE-479E-4315-BCBA-CC56CDAF7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6368" name="Line 30">
              <a:extLst>
                <a:ext uri="{FF2B5EF4-FFF2-40B4-BE49-F238E27FC236}">
                  <a16:creationId xmlns:a16="http://schemas.microsoft.com/office/drawing/2014/main" id="{484C53BF-5FB3-4814-87C8-5008E7519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7" y="2771673"/>
              <a:ext cx="52223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69" name="Group 31">
              <a:extLst>
                <a:ext uri="{FF2B5EF4-FFF2-40B4-BE49-F238E27FC236}">
                  <a16:creationId xmlns:a16="http://schemas.microsoft.com/office/drawing/2014/main" id="{A15379D0-7E6A-43CF-8D95-B6E5BEBC9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081164"/>
              <a:ext cx="941115" cy="728836"/>
              <a:chOff x="2601" y="1392"/>
              <a:chExt cx="519" cy="408"/>
            </a:xfrm>
          </p:grpSpPr>
          <p:sp>
            <p:nvSpPr>
              <p:cNvPr id="56372" name="Oval 32">
                <a:extLst>
                  <a:ext uri="{FF2B5EF4-FFF2-40B4-BE49-F238E27FC236}">
                    <a16:creationId xmlns:a16="http://schemas.microsoft.com/office/drawing/2014/main" id="{B509F824-8E10-4648-968D-99FCEA64F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73" name="Text Box 33">
                <a:extLst>
                  <a:ext uri="{FF2B5EF4-FFF2-40B4-BE49-F238E27FC236}">
                    <a16:creationId xmlns:a16="http://schemas.microsoft.com/office/drawing/2014/main" id="{12EF2F9B-2273-44CA-915B-A3041D51D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56370" name="Line 34">
              <a:extLst>
                <a:ext uri="{FF2B5EF4-FFF2-40B4-BE49-F238E27FC236}">
                  <a16:creationId xmlns:a16="http://schemas.microsoft.com/office/drawing/2014/main" id="{4BDA5D7E-93A5-4E51-971E-8FE28602F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27240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71" name="Line 35">
              <a:extLst>
                <a:ext uri="{FF2B5EF4-FFF2-40B4-BE49-F238E27FC236}">
                  <a16:creationId xmlns:a16="http://schemas.microsoft.com/office/drawing/2014/main" id="{321AA70A-F919-4251-9805-1B72DDE68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771673"/>
              <a:ext cx="348158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6325" name="TextBox 2">
            <a:extLst>
              <a:ext uri="{FF2B5EF4-FFF2-40B4-BE49-F238E27FC236}">
                <a16:creationId xmlns:a16="http://schemas.microsoft.com/office/drawing/2014/main" id="{CCC4D46C-3DEC-4CAB-A9B4-ED478C9C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610100"/>
            <a:ext cx="349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RBT  yet?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9823BE-7267-420B-8F54-E556A4017A30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857625"/>
            <a:ext cx="3862388" cy="2828925"/>
            <a:chOff x="1219200" y="671213"/>
            <a:chExt cx="5756002" cy="3222746"/>
          </a:xfrm>
        </p:grpSpPr>
        <p:grpSp>
          <p:nvGrpSpPr>
            <p:cNvPr id="56330" name="Group 3">
              <a:extLst>
                <a:ext uri="{FF2B5EF4-FFF2-40B4-BE49-F238E27FC236}">
                  <a16:creationId xmlns:a16="http://schemas.microsoft.com/office/drawing/2014/main" id="{0D5BB837-4523-4DCA-ADE6-0D2DCE942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214264"/>
              <a:ext cx="941115" cy="728836"/>
              <a:chOff x="2601" y="1392"/>
              <a:chExt cx="519" cy="408"/>
            </a:xfrm>
          </p:grpSpPr>
          <p:sp>
            <p:nvSpPr>
              <p:cNvPr id="56356" name="Oval 4">
                <a:extLst>
                  <a:ext uri="{FF2B5EF4-FFF2-40B4-BE49-F238E27FC236}">
                    <a16:creationId xmlns:a16="http://schemas.microsoft.com/office/drawing/2014/main" id="{D243C92F-47E0-45A2-B5A8-DF67C518F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57" name="Text Box 5">
                <a:extLst>
                  <a:ext uri="{FF2B5EF4-FFF2-40B4-BE49-F238E27FC236}">
                    <a16:creationId xmlns:a16="http://schemas.microsoft.com/office/drawing/2014/main" id="{154430F8-D5E1-43B9-8335-E712DCA40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316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6331" name="Line 6">
              <a:extLst>
                <a:ext uri="{FF2B5EF4-FFF2-40B4-BE49-F238E27FC236}">
                  <a16:creationId xmlns:a16="http://schemas.microsoft.com/office/drawing/2014/main" id="{7FB2D0C3-676F-454C-914A-8C6A75E52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046" y="671213"/>
              <a:ext cx="0" cy="514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32" name="Group 8">
              <a:extLst>
                <a:ext uri="{FF2B5EF4-FFF2-40B4-BE49-F238E27FC236}">
                  <a16:creationId xmlns:a16="http://schemas.microsoft.com/office/drawing/2014/main" id="{41C9550B-0505-4773-821A-D17E85139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166764"/>
              <a:ext cx="941115" cy="728836"/>
              <a:chOff x="2601" y="1392"/>
              <a:chExt cx="519" cy="408"/>
            </a:xfrm>
          </p:grpSpPr>
          <p:sp>
            <p:nvSpPr>
              <p:cNvPr id="56354" name="Oval 9">
                <a:extLst>
                  <a:ext uri="{FF2B5EF4-FFF2-40B4-BE49-F238E27FC236}">
                    <a16:creationId xmlns:a16="http://schemas.microsoft.com/office/drawing/2014/main" id="{6A2E55D0-7414-4D2C-AD17-DE57E60A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55" name="Text Box 10">
                <a:extLst>
                  <a:ext uri="{FF2B5EF4-FFF2-40B4-BE49-F238E27FC236}">
                    <a16:creationId xmlns:a16="http://schemas.microsoft.com/office/drawing/2014/main" id="{35FB7ED5-FC43-40E9-BB93-955B76B44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7" y="1432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6333" name="Line 14">
              <a:extLst>
                <a:ext uri="{FF2B5EF4-FFF2-40B4-BE49-F238E27FC236}">
                  <a16:creationId xmlns:a16="http://schemas.microsoft.com/office/drawing/2014/main" id="{72CF5CFF-DF0D-4DC2-A424-7F08F978A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18096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34" name="Line 15">
              <a:extLst>
                <a:ext uri="{FF2B5EF4-FFF2-40B4-BE49-F238E27FC236}">
                  <a16:creationId xmlns:a16="http://schemas.microsoft.com/office/drawing/2014/main" id="{E9FB13A5-F74C-4627-A1FF-885260D29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799" y="1742891"/>
              <a:ext cx="1131513" cy="77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35" name="Group 16">
              <a:extLst>
                <a:ext uri="{FF2B5EF4-FFF2-40B4-BE49-F238E27FC236}">
                  <a16:creationId xmlns:a16="http://schemas.microsoft.com/office/drawing/2014/main" id="{50150DA5-336A-42CB-AD8C-7D04BB17F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627" y="3165123"/>
              <a:ext cx="941115" cy="728836"/>
              <a:chOff x="2618" y="1439"/>
              <a:chExt cx="519" cy="408"/>
            </a:xfrm>
          </p:grpSpPr>
          <p:sp>
            <p:nvSpPr>
              <p:cNvPr id="56352" name="Oval 17">
                <a:extLst>
                  <a:ext uri="{FF2B5EF4-FFF2-40B4-BE49-F238E27FC236}">
                    <a16:creationId xmlns:a16="http://schemas.microsoft.com/office/drawing/2014/main" id="{868E79CC-A8C3-4D8F-960B-82E627B4D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439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53" name="Text Box 18">
                <a:extLst>
                  <a:ext uri="{FF2B5EF4-FFF2-40B4-BE49-F238E27FC236}">
                    <a16:creationId xmlns:a16="http://schemas.microsoft.com/office/drawing/2014/main" id="{C600CD8B-8AC5-43C7-8FFA-C82C9E439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6336" name="Group 20">
              <a:extLst>
                <a:ext uri="{FF2B5EF4-FFF2-40B4-BE49-F238E27FC236}">
                  <a16:creationId xmlns:a16="http://schemas.microsoft.com/office/drawing/2014/main" id="{468F1789-4305-45A4-BFF4-FC73B0652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9038" y="2204864"/>
              <a:ext cx="941114" cy="728836"/>
              <a:chOff x="2601" y="1392"/>
              <a:chExt cx="519" cy="408"/>
            </a:xfrm>
          </p:grpSpPr>
          <p:sp>
            <p:nvSpPr>
              <p:cNvPr id="56350" name="Oval 21">
                <a:extLst>
                  <a:ext uri="{FF2B5EF4-FFF2-40B4-BE49-F238E27FC236}">
                    <a16:creationId xmlns:a16="http://schemas.microsoft.com/office/drawing/2014/main" id="{77341716-2A98-4E34-92FF-3E2D41A7E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351" name="Text Box 22">
                <a:extLst>
                  <a:ext uri="{FF2B5EF4-FFF2-40B4-BE49-F238E27FC236}">
                    <a16:creationId xmlns:a16="http://schemas.microsoft.com/office/drawing/2014/main" id="{D3B61B3B-8FE7-49D0-BD2F-5802AC68B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56337" name="Group 23">
              <a:extLst>
                <a:ext uri="{FF2B5EF4-FFF2-40B4-BE49-F238E27FC236}">
                  <a16:creationId xmlns:a16="http://schemas.microsoft.com/office/drawing/2014/main" id="{F2645F78-61DF-4CE9-A327-378B76883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888" y="3119264"/>
              <a:ext cx="941114" cy="728836"/>
              <a:chOff x="2601" y="1392"/>
              <a:chExt cx="519" cy="408"/>
            </a:xfrm>
          </p:grpSpPr>
          <p:sp>
            <p:nvSpPr>
              <p:cNvPr id="56348" name="Oval 24">
                <a:extLst>
                  <a:ext uri="{FF2B5EF4-FFF2-40B4-BE49-F238E27FC236}">
                    <a16:creationId xmlns:a16="http://schemas.microsoft.com/office/drawing/2014/main" id="{8ABA1768-1FB3-432F-90F9-92D355E5D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49" name="Text Box 25">
                <a:extLst>
                  <a:ext uri="{FF2B5EF4-FFF2-40B4-BE49-F238E27FC236}">
                    <a16:creationId xmlns:a16="http://schemas.microsoft.com/office/drawing/2014/main" id="{F4F4A350-5230-43E9-9AC2-430204394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56338" name="Line 26">
              <a:extLst>
                <a:ext uri="{FF2B5EF4-FFF2-40B4-BE49-F238E27FC236}">
                  <a16:creationId xmlns:a16="http://schemas.microsoft.com/office/drawing/2014/main" id="{1CC81FE7-9300-4F68-80D1-654A16B0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887" y="2847873"/>
              <a:ext cx="43519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39" name="Group 27">
              <a:extLst>
                <a:ext uri="{FF2B5EF4-FFF2-40B4-BE49-F238E27FC236}">
                  <a16:creationId xmlns:a16="http://schemas.microsoft.com/office/drawing/2014/main" id="{0197D14E-68AA-4CEA-BF5A-D6C6C463A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4088" y="3043064"/>
              <a:ext cx="941114" cy="728836"/>
              <a:chOff x="2601" y="1392"/>
              <a:chExt cx="519" cy="408"/>
            </a:xfrm>
          </p:grpSpPr>
          <p:sp>
            <p:nvSpPr>
              <p:cNvPr id="56346" name="Oval 28">
                <a:extLst>
                  <a:ext uri="{FF2B5EF4-FFF2-40B4-BE49-F238E27FC236}">
                    <a16:creationId xmlns:a16="http://schemas.microsoft.com/office/drawing/2014/main" id="{BE0F16DC-8A84-4CF1-92FE-6B54600CF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47" name="Text Box 29">
                <a:extLst>
                  <a:ext uri="{FF2B5EF4-FFF2-40B4-BE49-F238E27FC236}">
                    <a16:creationId xmlns:a16="http://schemas.microsoft.com/office/drawing/2014/main" id="{85CA165C-9E2C-4F3B-84A2-6B4A8048C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6340" name="Line 30">
              <a:extLst>
                <a:ext uri="{FF2B5EF4-FFF2-40B4-BE49-F238E27FC236}">
                  <a16:creationId xmlns:a16="http://schemas.microsoft.com/office/drawing/2014/main" id="{7FF27AAB-7B69-4779-B70E-8FD4AB1C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7" y="2771673"/>
              <a:ext cx="52223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6341" name="Group 31">
              <a:extLst>
                <a:ext uri="{FF2B5EF4-FFF2-40B4-BE49-F238E27FC236}">
                  <a16:creationId xmlns:a16="http://schemas.microsoft.com/office/drawing/2014/main" id="{17172FDB-4F7F-450B-833B-3B2453E52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081164"/>
              <a:ext cx="941115" cy="728836"/>
              <a:chOff x="2601" y="1392"/>
              <a:chExt cx="519" cy="408"/>
            </a:xfrm>
          </p:grpSpPr>
          <p:sp>
            <p:nvSpPr>
              <p:cNvPr id="56344" name="Oval 32">
                <a:extLst>
                  <a:ext uri="{FF2B5EF4-FFF2-40B4-BE49-F238E27FC236}">
                    <a16:creationId xmlns:a16="http://schemas.microsoft.com/office/drawing/2014/main" id="{21004CC0-CFC4-4657-AF0F-3BADDE88B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6345" name="Text Box 33">
                <a:extLst>
                  <a:ext uri="{FF2B5EF4-FFF2-40B4-BE49-F238E27FC236}">
                    <a16:creationId xmlns:a16="http://schemas.microsoft.com/office/drawing/2014/main" id="{C6B50A5C-2BB0-459A-863A-2443F9415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56342" name="Line 34">
              <a:extLst>
                <a:ext uri="{FF2B5EF4-FFF2-40B4-BE49-F238E27FC236}">
                  <a16:creationId xmlns:a16="http://schemas.microsoft.com/office/drawing/2014/main" id="{DED28B55-ACFE-4791-8E9B-2DD6CAB31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27240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6343" name="Line 35">
              <a:extLst>
                <a:ext uri="{FF2B5EF4-FFF2-40B4-BE49-F238E27FC236}">
                  <a16:creationId xmlns:a16="http://schemas.microsoft.com/office/drawing/2014/main" id="{F76D9FF3-E058-4BF3-8792-2ABF5E754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771673"/>
              <a:ext cx="348158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FC01C2C-B84E-4AB6-A93B-FD0CBFDA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5072063"/>
            <a:ext cx="349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No! Requires ?.....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14E352-FA03-4593-B1D4-B4523C9A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3489325"/>
            <a:ext cx="349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RBT  yet?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17044-79B3-4767-A67A-E9D4C6FC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3506788"/>
            <a:ext cx="2782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>
                <a:latin typeface="Times New Roman" panose="02020603050405020304" pitchFamily="18" charset="0"/>
              </a:rPr>
              <a:t>No! Requires ?.....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CC53A7-B537-42EE-8DFE-B2D7B4ED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altLang="en-US"/>
              <a:t>Check th</a:t>
            </a:r>
            <a:r>
              <a:rPr lang="en-IE" altLang="en-US"/>
              <a:t>e</a:t>
            </a:r>
            <a:r>
              <a:rPr lang="ga-IE" altLang="en-US"/>
              <a:t>s</a:t>
            </a:r>
            <a:r>
              <a:rPr lang="en-IE" altLang="en-US"/>
              <a:t>e</a:t>
            </a:r>
            <a:r>
              <a:rPr lang="ga-IE" altLang="en-US"/>
              <a:t> out!</a:t>
            </a:r>
            <a:endParaRPr lang="en-IE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EA67AA6-793B-43BE-9274-82358DB7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1200"/>
            <a:ext cx="8206680" cy="4114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E" altLang="en-US" sz="2400" dirty="0"/>
              <a:t>https://www.cs.usfca.edu/~galles/visualization/AVLtree.html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E" altLang="en-US" sz="2400" dirty="0"/>
              <a:t>AVL Tree: https://www.youtube.com/watch?v=ygZMI2YIcvk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IE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2BDE7-EE09-4B89-B88E-30A43F5A9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t="18500" r="37086" b="38450"/>
          <a:stretch/>
        </p:blipFill>
        <p:spPr>
          <a:xfrm>
            <a:off x="5436096" y="3218116"/>
            <a:ext cx="2850046" cy="153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1E32D-B682-4F9F-A8AC-C28501517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6" t="18500" r="37085" b="37400"/>
          <a:stretch/>
        </p:blipFill>
        <p:spPr>
          <a:xfrm>
            <a:off x="251520" y="3809712"/>
            <a:ext cx="2966020" cy="1660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A5131-40BE-424C-9CD7-D88BA0067B19}"/>
              </a:ext>
            </a:extLst>
          </p:cNvPr>
          <p:cNvSpPr txBox="1"/>
          <p:nvPr/>
        </p:nvSpPr>
        <p:spPr>
          <a:xfrm>
            <a:off x="143508" y="5495835"/>
            <a:ext cx="885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E" altLang="en-US" sz="2400" dirty="0">
                <a:latin typeface="+mn-lt"/>
              </a:rPr>
              <a:t>Red-</a:t>
            </a:r>
            <a:r>
              <a:rPr lang="en-IE" altLang="en-US" sz="2400" dirty="0" err="1">
                <a:latin typeface="+mn-lt"/>
              </a:rPr>
              <a:t>BlackTree</a:t>
            </a:r>
            <a:r>
              <a:rPr lang="en-IE" altLang="en-US" sz="2400" dirty="0">
                <a:latin typeface="+mn-lt"/>
              </a:rPr>
              <a:t>: https://www.youtube.com/watch?v=YCo2-H2CL6Q&amp;list=PLqM7alHXFySHCXD7r1J0ky9Zg_GBB1dbk&amp;index=5</a:t>
            </a:r>
          </a:p>
          <a:p>
            <a:endParaRPr lang="en-IE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53D5FCE-45A6-4EB0-AC16-3B85FB1D6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300038"/>
            <a:ext cx="3167062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8</a:t>
            </a:r>
          </a:p>
        </p:txBody>
      </p:sp>
      <p:grpSp>
        <p:nvGrpSpPr>
          <p:cNvPr id="57347" name="Group 34">
            <a:extLst>
              <a:ext uri="{FF2B5EF4-FFF2-40B4-BE49-F238E27FC236}">
                <a16:creationId xmlns:a16="http://schemas.microsoft.com/office/drawing/2014/main" id="{A3FB8EEF-7B72-45E8-B72A-B713C649D49B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435100"/>
            <a:ext cx="4243387" cy="3146425"/>
            <a:chOff x="1219200" y="671213"/>
            <a:chExt cx="6808515" cy="3938887"/>
          </a:xfrm>
        </p:grpSpPr>
        <p:grpSp>
          <p:nvGrpSpPr>
            <p:cNvPr id="57388" name="Group 3">
              <a:extLst>
                <a:ext uri="{FF2B5EF4-FFF2-40B4-BE49-F238E27FC236}">
                  <a16:creationId xmlns:a16="http://schemas.microsoft.com/office/drawing/2014/main" id="{2BB05DAB-9445-4D67-81FA-2978E11F0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214264"/>
              <a:ext cx="941115" cy="728836"/>
              <a:chOff x="2601" y="1392"/>
              <a:chExt cx="519" cy="408"/>
            </a:xfrm>
          </p:grpSpPr>
          <p:sp>
            <p:nvSpPr>
              <p:cNvPr id="57418" name="Oval 4">
                <a:extLst>
                  <a:ext uri="{FF2B5EF4-FFF2-40B4-BE49-F238E27FC236}">
                    <a16:creationId xmlns:a16="http://schemas.microsoft.com/office/drawing/2014/main" id="{79010EEA-98C0-42DB-AC22-52CFCF3D8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419" name="Text Box 5">
                <a:extLst>
                  <a:ext uri="{FF2B5EF4-FFF2-40B4-BE49-F238E27FC236}">
                    <a16:creationId xmlns:a16="http://schemas.microsoft.com/office/drawing/2014/main" id="{5F29F4FD-8903-493F-A6C7-D74266E38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337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7389" name="Line 6">
              <a:extLst>
                <a:ext uri="{FF2B5EF4-FFF2-40B4-BE49-F238E27FC236}">
                  <a16:creationId xmlns:a16="http://schemas.microsoft.com/office/drawing/2014/main" id="{8D293FDA-2FEB-4549-9B92-FF3085161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046" y="671213"/>
              <a:ext cx="0" cy="514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90" name="Group 8">
              <a:extLst>
                <a:ext uri="{FF2B5EF4-FFF2-40B4-BE49-F238E27FC236}">
                  <a16:creationId xmlns:a16="http://schemas.microsoft.com/office/drawing/2014/main" id="{F8590ABF-6C18-4E0B-9C74-7FF59A4F3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166764"/>
              <a:ext cx="941115" cy="728836"/>
              <a:chOff x="2601" y="1392"/>
              <a:chExt cx="519" cy="408"/>
            </a:xfrm>
          </p:grpSpPr>
          <p:sp>
            <p:nvSpPr>
              <p:cNvPr id="57416" name="Oval 9">
                <a:extLst>
                  <a:ext uri="{FF2B5EF4-FFF2-40B4-BE49-F238E27FC236}">
                    <a16:creationId xmlns:a16="http://schemas.microsoft.com/office/drawing/2014/main" id="{B62E9C72-DC7D-446B-9B00-2955D355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7417" name="Text Box 10">
                <a:extLst>
                  <a:ext uri="{FF2B5EF4-FFF2-40B4-BE49-F238E27FC236}">
                    <a16:creationId xmlns:a16="http://schemas.microsoft.com/office/drawing/2014/main" id="{5FDD0413-E740-479C-ACFF-01A326A55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7" y="1432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7391" name="Line 14">
              <a:extLst>
                <a:ext uri="{FF2B5EF4-FFF2-40B4-BE49-F238E27FC236}">
                  <a16:creationId xmlns:a16="http://schemas.microsoft.com/office/drawing/2014/main" id="{2B364C20-8512-4918-8796-1DE4B8F4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18096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392" name="Line 15">
              <a:extLst>
                <a:ext uri="{FF2B5EF4-FFF2-40B4-BE49-F238E27FC236}">
                  <a16:creationId xmlns:a16="http://schemas.microsoft.com/office/drawing/2014/main" id="{B4F2644A-65B5-4002-8806-3040C1942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799" y="1742891"/>
              <a:ext cx="1131513" cy="771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93" name="Group 16">
              <a:extLst>
                <a:ext uri="{FF2B5EF4-FFF2-40B4-BE49-F238E27FC236}">
                  <a16:creationId xmlns:a16="http://schemas.microsoft.com/office/drawing/2014/main" id="{50739F9D-5CCF-49EB-BDD4-47161A3F3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627" y="3165123"/>
              <a:ext cx="941115" cy="728836"/>
              <a:chOff x="2618" y="1439"/>
              <a:chExt cx="519" cy="408"/>
            </a:xfrm>
          </p:grpSpPr>
          <p:sp>
            <p:nvSpPr>
              <p:cNvPr id="57414" name="Oval 17">
                <a:extLst>
                  <a:ext uri="{FF2B5EF4-FFF2-40B4-BE49-F238E27FC236}">
                    <a16:creationId xmlns:a16="http://schemas.microsoft.com/office/drawing/2014/main" id="{6F808662-1B1B-4755-8701-57594EE5C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439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415" name="Text Box 18">
                <a:extLst>
                  <a:ext uri="{FF2B5EF4-FFF2-40B4-BE49-F238E27FC236}">
                    <a16:creationId xmlns:a16="http://schemas.microsoft.com/office/drawing/2014/main" id="{7751C48F-0AB3-428D-9940-0CDB8435D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7394" name="Group 20">
              <a:extLst>
                <a:ext uri="{FF2B5EF4-FFF2-40B4-BE49-F238E27FC236}">
                  <a16:creationId xmlns:a16="http://schemas.microsoft.com/office/drawing/2014/main" id="{59103A53-22AA-4E69-8500-455E7E4D8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9038" y="2204864"/>
              <a:ext cx="941114" cy="728836"/>
              <a:chOff x="2601" y="1392"/>
              <a:chExt cx="519" cy="408"/>
            </a:xfrm>
          </p:grpSpPr>
          <p:sp>
            <p:nvSpPr>
              <p:cNvPr id="57412" name="Oval 21">
                <a:extLst>
                  <a:ext uri="{FF2B5EF4-FFF2-40B4-BE49-F238E27FC236}">
                    <a16:creationId xmlns:a16="http://schemas.microsoft.com/office/drawing/2014/main" id="{16EC6B94-6083-4BC7-93C1-CDFDF7865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7413" name="Text Box 22">
                <a:extLst>
                  <a:ext uri="{FF2B5EF4-FFF2-40B4-BE49-F238E27FC236}">
                    <a16:creationId xmlns:a16="http://schemas.microsoft.com/office/drawing/2014/main" id="{EF093288-0692-4326-8CD7-A1B0B6863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8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57395" name="Group 23">
              <a:extLst>
                <a:ext uri="{FF2B5EF4-FFF2-40B4-BE49-F238E27FC236}">
                  <a16:creationId xmlns:a16="http://schemas.microsoft.com/office/drawing/2014/main" id="{B9F47DC4-C842-435F-9BBE-5BEF1ECA9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2888" y="3119264"/>
              <a:ext cx="941114" cy="728836"/>
              <a:chOff x="2601" y="1392"/>
              <a:chExt cx="519" cy="408"/>
            </a:xfrm>
          </p:grpSpPr>
          <p:sp>
            <p:nvSpPr>
              <p:cNvPr id="57410" name="Oval 24">
                <a:extLst>
                  <a:ext uri="{FF2B5EF4-FFF2-40B4-BE49-F238E27FC236}">
                    <a16:creationId xmlns:a16="http://schemas.microsoft.com/office/drawing/2014/main" id="{98364C91-5DF6-44D6-B939-375D78C87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411" name="Text Box 25">
                <a:extLst>
                  <a:ext uri="{FF2B5EF4-FFF2-40B4-BE49-F238E27FC236}">
                    <a16:creationId xmlns:a16="http://schemas.microsoft.com/office/drawing/2014/main" id="{94742E6F-6985-40EC-94F3-F95CABFC4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57396" name="Line 26">
              <a:extLst>
                <a:ext uri="{FF2B5EF4-FFF2-40B4-BE49-F238E27FC236}">
                  <a16:creationId xmlns:a16="http://schemas.microsoft.com/office/drawing/2014/main" id="{1D49E484-579E-4DCE-9B35-0A1A3429F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887" y="2847873"/>
              <a:ext cx="43519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97" name="Group 27">
              <a:extLst>
                <a:ext uri="{FF2B5EF4-FFF2-40B4-BE49-F238E27FC236}">
                  <a16:creationId xmlns:a16="http://schemas.microsoft.com/office/drawing/2014/main" id="{BEF2D859-B187-4CDE-88D6-F2000EF93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4088" y="3043064"/>
              <a:ext cx="941114" cy="728836"/>
              <a:chOff x="2601" y="1392"/>
              <a:chExt cx="519" cy="408"/>
            </a:xfrm>
          </p:grpSpPr>
          <p:sp>
            <p:nvSpPr>
              <p:cNvPr id="57408" name="Oval 28">
                <a:extLst>
                  <a:ext uri="{FF2B5EF4-FFF2-40B4-BE49-F238E27FC236}">
                    <a16:creationId xmlns:a16="http://schemas.microsoft.com/office/drawing/2014/main" id="{10EC8ABD-E05C-45C4-BC19-DD5217B7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409" name="Text Box 29">
                <a:extLst>
                  <a:ext uri="{FF2B5EF4-FFF2-40B4-BE49-F238E27FC236}">
                    <a16:creationId xmlns:a16="http://schemas.microsoft.com/office/drawing/2014/main" id="{3166ADA5-9B52-4695-BB4D-290EE2732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7398" name="Line 30">
              <a:extLst>
                <a:ext uri="{FF2B5EF4-FFF2-40B4-BE49-F238E27FC236}">
                  <a16:creationId xmlns:a16="http://schemas.microsoft.com/office/drawing/2014/main" id="{2443B966-EC85-45F5-B419-A8A953D0D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7" y="2771673"/>
              <a:ext cx="52223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99" name="Group 31">
              <a:extLst>
                <a:ext uri="{FF2B5EF4-FFF2-40B4-BE49-F238E27FC236}">
                  <a16:creationId xmlns:a16="http://schemas.microsoft.com/office/drawing/2014/main" id="{207653F0-D912-4FDE-B9C7-77B9B50E0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081164"/>
              <a:ext cx="941115" cy="728836"/>
              <a:chOff x="2601" y="1392"/>
              <a:chExt cx="519" cy="408"/>
            </a:xfrm>
          </p:grpSpPr>
          <p:sp>
            <p:nvSpPr>
              <p:cNvPr id="57406" name="Oval 32">
                <a:extLst>
                  <a:ext uri="{FF2B5EF4-FFF2-40B4-BE49-F238E27FC236}">
                    <a16:creationId xmlns:a16="http://schemas.microsoft.com/office/drawing/2014/main" id="{DC8F0467-3E23-4243-85B0-2ADEF5CD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407" name="Text Box 33">
                <a:extLst>
                  <a:ext uri="{FF2B5EF4-FFF2-40B4-BE49-F238E27FC236}">
                    <a16:creationId xmlns:a16="http://schemas.microsoft.com/office/drawing/2014/main" id="{1DF6C71E-BF59-437D-A5BB-90D641A28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57400" name="Line 34">
              <a:extLst>
                <a:ext uri="{FF2B5EF4-FFF2-40B4-BE49-F238E27FC236}">
                  <a16:creationId xmlns:a16="http://schemas.microsoft.com/office/drawing/2014/main" id="{59D01216-27ED-479A-AFA8-845E2DA49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2724028"/>
              <a:ext cx="609276" cy="514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401" name="Line 35">
              <a:extLst>
                <a:ext uri="{FF2B5EF4-FFF2-40B4-BE49-F238E27FC236}">
                  <a16:creationId xmlns:a16="http://schemas.microsoft.com/office/drawing/2014/main" id="{6BF7D063-CBD6-425B-90E2-361A49AA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771673"/>
              <a:ext cx="348158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402" name="Group 40">
              <a:extLst>
                <a:ext uri="{FF2B5EF4-FFF2-40B4-BE49-F238E27FC236}">
                  <a16:creationId xmlns:a16="http://schemas.microsoft.com/office/drawing/2014/main" id="{BE52F72A-EF37-4D4D-B17E-3CF76D270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6600" y="3881264"/>
              <a:ext cx="941115" cy="728836"/>
              <a:chOff x="2601" y="1392"/>
              <a:chExt cx="519" cy="408"/>
            </a:xfrm>
          </p:grpSpPr>
          <p:sp>
            <p:nvSpPr>
              <p:cNvPr id="57404" name="Oval 41">
                <a:extLst>
                  <a:ext uri="{FF2B5EF4-FFF2-40B4-BE49-F238E27FC236}">
                    <a16:creationId xmlns:a16="http://schemas.microsoft.com/office/drawing/2014/main" id="{654EC969-3E91-4C61-A10E-622614F48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7405" name="Text Box 42">
                <a:extLst>
                  <a:ext uri="{FF2B5EF4-FFF2-40B4-BE49-F238E27FC236}">
                    <a16:creationId xmlns:a16="http://schemas.microsoft.com/office/drawing/2014/main" id="{EE6E7356-B8B0-4C72-B75E-ED1C5CB8E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sp>
          <p:nvSpPr>
            <p:cNvPr id="57403" name="Line 43">
              <a:extLst>
                <a:ext uri="{FF2B5EF4-FFF2-40B4-BE49-F238E27FC236}">
                  <a16:creationId xmlns:a16="http://schemas.microsoft.com/office/drawing/2014/main" id="{14F566A9-69D7-472B-A2FB-C574CCE8E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799" y="3609873"/>
              <a:ext cx="522237" cy="428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8" name="Rectangle 2">
            <a:extLst>
              <a:ext uri="{FF2B5EF4-FFF2-40B4-BE49-F238E27FC236}">
                <a16:creationId xmlns:a16="http://schemas.microsoft.com/office/drawing/2014/main" id="{F5C53343-E349-417F-8DE7-D339AD65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135188"/>
            <a:ext cx="329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Insert 9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934316-5019-49E5-ABCF-87F1F3178780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168650"/>
            <a:ext cx="5164137" cy="3292475"/>
            <a:chOff x="990600" y="838200"/>
            <a:chExt cx="6691313" cy="3924300"/>
          </a:xfrm>
        </p:grpSpPr>
        <p:grpSp>
          <p:nvGrpSpPr>
            <p:cNvPr id="57352" name="Group 3">
              <a:extLst>
                <a:ext uri="{FF2B5EF4-FFF2-40B4-BE49-F238E27FC236}">
                  <a16:creationId xmlns:a16="http://schemas.microsoft.com/office/drawing/2014/main" id="{772BA328-1C2B-42BD-B999-155E85B43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295400"/>
              <a:ext cx="823913" cy="647700"/>
              <a:chOff x="2601" y="1392"/>
              <a:chExt cx="519" cy="408"/>
            </a:xfrm>
          </p:grpSpPr>
          <p:sp>
            <p:nvSpPr>
              <p:cNvPr id="57386" name="Oval 4">
                <a:extLst>
                  <a:ext uri="{FF2B5EF4-FFF2-40B4-BE49-F238E27FC236}">
                    <a16:creationId xmlns:a16="http://schemas.microsoft.com/office/drawing/2014/main" id="{820764AF-784B-404B-9A22-996211415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87" name="Text Box 5">
                <a:extLst>
                  <a:ext uri="{FF2B5EF4-FFF2-40B4-BE49-F238E27FC236}">
                    <a16:creationId xmlns:a16="http://schemas.microsoft.com/office/drawing/2014/main" id="{84876215-9B69-4E94-8D53-0D85DACA0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57353" name="Line 6">
              <a:extLst>
                <a:ext uri="{FF2B5EF4-FFF2-40B4-BE49-F238E27FC236}">
                  <a16:creationId xmlns:a16="http://schemas.microsoft.com/office/drawing/2014/main" id="{6B16CDBA-FB3E-4698-9D52-21EE7DB1A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113" y="838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54" name="Group 7">
              <a:extLst>
                <a:ext uri="{FF2B5EF4-FFF2-40B4-BE49-F238E27FC236}">
                  <a16:creationId xmlns:a16="http://schemas.microsoft.com/office/drawing/2014/main" id="{BE9D0185-3793-47E8-A535-0B67DC80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247900"/>
              <a:ext cx="823913" cy="647700"/>
              <a:chOff x="2601" y="1392"/>
              <a:chExt cx="519" cy="408"/>
            </a:xfrm>
          </p:grpSpPr>
          <p:sp>
            <p:nvSpPr>
              <p:cNvPr id="57384" name="Oval 8">
                <a:extLst>
                  <a:ext uri="{FF2B5EF4-FFF2-40B4-BE49-F238E27FC236}">
                    <a16:creationId xmlns:a16="http://schemas.microsoft.com/office/drawing/2014/main" id="{2CBB5818-076C-4F44-A1BC-45090FFB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85" name="Text Box 9">
                <a:extLst>
                  <a:ext uri="{FF2B5EF4-FFF2-40B4-BE49-F238E27FC236}">
                    <a16:creationId xmlns:a16="http://schemas.microsoft.com/office/drawing/2014/main" id="{67AEE0B9-2FF5-4AB1-8712-E840FCA26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57355" name="Line 10">
              <a:extLst>
                <a:ext uri="{FF2B5EF4-FFF2-40B4-BE49-F238E27FC236}">
                  <a16:creationId xmlns:a16="http://schemas.microsoft.com/office/drawing/2014/main" id="{B0389CAA-75DD-4AA3-8957-33147D898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9400" y="18669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356" name="Line 11">
              <a:extLst>
                <a:ext uri="{FF2B5EF4-FFF2-40B4-BE49-F238E27FC236}">
                  <a16:creationId xmlns:a16="http://schemas.microsoft.com/office/drawing/2014/main" id="{4B096D7F-4F6B-48A2-A786-D12036042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8288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57" name="Group 12">
              <a:extLst>
                <a:ext uri="{FF2B5EF4-FFF2-40B4-BE49-F238E27FC236}">
                  <a16:creationId xmlns:a16="http://schemas.microsoft.com/office/drawing/2014/main" id="{CB3E7234-AC6F-4EEE-B93A-E006C9C4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3162300"/>
              <a:ext cx="823913" cy="647700"/>
              <a:chOff x="2601" y="1392"/>
              <a:chExt cx="519" cy="408"/>
            </a:xfrm>
          </p:grpSpPr>
          <p:sp>
            <p:nvSpPr>
              <p:cNvPr id="57382" name="Oval 13">
                <a:extLst>
                  <a:ext uri="{FF2B5EF4-FFF2-40B4-BE49-F238E27FC236}">
                    <a16:creationId xmlns:a16="http://schemas.microsoft.com/office/drawing/2014/main" id="{451D3406-4F02-4F02-B999-A85631ED4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83" name="Text Box 14">
                <a:extLst>
                  <a:ext uri="{FF2B5EF4-FFF2-40B4-BE49-F238E27FC236}">
                    <a16:creationId xmlns:a16="http://schemas.microsoft.com/office/drawing/2014/main" id="{204733D1-E479-44F6-A242-884E28D88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57358" name="Group 15">
              <a:extLst>
                <a:ext uri="{FF2B5EF4-FFF2-40B4-BE49-F238E27FC236}">
                  <a16:creationId xmlns:a16="http://schemas.microsoft.com/office/drawing/2014/main" id="{0ACF9036-0437-4F34-AA88-5A949B28A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0438" y="2286000"/>
              <a:ext cx="823912" cy="647700"/>
              <a:chOff x="2601" y="1392"/>
              <a:chExt cx="519" cy="408"/>
            </a:xfrm>
          </p:grpSpPr>
          <p:sp>
            <p:nvSpPr>
              <p:cNvPr id="57380" name="Oval 16">
                <a:extLst>
                  <a:ext uri="{FF2B5EF4-FFF2-40B4-BE49-F238E27FC236}">
                    <a16:creationId xmlns:a16="http://schemas.microsoft.com/office/drawing/2014/main" id="{2672B65E-17E9-4767-ABE0-5785E6ECD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81" name="Text Box 17">
                <a:extLst>
                  <a:ext uri="{FF2B5EF4-FFF2-40B4-BE49-F238E27FC236}">
                    <a16:creationId xmlns:a16="http://schemas.microsoft.com/office/drawing/2014/main" id="{712F5226-2D06-40AB-A203-898B23179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57359" name="Group 18">
              <a:extLst>
                <a:ext uri="{FF2B5EF4-FFF2-40B4-BE49-F238E27FC236}">
                  <a16:creationId xmlns:a16="http://schemas.microsoft.com/office/drawing/2014/main" id="{A7F03F9C-C43A-44C4-A1A4-D6C873D11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288" y="3200400"/>
              <a:ext cx="823912" cy="647700"/>
              <a:chOff x="2601" y="1392"/>
              <a:chExt cx="519" cy="408"/>
            </a:xfrm>
          </p:grpSpPr>
          <p:sp>
            <p:nvSpPr>
              <p:cNvPr id="57378" name="Oval 19">
                <a:extLst>
                  <a:ext uri="{FF2B5EF4-FFF2-40B4-BE49-F238E27FC236}">
                    <a16:creationId xmlns:a16="http://schemas.microsoft.com/office/drawing/2014/main" id="{335331DC-6B1E-4006-BBA0-01DA3F37A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79" name="Text Box 20">
                <a:extLst>
                  <a:ext uri="{FF2B5EF4-FFF2-40B4-BE49-F238E27FC236}">
                    <a16:creationId xmlns:a16="http://schemas.microsoft.com/office/drawing/2014/main" id="{276919B7-5E5E-4A07-BD63-8212B056A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57360" name="Line 21">
              <a:extLst>
                <a:ext uri="{FF2B5EF4-FFF2-40B4-BE49-F238E27FC236}">
                  <a16:creationId xmlns:a16="http://schemas.microsoft.com/office/drawing/2014/main" id="{A2DF4928-5B44-4086-BB04-D43B8FE33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288" y="28956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61" name="Group 22">
              <a:extLst>
                <a:ext uri="{FF2B5EF4-FFF2-40B4-BE49-F238E27FC236}">
                  <a16:creationId xmlns:a16="http://schemas.microsoft.com/office/drawing/2014/main" id="{BBBDF0E1-31B7-4CD3-94DB-CE75E8E6C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1631" y="3124381"/>
              <a:ext cx="823912" cy="647700"/>
              <a:chOff x="2601" y="1392"/>
              <a:chExt cx="519" cy="408"/>
            </a:xfrm>
          </p:grpSpPr>
          <p:sp>
            <p:nvSpPr>
              <p:cNvPr id="57376" name="Oval 23">
                <a:extLst>
                  <a:ext uri="{FF2B5EF4-FFF2-40B4-BE49-F238E27FC236}">
                    <a16:creationId xmlns:a16="http://schemas.microsoft.com/office/drawing/2014/main" id="{9A952EC7-A5D5-49F4-9602-F6F8E3737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77" name="Text Box 24">
                <a:extLst>
                  <a:ext uri="{FF2B5EF4-FFF2-40B4-BE49-F238E27FC236}">
                    <a16:creationId xmlns:a16="http://schemas.microsoft.com/office/drawing/2014/main" id="{6458C6F5-5B0B-41F1-9CB8-B046A2054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sp>
          <p:nvSpPr>
            <p:cNvPr id="57362" name="Line 25">
              <a:extLst>
                <a:ext uri="{FF2B5EF4-FFF2-40B4-BE49-F238E27FC236}">
                  <a16:creationId xmlns:a16="http://schemas.microsoft.com/office/drawing/2014/main" id="{202B605D-D364-4F3F-B95B-38AB047B0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2819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63" name="Group 26">
              <a:extLst>
                <a:ext uri="{FF2B5EF4-FFF2-40B4-BE49-F238E27FC236}">
                  <a16:creationId xmlns:a16="http://schemas.microsoft.com/office/drawing/2014/main" id="{DA235B89-FF68-4A42-907A-A2CDB6AB4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3162300"/>
              <a:ext cx="823913" cy="647700"/>
              <a:chOff x="2601" y="1392"/>
              <a:chExt cx="519" cy="408"/>
            </a:xfrm>
          </p:grpSpPr>
          <p:sp>
            <p:nvSpPr>
              <p:cNvPr id="57374" name="Oval 27">
                <a:extLst>
                  <a:ext uri="{FF2B5EF4-FFF2-40B4-BE49-F238E27FC236}">
                    <a16:creationId xmlns:a16="http://schemas.microsoft.com/office/drawing/2014/main" id="{CCA2099C-9FA8-4A64-9D18-C53C01516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75" name="Text Box 28">
                <a:extLst>
                  <a:ext uri="{FF2B5EF4-FFF2-40B4-BE49-F238E27FC236}">
                    <a16:creationId xmlns:a16="http://schemas.microsoft.com/office/drawing/2014/main" id="{48B108F0-7AEF-4063-BB5D-AE8F2C3E1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57364" name="Line 29">
              <a:extLst>
                <a:ext uri="{FF2B5EF4-FFF2-40B4-BE49-F238E27FC236}">
                  <a16:creationId xmlns:a16="http://schemas.microsoft.com/office/drawing/2014/main" id="{98C0EAB0-DA24-4774-8BF0-3DC510400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7813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7365" name="Line 30">
              <a:extLst>
                <a:ext uri="{FF2B5EF4-FFF2-40B4-BE49-F238E27FC236}">
                  <a16:creationId xmlns:a16="http://schemas.microsoft.com/office/drawing/2014/main" id="{207A6287-B32B-44C4-A192-07F6AA61E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28194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66" name="Group 31">
              <a:extLst>
                <a:ext uri="{FF2B5EF4-FFF2-40B4-BE49-F238E27FC236}">
                  <a16:creationId xmlns:a16="http://schemas.microsoft.com/office/drawing/2014/main" id="{1407B773-D43F-4810-BADA-4123895E7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114800"/>
              <a:ext cx="823913" cy="647700"/>
              <a:chOff x="2601" y="1392"/>
              <a:chExt cx="519" cy="408"/>
            </a:xfrm>
          </p:grpSpPr>
          <p:sp>
            <p:nvSpPr>
              <p:cNvPr id="57372" name="Oval 32">
                <a:extLst>
                  <a:ext uri="{FF2B5EF4-FFF2-40B4-BE49-F238E27FC236}">
                    <a16:creationId xmlns:a16="http://schemas.microsoft.com/office/drawing/2014/main" id="{C7DCE678-FD8A-45AB-A811-FB6AB1982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73" name="Text Box 33">
                <a:extLst>
                  <a:ext uri="{FF2B5EF4-FFF2-40B4-BE49-F238E27FC236}">
                    <a16:creationId xmlns:a16="http://schemas.microsoft.com/office/drawing/2014/main" id="{CD9FE3ED-C292-425C-B8C5-AA6393C92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57367" name="Line 34">
              <a:extLst>
                <a:ext uri="{FF2B5EF4-FFF2-40B4-BE49-F238E27FC236}">
                  <a16:creationId xmlns:a16="http://schemas.microsoft.com/office/drawing/2014/main" id="{D83511AC-11EF-46D5-8A3E-DA79F741A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7338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7368" name="Group 35">
              <a:extLst>
                <a:ext uri="{FF2B5EF4-FFF2-40B4-BE49-F238E27FC236}">
                  <a16:creationId xmlns:a16="http://schemas.microsoft.com/office/drawing/2014/main" id="{14D66823-5FB5-4D45-B74C-95BCE45E0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4114800"/>
              <a:ext cx="823913" cy="647700"/>
              <a:chOff x="2601" y="1392"/>
              <a:chExt cx="519" cy="408"/>
            </a:xfrm>
          </p:grpSpPr>
          <p:sp>
            <p:nvSpPr>
              <p:cNvPr id="57370" name="Oval 36">
                <a:extLst>
                  <a:ext uri="{FF2B5EF4-FFF2-40B4-BE49-F238E27FC236}">
                    <a16:creationId xmlns:a16="http://schemas.microsoft.com/office/drawing/2014/main" id="{66686F2F-3AEB-4BD6-A02E-214A37A4F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92"/>
                <a:ext cx="519" cy="4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800" b="1">
                  <a:latin typeface="Arial" panose="020B0604020202020204" pitchFamily="34" charset="0"/>
                </a:endParaRPr>
              </a:p>
            </p:txBody>
          </p:sp>
          <p:sp>
            <p:nvSpPr>
              <p:cNvPr id="57371" name="Text Box 37">
                <a:extLst>
                  <a:ext uri="{FF2B5EF4-FFF2-40B4-BE49-F238E27FC236}">
                    <a16:creationId xmlns:a16="http://schemas.microsoft.com/office/drawing/2014/main" id="{3C34D1F4-03BD-49F5-ABB7-61C03099B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57369" name="Line 38">
              <a:extLst>
                <a:ext uri="{FF2B5EF4-FFF2-40B4-BE49-F238E27FC236}">
                  <a16:creationId xmlns:a16="http://schemas.microsoft.com/office/drawing/2014/main" id="{2A414877-4085-4008-8A8C-968C1D0A8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36576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7350" name="Text Box 40">
            <a:extLst>
              <a:ext uri="{FF2B5EF4-FFF2-40B4-BE49-F238E27FC236}">
                <a16:creationId xmlns:a16="http://schemas.microsoft.com/office/drawing/2014/main" id="{68D5AEAC-5F80-4229-8961-C54E2ED1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44704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107" name="Text Box 41">
            <a:extLst>
              <a:ext uri="{FF2B5EF4-FFF2-40B4-BE49-F238E27FC236}">
                <a16:creationId xmlns:a16="http://schemas.microsoft.com/office/drawing/2014/main" id="{9EC0BCA8-D78B-4D59-8D18-DFFDC494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5992813"/>
            <a:ext cx="2576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After rotations and recoloring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174278B-D64A-44CD-943B-866093277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3513" y="381000"/>
            <a:ext cx="3454401" cy="1143000"/>
          </a:xfrm>
        </p:spPr>
        <p:txBody>
          <a:bodyPr/>
          <a:lstStyle/>
          <a:p>
            <a:pPr eaLnBrk="1" hangingPunct="1"/>
            <a:r>
              <a:rPr lang="en-US" altLang="en-US"/>
              <a:t>Insert 10</a:t>
            </a: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4CE91DF8-7E77-4C7E-AC90-7193273AECA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295400"/>
            <a:ext cx="823913" cy="647700"/>
            <a:chOff x="2601" y="1392"/>
            <a:chExt cx="519" cy="408"/>
          </a:xfrm>
        </p:grpSpPr>
        <p:sp>
          <p:nvSpPr>
            <p:cNvPr id="58410" name="Oval 4">
              <a:extLst>
                <a:ext uri="{FF2B5EF4-FFF2-40B4-BE49-F238E27FC236}">
                  <a16:creationId xmlns:a16="http://schemas.microsoft.com/office/drawing/2014/main" id="{782A344F-2007-4321-A024-B1E1FBE5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11" name="Text Box 5">
              <a:extLst>
                <a:ext uri="{FF2B5EF4-FFF2-40B4-BE49-F238E27FC236}">
                  <a16:creationId xmlns:a16="http://schemas.microsoft.com/office/drawing/2014/main" id="{67A3821A-B930-4E6E-9AFF-07BA171D2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58372" name="Line 6">
            <a:extLst>
              <a:ext uri="{FF2B5EF4-FFF2-40B4-BE49-F238E27FC236}">
                <a16:creationId xmlns:a16="http://schemas.microsoft.com/office/drawing/2014/main" id="{275F4B34-9F0B-4FB5-823E-0F1DC46D4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13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73" name="Group 7">
            <a:extLst>
              <a:ext uri="{FF2B5EF4-FFF2-40B4-BE49-F238E27FC236}">
                <a16:creationId xmlns:a16="http://schemas.microsoft.com/office/drawing/2014/main" id="{2BE9F39F-38BC-4DA3-A6D9-192859EF2E8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47900"/>
            <a:ext cx="823913" cy="647700"/>
            <a:chOff x="2601" y="1392"/>
            <a:chExt cx="519" cy="408"/>
          </a:xfrm>
        </p:grpSpPr>
        <p:sp>
          <p:nvSpPr>
            <p:cNvPr id="58408" name="Oval 8">
              <a:extLst>
                <a:ext uri="{FF2B5EF4-FFF2-40B4-BE49-F238E27FC236}">
                  <a16:creationId xmlns:a16="http://schemas.microsoft.com/office/drawing/2014/main" id="{922E54FA-5485-4BA8-AAD2-052B7F05E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09" name="Text Box 9">
              <a:extLst>
                <a:ext uri="{FF2B5EF4-FFF2-40B4-BE49-F238E27FC236}">
                  <a16:creationId xmlns:a16="http://schemas.microsoft.com/office/drawing/2014/main" id="{4C799655-61CC-4362-BC6B-CB1C1D71B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8374" name="Line 10">
            <a:extLst>
              <a:ext uri="{FF2B5EF4-FFF2-40B4-BE49-F238E27FC236}">
                <a16:creationId xmlns:a16="http://schemas.microsoft.com/office/drawing/2014/main" id="{F16C4E2A-4B58-4F5F-A886-A4BC05B77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8669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375" name="Line 11">
            <a:extLst>
              <a:ext uri="{FF2B5EF4-FFF2-40B4-BE49-F238E27FC236}">
                <a16:creationId xmlns:a16="http://schemas.microsoft.com/office/drawing/2014/main" id="{BFBA0D2E-9D99-4817-8D03-CB17D362E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28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76" name="Group 12">
            <a:extLst>
              <a:ext uri="{FF2B5EF4-FFF2-40B4-BE49-F238E27FC236}">
                <a16:creationId xmlns:a16="http://schemas.microsoft.com/office/drawing/2014/main" id="{CC6FFB9F-7D75-44C5-90B2-BC498C02AD7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162300"/>
            <a:ext cx="823913" cy="647700"/>
            <a:chOff x="2601" y="1392"/>
            <a:chExt cx="519" cy="408"/>
          </a:xfrm>
        </p:grpSpPr>
        <p:sp>
          <p:nvSpPr>
            <p:cNvPr id="58406" name="Oval 13">
              <a:extLst>
                <a:ext uri="{FF2B5EF4-FFF2-40B4-BE49-F238E27FC236}">
                  <a16:creationId xmlns:a16="http://schemas.microsoft.com/office/drawing/2014/main" id="{276D80D3-6D96-4E73-B81D-279EA238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07" name="Text Box 14">
              <a:extLst>
                <a:ext uri="{FF2B5EF4-FFF2-40B4-BE49-F238E27FC236}">
                  <a16:creationId xmlns:a16="http://schemas.microsoft.com/office/drawing/2014/main" id="{1ACB7175-3C55-43E3-8887-F5C1F38E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8377" name="Group 15">
            <a:extLst>
              <a:ext uri="{FF2B5EF4-FFF2-40B4-BE49-F238E27FC236}">
                <a16:creationId xmlns:a16="http://schemas.microsoft.com/office/drawing/2014/main" id="{68FA3D1E-446D-4DC0-A20D-CB0526DC4F5E}"/>
              </a:ext>
            </a:extLst>
          </p:cNvPr>
          <p:cNvGrpSpPr>
            <a:grpSpLocks/>
          </p:cNvGrpSpPr>
          <p:nvPr/>
        </p:nvGrpSpPr>
        <p:grpSpPr bwMode="auto">
          <a:xfrm>
            <a:off x="4770438" y="2286000"/>
            <a:ext cx="823912" cy="647700"/>
            <a:chOff x="2601" y="1392"/>
            <a:chExt cx="519" cy="408"/>
          </a:xfrm>
        </p:grpSpPr>
        <p:sp>
          <p:nvSpPr>
            <p:cNvPr id="58404" name="Oval 16">
              <a:extLst>
                <a:ext uri="{FF2B5EF4-FFF2-40B4-BE49-F238E27FC236}">
                  <a16:creationId xmlns:a16="http://schemas.microsoft.com/office/drawing/2014/main" id="{11BCB3E3-8D54-4616-90B5-645ED1315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05" name="Text Box 17">
              <a:extLst>
                <a:ext uri="{FF2B5EF4-FFF2-40B4-BE49-F238E27FC236}">
                  <a16:creationId xmlns:a16="http://schemas.microsoft.com/office/drawing/2014/main" id="{CCC0AD55-69DC-43E7-B247-23C40BD33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58378" name="Group 18">
            <a:extLst>
              <a:ext uri="{FF2B5EF4-FFF2-40B4-BE49-F238E27FC236}">
                <a16:creationId xmlns:a16="http://schemas.microsoft.com/office/drawing/2014/main" id="{925E1B15-DAD4-4672-8791-3211765A4393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200400"/>
            <a:ext cx="823912" cy="647700"/>
            <a:chOff x="2601" y="1392"/>
            <a:chExt cx="519" cy="408"/>
          </a:xfrm>
        </p:grpSpPr>
        <p:sp>
          <p:nvSpPr>
            <p:cNvPr id="58402" name="Oval 19">
              <a:extLst>
                <a:ext uri="{FF2B5EF4-FFF2-40B4-BE49-F238E27FC236}">
                  <a16:creationId xmlns:a16="http://schemas.microsoft.com/office/drawing/2014/main" id="{868B19CD-3207-41D6-BBCD-7DA9E8DF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03" name="Text Box 20">
              <a:extLst>
                <a:ext uri="{FF2B5EF4-FFF2-40B4-BE49-F238E27FC236}">
                  <a16:creationId xmlns:a16="http://schemas.microsoft.com/office/drawing/2014/main" id="{7DD41088-F2BF-4E59-84D1-2C298A37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58379" name="Line 21">
            <a:extLst>
              <a:ext uri="{FF2B5EF4-FFF2-40B4-BE49-F238E27FC236}">
                <a16:creationId xmlns:a16="http://schemas.microsoft.com/office/drawing/2014/main" id="{B204B7A1-67A9-403E-9579-437B08085B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80" name="Group 22">
            <a:extLst>
              <a:ext uri="{FF2B5EF4-FFF2-40B4-BE49-F238E27FC236}">
                <a16:creationId xmlns:a16="http://schemas.microsoft.com/office/drawing/2014/main" id="{FF17B9C5-D199-457A-A5BD-823A6878085B}"/>
              </a:ext>
            </a:extLst>
          </p:cNvPr>
          <p:cNvGrpSpPr>
            <a:grpSpLocks/>
          </p:cNvGrpSpPr>
          <p:nvPr/>
        </p:nvGrpSpPr>
        <p:grpSpPr bwMode="auto">
          <a:xfrm>
            <a:off x="5805488" y="3124200"/>
            <a:ext cx="823912" cy="647700"/>
            <a:chOff x="2601" y="1392"/>
            <a:chExt cx="519" cy="408"/>
          </a:xfrm>
        </p:grpSpPr>
        <p:sp>
          <p:nvSpPr>
            <p:cNvPr id="58400" name="Oval 23">
              <a:extLst>
                <a:ext uri="{FF2B5EF4-FFF2-40B4-BE49-F238E27FC236}">
                  <a16:creationId xmlns:a16="http://schemas.microsoft.com/office/drawing/2014/main" id="{54EF049C-FDFB-4128-8A58-B0E9B47CD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401" name="Text Box 24">
              <a:extLst>
                <a:ext uri="{FF2B5EF4-FFF2-40B4-BE49-F238E27FC236}">
                  <a16:creationId xmlns:a16="http://schemas.microsoft.com/office/drawing/2014/main" id="{AD0A2E76-806A-4A9B-AFA3-5FBA2D282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58381" name="Line 25">
            <a:extLst>
              <a:ext uri="{FF2B5EF4-FFF2-40B4-BE49-F238E27FC236}">
                <a16:creationId xmlns:a16="http://schemas.microsoft.com/office/drawing/2014/main" id="{5E4922FF-5D02-4829-98DB-F9D3B335C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2819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82" name="Group 26">
            <a:extLst>
              <a:ext uri="{FF2B5EF4-FFF2-40B4-BE49-F238E27FC236}">
                <a16:creationId xmlns:a16="http://schemas.microsoft.com/office/drawing/2014/main" id="{73D99A88-0AC9-4D0E-B398-92785878AB4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62300"/>
            <a:ext cx="823913" cy="647700"/>
            <a:chOff x="2601" y="1392"/>
            <a:chExt cx="519" cy="408"/>
          </a:xfrm>
        </p:grpSpPr>
        <p:sp>
          <p:nvSpPr>
            <p:cNvPr id="58398" name="Oval 27">
              <a:extLst>
                <a:ext uri="{FF2B5EF4-FFF2-40B4-BE49-F238E27FC236}">
                  <a16:creationId xmlns:a16="http://schemas.microsoft.com/office/drawing/2014/main" id="{0D96041F-DF5B-41D7-B0EA-38BDD527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399" name="Text Box 28">
              <a:extLst>
                <a:ext uri="{FF2B5EF4-FFF2-40B4-BE49-F238E27FC236}">
                  <a16:creationId xmlns:a16="http://schemas.microsoft.com/office/drawing/2014/main" id="{68389AEF-DD3E-4411-A44E-C01E5243F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8383" name="Line 29">
            <a:extLst>
              <a:ext uri="{FF2B5EF4-FFF2-40B4-BE49-F238E27FC236}">
                <a16:creationId xmlns:a16="http://schemas.microsoft.com/office/drawing/2014/main" id="{C6F03FEF-F58B-4CDE-BB07-0FA5463BDB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7813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384" name="Line 30">
            <a:extLst>
              <a:ext uri="{FF2B5EF4-FFF2-40B4-BE49-F238E27FC236}">
                <a16:creationId xmlns:a16="http://schemas.microsoft.com/office/drawing/2014/main" id="{F311F7F4-ABBA-42B5-AF2E-83416FDF4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85" name="Group 31">
            <a:extLst>
              <a:ext uri="{FF2B5EF4-FFF2-40B4-BE49-F238E27FC236}">
                <a16:creationId xmlns:a16="http://schemas.microsoft.com/office/drawing/2014/main" id="{1E33F0C0-71A2-4DC6-9EDE-6FF67F372B9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114800"/>
            <a:ext cx="823913" cy="647700"/>
            <a:chOff x="2601" y="1392"/>
            <a:chExt cx="519" cy="408"/>
          </a:xfrm>
        </p:grpSpPr>
        <p:sp>
          <p:nvSpPr>
            <p:cNvPr id="58396" name="Oval 32">
              <a:extLst>
                <a:ext uri="{FF2B5EF4-FFF2-40B4-BE49-F238E27FC236}">
                  <a16:creationId xmlns:a16="http://schemas.microsoft.com/office/drawing/2014/main" id="{0833EDFF-434D-473B-9FC5-CA59E407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397" name="Text Box 33">
              <a:extLst>
                <a:ext uri="{FF2B5EF4-FFF2-40B4-BE49-F238E27FC236}">
                  <a16:creationId xmlns:a16="http://schemas.microsoft.com/office/drawing/2014/main" id="{6202FB2C-5407-41A8-832F-95EEACE16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7</a:t>
              </a:r>
            </a:p>
          </p:txBody>
        </p:sp>
      </p:grpSp>
      <p:sp>
        <p:nvSpPr>
          <p:cNvPr id="58386" name="Line 34">
            <a:extLst>
              <a:ext uri="{FF2B5EF4-FFF2-40B4-BE49-F238E27FC236}">
                <a16:creationId xmlns:a16="http://schemas.microsoft.com/office/drawing/2014/main" id="{991D819E-F4CD-4DF6-BA9E-ACF84B71A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grpSp>
        <p:nvGrpSpPr>
          <p:cNvPr id="58387" name="Group 35">
            <a:extLst>
              <a:ext uri="{FF2B5EF4-FFF2-40B4-BE49-F238E27FC236}">
                <a16:creationId xmlns:a16="http://schemas.microsoft.com/office/drawing/2014/main" id="{01BD77BA-4017-4E44-8970-94705A9353E9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14800"/>
            <a:ext cx="823913" cy="647700"/>
            <a:chOff x="2601" y="1392"/>
            <a:chExt cx="519" cy="408"/>
          </a:xfrm>
        </p:grpSpPr>
        <p:sp>
          <p:nvSpPr>
            <p:cNvPr id="58394" name="Oval 36">
              <a:extLst>
                <a:ext uri="{FF2B5EF4-FFF2-40B4-BE49-F238E27FC236}">
                  <a16:creationId xmlns:a16="http://schemas.microsoft.com/office/drawing/2014/main" id="{53B3E1C0-8A4D-4759-AABE-2974A4AB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395" name="Text Box 37">
              <a:extLst>
                <a:ext uri="{FF2B5EF4-FFF2-40B4-BE49-F238E27FC236}">
                  <a16:creationId xmlns:a16="http://schemas.microsoft.com/office/drawing/2014/main" id="{321107DD-87AC-48EB-9DA0-130BB705E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58388" name="Line 38">
            <a:extLst>
              <a:ext uri="{FF2B5EF4-FFF2-40B4-BE49-F238E27FC236}">
                <a16:creationId xmlns:a16="http://schemas.microsoft.com/office/drawing/2014/main" id="{F26DC7E3-7522-4DB3-A8FD-7A5FF3E0C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8389" name="Text Box 39">
            <a:extLst>
              <a:ext uri="{FF2B5EF4-FFF2-40B4-BE49-F238E27FC236}">
                <a16:creationId xmlns:a16="http://schemas.microsoft.com/office/drawing/2014/main" id="{C6FBAB65-941C-4216-AA4F-BAAE1D32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1036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grpSp>
        <p:nvGrpSpPr>
          <p:cNvPr id="58390" name="Group 41">
            <a:extLst>
              <a:ext uri="{FF2B5EF4-FFF2-40B4-BE49-F238E27FC236}">
                <a16:creationId xmlns:a16="http://schemas.microsoft.com/office/drawing/2014/main" id="{20B9CB6D-3A58-4006-AA89-E8D72B483A8F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029200"/>
            <a:ext cx="823913" cy="647700"/>
            <a:chOff x="2601" y="1392"/>
            <a:chExt cx="519" cy="408"/>
          </a:xfrm>
        </p:grpSpPr>
        <p:sp>
          <p:nvSpPr>
            <p:cNvPr id="58392" name="Oval 42">
              <a:extLst>
                <a:ext uri="{FF2B5EF4-FFF2-40B4-BE49-F238E27FC236}">
                  <a16:creationId xmlns:a16="http://schemas.microsoft.com/office/drawing/2014/main" id="{69A3CB08-FF8D-4341-83F3-67ADBF407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1392"/>
              <a:ext cx="519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 b="1">
                <a:latin typeface="Arial" panose="020B0604020202020204" pitchFamily="34" charset="0"/>
              </a:endParaRPr>
            </a:p>
          </p:txBody>
        </p:sp>
        <p:sp>
          <p:nvSpPr>
            <p:cNvPr id="58393" name="Text Box 43">
              <a:extLst>
                <a:ext uri="{FF2B5EF4-FFF2-40B4-BE49-F238E27FC236}">
                  <a16:creationId xmlns:a16="http://schemas.microsoft.com/office/drawing/2014/main" id="{46BAA4A2-2830-47B7-B373-F3043F7A8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</p:grpSp>
      <p:sp>
        <p:nvSpPr>
          <p:cNvPr id="58391" name="Line 44">
            <a:extLst>
              <a:ext uri="{FF2B5EF4-FFF2-40B4-BE49-F238E27FC236}">
                <a16:creationId xmlns:a16="http://schemas.microsoft.com/office/drawing/2014/main" id="{3B387EB8-05B3-4B6B-ADE5-CED9DB102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724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50176CF-143F-41E1-8202-6684F46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b="1"/>
              <a:t>In Summary!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500A81-1E66-4384-977E-D5A67E4DDE5C}"/>
              </a:ext>
            </a:extLst>
          </p:cNvPr>
          <p:cNvSpPr/>
          <p:nvPr/>
        </p:nvSpPr>
        <p:spPr>
          <a:xfrm>
            <a:off x="395288" y="1989138"/>
            <a:ext cx="8569325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i="1" dirty="0">
                <a:latin typeface="Calibri" panose="020F0502020204030204" pitchFamily="34" charset="0"/>
              </a:rPr>
              <a:t>Differences</a:t>
            </a:r>
            <a:r>
              <a:rPr lang="en-US" sz="2800" b="1" dirty="0">
                <a:latin typeface="Calibri" panose="020F0502020204030204" pitchFamily="34" charset="0"/>
              </a:rPr>
              <a:t>: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</a:rPr>
              <a:t>AVL trees provide </a:t>
            </a:r>
            <a:r>
              <a:rPr lang="en-US" b="1" dirty="0">
                <a:latin typeface="Calibri" panose="020F0502020204030204" pitchFamily="34" charset="0"/>
              </a:rPr>
              <a:t>faster lookups</a:t>
            </a:r>
            <a:r>
              <a:rPr lang="en-US" dirty="0">
                <a:latin typeface="Calibri" panose="020F0502020204030204" pitchFamily="34" charset="0"/>
              </a:rPr>
              <a:t> than Red Black Trees because they are more strictly balanced.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</a:rPr>
              <a:t>Red Black Trees provide </a:t>
            </a:r>
            <a:r>
              <a:rPr lang="en-US" b="1" dirty="0">
                <a:latin typeface="Calibri" panose="020F0502020204030204" pitchFamily="34" charset="0"/>
              </a:rPr>
              <a:t>faster insertion and removal</a:t>
            </a:r>
            <a:r>
              <a:rPr lang="en-US" dirty="0">
                <a:latin typeface="Calibri" panose="020F0502020204030204" pitchFamily="34" charset="0"/>
              </a:rPr>
              <a:t> operations than AVL trees as fewer rotations are done due to relatively relaxed balancing.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alibri" panose="020F0502020204030204" pitchFamily="34" charset="0"/>
              </a:rPr>
              <a:t>Red Black Trees are used in most of the language libraries like </a:t>
            </a:r>
            <a:r>
              <a:rPr lang="en-US" b="1" dirty="0">
                <a:latin typeface="Calibri" panose="020F0502020204030204" pitchFamily="34" charset="0"/>
              </a:rPr>
              <a:t>map</a:t>
            </a:r>
            <a:r>
              <a:rPr lang="en-US" dirty="0">
                <a:latin typeface="Calibri" panose="020F0502020204030204" pitchFamily="34" charset="0"/>
              </a:rPr>
              <a:t>, </a:t>
            </a:r>
            <a:r>
              <a:rPr lang="en-US" b="1" dirty="0" err="1">
                <a:latin typeface="Calibri" panose="020F0502020204030204" pitchFamily="34" charset="0"/>
              </a:rPr>
              <a:t>multimap</a:t>
            </a:r>
            <a:r>
              <a:rPr lang="en-US" dirty="0">
                <a:latin typeface="Calibri" panose="020F0502020204030204" pitchFamily="34" charset="0"/>
              </a:rPr>
              <a:t>, </a:t>
            </a:r>
            <a:r>
              <a:rPr lang="en-US" b="1" dirty="0" err="1">
                <a:latin typeface="Calibri" panose="020F0502020204030204" pitchFamily="34" charset="0"/>
              </a:rPr>
              <a:t>multiset</a:t>
            </a:r>
            <a:r>
              <a:rPr lang="en-US" b="1" dirty="0" err="1">
                <a:latin typeface="Calibri" panose="020F0502020204030204" pitchFamily="34" charset="0"/>
                <a:hlinkClick r:id="rId2"/>
              </a:rPr>
              <a:t>t</a:t>
            </a:r>
            <a:r>
              <a:rPr lang="en-US" dirty="0" err="1">
                <a:latin typeface="Calibri" panose="020F0502020204030204" pitchFamily="34" charset="0"/>
              </a:rPr>
              <a:t>in</a:t>
            </a:r>
            <a:r>
              <a:rPr lang="en-US" dirty="0">
                <a:latin typeface="Calibri" panose="020F0502020204030204" pitchFamily="34" charset="0"/>
              </a:rPr>
              <a:t> C++ whereas AVL trees are used in </a:t>
            </a:r>
            <a:r>
              <a:rPr lang="en-US" b="1" dirty="0">
                <a:latin typeface="Calibri" panose="020F0502020204030204" pitchFamily="34" charset="0"/>
              </a:rPr>
              <a:t>databases</a:t>
            </a:r>
            <a:r>
              <a:rPr lang="en-US" dirty="0">
                <a:latin typeface="Calibri" panose="020F0502020204030204" pitchFamily="34" charset="0"/>
              </a:rPr>
              <a:t> where faster retrievals are required.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23B3487-A131-4D40-A75A-F635C096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483350"/>
            <a:ext cx="864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/>
              <a:t>https://www.geeksforgeeks.org/red-black-tree-vs-avl-tree/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E4E0DA2-31F9-4100-9989-6FA1CA70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1563687"/>
          </a:xfrm>
        </p:spPr>
        <p:txBody>
          <a:bodyPr/>
          <a:lstStyle/>
          <a:p>
            <a:r>
              <a:rPr lang="en-IE" altLang="en-US" sz="5400" b="1"/>
              <a:t>In Summary!</a:t>
            </a:r>
            <a:br>
              <a:rPr lang="en-IE" altLang="en-US" sz="5400"/>
            </a:br>
            <a:r>
              <a:rPr lang="en-IE" altLang="en-US" sz="4000"/>
              <a:t>Big O of Searches</a:t>
            </a:r>
            <a:endParaRPr lang="en-IE" altLang="en-US" sz="540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BE801614-12EA-482B-BBAC-7DE054A4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60420" name="Picture 3">
            <a:extLst>
              <a:ext uri="{FF2B5EF4-FFF2-40B4-BE49-F238E27FC236}">
                <a16:creationId xmlns:a16="http://schemas.microsoft.com/office/drawing/2014/main" id="{316F0CD3-E390-4E99-BBAB-61FD8414E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43469" r="40932" b="19360"/>
          <a:stretch>
            <a:fillRect/>
          </a:stretch>
        </p:blipFill>
        <p:spPr bwMode="auto">
          <a:xfrm>
            <a:off x="179388" y="1752600"/>
            <a:ext cx="8713787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8F2CB5-AEDB-43E1-8126-37A33794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b="1" noProof="1"/>
              <a:t>AVL Trees - Tree Balancing.</a:t>
            </a:r>
            <a:endParaRPr lang="en-US" altLang="en-US" b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794D72-C221-49A7-A3E7-546CCB51F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03425"/>
            <a:ext cx="8353425" cy="411480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Self-adjusting, height-balanced binary search trees</a:t>
            </a:r>
          </a:p>
          <a:p>
            <a:pPr algn="just" eaLnBrk="1" hangingPunct="1"/>
            <a:r>
              <a:rPr lang="en-US" altLang="en-US" sz="2800"/>
              <a:t>Named after the inventors: Adelson-Velskii and Landis. </a:t>
            </a:r>
          </a:p>
          <a:p>
            <a:pPr algn="just" eaLnBrk="1" hangingPunct="1"/>
            <a:r>
              <a:rPr lang="en-US" altLang="en-US" sz="2800"/>
              <a:t>With binary trees the order in which items are inserted into the tree determines the shape of  the tree and how efficiently this tree can be searched.</a:t>
            </a:r>
          </a:p>
          <a:p>
            <a:pPr algn="just" eaLnBrk="1" hangingPunct="1"/>
            <a:r>
              <a:rPr lang="en-US" altLang="en-US" sz="2800"/>
              <a:t>eg. N, I, G, R, M, P, D, V, T, O, W</a:t>
            </a:r>
          </a:p>
          <a:p>
            <a:pPr eaLnBrk="1" hangingPunct="1"/>
            <a:endParaRPr lang="en-US" altLang="en-US" sz="2800"/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84B5DD83-E735-4D41-AA70-7FEE47B80C5A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5013325"/>
            <a:ext cx="2755900" cy="1525588"/>
            <a:chOff x="-8" y="0"/>
            <a:chExt cx="20015" cy="19997"/>
          </a:xfrm>
        </p:grpSpPr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EC484FD4-B952-4D29-9387-773B4B072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" y="0"/>
              <a:ext cx="1019" cy="25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38F52242-B181-431D-B829-AA19D481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5006"/>
              <a:ext cx="1019" cy="300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7038393D-6AC9-4F32-BC65-E96AD770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11660"/>
              <a:ext cx="1112" cy="284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B81F2201-7A5F-4ADD-A267-213BB419A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" y="11493"/>
              <a:ext cx="1572" cy="30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0AD80768-BD8D-4B74-AFC0-E56A2AEB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3" y="16849"/>
              <a:ext cx="1664" cy="25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DA1FA91F-FC6B-4590-B3D9-4379E334F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" y="17174"/>
              <a:ext cx="1573" cy="282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F68F2C7A-9AFC-4271-8A1D-6CA498423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5" y="2499"/>
              <a:ext cx="2956" cy="30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4" name="Line 12">
              <a:extLst>
                <a:ext uri="{FF2B5EF4-FFF2-40B4-BE49-F238E27FC236}">
                  <a16:creationId xmlns:a16="http://schemas.microsoft.com/office/drawing/2014/main" id="{DC09A936-8F3D-47F5-B341-B3B4DE85E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7829"/>
              <a:ext cx="1757" cy="38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5" name="Line 13">
              <a:extLst>
                <a:ext uri="{FF2B5EF4-FFF2-40B4-BE49-F238E27FC236}">
                  <a16:creationId xmlns:a16="http://schemas.microsoft.com/office/drawing/2014/main" id="{E2971811-BC0B-4E0A-B259-EDF140E9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1" y="7995"/>
              <a:ext cx="1111" cy="36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68883D9E-EB3B-4030-8CCC-374ABDB5E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" y="6829"/>
              <a:ext cx="1664" cy="30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2ED5AB5C-FD66-46E7-9999-96A8345D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" y="11660"/>
              <a:ext cx="1480" cy="217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62D31F4B-B0D8-4976-86F0-172C32093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" y="16332"/>
              <a:ext cx="1480" cy="267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9FC4CDFE-1EA8-4C23-BDCA-26EF99C3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2" y="11843"/>
              <a:ext cx="1757" cy="28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10" name="Line 18">
              <a:extLst>
                <a:ext uri="{FF2B5EF4-FFF2-40B4-BE49-F238E27FC236}">
                  <a16:creationId xmlns:a16="http://schemas.microsoft.com/office/drawing/2014/main" id="{684D91A8-DAAA-4E64-AE40-A3223A0B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6" y="9828"/>
              <a:ext cx="1388" cy="16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13589BA2-342A-448B-B1AE-4D10E0876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9" y="9828"/>
              <a:ext cx="927" cy="1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2" name="Line 20">
              <a:extLst>
                <a:ext uri="{FF2B5EF4-FFF2-40B4-BE49-F238E27FC236}">
                  <a16:creationId xmlns:a16="http://schemas.microsoft.com/office/drawing/2014/main" id="{881F9CF6-BDA0-4B59-B29F-97774DD98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04" y="14159"/>
              <a:ext cx="742" cy="16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3" name="Line 21">
              <a:extLst>
                <a:ext uri="{FF2B5EF4-FFF2-40B4-BE49-F238E27FC236}">
                  <a16:creationId xmlns:a16="http://schemas.microsoft.com/office/drawing/2014/main" id="{B2A16371-AC66-4341-A980-F7F7D5242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9" y="14658"/>
              <a:ext cx="1203" cy="2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id="{54C1D9BA-D37A-4684-82C7-4D5F1CB94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4" y="14492"/>
              <a:ext cx="1480" cy="2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5" name="Line 23">
              <a:extLst>
                <a:ext uri="{FF2B5EF4-FFF2-40B4-BE49-F238E27FC236}">
                  <a16:creationId xmlns:a16="http://schemas.microsoft.com/office/drawing/2014/main" id="{F84D3180-DAE4-4858-8998-F279653B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0" y="1999"/>
              <a:ext cx="4154" cy="45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216" name="Rectangle 24">
              <a:extLst>
                <a:ext uri="{FF2B5EF4-FFF2-40B4-BE49-F238E27FC236}">
                  <a16:creationId xmlns:a16="http://schemas.microsoft.com/office/drawing/2014/main" id="{66E22D12-976E-49BF-86C3-6C98F9354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0" y="16449"/>
              <a:ext cx="2217" cy="250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8217" name="Line 25">
              <a:extLst>
                <a:ext uri="{FF2B5EF4-FFF2-40B4-BE49-F238E27FC236}">
                  <a16:creationId xmlns:a16="http://schemas.microsoft.com/office/drawing/2014/main" id="{477768AD-96FA-4E9B-918F-23AAD75B2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84" y="14783"/>
              <a:ext cx="834" cy="20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EA5E5CF-6E7B-4920-A946-DC87ACE3D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+mn-lt"/>
              </a:rPr>
              <a:t>AVL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306D3A-5568-426D-9575-ED317141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/>
              <a:t>If inserted in the order, D, G, I, M, N, O, P, R, T, V, W</a:t>
            </a:r>
          </a:p>
          <a:p>
            <a:pPr algn="just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4067E14-C3E1-4B01-AADC-ED7432DE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469900" cy="4587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+mn-lt"/>
              </a:rPr>
              <a:t>D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FEA4116-9E8D-4764-80A2-4112C7DF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558800" cy="4460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GB" altLang="en-US" sz="1800">
                <a:latin typeface="+mn-lt"/>
              </a:rPr>
              <a:t>G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FDD52A0-1828-493C-AFC4-7B76E99A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76800"/>
            <a:ext cx="558800" cy="4460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GB" altLang="en-US" sz="1800">
                <a:latin typeface="+mn-lt"/>
              </a:rPr>
              <a:t>I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63970B9-26DF-4339-A704-EA381933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38800"/>
            <a:ext cx="584200" cy="47148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GB" altLang="en-US" sz="1800">
                <a:latin typeface="+mn-lt"/>
              </a:rPr>
              <a:t>M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0442AA90-91D5-4FAE-9B51-1B5A3CD9E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352800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68AE3BB3-9295-413B-B97D-7205779A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267200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B1E28F9D-D2BE-4F28-86CF-C43B25551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5334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E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9B325CA-E676-479D-89FF-9E2239414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9DFC9D4-7C8D-4B16-99BD-64CA4DFC8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920037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b="1" dirty="0">
                <a:solidFill>
                  <a:schemeClr val="accent2"/>
                </a:solidFill>
              </a:rPr>
              <a:t>Tree Balancing</a:t>
            </a:r>
            <a:r>
              <a:rPr lang="en-US" altLang="en-US" sz="2400" dirty="0"/>
              <a:t> is a technique for keeping a binary search tree balanced as items are inserted into it.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sz="2400" dirty="0"/>
              <a:t> </a:t>
            </a:r>
          </a:p>
          <a:p>
            <a:pPr algn="just" eaLnBrk="1" hangingPunct="1">
              <a:defRPr/>
            </a:pPr>
            <a:r>
              <a:rPr lang="en-US" altLang="en-US" sz="2400" dirty="0"/>
              <a:t>In a binary tree, the </a:t>
            </a:r>
            <a:r>
              <a:rPr lang="en-US" altLang="en-US" sz="2400" u="sng" dirty="0">
                <a:solidFill>
                  <a:schemeClr val="accent2"/>
                </a:solidFill>
              </a:rPr>
              <a:t>balance factor</a:t>
            </a:r>
            <a:r>
              <a:rPr lang="en-US" altLang="en-US" sz="2400" dirty="0"/>
              <a:t> of a node x is defined as the height of it's left tree minus the height of it's right tree. 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altLang="en-US" sz="2800" b="1" dirty="0"/>
          </a:p>
          <a:p>
            <a:pPr marL="0" indent="0" algn="just" eaLnBrk="1" hangingPunct="1">
              <a:buFontTx/>
              <a:buNone/>
              <a:defRPr/>
            </a:pPr>
            <a:r>
              <a:rPr lang="en-US" altLang="en-US" sz="2800" b="1" dirty="0"/>
              <a:t>A binary tree is said to be an AVL or height balanced tree, if the balance factor of each node is either 1, 0, or -1.</a:t>
            </a:r>
            <a:endParaRPr lang="en-US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0AED5C0-64F3-48CC-BFDA-53C85665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Calculating balance factors</a:t>
            </a:r>
          </a:p>
        </p:txBody>
      </p:sp>
      <p:pic>
        <p:nvPicPr>
          <p:cNvPr id="14339" name="Content Placeholder 3">
            <a:extLst>
              <a:ext uri="{FF2B5EF4-FFF2-40B4-BE49-F238E27FC236}">
                <a16:creationId xmlns:a16="http://schemas.microsoft.com/office/drawing/2014/main" id="{5C95BF56-289A-44EE-ACE4-3F7A3AFAE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557338"/>
            <a:ext cx="5905500" cy="522605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79F449-6E70-49DB-A106-37340B4436CF}"/>
              </a:ext>
            </a:extLst>
          </p:cNvPr>
          <p:cNvSpPr/>
          <p:nvPr/>
        </p:nvSpPr>
        <p:spPr>
          <a:xfrm>
            <a:off x="5364163" y="6526213"/>
            <a:ext cx="2286000" cy="254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E" sz="1050" dirty="0">
                <a:latin typeface="+mn-lt"/>
              </a:rPr>
              <a:t>https://www.javatpoint.com/avl-tree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4A0401-0773-4DD8-A511-8BED5DF36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latin typeface="+mn-lt"/>
              </a:rPr>
              <a:t>AVL trees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18A9F8-9B29-4DA4-9A5C-09AE84A53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AVL trees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15364" name="Group 6">
            <a:extLst>
              <a:ext uri="{FF2B5EF4-FFF2-40B4-BE49-F238E27FC236}">
                <a16:creationId xmlns:a16="http://schemas.microsoft.com/office/drawing/2014/main" id="{8DD52C2A-748C-4764-B3FA-28F543ECE1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" y="2819400"/>
            <a:ext cx="7856538" cy="3748088"/>
            <a:chOff x="432" y="1776"/>
            <a:chExt cx="4949" cy="2361"/>
          </a:xfrm>
        </p:grpSpPr>
        <p:sp>
          <p:nvSpPr>
            <p:cNvPr id="14341" name="AutoShape 5">
              <a:extLst>
                <a:ext uri="{FF2B5EF4-FFF2-40B4-BE49-F238E27FC236}">
                  <a16:creationId xmlns:a16="http://schemas.microsoft.com/office/drawing/2014/main" id="{7DDEA3E6-6308-48A5-8DA0-C2B70331C0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2" y="1776"/>
              <a:ext cx="4896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IE">
                <a:latin typeface="+mn-lt"/>
              </a:endParaRPr>
            </a:p>
          </p:txBody>
        </p:sp>
        <p:grpSp>
          <p:nvGrpSpPr>
            <p:cNvPr id="15366" name="Group 49">
              <a:extLst>
                <a:ext uri="{FF2B5EF4-FFF2-40B4-BE49-F238E27FC236}">
                  <a16:creationId xmlns:a16="http://schemas.microsoft.com/office/drawing/2014/main" id="{9E877CC1-AC7D-4638-B4B9-33D448FAC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821"/>
              <a:ext cx="4799" cy="2214"/>
              <a:chOff x="476" y="1821"/>
              <a:chExt cx="4799" cy="2214"/>
            </a:xfrm>
          </p:grpSpPr>
          <p:sp>
            <p:nvSpPr>
              <p:cNvPr id="14344" name="Oval 7">
                <a:extLst>
                  <a:ext uri="{FF2B5EF4-FFF2-40B4-BE49-F238E27FC236}">
                    <a16:creationId xmlns:a16="http://schemas.microsoft.com/office/drawing/2014/main" id="{1DABF0CB-5853-4FA6-AC29-1E2F7E21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1821"/>
                <a:ext cx="332" cy="340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45" name="Oval 8">
                <a:extLst>
                  <a:ext uri="{FF2B5EF4-FFF2-40B4-BE49-F238E27FC236}">
                    <a16:creationId xmlns:a16="http://schemas.microsoft.com/office/drawing/2014/main" id="{73EA9032-643C-4238-A5BF-ED5FF113F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407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46" name="Oval 9">
                <a:extLst>
                  <a:ext uri="{FF2B5EF4-FFF2-40B4-BE49-F238E27FC236}">
                    <a16:creationId xmlns:a16="http://schemas.microsoft.com/office/drawing/2014/main" id="{22C914B2-DB0B-4BE9-81A3-0F7CDFDC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" y="2407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47" name="Oval 10">
                <a:extLst>
                  <a:ext uri="{FF2B5EF4-FFF2-40B4-BE49-F238E27FC236}">
                    <a16:creationId xmlns:a16="http://schemas.microsoft.com/office/drawing/2014/main" id="{BF03D0A6-B057-40FC-915E-9D7CE613D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2407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48" name="Oval 11">
                <a:extLst>
                  <a:ext uri="{FF2B5EF4-FFF2-40B4-BE49-F238E27FC236}">
                    <a16:creationId xmlns:a16="http://schemas.microsoft.com/office/drawing/2014/main" id="{D01A95C1-273E-4A0F-860A-8B079E5EC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" y="2407"/>
                <a:ext cx="331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49" name="Oval 12">
                <a:extLst>
                  <a:ext uri="{FF2B5EF4-FFF2-40B4-BE49-F238E27FC236}">
                    <a16:creationId xmlns:a16="http://schemas.microsoft.com/office/drawing/2014/main" id="{AFFE8FDE-E9F6-4DD3-A2E1-E94B088BC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407"/>
                <a:ext cx="331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0" name="Oval 13">
                <a:extLst>
                  <a:ext uri="{FF2B5EF4-FFF2-40B4-BE49-F238E27FC236}">
                    <a16:creationId xmlns:a16="http://schemas.microsoft.com/office/drawing/2014/main" id="{24EA506D-A6EC-4EAD-BE22-099DECFB1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407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1" name="Oval 14">
                <a:extLst>
                  <a:ext uri="{FF2B5EF4-FFF2-40B4-BE49-F238E27FC236}">
                    <a16:creationId xmlns:a16="http://schemas.microsoft.com/office/drawing/2014/main" id="{39A0FF1C-DEC2-49D2-B5A0-300029057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1821"/>
                <a:ext cx="331" cy="340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2" name="Oval 15">
                <a:extLst>
                  <a:ext uri="{FF2B5EF4-FFF2-40B4-BE49-F238E27FC236}">
                    <a16:creationId xmlns:a16="http://schemas.microsoft.com/office/drawing/2014/main" id="{E66385D0-77F5-4811-9502-3EA3DD407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821"/>
                <a:ext cx="331" cy="340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3" name="Oval 16">
                <a:extLst>
                  <a:ext uri="{FF2B5EF4-FFF2-40B4-BE49-F238E27FC236}">
                    <a16:creationId xmlns:a16="http://schemas.microsoft.com/office/drawing/2014/main" id="{455BBA27-1594-4A37-9D00-BBE86659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110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4" name="Oval 17">
                <a:extLst>
                  <a:ext uri="{FF2B5EF4-FFF2-40B4-BE49-F238E27FC236}">
                    <a16:creationId xmlns:a16="http://schemas.microsoft.com/office/drawing/2014/main" id="{88CE7384-E25F-480A-AA37-69BE4E65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696"/>
                <a:ext cx="331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5" name="Oval 18">
                <a:extLst>
                  <a:ext uri="{FF2B5EF4-FFF2-40B4-BE49-F238E27FC236}">
                    <a16:creationId xmlns:a16="http://schemas.microsoft.com/office/drawing/2014/main" id="{5762B913-669A-4E13-A94B-4EEE78CF1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110"/>
                <a:ext cx="331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6" name="Oval 19">
                <a:extLst>
                  <a:ext uri="{FF2B5EF4-FFF2-40B4-BE49-F238E27FC236}">
                    <a16:creationId xmlns:a16="http://schemas.microsoft.com/office/drawing/2014/main" id="{56F3493F-6E48-4AEF-8B99-F53A78489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110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7" name="Oval 20">
                <a:extLst>
                  <a:ext uri="{FF2B5EF4-FFF2-40B4-BE49-F238E27FC236}">
                    <a16:creationId xmlns:a16="http://schemas.microsoft.com/office/drawing/2014/main" id="{61BF2495-1743-45DC-8583-3D0AD0C67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3110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8" name="Oval 21">
                <a:extLst>
                  <a:ext uri="{FF2B5EF4-FFF2-40B4-BE49-F238E27FC236}">
                    <a16:creationId xmlns:a16="http://schemas.microsoft.com/office/drawing/2014/main" id="{EABD78E7-C35D-4AF0-9769-BAE15798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3696"/>
                <a:ext cx="332" cy="339"/>
              </a:xfrm>
              <a:prstGeom prst="ellipse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IE" altLang="en-US" sz="2400">
                  <a:latin typeface="+mn-lt"/>
                </a:endParaRPr>
              </a:p>
            </p:txBody>
          </p:sp>
          <p:sp>
            <p:nvSpPr>
              <p:cNvPr id="14359" name="Line 22">
                <a:extLst>
                  <a:ext uri="{FF2B5EF4-FFF2-40B4-BE49-F238E27FC236}">
                    <a16:creationId xmlns:a16="http://schemas.microsoft.com/office/drawing/2014/main" id="{4037B48B-8C61-44CF-BE92-1ED8C15AE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4" y="2167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0" name="Line 23">
                <a:extLst>
                  <a:ext uri="{FF2B5EF4-FFF2-40B4-BE49-F238E27FC236}">
                    <a16:creationId xmlns:a16="http://schemas.microsoft.com/office/drawing/2014/main" id="{0CCAB7B5-7475-46F9-88DB-0004A5497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2167"/>
                <a:ext cx="229" cy="23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1" name="Line 24">
                <a:extLst>
                  <a:ext uri="{FF2B5EF4-FFF2-40B4-BE49-F238E27FC236}">
                    <a16:creationId xmlns:a16="http://schemas.microsoft.com/office/drawing/2014/main" id="{29EFF015-6F5D-4A41-B4B2-9B52BA2CA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3" y="2167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2" name="Line 25">
                <a:extLst>
                  <a:ext uri="{FF2B5EF4-FFF2-40B4-BE49-F238E27FC236}">
                    <a16:creationId xmlns:a16="http://schemas.microsoft.com/office/drawing/2014/main" id="{21F5F970-34E0-4A92-AC5C-8B2D66577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7" y="2167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3" name="Line 26">
                <a:extLst>
                  <a:ext uri="{FF2B5EF4-FFF2-40B4-BE49-F238E27FC236}">
                    <a16:creationId xmlns:a16="http://schemas.microsoft.com/office/drawing/2014/main" id="{80D9AAB7-01C3-408F-9749-E9958AADF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9" y="2753"/>
                <a:ext cx="229" cy="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4" name="Line 27">
                <a:extLst>
                  <a:ext uri="{FF2B5EF4-FFF2-40B4-BE49-F238E27FC236}">
                    <a16:creationId xmlns:a16="http://schemas.microsoft.com/office/drawing/2014/main" id="{1E22ADC8-E270-4BA8-B227-663A4A711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1" y="2167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5" name="Line 28">
                <a:extLst>
                  <a:ext uri="{FF2B5EF4-FFF2-40B4-BE49-F238E27FC236}">
                    <a16:creationId xmlns:a16="http://schemas.microsoft.com/office/drawing/2014/main" id="{50633A03-F826-4D3D-A394-A1F4111C9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5" y="2167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6" name="Line 29">
                <a:extLst>
                  <a:ext uri="{FF2B5EF4-FFF2-40B4-BE49-F238E27FC236}">
                    <a16:creationId xmlns:a16="http://schemas.microsoft.com/office/drawing/2014/main" id="{037EFCC7-92FC-4B56-BCC7-4E681EF31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8" y="2753"/>
                <a:ext cx="114" cy="34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7" name="Line 30">
                <a:extLst>
                  <a:ext uri="{FF2B5EF4-FFF2-40B4-BE49-F238E27FC236}">
                    <a16:creationId xmlns:a16="http://schemas.microsoft.com/office/drawing/2014/main" id="{E2C7AEBF-E71E-4159-A8C0-68B02153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5" y="2752"/>
                <a:ext cx="229" cy="35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8" name="Line 31">
                <a:extLst>
                  <a:ext uri="{FF2B5EF4-FFF2-40B4-BE49-F238E27FC236}">
                    <a16:creationId xmlns:a16="http://schemas.microsoft.com/office/drawing/2014/main" id="{8F3D9D89-B404-41FA-BA05-17525596F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6" y="3455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69" name="Line 32">
                <a:extLst>
                  <a:ext uri="{FF2B5EF4-FFF2-40B4-BE49-F238E27FC236}">
                    <a16:creationId xmlns:a16="http://schemas.microsoft.com/office/drawing/2014/main" id="{95A685DD-C54A-485C-A725-924057A9A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3" y="2752"/>
                <a:ext cx="229" cy="35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70" name="Line 33">
                <a:extLst>
                  <a:ext uri="{FF2B5EF4-FFF2-40B4-BE49-F238E27FC236}">
                    <a16:creationId xmlns:a16="http://schemas.microsoft.com/office/drawing/2014/main" id="{CC79A51E-13C1-4851-8A3F-A4DFCF393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3" y="3455"/>
                <a:ext cx="229" cy="234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IE">
                  <a:latin typeface="+mn-lt"/>
                </a:endParaRPr>
              </a:p>
            </p:txBody>
          </p:sp>
          <p:sp>
            <p:nvSpPr>
              <p:cNvPr id="14371" name="Rectangle 34">
                <a:extLst>
                  <a:ext uri="{FF2B5EF4-FFF2-40B4-BE49-F238E27FC236}">
                    <a16:creationId xmlns:a16="http://schemas.microsoft.com/office/drawing/2014/main" id="{66892E76-5E72-4FA3-94BC-39E757FFE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84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2" name="Rectangle 35">
                <a:extLst>
                  <a:ext uri="{FF2B5EF4-FFF2-40B4-BE49-F238E27FC236}">
                    <a16:creationId xmlns:a16="http://schemas.microsoft.com/office/drawing/2014/main" id="{C36C7127-DBF8-498C-88B1-BAB22B7F1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2570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3" name="Rectangle 36">
                <a:extLst>
                  <a:ext uri="{FF2B5EF4-FFF2-40B4-BE49-F238E27FC236}">
                    <a16:creationId xmlns:a16="http://schemas.microsoft.com/office/drawing/2014/main" id="{26147A18-0FD8-4C0B-920F-A8C0DD78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2570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4" name="Rectangle 37">
                <a:extLst>
                  <a:ext uri="{FF2B5EF4-FFF2-40B4-BE49-F238E27FC236}">
                    <a16:creationId xmlns:a16="http://schemas.microsoft.com/office/drawing/2014/main" id="{3EC8D6D3-7A91-47EB-B406-25F185194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984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+1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5" name="Rectangle 38">
                <a:extLst>
                  <a:ext uri="{FF2B5EF4-FFF2-40B4-BE49-F238E27FC236}">
                    <a16:creationId xmlns:a16="http://schemas.microsoft.com/office/drawing/2014/main" id="{A1C0207A-88AC-449A-A91B-8941D9DF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257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+1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6" name="Rectangle 39">
                <a:extLst>
                  <a:ext uri="{FF2B5EF4-FFF2-40B4-BE49-F238E27FC236}">
                    <a16:creationId xmlns:a16="http://schemas.microsoft.com/office/drawing/2014/main" id="{C7073421-D5D7-4BCB-9FE8-06FCA961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" y="2570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7" name="Rectangle 40">
                <a:extLst>
                  <a:ext uri="{FF2B5EF4-FFF2-40B4-BE49-F238E27FC236}">
                    <a16:creationId xmlns:a16="http://schemas.microsoft.com/office/drawing/2014/main" id="{5996336C-CB5A-411C-BDFE-68DEFF168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3273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8" name="Rectangle 41">
                <a:extLst>
                  <a:ext uri="{FF2B5EF4-FFF2-40B4-BE49-F238E27FC236}">
                    <a16:creationId xmlns:a16="http://schemas.microsoft.com/office/drawing/2014/main" id="{483DE9FA-E63E-4F52-B86C-3399A8C4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1935"/>
                <a:ext cx="10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-1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79" name="Rectangle 42">
                <a:extLst>
                  <a:ext uri="{FF2B5EF4-FFF2-40B4-BE49-F238E27FC236}">
                    <a16:creationId xmlns:a16="http://schemas.microsoft.com/office/drawing/2014/main" id="{7964D6AD-95B1-4369-8538-DB4AAACD0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57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+1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0" name="Rectangle 43">
                <a:extLst>
                  <a:ext uri="{FF2B5EF4-FFF2-40B4-BE49-F238E27FC236}">
                    <a16:creationId xmlns:a16="http://schemas.microsoft.com/office/drawing/2014/main" id="{64FE906F-84F1-43F9-AB99-01C693104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2570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1" name="Rectangle 44">
                <a:extLst>
                  <a:ext uri="{FF2B5EF4-FFF2-40B4-BE49-F238E27FC236}">
                    <a16:creationId xmlns:a16="http://schemas.microsoft.com/office/drawing/2014/main" id="{82E70120-DC2A-4CD7-91E5-D8B77269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3273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2" name="Rectangle 45">
                <a:extLst>
                  <a:ext uri="{FF2B5EF4-FFF2-40B4-BE49-F238E27FC236}">
                    <a16:creationId xmlns:a16="http://schemas.microsoft.com/office/drawing/2014/main" id="{49D334E4-E1BB-4730-8CE9-80CD76F7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3273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+1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3" name="Rectangle 46">
                <a:extLst>
                  <a:ext uri="{FF2B5EF4-FFF2-40B4-BE49-F238E27FC236}">
                    <a16:creationId xmlns:a16="http://schemas.microsoft.com/office/drawing/2014/main" id="{F22AD743-942D-4927-8F7B-9C4B29B3A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3273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+1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4" name="Rectangle 47">
                <a:extLst>
                  <a:ext uri="{FF2B5EF4-FFF2-40B4-BE49-F238E27FC236}">
                    <a16:creationId xmlns:a16="http://schemas.microsoft.com/office/drawing/2014/main" id="{E3CFA9FC-3CA9-4EF5-B0B5-863ED0EC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3859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4385" name="Rectangle 48">
                <a:extLst>
                  <a:ext uri="{FF2B5EF4-FFF2-40B4-BE49-F238E27FC236}">
                    <a16:creationId xmlns:a16="http://schemas.microsoft.com/office/drawing/2014/main" id="{F1F90134-EAD5-47DB-9972-0E6736133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3859"/>
                <a:ext cx="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1600">
                    <a:solidFill>
                      <a:srgbClr val="000000"/>
                    </a:solidFill>
                    <a:latin typeface="+mn-lt"/>
                  </a:rPr>
                  <a:t>0</a:t>
                </a:r>
                <a:endParaRPr lang="en-US" altLang="en-US" sz="2400">
                  <a:latin typeface="+mn-lt"/>
                </a:endParaRPr>
              </a:p>
            </p:txBody>
          </p:sp>
        </p:grpSp>
        <p:sp>
          <p:nvSpPr>
            <p:cNvPr id="14343" name="Rectangle 50">
              <a:extLst>
                <a:ext uri="{FF2B5EF4-FFF2-40B4-BE49-F238E27FC236}">
                  <a16:creationId xmlns:a16="http://schemas.microsoft.com/office/drawing/2014/main" id="{509FAFB3-2A1C-4157-A765-32E8A4B9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" y="3943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en-US" sz="2400">
                <a:latin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CCCCFF"/>
      </a:lt1>
      <a:dk2>
        <a:srgbClr val="3333CC"/>
      </a:dk2>
      <a:lt2>
        <a:srgbClr val="808080"/>
      </a:lt2>
      <a:accent1>
        <a:srgbClr val="00CC99"/>
      </a:accent1>
      <a:accent2>
        <a:srgbClr val="3333CC"/>
      </a:accent2>
      <a:accent3>
        <a:srgbClr val="E2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1784</Words>
  <Application>Microsoft Office PowerPoint</Application>
  <PresentationFormat>On-screen Show (4:3)</PresentationFormat>
  <Paragraphs>418</Paragraphs>
  <Slides>43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Chapter 6: Trees</vt:lpstr>
      <vt:lpstr>Learning Outcomes: Balanced Trees</vt:lpstr>
      <vt:lpstr>Balanced Trees</vt:lpstr>
      <vt:lpstr>Check these out!</vt:lpstr>
      <vt:lpstr>AVL Trees - Tree Balancing.</vt:lpstr>
      <vt:lpstr>AVL trees</vt:lpstr>
      <vt:lpstr>AVL trees</vt:lpstr>
      <vt:lpstr>Calculating balance factors</vt:lpstr>
      <vt:lpstr>AVL trees</vt:lpstr>
      <vt:lpstr>AVL trees</vt:lpstr>
      <vt:lpstr>AVL trees</vt:lpstr>
      <vt:lpstr>Insert R, P, D</vt:lpstr>
      <vt:lpstr>Insert G, O</vt:lpstr>
      <vt:lpstr>Insert K</vt:lpstr>
      <vt:lpstr>Insert H, M, J</vt:lpstr>
      <vt:lpstr>Insert V</vt:lpstr>
      <vt:lpstr>AVL trees</vt:lpstr>
      <vt:lpstr>AVL trees</vt:lpstr>
      <vt:lpstr>AVL trees</vt:lpstr>
      <vt:lpstr>AVL trees</vt:lpstr>
      <vt:lpstr>AVL trees</vt:lpstr>
      <vt:lpstr>AVL trees</vt:lpstr>
      <vt:lpstr>AVL trees</vt:lpstr>
      <vt:lpstr>Red Black Trees</vt:lpstr>
      <vt:lpstr>Check this out!</vt:lpstr>
      <vt:lpstr>Red-Black Trees</vt:lpstr>
      <vt:lpstr>Example of a Red Black Tree</vt:lpstr>
      <vt:lpstr>PowerPoint Presentation</vt:lpstr>
      <vt:lpstr>Applications of RBTs</vt:lpstr>
      <vt:lpstr>Applications of RBTs</vt:lpstr>
      <vt:lpstr>Red Black Tree?</vt:lpstr>
      <vt:lpstr>Insertion into RB Tree</vt:lpstr>
      <vt:lpstr>PowerPoint Presentation</vt:lpstr>
      <vt:lpstr>Example</vt:lpstr>
      <vt:lpstr>Example of Inserting Sorted Numbers</vt:lpstr>
      <vt:lpstr>Insert 2</vt:lpstr>
      <vt:lpstr>Insert 4</vt:lpstr>
      <vt:lpstr>Insert 6</vt:lpstr>
      <vt:lpstr>Insert 7</vt:lpstr>
      <vt:lpstr>Insert 8</vt:lpstr>
      <vt:lpstr>Insert 10</vt:lpstr>
      <vt:lpstr>In Summary!</vt:lpstr>
      <vt:lpstr>In Summary! Big O of Searches</vt:lpstr>
    </vt:vector>
  </TitlesOfParts>
  <Company>IT Carlow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Trees</dc:title>
  <dc:creator>Computing Services</dc:creator>
  <cp:lastModifiedBy>Aine Byrne</cp:lastModifiedBy>
  <cp:revision>77</cp:revision>
  <dcterms:created xsi:type="dcterms:W3CDTF">2004-11-18T10:43:05Z</dcterms:created>
  <dcterms:modified xsi:type="dcterms:W3CDTF">2023-01-08T12:29:15Z</dcterms:modified>
</cp:coreProperties>
</file>