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6" r:id="rId2"/>
    <p:sldId id="395" r:id="rId3"/>
    <p:sldId id="396" r:id="rId4"/>
    <p:sldId id="420" r:id="rId5"/>
    <p:sldId id="422" r:id="rId6"/>
    <p:sldId id="421" r:id="rId7"/>
    <p:sldId id="274" r:id="rId8"/>
    <p:sldId id="289" r:id="rId9"/>
    <p:sldId id="290" r:id="rId10"/>
    <p:sldId id="291" r:id="rId11"/>
    <p:sldId id="292" r:id="rId12"/>
    <p:sldId id="275" r:id="rId13"/>
    <p:sldId id="276" r:id="rId14"/>
    <p:sldId id="423" r:id="rId15"/>
    <p:sldId id="277" r:id="rId16"/>
    <p:sldId id="278" r:id="rId17"/>
    <p:sldId id="279" r:id="rId18"/>
    <p:sldId id="280" r:id="rId19"/>
    <p:sldId id="424" r:id="rId2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322B4E-23A2-4799-9DBA-2F2A6D61CDF4}" v="40" dt="2021-02-07T20:57:54.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57" autoAdjust="0"/>
  </p:normalViewPr>
  <p:slideViewPr>
    <p:cSldViewPr>
      <p:cViewPr varScale="1">
        <p:scale>
          <a:sx n="55" d="100"/>
          <a:sy n="55" d="100"/>
        </p:scale>
        <p:origin x="84" y="10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ne Byrne" userId="f6d28f4f-59f2-48b0-b5c7-8214e711f8d2" providerId="ADAL" clId="{7D322B4E-23A2-4799-9DBA-2F2A6D61CDF4}"/>
    <pc:docChg chg="undo custSel modSld">
      <pc:chgData name="Aine Byrne" userId="f6d28f4f-59f2-48b0-b5c7-8214e711f8d2" providerId="ADAL" clId="{7D322B4E-23A2-4799-9DBA-2F2A6D61CDF4}" dt="2021-02-07T20:57:54.895" v="268"/>
      <pc:docMkLst>
        <pc:docMk/>
      </pc:docMkLst>
      <pc:sldChg chg="addSp delSp modSp mod setBg">
        <pc:chgData name="Aine Byrne" userId="f6d28f4f-59f2-48b0-b5c7-8214e711f8d2" providerId="ADAL" clId="{7D322B4E-23A2-4799-9DBA-2F2A6D61CDF4}" dt="2021-02-07T20:44:31.444" v="16" actId="27636"/>
        <pc:sldMkLst>
          <pc:docMk/>
          <pc:sldMk cId="0" sldId="256"/>
        </pc:sldMkLst>
        <pc:spChg chg="add">
          <ac:chgData name="Aine Byrne" userId="f6d28f4f-59f2-48b0-b5c7-8214e711f8d2" providerId="ADAL" clId="{7D322B4E-23A2-4799-9DBA-2F2A6D61CDF4}" dt="2021-02-07T20:43:55.827" v="6" actId="26606"/>
          <ac:spMkLst>
            <pc:docMk/>
            <pc:sldMk cId="0" sldId="256"/>
            <ac:spMk id="72" creationId="{9B7AD9F6-8CE7-4299-8FC6-328F4DCD3FF9}"/>
          </ac:spMkLst>
        </pc:spChg>
        <pc:spChg chg="add">
          <ac:chgData name="Aine Byrne" userId="f6d28f4f-59f2-48b0-b5c7-8214e711f8d2" providerId="ADAL" clId="{7D322B4E-23A2-4799-9DBA-2F2A6D61CDF4}" dt="2021-02-07T20:43:55.827" v="6" actId="26606"/>
          <ac:spMkLst>
            <pc:docMk/>
            <pc:sldMk cId="0" sldId="256"/>
            <ac:spMk id="74" creationId="{F49775AF-8896-43EE-92C6-83497D6DC56F}"/>
          </ac:spMkLst>
        </pc:spChg>
        <pc:spChg chg="mod">
          <ac:chgData name="Aine Byrne" userId="f6d28f4f-59f2-48b0-b5c7-8214e711f8d2" providerId="ADAL" clId="{7D322B4E-23A2-4799-9DBA-2F2A6D61CDF4}" dt="2021-02-07T20:43:59.889" v="9" actId="20577"/>
          <ac:spMkLst>
            <pc:docMk/>
            <pc:sldMk cId="0" sldId="256"/>
            <ac:spMk id="3074" creationId="{71122293-829E-466D-80AB-93461E7556B3}"/>
          </ac:spMkLst>
        </pc:spChg>
        <pc:spChg chg="mod">
          <ac:chgData name="Aine Byrne" userId="f6d28f4f-59f2-48b0-b5c7-8214e711f8d2" providerId="ADAL" clId="{7D322B4E-23A2-4799-9DBA-2F2A6D61CDF4}" dt="2021-02-07T20:44:31.444" v="16" actId="27636"/>
          <ac:spMkLst>
            <pc:docMk/>
            <pc:sldMk cId="0" sldId="256"/>
            <ac:spMk id="3075" creationId="{C1814754-DDBF-430D-8C3D-A0BDF2A74ADA}"/>
          </ac:spMkLst>
        </pc:spChg>
        <pc:picChg chg="add mod">
          <ac:chgData name="Aine Byrne" userId="f6d28f4f-59f2-48b0-b5c7-8214e711f8d2" providerId="ADAL" clId="{7D322B4E-23A2-4799-9DBA-2F2A6D61CDF4}" dt="2021-02-07T20:43:55.827" v="6" actId="26606"/>
          <ac:picMkLst>
            <pc:docMk/>
            <pc:sldMk cId="0" sldId="256"/>
            <ac:picMk id="5" creationId="{6782288D-76D0-4000-A826-67F5270FC51A}"/>
          </ac:picMkLst>
        </pc:picChg>
        <pc:picChg chg="add del mod">
          <ac:chgData name="Aine Byrne" userId="f6d28f4f-59f2-48b0-b5c7-8214e711f8d2" providerId="ADAL" clId="{7D322B4E-23A2-4799-9DBA-2F2A6D61CDF4}" dt="2021-02-07T20:43:39.952" v="4" actId="21"/>
          <ac:picMkLst>
            <pc:docMk/>
            <pc:sldMk cId="0" sldId="256"/>
            <ac:picMk id="3077" creationId="{057C6CA6-0C4F-4684-9D43-F19DC6713966}"/>
          </ac:picMkLst>
        </pc:picChg>
      </pc:sldChg>
      <pc:sldChg chg="addSp modSp mod setBg">
        <pc:chgData name="Aine Byrne" userId="f6d28f4f-59f2-48b0-b5c7-8214e711f8d2" providerId="ADAL" clId="{7D322B4E-23A2-4799-9DBA-2F2A6D61CDF4}" dt="2021-02-07T20:50:04.396" v="55" actId="207"/>
        <pc:sldMkLst>
          <pc:docMk/>
          <pc:sldMk cId="0" sldId="274"/>
        </pc:sldMkLst>
        <pc:spChg chg="add">
          <ac:chgData name="Aine Byrne" userId="f6d28f4f-59f2-48b0-b5c7-8214e711f8d2" providerId="ADAL" clId="{7D322B4E-23A2-4799-9DBA-2F2A6D61CDF4}" dt="2021-02-07T20:47:24.850" v="36" actId="26606"/>
          <ac:spMkLst>
            <pc:docMk/>
            <pc:sldMk cId="0" sldId="274"/>
            <ac:spMk id="73" creationId="{777A147A-9ED8-46B4-8660-1B3C2AA880B5}"/>
          </ac:spMkLst>
        </pc:spChg>
        <pc:spChg chg="add">
          <ac:chgData name="Aine Byrne" userId="f6d28f4f-59f2-48b0-b5c7-8214e711f8d2" providerId="ADAL" clId="{7D322B4E-23A2-4799-9DBA-2F2A6D61CDF4}" dt="2021-02-07T20:47:24.850" v="36" actId="26606"/>
          <ac:spMkLst>
            <pc:docMk/>
            <pc:sldMk cId="0" sldId="274"/>
            <ac:spMk id="75" creationId="{5D6C15A0-C087-4593-8414-2B4EC1CDC3DE}"/>
          </ac:spMkLst>
        </pc:spChg>
        <pc:spChg chg="mod">
          <ac:chgData name="Aine Byrne" userId="f6d28f4f-59f2-48b0-b5c7-8214e711f8d2" providerId="ADAL" clId="{7D322B4E-23A2-4799-9DBA-2F2A6D61CDF4}" dt="2021-02-07T20:47:24.850" v="36" actId="26606"/>
          <ac:spMkLst>
            <pc:docMk/>
            <pc:sldMk cId="0" sldId="274"/>
            <ac:spMk id="9218" creationId="{F14D00F3-8451-4CFD-8637-50F1B5921A8B}"/>
          </ac:spMkLst>
        </pc:spChg>
        <pc:spChg chg="mod">
          <ac:chgData name="Aine Byrne" userId="f6d28f4f-59f2-48b0-b5c7-8214e711f8d2" providerId="ADAL" clId="{7D322B4E-23A2-4799-9DBA-2F2A6D61CDF4}" dt="2021-02-07T20:50:04.396" v="55" actId="207"/>
          <ac:spMkLst>
            <pc:docMk/>
            <pc:sldMk cId="0" sldId="274"/>
            <ac:spMk id="47107" creationId="{5943EC32-F1A3-4910-A0BE-12EBD49078B7}"/>
          </ac:spMkLst>
        </pc:spChg>
      </pc:sldChg>
      <pc:sldChg chg="addSp modSp mod setBg">
        <pc:chgData name="Aine Byrne" userId="f6d28f4f-59f2-48b0-b5c7-8214e711f8d2" providerId="ADAL" clId="{7D322B4E-23A2-4799-9DBA-2F2A6D61CDF4}" dt="2021-02-07T20:48:44.193" v="49" actId="255"/>
        <pc:sldMkLst>
          <pc:docMk/>
          <pc:sldMk cId="0" sldId="275"/>
        </pc:sldMkLst>
        <pc:spChg chg="add">
          <ac:chgData name="Aine Byrne" userId="f6d28f4f-59f2-48b0-b5c7-8214e711f8d2" providerId="ADAL" clId="{7D322B4E-23A2-4799-9DBA-2F2A6D61CDF4}" dt="2021-02-07T20:48:15.929" v="43" actId="26606"/>
          <ac:spMkLst>
            <pc:docMk/>
            <pc:sldMk cId="0" sldId="275"/>
            <ac:spMk id="72" creationId="{777A147A-9ED8-46B4-8660-1B3C2AA880B5}"/>
          </ac:spMkLst>
        </pc:spChg>
        <pc:spChg chg="add">
          <ac:chgData name="Aine Byrne" userId="f6d28f4f-59f2-48b0-b5c7-8214e711f8d2" providerId="ADAL" clId="{7D322B4E-23A2-4799-9DBA-2F2A6D61CDF4}" dt="2021-02-07T20:48:15.929" v="43" actId="26606"/>
          <ac:spMkLst>
            <pc:docMk/>
            <pc:sldMk cId="0" sldId="275"/>
            <ac:spMk id="74" creationId="{5D6C15A0-C087-4593-8414-2B4EC1CDC3DE}"/>
          </ac:spMkLst>
        </pc:spChg>
        <pc:spChg chg="mod">
          <ac:chgData name="Aine Byrne" userId="f6d28f4f-59f2-48b0-b5c7-8214e711f8d2" providerId="ADAL" clId="{7D322B4E-23A2-4799-9DBA-2F2A6D61CDF4}" dt="2021-02-07T20:48:15.929" v="43" actId="26606"/>
          <ac:spMkLst>
            <pc:docMk/>
            <pc:sldMk cId="0" sldId="275"/>
            <ac:spMk id="14338" creationId="{186F3458-50E6-4D01-BBE8-DFE3F619CC02}"/>
          </ac:spMkLst>
        </pc:spChg>
        <pc:spChg chg="mod">
          <ac:chgData name="Aine Byrne" userId="f6d28f4f-59f2-48b0-b5c7-8214e711f8d2" providerId="ADAL" clId="{7D322B4E-23A2-4799-9DBA-2F2A6D61CDF4}" dt="2021-02-07T20:48:44.193" v="49" actId="255"/>
          <ac:spMkLst>
            <pc:docMk/>
            <pc:sldMk cId="0" sldId="275"/>
            <ac:spMk id="14339" creationId="{6E788F2D-331F-4609-B008-61F362017999}"/>
          </ac:spMkLst>
        </pc:spChg>
      </pc:sldChg>
      <pc:sldChg chg="modSp mod setBg">
        <pc:chgData name="Aine Byrne" userId="f6d28f4f-59f2-48b0-b5c7-8214e711f8d2" providerId="ADAL" clId="{7D322B4E-23A2-4799-9DBA-2F2A6D61CDF4}" dt="2021-02-07T20:52:16.767" v="72"/>
        <pc:sldMkLst>
          <pc:docMk/>
          <pc:sldMk cId="0" sldId="276"/>
        </pc:sldMkLst>
        <pc:spChg chg="mod">
          <ac:chgData name="Aine Byrne" userId="f6d28f4f-59f2-48b0-b5c7-8214e711f8d2" providerId="ADAL" clId="{7D322B4E-23A2-4799-9DBA-2F2A6D61CDF4}" dt="2021-02-07T20:51:40.689" v="69" actId="20577"/>
          <ac:spMkLst>
            <pc:docMk/>
            <pc:sldMk cId="0" sldId="276"/>
            <ac:spMk id="15363" creationId="{80E27769-88E6-45B6-912C-7CCEBB3A5B99}"/>
          </ac:spMkLst>
        </pc:spChg>
        <pc:spChg chg="mod">
          <ac:chgData name="Aine Byrne" userId="f6d28f4f-59f2-48b0-b5c7-8214e711f8d2" providerId="ADAL" clId="{7D322B4E-23A2-4799-9DBA-2F2A6D61CDF4}" dt="2021-02-07T20:51:45.022" v="70" actId="14100"/>
          <ac:spMkLst>
            <pc:docMk/>
            <pc:sldMk cId="0" sldId="276"/>
            <ac:spMk id="15368" creationId="{9DF22B62-0479-4F3E-9B02-692965D4DDC9}"/>
          </ac:spMkLst>
        </pc:spChg>
        <pc:spChg chg="mod">
          <ac:chgData name="Aine Byrne" userId="f6d28f4f-59f2-48b0-b5c7-8214e711f8d2" providerId="ADAL" clId="{7D322B4E-23A2-4799-9DBA-2F2A6D61CDF4}" dt="2021-02-07T20:51:53.940" v="71" actId="14100"/>
          <ac:spMkLst>
            <pc:docMk/>
            <pc:sldMk cId="0" sldId="276"/>
            <ac:spMk id="15369" creationId="{19FDDF5A-7342-4E71-8D9D-A794EC096D16}"/>
          </ac:spMkLst>
        </pc:spChg>
      </pc:sldChg>
      <pc:sldChg chg="setBg">
        <pc:chgData name="Aine Byrne" userId="f6d28f4f-59f2-48b0-b5c7-8214e711f8d2" providerId="ADAL" clId="{7D322B4E-23A2-4799-9DBA-2F2A6D61CDF4}" dt="2021-02-07T20:52:28.657" v="74"/>
        <pc:sldMkLst>
          <pc:docMk/>
          <pc:sldMk cId="0" sldId="277"/>
        </pc:sldMkLst>
      </pc:sldChg>
      <pc:sldChg chg="modSp mod setBg">
        <pc:chgData name="Aine Byrne" userId="f6d28f4f-59f2-48b0-b5c7-8214e711f8d2" providerId="ADAL" clId="{7D322B4E-23A2-4799-9DBA-2F2A6D61CDF4}" dt="2021-02-07T20:57:18.214" v="263"/>
        <pc:sldMkLst>
          <pc:docMk/>
          <pc:sldMk cId="0" sldId="278"/>
        </pc:sldMkLst>
        <pc:spChg chg="mod">
          <ac:chgData name="Aine Byrne" userId="f6d28f4f-59f2-48b0-b5c7-8214e711f8d2" providerId="ADAL" clId="{7D322B4E-23A2-4799-9DBA-2F2A6D61CDF4}" dt="2021-02-07T20:57:08.514" v="261" actId="20577"/>
          <ac:spMkLst>
            <pc:docMk/>
            <pc:sldMk cId="0" sldId="278"/>
            <ac:spMk id="18434" creationId="{9552413E-67FC-4512-88B4-14AD7BD2A054}"/>
          </ac:spMkLst>
        </pc:spChg>
      </pc:sldChg>
      <pc:sldChg chg="modSp mod setBg">
        <pc:chgData name="Aine Byrne" userId="f6d28f4f-59f2-48b0-b5c7-8214e711f8d2" providerId="ADAL" clId="{7D322B4E-23A2-4799-9DBA-2F2A6D61CDF4}" dt="2021-02-07T20:57:14.413" v="262"/>
        <pc:sldMkLst>
          <pc:docMk/>
          <pc:sldMk cId="0" sldId="279"/>
        </pc:sldMkLst>
        <pc:spChg chg="mod">
          <ac:chgData name="Aine Byrne" userId="f6d28f4f-59f2-48b0-b5c7-8214e711f8d2" providerId="ADAL" clId="{7D322B4E-23A2-4799-9DBA-2F2A6D61CDF4}" dt="2021-02-07T20:54:14.455" v="155" actId="20577"/>
          <ac:spMkLst>
            <pc:docMk/>
            <pc:sldMk cId="0" sldId="279"/>
            <ac:spMk id="19459" creationId="{0AD88557-BDDB-4C81-BC57-DA3F4B0D1EE5}"/>
          </ac:spMkLst>
        </pc:spChg>
      </pc:sldChg>
      <pc:sldChg chg="addSp modSp mod setBg">
        <pc:chgData name="Aine Byrne" userId="f6d28f4f-59f2-48b0-b5c7-8214e711f8d2" providerId="ADAL" clId="{7D322B4E-23A2-4799-9DBA-2F2A6D61CDF4}" dt="2021-02-07T20:57:39.473" v="267" actId="14100"/>
        <pc:sldMkLst>
          <pc:docMk/>
          <pc:sldMk cId="0" sldId="280"/>
        </pc:sldMkLst>
        <pc:spChg chg="add">
          <ac:chgData name="Aine Byrne" userId="f6d28f4f-59f2-48b0-b5c7-8214e711f8d2" providerId="ADAL" clId="{7D322B4E-23A2-4799-9DBA-2F2A6D61CDF4}" dt="2021-02-07T20:57:25.841" v="264" actId="26606"/>
          <ac:spMkLst>
            <pc:docMk/>
            <pc:sldMk cId="0" sldId="280"/>
            <ac:spMk id="72" creationId="{777A147A-9ED8-46B4-8660-1B3C2AA880B5}"/>
          </ac:spMkLst>
        </pc:spChg>
        <pc:spChg chg="add">
          <ac:chgData name="Aine Byrne" userId="f6d28f4f-59f2-48b0-b5c7-8214e711f8d2" providerId="ADAL" clId="{7D322B4E-23A2-4799-9DBA-2F2A6D61CDF4}" dt="2021-02-07T20:57:25.841" v="264" actId="26606"/>
          <ac:spMkLst>
            <pc:docMk/>
            <pc:sldMk cId="0" sldId="280"/>
            <ac:spMk id="74" creationId="{5D6C15A0-C087-4593-8414-2B4EC1CDC3DE}"/>
          </ac:spMkLst>
        </pc:spChg>
        <pc:spChg chg="mod">
          <ac:chgData name="Aine Byrne" userId="f6d28f4f-59f2-48b0-b5c7-8214e711f8d2" providerId="ADAL" clId="{7D322B4E-23A2-4799-9DBA-2F2A6D61CDF4}" dt="2021-02-07T20:57:25.841" v="264" actId="26606"/>
          <ac:spMkLst>
            <pc:docMk/>
            <pc:sldMk cId="0" sldId="280"/>
            <ac:spMk id="20482" creationId="{52EAEF08-85D6-4F60-93D2-13FD5A4CE9CB}"/>
          </ac:spMkLst>
        </pc:spChg>
        <pc:spChg chg="mod">
          <ac:chgData name="Aine Byrne" userId="f6d28f4f-59f2-48b0-b5c7-8214e711f8d2" providerId="ADAL" clId="{7D322B4E-23A2-4799-9DBA-2F2A6D61CDF4}" dt="2021-02-07T20:57:39.473" v="267" actId="14100"/>
          <ac:spMkLst>
            <pc:docMk/>
            <pc:sldMk cId="0" sldId="280"/>
            <ac:spMk id="20483" creationId="{E22D6DB1-9861-47D0-ADE2-3627E5CA22FA}"/>
          </ac:spMkLst>
        </pc:spChg>
      </pc:sldChg>
      <pc:sldChg chg="setBg">
        <pc:chgData name="Aine Byrne" userId="f6d28f4f-59f2-48b0-b5c7-8214e711f8d2" providerId="ADAL" clId="{7D322B4E-23A2-4799-9DBA-2F2A6D61CDF4}" dt="2021-02-07T20:47:54.426" v="39"/>
        <pc:sldMkLst>
          <pc:docMk/>
          <pc:sldMk cId="0" sldId="289"/>
        </pc:sldMkLst>
      </pc:sldChg>
      <pc:sldChg chg="setBg">
        <pc:chgData name="Aine Byrne" userId="f6d28f4f-59f2-48b0-b5c7-8214e711f8d2" providerId="ADAL" clId="{7D322B4E-23A2-4799-9DBA-2F2A6D61CDF4}" dt="2021-02-07T20:48:00.368" v="40"/>
        <pc:sldMkLst>
          <pc:docMk/>
          <pc:sldMk cId="0" sldId="290"/>
        </pc:sldMkLst>
      </pc:sldChg>
      <pc:sldChg chg="setBg">
        <pc:chgData name="Aine Byrne" userId="f6d28f4f-59f2-48b0-b5c7-8214e711f8d2" providerId="ADAL" clId="{7D322B4E-23A2-4799-9DBA-2F2A6D61CDF4}" dt="2021-02-07T20:48:06.904" v="41"/>
        <pc:sldMkLst>
          <pc:docMk/>
          <pc:sldMk cId="0" sldId="291"/>
        </pc:sldMkLst>
      </pc:sldChg>
      <pc:sldChg chg="setBg">
        <pc:chgData name="Aine Byrne" userId="f6d28f4f-59f2-48b0-b5c7-8214e711f8d2" providerId="ADAL" clId="{7D322B4E-23A2-4799-9DBA-2F2A6D61CDF4}" dt="2021-02-07T20:48:12.068" v="42"/>
        <pc:sldMkLst>
          <pc:docMk/>
          <pc:sldMk cId="0" sldId="292"/>
        </pc:sldMkLst>
      </pc:sldChg>
      <pc:sldChg chg="addSp delSp modSp mod setBg">
        <pc:chgData name="Aine Byrne" userId="f6d28f4f-59f2-48b0-b5c7-8214e711f8d2" providerId="ADAL" clId="{7D322B4E-23A2-4799-9DBA-2F2A6D61CDF4}" dt="2021-02-07T20:44:59.509" v="20" actId="12"/>
        <pc:sldMkLst>
          <pc:docMk/>
          <pc:sldMk cId="0" sldId="395"/>
        </pc:sldMkLst>
        <pc:spChg chg="del">
          <ac:chgData name="Aine Byrne" userId="f6d28f4f-59f2-48b0-b5c7-8214e711f8d2" providerId="ADAL" clId="{7D322B4E-23A2-4799-9DBA-2F2A6D61CDF4}" dt="2021-02-07T20:44:46.779" v="18" actId="478"/>
          <ac:spMkLst>
            <pc:docMk/>
            <pc:sldMk cId="0" sldId="395"/>
            <ac:spMk id="5" creationId="{19BD5C82-7812-4A76-AC12-C6B22FA6BC80}"/>
          </ac:spMkLst>
        </pc:spChg>
        <pc:spChg chg="add">
          <ac:chgData name="Aine Byrne" userId="f6d28f4f-59f2-48b0-b5c7-8214e711f8d2" providerId="ADAL" clId="{7D322B4E-23A2-4799-9DBA-2F2A6D61CDF4}" dt="2021-02-07T20:44:44.482" v="17" actId="26606"/>
          <ac:spMkLst>
            <pc:docMk/>
            <pc:sldMk cId="0" sldId="395"/>
            <ac:spMk id="72" creationId="{777A147A-9ED8-46B4-8660-1B3C2AA880B5}"/>
          </ac:spMkLst>
        </pc:spChg>
        <pc:spChg chg="add">
          <ac:chgData name="Aine Byrne" userId="f6d28f4f-59f2-48b0-b5c7-8214e711f8d2" providerId="ADAL" clId="{7D322B4E-23A2-4799-9DBA-2F2A6D61CDF4}" dt="2021-02-07T20:44:44.482" v="17" actId="26606"/>
          <ac:spMkLst>
            <pc:docMk/>
            <pc:sldMk cId="0" sldId="395"/>
            <ac:spMk id="74" creationId="{5D6C15A0-C087-4593-8414-2B4EC1CDC3DE}"/>
          </ac:spMkLst>
        </pc:spChg>
        <pc:spChg chg="mod">
          <ac:chgData name="Aine Byrne" userId="f6d28f4f-59f2-48b0-b5c7-8214e711f8d2" providerId="ADAL" clId="{7D322B4E-23A2-4799-9DBA-2F2A6D61CDF4}" dt="2021-02-07T20:44:44.482" v="17" actId="26606"/>
          <ac:spMkLst>
            <pc:docMk/>
            <pc:sldMk cId="0" sldId="395"/>
            <ac:spMk id="4098" creationId="{FE095A88-38DA-4650-8DC3-8E913C766289}"/>
          </ac:spMkLst>
        </pc:spChg>
        <pc:spChg chg="mod">
          <ac:chgData name="Aine Byrne" userId="f6d28f4f-59f2-48b0-b5c7-8214e711f8d2" providerId="ADAL" clId="{7D322B4E-23A2-4799-9DBA-2F2A6D61CDF4}" dt="2021-02-07T20:44:59.509" v="20" actId="12"/>
          <ac:spMkLst>
            <pc:docMk/>
            <pc:sldMk cId="0" sldId="395"/>
            <ac:spMk id="4099" creationId="{A9696BCF-DFF0-46C0-9763-A0E1DA6703CE}"/>
          </ac:spMkLst>
        </pc:spChg>
      </pc:sldChg>
      <pc:sldChg chg="addSp modSp mod setBg">
        <pc:chgData name="Aine Byrne" userId="f6d28f4f-59f2-48b0-b5c7-8214e711f8d2" providerId="ADAL" clId="{7D322B4E-23A2-4799-9DBA-2F2A6D61CDF4}" dt="2021-02-07T20:50:23.193" v="56" actId="255"/>
        <pc:sldMkLst>
          <pc:docMk/>
          <pc:sldMk cId="0" sldId="396"/>
        </pc:sldMkLst>
        <pc:spChg chg="add">
          <ac:chgData name="Aine Byrne" userId="f6d28f4f-59f2-48b0-b5c7-8214e711f8d2" providerId="ADAL" clId="{7D322B4E-23A2-4799-9DBA-2F2A6D61CDF4}" dt="2021-02-07T20:45:11.357" v="21" actId="26606"/>
          <ac:spMkLst>
            <pc:docMk/>
            <pc:sldMk cId="0" sldId="396"/>
            <ac:spMk id="72" creationId="{777A147A-9ED8-46B4-8660-1B3C2AA880B5}"/>
          </ac:spMkLst>
        </pc:spChg>
        <pc:spChg chg="add">
          <ac:chgData name="Aine Byrne" userId="f6d28f4f-59f2-48b0-b5c7-8214e711f8d2" providerId="ADAL" clId="{7D322B4E-23A2-4799-9DBA-2F2A6D61CDF4}" dt="2021-02-07T20:45:11.357" v="21" actId="26606"/>
          <ac:spMkLst>
            <pc:docMk/>
            <pc:sldMk cId="0" sldId="396"/>
            <ac:spMk id="74" creationId="{5D6C15A0-C087-4593-8414-2B4EC1CDC3DE}"/>
          </ac:spMkLst>
        </pc:spChg>
        <pc:spChg chg="mod">
          <ac:chgData name="Aine Byrne" userId="f6d28f4f-59f2-48b0-b5c7-8214e711f8d2" providerId="ADAL" clId="{7D322B4E-23A2-4799-9DBA-2F2A6D61CDF4}" dt="2021-02-07T20:45:11.357" v="21" actId="26606"/>
          <ac:spMkLst>
            <pc:docMk/>
            <pc:sldMk cId="0" sldId="396"/>
            <ac:spMk id="5122" creationId="{2DCAD55D-759D-45D6-9DF8-BC31C5AD3668}"/>
          </ac:spMkLst>
        </pc:spChg>
        <pc:spChg chg="mod">
          <ac:chgData name="Aine Byrne" userId="f6d28f4f-59f2-48b0-b5c7-8214e711f8d2" providerId="ADAL" clId="{7D322B4E-23A2-4799-9DBA-2F2A6D61CDF4}" dt="2021-02-07T20:50:23.193" v="56" actId="255"/>
          <ac:spMkLst>
            <pc:docMk/>
            <pc:sldMk cId="0" sldId="396"/>
            <ac:spMk id="5123" creationId="{7013FA69-5383-4CF1-BFD6-59552BBB79F2}"/>
          </ac:spMkLst>
        </pc:spChg>
      </pc:sldChg>
      <pc:sldChg chg="delSp modSp mod setBg">
        <pc:chgData name="Aine Byrne" userId="f6d28f4f-59f2-48b0-b5c7-8214e711f8d2" providerId="ADAL" clId="{7D322B4E-23A2-4799-9DBA-2F2A6D61CDF4}" dt="2021-02-07T20:47:00.426" v="33" actId="478"/>
        <pc:sldMkLst>
          <pc:docMk/>
          <pc:sldMk cId="0" sldId="420"/>
        </pc:sldMkLst>
        <pc:spChg chg="del mod">
          <ac:chgData name="Aine Byrne" userId="f6d28f4f-59f2-48b0-b5c7-8214e711f8d2" providerId="ADAL" clId="{7D322B4E-23A2-4799-9DBA-2F2A6D61CDF4}" dt="2021-02-07T20:47:00.426" v="33" actId="478"/>
          <ac:spMkLst>
            <pc:docMk/>
            <pc:sldMk cId="0" sldId="420"/>
            <ac:spMk id="6146" creationId="{F3041126-19E3-4482-AD06-779B1AAA11CE}"/>
          </ac:spMkLst>
        </pc:spChg>
        <pc:spChg chg="del mod ord">
          <ac:chgData name="Aine Byrne" userId="f6d28f4f-59f2-48b0-b5c7-8214e711f8d2" providerId="ADAL" clId="{7D322B4E-23A2-4799-9DBA-2F2A6D61CDF4}" dt="2021-02-07T20:46:54.298" v="32" actId="478"/>
          <ac:spMkLst>
            <pc:docMk/>
            <pc:sldMk cId="0" sldId="420"/>
            <ac:spMk id="6147" creationId="{3FD223AF-1E63-43D5-837A-DA37A69D616B}"/>
          </ac:spMkLst>
        </pc:spChg>
        <pc:spChg chg="mod">
          <ac:chgData name="Aine Byrne" userId="f6d28f4f-59f2-48b0-b5c7-8214e711f8d2" providerId="ADAL" clId="{7D322B4E-23A2-4799-9DBA-2F2A6D61CDF4}" dt="2021-02-07T20:46:23.843" v="28" actId="26606"/>
          <ac:spMkLst>
            <pc:docMk/>
            <pc:sldMk cId="0" sldId="420"/>
            <ac:spMk id="6149" creationId="{D2CA17EA-82D0-4329-8049-52519308458D}"/>
          </ac:spMkLst>
        </pc:spChg>
        <pc:picChg chg="mod">
          <ac:chgData name="Aine Byrne" userId="f6d28f4f-59f2-48b0-b5c7-8214e711f8d2" providerId="ADAL" clId="{7D322B4E-23A2-4799-9DBA-2F2A6D61CDF4}" dt="2021-02-07T20:46:23.843" v="28" actId="26606"/>
          <ac:picMkLst>
            <pc:docMk/>
            <pc:sldMk cId="0" sldId="420"/>
            <ac:picMk id="6148" creationId="{7F7E92EF-5330-4A7F-8415-DB058F0B27E5}"/>
          </ac:picMkLst>
        </pc:picChg>
      </pc:sldChg>
      <pc:sldChg chg="setBg">
        <pc:chgData name="Aine Byrne" userId="f6d28f4f-59f2-48b0-b5c7-8214e711f8d2" providerId="ADAL" clId="{7D322B4E-23A2-4799-9DBA-2F2A6D61CDF4}" dt="2021-02-07T20:47:19.116" v="35"/>
        <pc:sldMkLst>
          <pc:docMk/>
          <pc:sldMk cId="0" sldId="421"/>
        </pc:sldMkLst>
      </pc:sldChg>
      <pc:sldChg chg="setBg">
        <pc:chgData name="Aine Byrne" userId="f6d28f4f-59f2-48b0-b5c7-8214e711f8d2" providerId="ADAL" clId="{7D322B4E-23A2-4799-9DBA-2F2A6D61CDF4}" dt="2021-02-07T20:47:09.326" v="34"/>
        <pc:sldMkLst>
          <pc:docMk/>
          <pc:sldMk cId="0" sldId="422"/>
        </pc:sldMkLst>
      </pc:sldChg>
      <pc:sldChg chg="setBg">
        <pc:chgData name="Aine Byrne" userId="f6d28f4f-59f2-48b0-b5c7-8214e711f8d2" providerId="ADAL" clId="{7D322B4E-23A2-4799-9DBA-2F2A6D61CDF4}" dt="2021-02-07T20:52:22.553" v="73"/>
        <pc:sldMkLst>
          <pc:docMk/>
          <pc:sldMk cId="0" sldId="423"/>
        </pc:sldMkLst>
      </pc:sldChg>
      <pc:sldChg chg="setBg">
        <pc:chgData name="Aine Byrne" userId="f6d28f4f-59f2-48b0-b5c7-8214e711f8d2" providerId="ADAL" clId="{7D322B4E-23A2-4799-9DBA-2F2A6D61CDF4}" dt="2021-02-07T20:57:54.895" v="268"/>
        <pc:sldMkLst>
          <pc:docMk/>
          <pc:sldMk cId="0"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34F7213-70FB-4F84-AF1D-F29797A2FB9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GB"/>
          </a:p>
        </p:txBody>
      </p:sp>
      <p:sp>
        <p:nvSpPr>
          <p:cNvPr id="38915" name="Rectangle 3">
            <a:extLst>
              <a:ext uri="{FF2B5EF4-FFF2-40B4-BE49-F238E27FC236}">
                <a16:creationId xmlns:a16="http://schemas.microsoft.com/office/drawing/2014/main" id="{7261138A-9C25-4DB9-AF21-3851C0665DF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GB"/>
          </a:p>
        </p:txBody>
      </p:sp>
      <p:sp>
        <p:nvSpPr>
          <p:cNvPr id="38916" name="Rectangle 4">
            <a:extLst>
              <a:ext uri="{FF2B5EF4-FFF2-40B4-BE49-F238E27FC236}">
                <a16:creationId xmlns:a16="http://schemas.microsoft.com/office/drawing/2014/main" id="{3890E3D8-F3BE-4AAB-BE80-76084C403050}"/>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GB"/>
          </a:p>
        </p:txBody>
      </p:sp>
      <p:sp>
        <p:nvSpPr>
          <p:cNvPr id="38917" name="Rectangle 5">
            <a:extLst>
              <a:ext uri="{FF2B5EF4-FFF2-40B4-BE49-F238E27FC236}">
                <a16:creationId xmlns:a16="http://schemas.microsoft.com/office/drawing/2014/main" id="{71650B8B-96AA-4594-B2BE-C4467C0E702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E579102-9B8A-45A3-B73F-2600F1E80356}"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4">
            <a:extLst>
              <a:ext uri="{FF2B5EF4-FFF2-40B4-BE49-F238E27FC236}">
                <a16:creationId xmlns:a16="http://schemas.microsoft.com/office/drawing/2014/main" id="{04824E0C-630E-46A3-9F23-2A618ECAA753}"/>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CFDE2350-9B52-44FD-A5B0-52437163D55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E157AC5D-4456-4C36-BB5F-7B9288EC8075}"/>
              </a:ext>
            </a:extLst>
          </p:cNvPr>
          <p:cNvSpPr>
            <a:spLocks noGrp="1" noChangeArrowheads="1"/>
          </p:cNvSpPr>
          <p:nvPr>
            <p:ph type="sldNum" sz="quarter" idx="12"/>
          </p:nvPr>
        </p:nvSpPr>
        <p:spPr>
          <a:ln/>
        </p:spPr>
        <p:txBody>
          <a:bodyPr/>
          <a:lstStyle>
            <a:lvl1pPr>
              <a:defRPr/>
            </a:lvl1pPr>
          </a:lstStyle>
          <a:p>
            <a:fld id="{25ADCB96-D373-4CA8-804F-8F051F5075BC}" type="slidenum">
              <a:rPr lang="en-GB" altLang="en-US"/>
              <a:pPr/>
              <a:t>‹#›</a:t>
            </a:fld>
            <a:endParaRPr lang="en-GB" altLang="en-US"/>
          </a:p>
        </p:txBody>
      </p:sp>
    </p:spTree>
    <p:extLst>
      <p:ext uri="{BB962C8B-B14F-4D97-AF65-F5344CB8AC3E}">
        <p14:creationId xmlns:p14="http://schemas.microsoft.com/office/powerpoint/2010/main" val="88765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F96DA18D-AAAA-455B-907F-E4772CED7029}"/>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583EDA05-3607-4B7D-806B-4C4E807FA58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2A5DACA5-DB57-45DF-9524-7F84404BCF27}"/>
              </a:ext>
            </a:extLst>
          </p:cNvPr>
          <p:cNvSpPr>
            <a:spLocks noGrp="1" noChangeArrowheads="1"/>
          </p:cNvSpPr>
          <p:nvPr>
            <p:ph type="sldNum" sz="quarter" idx="12"/>
          </p:nvPr>
        </p:nvSpPr>
        <p:spPr>
          <a:ln/>
        </p:spPr>
        <p:txBody>
          <a:bodyPr/>
          <a:lstStyle>
            <a:lvl1pPr>
              <a:defRPr/>
            </a:lvl1pPr>
          </a:lstStyle>
          <a:p>
            <a:fld id="{D07925BA-C36D-4F2C-828F-73F6308E3019}" type="slidenum">
              <a:rPr lang="en-GB" altLang="en-US"/>
              <a:pPr/>
              <a:t>‹#›</a:t>
            </a:fld>
            <a:endParaRPr lang="en-GB" altLang="en-US"/>
          </a:p>
        </p:txBody>
      </p:sp>
    </p:spTree>
    <p:extLst>
      <p:ext uri="{BB962C8B-B14F-4D97-AF65-F5344CB8AC3E}">
        <p14:creationId xmlns:p14="http://schemas.microsoft.com/office/powerpoint/2010/main" val="372615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3EC9736-39D0-4AF6-BBFB-015E3B92E275}"/>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3315D73-3075-4BB6-A7D9-9E66B8105EB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6811E0E7-3519-4C3D-B43B-0D05E35561D4}"/>
              </a:ext>
            </a:extLst>
          </p:cNvPr>
          <p:cNvSpPr>
            <a:spLocks noGrp="1" noChangeArrowheads="1"/>
          </p:cNvSpPr>
          <p:nvPr>
            <p:ph type="sldNum" sz="quarter" idx="12"/>
          </p:nvPr>
        </p:nvSpPr>
        <p:spPr>
          <a:ln/>
        </p:spPr>
        <p:txBody>
          <a:bodyPr/>
          <a:lstStyle>
            <a:lvl1pPr>
              <a:defRPr/>
            </a:lvl1pPr>
          </a:lstStyle>
          <a:p>
            <a:fld id="{FEB0732F-331C-4CEF-BD57-C230109BF3DC}" type="slidenum">
              <a:rPr lang="en-GB" altLang="en-US"/>
              <a:pPr/>
              <a:t>‹#›</a:t>
            </a:fld>
            <a:endParaRPr lang="en-GB" altLang="en-US"/>
          </a:p>
        </p:txBody>
      </p:sp>
    </p:spTree>
    <p:extLst>
      <p:ext uri="{BB962C8B-B14F-4D97-AF65-F5344CB8AC3E}">
        <p14:creationId xmlns:p14="http://schemas.microsoft.com/office/powerpoint/2010/main" val="2097042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1B680935-3AC2-4C5B-8C02-404C0576FCE2}"/>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0099DC00-66DE-41F8-888E-890C22E7F1C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2BED7507-CCC4-4EB3-A9A7-F795CADDB5D0}"/>
              </a:ext>
            </a:extLst>
          </p:cNvPr>
          <p:cNvSpPr>
            <a:spLocks noGrp="1" noChangeArrowheads="1"/>
          </p:cNvSpPr>
          <p:nvPr>
            <p:ph type="sldNum" sz="quarter" idx="12"/>
          </p:nvPr>
        </p:nvSpPr>
        <p:spPr>
          <a:ln/>
        </p:spPr>
        <p:txBody>
          <a:bodyPr/>
          <a:lstStyle>
            <a:lvl1pPr>
              <a:defRPr/>
            </a:lvl1pPr>
          </a:lstStyle>
          <a:p>
            <a:fld id="{00C52801-0B7D-482E-A6CE-9B21A8BFC407}" type="slidenum">
              <a:rPr lang="en-GB" altLang="en-US"/>
              <a:pPr/>
              <a:t>‹#›</a:t>
            </a:fld>
            <a:endParaRPr lang="en-GB" altLang="en-US"/>
          </a:p>
        </p:txBody>
      </p:sp>
    </p:spTree>
    <p:extLst>
      <p:ext uri="{BB962C8B-B14F-4D97-AF65-F5344CB8AC3E}">
        <p14:creationId xmlns:p14="http://schemas.microsoft.com/office/powerpoint/2010/main" val="374394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21F81662-D99C-4FAA-B916-A442D04D25EB}"/>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7C465073-9A4E-410E-A3E5-19BB47E5D6C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5688E811-E45D-45C2-9011-23C712D7EF74}"/>
              </a:ext>
            </a:extLst>
          </p:cNvPr>
          <p:cNvSpPr>
            <a:spLocks noGrp="1" noChangeArrowheads="1"/>
          </p:cNvSpPr>
          <p:nvPr>
            <p:ph type="sldNum" sz="quarter" idx="12"/>
          </p:nvPr>
        </p:nvSpPr>
        <p:spPr>
          <a:ln/>
        </p:spPr>
        <p:txBody>
          <a:bodyPr/>
          <a:lstStyle>
            <a:lvl1pPr>
              <a:defRPr/>
            </a:lvl1pPr>
          </a:lstStyle>
          <a:p>
            <a:fld id="{8A426ECF-B6E0-4BCE-AFF6-CC0F5FBDA963}" type="slidenum">
              <a:rPr lang="en-GB" altLang="en-US"/>
              <a:pPr/>
              <a:t>‹#›</a:t>
            </a:fld>
            <a:endParaRPr lang="en-GB" altLang="en-US"/>
          </a:p>
        </p:txBody>
      </p:sp>
    </p:spTree>
    <p:extLst>
      <p:ext uri="{BB962C8B-B14F-4D97-AF65-F5344CB8AC3E}">
        <p14:creationId xmlns:p14="http://schemas.microsoft.com/office/powerpoint/2010/main" val="362520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6AD57B4-4FDF-4CE7-AF65-942463DEEA1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2634829A-69F7-45E4-877B-A191F26BEC1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EEF80FC-3C30-41DB-B2F7-B592E19055A4}"/>
              </a:ext>
            </a:extLst>
          </p:cNvPr>
          <p:cNvSpPr>
            <a:spLocks noGrp="1" noChangeArrowheads="1"/>
          </p:cNvSpPr>
          <p:nvPr>
            <p:ph type="sldNum" sz="quarter" idx="12"/>
          </p:nvPr>
        </p:nvSpPr>
        <p:spPr>
          <a:ln/>
        </p:spPr>
        <p:txBody>
          <a:bodyPr/>
          <a:lstStyle>
            <a:lvl1pPr>
              <a:defRPr/>
            </a:lvl1pPr>
          </a:lstStyle>
          <a:p>
            <a:fld id="{A0A2EEC4-1436-4A8A-A3EA-9AB32C3C9A53}" type="slidenum">
              <a:rPr lang="en-GB" altLang="en-US"/>
              <a:pPr/>
              <a:t>‹#›</a:t>
            </a:fld>
            <a:endParaRPr lang="en-GB" altLang="en-US"/>
          </a:p>
        </p:txBody>
      </p:sp>
    </p:spTree>
    <p:extLst>
      <p:ext uri="{BB962C8B-B14F-4D97-AF65-F5344CB8AC3E}">
        <p14:creationId xmlns:p14="http://schemas.microsoft.com/office/powerpoint/2010/main" val="179081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9C9867AB-E223-4AB9-BA79-139F948453F8}"/>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1AFEE6EF-18C6-47E8-A995-BA2518C20A1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AF085419-C6EB-40DE-9E51-0E04FECD38DD}"/>
              </a:ext>
            </a:extLst>
          </p:cNvPr>
          <p:cNvSpPr>
            <a:spLocks noGrp="1" noChangeArrowheads="1"/>
          </p:cNvSpPr>
          <p:nvPr>
            <p:ph type="sldNum" sz="quarter" idx="12"/>
          </p:nvPr>
        </p:nvSpPr>
        <p:spPr>
          <a:ln/>
        </p:spPr>
        <p:txBody>
          <a:bodyPr/>
          <a:lstStyle>
            <a:lvl1pPr>
              <a:defRPr/>
            </a:lvl1pPr>
          </a:lstStyle>
          <a:p>
            <a:fld id="{2296B431-C510-43B0-AFD9-663603A32CF8}" type="slidenum">
              <a:rPr lang="en-GB" altLang="en-US"/>
              <a:pPr/>
              <a:t>‹#›</a:t>
            </a:fld>
            <a:endParaRPr lang="en-GB" altLang="en-US"/>
          </a:p>
        </p:txBody>
      </p:sp>
    </p:spTree>
    <p:extLst>
      <p:ext uri="{BB962C8B-B14F-4D97-AF65-F5344CB8AC3E}">
        <p14:creationId xmlns:p14="http://schemas.microsoft.com/office/powerpoint/2010/main" val="360487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7ACFCB70-2A57-406E-8891-0462F6258983}"/>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8ED41A58-3225-4ADD-BC17-001D94E1D4C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B05C8BA4-8225-4284-AB57-34ADF47C8982}"/>
              </a:ext>
            </a:extLst>
          </p:cNvPr>
          <p:cNvSpPr>
            <a:spLocks noGrp="1" noChangeArrowheads="1"/>
          </p:cNvSpPr>
          <p:nvPr>
            <p:ph type="sldNum" sz="quarter" idx="12"/>
          </p:nvPr>
        </p:nvSpPr>
        <p:spPr>
          <a:ln/>
        </p:spPr>
        <p:txBody>
          <a:bodyPr/>
          <a:lstStyle>
            <a:lvl1pPr>
              <a:defRPr/>
            </a:lvl1pPr>
          </a:lstStyle>
          <a:p>
            <a:fld id="{CBE5A4A7-5971-4A65-8A0E-2A0C6D24B616}" type="slidenum">
              <a:rPr lang="en-GB" altLang="en-US"/>
              <a:pPr/>
              <a:t>‹#›</a:t>
            </a:fld>
            <a:endParaRPr lang="en-GB" altLang="en-US"/>
          </a:p>
        </p:txBody>
      </p:sp>
    </p:spTree>
    <p:extLst>
      <p:ext uri="{BB962C8B-B14F-4D97-AF65-F5344CB8AC3E}">
        <p14:creationId xmlns:p14="http://schemas.microsoft.com/office/powerpoint/2010/main" val="144543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E4356B0B-D554-4646-A5F3-48590EF3A2A1}"/>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A54156CD-74D7-44BA-8B9E-4C7EC06E081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3778AB68-EA86-4E40-B0CC-7FA05C354C29}"/>
              </a:ext>
            </a:extLst>
          </p:cNvPr>
          <p:cNvSpPr>
            <a:spLocks noGrp="1" noChangeArrowheads="1"/>
          </p:cNvSpPr>
          <p:nvPr>
            <p:ph type="sldNum" sz="quarter" idx="12"/>
          </p:nvPr>
        </p:nvSpPr>
        <p:spPr>
          <a:ln/>
        </p:spPr>
        <p:txBody>
          <a:bodyPr/>
          <a:lstStyle>
            <a:lvl1pPr>
              <a:defRPr/>
            </a:lvl1pPr>
          </a:lstStyle>
          <a:p>
            <a:fld id="{0C91044D-814A-4D22-9881-30517F8D2F79}" type="slidenum">
              <a:rPr lang="en-GB" altLang="en-US"/>
              <a:pPr/>
              <a:t>‹#›</a:t>
            </a:fld>
            <a:endParaRPr lang="en-GB" altLang="en-US"/>
          </a:p>
        </p:txBody>
      </p:sp>
    </p:spTree>
    <p:extLst>
      <p:ext uri="{BB962C8B-B14F-4D97-AF65-F5344CB8AC3E}">
        <p14:creationId xmlns:p14="http://schemas.microsoft.com/office/powerpoint/2010/main" val="162714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A7C6BED-9DE3-4340-943B-DCF7A516B856}"/>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CA2FC951-6066-4DFE-B3DA-CE02611DC5F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2D68789F-EAE4-4AD3-AA33-8E4812F28994}"/>
              </a:ext>
            </a:extLst>
          </p:cNvPr>
          <p:cNvSpPr>
            <a:spLocks noGrp="1" noChangeArrowheads="1"/>
          </p:cNvSpPr>
          <p:nvPr>
            <p:ph type="sldNum" sz="quarter" idx="12"/>
          </p:nvPr>
        </p:nvSpPr>
        <p:spPr>
          <a:ln/>
        </p:spPr>
        <p:txBody>
          <a:bodyPr/>
          <a:lstStyle>
            <a:lvl1pPr>
              <a:defRPr/>
            </a:lvl1pPr>
          </a:lstStyle>
          <a:p>
            <a:fld id="{D286DAA2-3A22-42ED-BA3A-A7AE4D604C17}" type="slidenum">
              <a:rPr lang="en-GB" altLang="en-US"/>
              <a:pPr/>
              <a:t>‹#›</a:t>
            </a:fld>
            <a:endParaRPr lang="en-GB" altLang="en-US"/>
          </a:p>
        </p:txBody>
      </p:sp>
    </p:spTree>
    <p:extLst>
      <p:ext uri="{BB962C8B-B14F-4D97-AF65-F5344CB8AC3E}">
        <p14:creationId xmlns:p14="http://schemas.microsoft.com/office/powerpoint/2010/main" val="140813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F60C0EE-273E-4758-AFCC-BC5D013FFC63}"/>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FEE7E241-9419-4AC3-941E-92AEC58D2CB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EF442969-80C0-4175-8C6F-361F0FD5C409}"/>
              </a:ext>
            </a:extLst>
          </p:cNvPr>
          <p:cNvSpPr>
            <a:spLocks noGrp="1" noChangeArrowheads="1"/>
          </p:cNvSpPr>
          <p:nvPr>
            <p:ph type="sldNum" sz="quarter" idx="12"/>
          </p:nvPr>
        </p:nvSpPr>
        <p:spPr>
          <a:ln/>
        </p:spPr>
        <p:txBody>
          <a:bodyPr/>
          <a:lstStyle>
            <a:lvl1pPr>
              <a:defRPr/>
            </a:lvl1pPr>
          </a:lstStyle>
          <a:p>
            <a:fld id="{FC7B3F40-5576-4033-8692-43D76F9DCFDB}" type="slidenum">
              <a:rPr lang="en-GB" altLang="en-US"/>
              <a:pPr/>
              <a:t>‹#›</a:t>
            </a:fld>
            <a:endParaRPr lang="en-GB" altLang="en-US"/>
          </a:p>
        </p:txBody>
      </p:sp>
    </p:spTree>
    <p:extLst>
      <p:ext uri="{BB962C8B-B14F-4D97-AF65-F5344CB8AC3E}">
        <p14:creationId xmlns:p14="http://schemas.microsoft.com/office/powerpoint/2010/main" val="207679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192D673-343E-45FE-9CF3-CDA1A5554BEF}"/>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00E35930-9762-41A7-BC20-A3660B32E7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F7C2CDD5-7537-44D9-8C41-8B43AD1AC3DB}"/>
              </a:ext>
            </a:extLst>
          </p:cNvPr>
          <p:cNvSpPr>
            <a:spLocks noGrp="1" noChangeArrowheads="1"/>
          </p:cNvSpPr>
          <p:nvPr>
            <p:ph type="sldNum" sz="quarter" idx="12"/>
          </p:nvPr>
        </p:nvSpPr>
        <p:spPr>
          <a:ln/>
        </p:spPr>
        <p:txBody>
          <a:bodyPr/>
          <a:lstStyle>
            <a:lvl1pPr>
              <a:defRPr/>
            </a:lvl1pPr>
          </a:lstStyle>
          <a:p>
            <a:fld id="{0FD895C0-A191-4DE3-AA45-ADB8BE62A0F2}" type="slidenum">
              <a:rPr lang="en-GB" altLang="en-US"/>
              <a:pPr/>
              <a:t>‹#›</a:t>
            </a:fld>
            <a:endParaRPr lang="en-GB" altLang="en-US"/>
          </a:p>
        </p:txBody>
      </p:sp>
    </p:spTree>
    <p:extLst>
      <p:ext uri="{BB962C8B-B14F-4D97-AF65-F5344CB8AC3E}">
        <p14:creationId xmlns:p14="http://schemas.microsoft.com/office/powerpoint/2010/main" val="96332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1CD52A8-1361-4A95-9844-E1B216AE3A8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6850A2B1-9DD0-4D24-9049-A91EB9CD986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9DFEA424-5880-485C-B0C2-4C2ABE01937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defRPr>
            </a:lvl1pPr>
          </a:lstStyle>
          <a:p>
            <a:pPr>
              <a:defRPr/>
            </a:pPr>
            <a:endParaRPr lang="en-GB"/>
          </a:p>
        </p:txBody>
      </p:sp>
      <p:sp>
        <p:nvSpPr>
          <p:cNvPr id="1029" name="Rectangle 5">
            <a:extLst>
              <a:ext uri="{FF2B5EF4-FFF2-40B4-BE49-F238E27FC236}">
                <a16:creationId xmlns:a16="http://schemas.microsoft.com/office/drawing/2014/main" id="{946DDC6B-2835-470F-B1F5-6E5BA449350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defRPr>
            </a:lvl1pPr>
          </a:lstStyle>
          <a:p>
            <a:pPr>
              <a:defRPr/>
            </a:pPr>
            <a:endParaRPr lang="en-GB"/>
          </a:p>
        </p:txBody>
      </p:sp>
      <p:sp>
        <p:nvSpPr>
          <p:cNvPr id="1030" name="Rectangle 6">
            <a:extLst>
              <a:ext uri="{FF2B5EF4-FFF2-40B4-BE49-F238E27FC236}">
                <a16:creationId xmlns:a16="http://schemas.microsoft.com/office/drawing/2014/main" id="{4FC92B35-3A09-4E32-98E6-9A8C1C293A5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AE46CE7A-AFF7-402A-AB03-5E6375CCD9C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a:extLst>
              <a:ext uri="{FF2B5EF4-FFF2-40B4-BE49-F238E27FC236}">
                <a16:creationId xmlns:a16="http://schemas.microsoft.com/office/drawing/2014/main" id="{71122293-829E-466D-80AB-93461E7556B3}"/>
              </a:ext>
            </a:extLst>
          </p:cNvPr>
          <p:cNvSpPr>
            <a:spLocks noGrp="1" noChangeArrowheads="1"/>
          </p:cNvSpPr>
          <p:nvPr>
            <p:ph type="ctrTitle"/>
          </p:nvPr>
        </p:nvSpPr>
        <p:spPr>
          <a:xfrm>
            <a:off x="667753" y="640080"/>
            <a:ext cx="2800511" cy="3566160"/>
          </a:xfrm>
        </p:spPr>
        <p:txBody>
          <a:bodyPr anchor="b">
            <a:normAutofit/>
          </a:bodyPr>
          <a:lstStyle/>
          <a:p>
            <a:pPr algn="l" eaLnBrk="1" hangingPunct="1">
              <a:defRPr/>
            </a:pPr>
            <a:r>
              <a:rPr lang="en-IE" altLang="en-US" sz="4700" b="1" dirty="0">
                <a:latin typeface="+mn-lt"/>
              </a:rPr>
              <a:t>Chapter 7: Sorting</a:t>
            </a:r>
            <a:endParaRPr lang="en-GB" altLang="en-US" sz="4700" b="1" dirty="0">
              <a:latin typeface="+mn-lt"/>
            </a:endParaRPr>
          </a:p>
        </p:txBody>
      </p:sp>
      <p:sp>
        <p:nvSpPr>
          <p:cNvPr id="3075" name="Rectangle 3">
            <a:extLst>
              <a:ext uri="{FF2B5EF4-FFF2-40B4-BE49-F238E27FC236}">
                <a16:creationId xmlns:a16="http://schemas.microsoft.com/office/drawing/2014/main" id="{C1814754-DDBF-430D-8C3D-A0BDF2A74ADA}"/>
              </a:ext>
            </a:extLst>
          </p:cNvPr>
          <p:cNvSpPr>
            <a:spLocks noGrp="1" noChangeArrowheads="1"/>
          </p:cNvSpPr>
          <p:nvPr>
            <p:ph type="subTitle" idx="1"/>
          </p:nvPr>
        </p:nvSpPr>
        <p:spPr>
          <a:xfrm>
            <a:off x="179513" y="5049752"/>
            <a:ext cx="3803120" cy="1511024"/>
          </a:xfrm>
        </p:spPr>
        <p:txBody>
          <a:bodyPr>
            <a:normAutofit/>
          </a:bodyPr>
          <a:lstStyle/>
          <a:p>
            <a:pPr algn="l" eaLnBrk="1" hangingPunct="1">
              <a:lnSpc>
                <a:spcPct val="150000"/>
              </a:lnSpc>
            </a:pPr>
            <a:r>
              <a:rPr lang="en-IE" altLang="en-US" b="1" dirty="0"/>
              <a:t>Revision Basic Sorts, Quicksort</a:t>
            </a:r>
            <a:endParaRPr lang="en-GB" altLang="en-US" b="1" dirty="0"/>
          </a:p>
        </p:txBody>
      </p:sp>
      <p:sp>
        <p:nvSpPr>
          <p:cNvPr id="7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53" y="4409267"/>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Sorting Algorithms: Ultimate Guide - feature image">
            <a:extLst>
              <a:ext uri="{FF2B5EF4-FFF2-40B4-BE49-F238E27FC236}">
                <a16:creationId xmlns:a16="http://schemas.microsoft.com/office/drawing/2014/main" id="{6782288D-76D0-4000-A826-67F5270FC5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2" r="53842"/>
          <a:stretch/>
        </p:blipFill>
        <p:spPr bwMode="auto">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536FC0C-3693-4B8E-91CF-D927801645DB}"/>
              </a:ext>
            </a:extLst>
          </p:cNvPr>
          <p:cNvSpPr>
            <a:spLocks noGrp="1" noChangeArrowheads="1"/>
          </p:cNvSpPr>
          <p:nvPr>
            <p:ph type="title"/>
          </p:nvPr>
        </p:nvSpPr>
        <p:spPr>
          <a:xfrm>
            <a:off x="685800" y="152400"/>
            <a:ext cx="7772400" cy="1143000"/>
          </a:xfrm>
        </p:spPr>
        <p:txBody>
          <a:bodyPr/>
          <a:lstStyle/>
          <a:p>
            <a:pPr eaLnBrk="1" hangingPunct="1"/>
            <a:r>
              <a:rPr lang="en-US" altLang="en-US"/>
              <a:t>Quick Sort</a:t>
            </a:r>
          </a:p>
        </p:txBody>
      </p:sp>
      <p:grpSp>
        <p:nvGrpSpPr>
          <p:cNvPr id="12291" name="Group 3">
            <a:extLst>
              <a:ext uri="{FF2B5EF4-FFF2-40B4-BE49-F238E27FC236}">
                <a16:creationId xmlns:a16="http://schemas.microsoft.com/office/drawing/2014/main" id="{096551E0-CBB9-4F6F-9C97-6DA189CD4B99}"/>
              </a:ext>
            </a:extLst>
          </p:cNvPr>
          <p:cNvGrpSpPr>
            <a:grpSpLocks/>
          </p:cNvGrpSpPr>
          <p:nvPr/>
        </p:nvGrpSpPr>
        <p:grpSpPr bwMode="auto">
          <a:xfrm>
            <a:off x="1846263" y="1600200"/>
            <a:ext cx="457200" cy="914400"/>
            <a:chOff x="2432" y="1328"/>
            <a:chExt cx="906" cy="2075"/>
          </a:xfrm>
        </p:grpSpPr>
        <p:sp>
          <p:nvSpPr>
            <p:cNvPr id="12347" name="Freeform 4">
              <a:extLst>
                <a:ext uri="{FF2B5EF4-FFF2-40B4-BE49-F238E27FC236}">
                  <a16:creationId xmlns:a16="http://schemas.microsoft.com/office/drawing/2014/main" id="{F33FEE62-F106-4B84-82C1-31908DC0607D}"/>
                </a:ext>
              </a:extLst>
            </p:cNvPr>
            <p:cNvSpPr>
              <a:spLocks/>
            </p:cNvSpPr>
            <p:nvPr/>
          </p:nvSpPr>
          <p:spPr bwMode="auto">
            <a:xfrm>
              <a:off x="2594" y="1328"/>
              <a:ext cx="450" cy="433"/>
            </a:xfrm>
            <a:custGeom>
              <a:avLst/>
              <a:gdLst>
                <a:gd name="T0" fmla="*/ 4818 w 410"/>
                <a:gd name="T1" fmla="*/ 857 h 406"/>
                <a:gd name="T2" fmla="*/ 3891 w 410"/>
                <a:gd name="T3" fmla="*/ 306 h 406"/>
                <a:gd name="T4" fmla="*/ 2971 w 410"/>
                <a:gd name="T5" fmla="*/ 0 h 406"/>
                <a:gd name="T6" fmla="*/ 1900 w 410"/>
                <a:gd name="T7" fmla="*/ 0 h 406"/>
                <a:gd name="T8" fmla="*/ 717 w 410"/>
                <a:gd name="T9" fmla="*/ 194 h 406"/>
                <a:gd name="T10" fmla="*/ 165 w 410"/>
                <a:gd name="T11" fmla="*/ 523 h 406"/>
                <a:gd name="T12" fmla="*/ 0 w 410"/>
                <a:gd name="T13" fmla="*/ 974 h 406"/>
                <a:gd name="T14" fmla="*/ 165 w 410"/>
                <a:gd name="T15" fmla="*/ 1563 h 406"/>
                <a:gd name="T16" fmla="*/ 880 w 410"/>
                <a:gd name="T17" fmla="*/ 2244 h 406"/>
                <a:gd name="T18" fmla="*/ 2182 w 410"/>
                <a:gd name="T19" fmla="*/ 2682 h 406"/>
                <a:gd name="T20" fmla="*/ 3166 w 410"/>
                <a:gd name="T21" fmla="*/ 2907 h 406"/>
                <a:gd name="T22" fmla="*/ 4170 w 410"/>
                <a:gd name="T23" fmla="*/ 2988 h 406"/>
                <a:gd name="T24" fmla="*/ 4984 w 410"/>
                <a:gd name="T25" fmla="*/ 2878 h 406"/>
                <a:gd name="T26" fmla="*/ 5425 w 410"/>
                <a:gd name="T27" fmla="*/ 2682 h 406"/>
                <a:gd name="T28" fmla="*/ 5701 w 410"/>
                <a:gd name="T29" fmla="*/ 2244 h 406"/>
                <a:gd name="T30" fmla="*/ 5647 w 410"/>
                <a:gd name="T31" fmla="*/ 1709 h 406"/>
                <a:gd name="T32" fmla="*/ 5334 w 410"/>
                <a:gd name="T33" fmla="*/ 1272 h 406"/>
                <a:gd name="T34" fmla="*/ 7167 w 410"/>
                <a:gd name="T35" fmla="*/ 857 h 406"/>
                <a:gd name="T36" fmla="*/ 7334 w 410"/>
                <a:gd name="T37" fmla="*/ 677 h 406"/>
                <a:gd name="T38" fmla="*/ 7167 w 410"/>
                <a:gd name="T39" fmla="*/ 595 h 406"/>
                <a:gd name="T40" fmla="*/ 5159 w 410"/>
                <a:gd name="T41" fmla="*/ 1080 h 406"/>
                <a:gd name="T42" fmla="*/ 4818 w 410"/>
                <a:gd name="T43" fmla="*/ 857 h 40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0"/>
                <a:gd name="T67" fmla="*/ 0 h 406"/>
                <a:gd name="T68" fmla="*/ 410 w 410"/>
                <a:gd name="T69" fmla="*/ 406 h 40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0" h="406">
                  <a:moveTo>
                    <a:pt x="268" y="117"/>
                  </a:moveTo>
                  <a:lnTo>
                    <a:pt x="217" y="41"/>
                  </a:lnTo>
                  <a:lnTo>
                    <a:pt x="166" y="0"/>
                  </a:lnTo>
                  <a:lnTo>
                    <a:pt x="106" y="0"/>
                  </a:lnTo>
                  <a:lnTo>
                    <a:pt x="40" y="26"/>
                  </a:lnTo>
                  <a:lnTo>
                    <a:pt x="10" y="71"/>
                  </a:lnTo>
                  <a:lnTo>
                    <a:pt x="0" y="132"/>
                  </a:lnTo>
                  <a:lnTo>
                    <a:pt x="10" y="213"/>
                  </a:lnTo>
                  <a:lnTo>
                    <a:pt x="50" y="304"/>
                  </a:lnTo>
                  <a:lnTo>
                    <a:pt x="121" y="365"/>
                  </a:lnTo>
                  <a:lnTo>
                    <a:pt x="176" y="395"/>
                  </a:lnTo>
                  <a:lnTo>
                    <a:pt x="232" y="406"/>
                  </a:lnTo>
                  <a:lnTo>
                    <a:pt x="278" y="390"/>
                  </a:lnTo>
                  <a:lnTo>
                    <a:pt x="303" y="365"/>
                  </a:lnTo>
                  <a:lnTo>
                    <a:pt x="319" y="304"/>
                  </a:lnTo>
                  <a:lnTo>
                    <a:pt x="314" y="233"/>
                  </a:lnTo>
                  <a:lnTo>
                    <a:pt x="298" y="173"/>
                  </a:lnTo>
                  <a:lnTo>
                    <a:pt x="399" y="117"/>
                  </a:lnTo>
                  <a:lnTo>
                    <a:pt x="410" y="92"/>
                  </a:lnTo>
                  <a:lnTo>
                    <a:pt x="399" y="81"/>
                  </a:lnTo>
                  <a:lnTo>
                    <a:pt x="288" y="147"/>
                  </a:lnTo>
                  <a:lnTo>
                    <a:pt x="268" y="11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48" name="Freeform 5">
              <a:extLst>
                <a:ext uri="{FF2B5EF4-FFF2-40B4-BE49-F238E27FC236}">
                  <a16:creationId xmlns:a16="http://schemas.microsoft.com/office/drawing/2014/main" id="{5DA4AD9B-7F3A-40D0-A707-92190F418518}"/>
                </a:ext>
              </a:extLst>
            </p:cNvPr>
            <p:cNvSpPr>
              <a:spLocks/>
            </p:cNvSpPr>
            <p:nvPr/>
          </p:nvSpPr>
          <p:spPr bwMode="auto">
            <a:xfrm>
              <a:off x="2432" y="1810"/>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49" name="Freeform 6">
              <a:extLst>
                <a:ext uri="{FF2B5EF4-FFF2-40B4-BE49-F238E27FC236}">
                  <a16:creationId xmlns:a16="http://schemas.microsoft.com/office/drawing/2014/main" id="{789DDD04-6343-43E6-A494-DA0C16ACE8DD}"/>
                </a:ext>
              </a:extLst>
            </p:cNvPr>
            <p:cNvSpPr>
              <a:spLocks/>
            </p:cNvSpPr>
            <p:nvPr/>
          </p:nvSpPr>
          <p:spPr bwMode="auto">
            <a:xfrm>
              <a:off x="2737" y="1811"/>
              <a:ext cx="339" cy="717"/>
            </a:xfrm>
            <a:custGeom>
              <a:avLst/>
              <a:gdLst>
                <a:gd name="T0" fmla="*/ 4746 w 309"/>
                <a:gd name="T1" fmla="*/ 1517 h 673"/>
                <a:gd name="T2" fmla="*/ 4191 w 309"/>
                <a:gd name="T3" fmla="*/ 617 h 673"/>
                <a:gd name="T4" fmla="*/ 3594 w 309"/>
                <a:gd name="T5" fmla="*/ 183 h 673"/>
                <a:gd name="T6" fmla="*/ 2227 w 309"/>
                <a:gd name="T7" fmla="*/ 0 h 673"/>
                <a:gd name="T8" fmla="*/ 873 w 309"/>
                <a:gd name="T9" fmla="*/ 75 h 673"/>
                <a:gd name="T10" fmla="*/ 262 w 309"/>
                <a:gd name="T11" fmla="*/ 543 h 673"/>
                <a:gd name="T12" fmla="*/ 346 w 309"/>
                <a:gd name="T13" fmla="*/ 1114 h 673"/>
                <a:gd name="T14" fmla="*/ 711 w 309"/>
                <a:gd name="T15" fmla="*/ 2052 h 673"/>
                <a:gd name="T16" fmla="*/ 711 w 309"/>
                <a:gd name="T17" fmla="*/ 2878 h 673"/>
                <a:gd name="T18" fmla="*/ 262 w 309"/>
                <a:gd name="T19" fmla="*/ 3590 h 673"/>
                <a:gd name="T20" fmla="*/ 0 w 309"/>
                <a:gd name="T21" fmla="*/ 3997 h 673"/>
                <a:gd name="T22" fmla="*/ 165 w 309"/>
                <a:gd name="T23" fmla="*/ 4357 h 673"/>
                <a:gd name="T24" fmla="*/ 787 w 309"/>
                <a:gd name="T25" fmla="*/ 4544 h 673"/>
                <a:gd name="T26" fmla="*/ 1636 w 309"/>
                <a:gd name="T27" fmla="*/ 4706 h 673"/>
                <a:gd name="T28" fmla="*/ 2392 w 309"/>
                <a:gd name="T29" fmla="*/ 4792 h 673"/>
                <a:gd name="T30" fmla="*/ 3433 w 309"/>
                <a:gd name="T31" fmla="*/ 4792 h 673"/>
                <a:gd name="T32" fmla="*/ 4577 w 309"/>
                <a:gd name="T33" fmla="*/ 4417 h 673"/>
                <a:gd name="T34" fmla="*/ 5458 w 309"/>
                <a:gd name="T35" fmla="*/ 3663 h 673"/>
                <a:gd name="T36" fmla="*/ 5388 w 309"/>
                <a:gd name="T37" fmla="*/ 2979 h 673"/>
                <a:gd name="T38" fmla="*/ 4846 w 309"/>
                <a:gd name="T39" fmla="*/ 2188 h 673"/>
                <a:gd name="T40" fmla="*/ 4746 w 309"/>
                <a:gd name="T41" fmla="*/ 1517 h 6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673"/>
                <a:gd name="T65" fmla="*/ 309 w 309"/>
                <a:gd name="T66" fmla="*/ 673 h 6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673">
                  <a:moveTo>
                    <a:pt x="269" y="212"/>
                  </a:moveTo>
                  <a:lnTo>
                    <a:pt x="238" y="86"/>
                  </a:lnTo>
                  <a:lnTo>
                    <a:pt x="203" y="25"/>
                  </a:lnTo>
                  <a:lnTo>
                    <a:pt x="126" y="0"/>
                  </a:lnTo>
                  <a:lnTo>
                    <a:pt x="50" y="10"/>
                  </a:lnTo>
                  <a:lnTo>
                    <a:pt x="15" y="76"/>
                  </a:lnTo>
                  <a:lnTo>
                    <a:pt x="20" y="157"/>
                  </a:lnTo>
                  <a:lnTo>
                    <a:pt x="40" y="288"/>
                  </a:lnTo>
                  <a:lnTo>
                    <a:pt x="40" y="404"/>
                  </a:lnTo>
                  <a:lnTo>
                    <a:pt x="15" y="505"/>
                  </a:lnTo>
                  <a:lnTo>
                    <a:pt x="0" y="561"/>
                  </a:lnTo>
                  <a:lnTo>
                    <a:pt x="10" y="612"/>
                  </a:lnTo>
                  <a:lnTo>
                    <a:pt x="45" y="638"/>
                  </a:lnTo>
                  <a:lnTo>
                    <a:pt x="91" y="663"/>
                  </a:lnTo>
                  <a:lnTo>
                    <a:pt x="136" y="673"/>
                  </a:lnTo>
                  <a:lnTo>
                    <a:pt x="193" y="673"/>
                  </a:lnTo>
                  <a:lnTo>
                    <a:pt x="259" y="622"/>
                  </a:lnTo>
                  <a:lnTo>
                    <a:pt x="309" y="515"/>
                  </a:lnTo>
                  <a:lnTo>
                    <a:pt x="304" y="419"/>
                  </a:lnTo>
                  <a:lnTo>
                    <a:pt x="274" y="308"/>
                  </a:lnTo>
                  <a:lnTo>
                    <a:pt x="269" y="2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50" name="Freeform 7">
              <a:extLst>
                <a:ext uri="{FF2B5EF4-FFF2-40B4-BE49-F238E27FC236}">
                  <a16:creationId xmlns:a16="http://schemas.microsoft.com/office/drawing/2014/main" id="{6999ECD8-065F-462B-B141-4610DA28A6BF}"/>
                </a:ext>
              </a:extLst>
            </p:cNvPr>
            <p:cNvSpPr>
              <a:spLocks/>
            </p:cNvSpPr>
            <p:nvPr/>
          </p:nvSpPr>
          <p:spPr bwMode="auto">
            <a:xfrm>
              <a:off x="2625" y="2365"/>
              <a:ext cx="259" cy="1038"/>
            </a:xfrm>
            <a:custGeom>
              <a:avLst/>
              <a:gdLst>
                <a:gd name="T0" fmla="*/ 4557 w 235"/>
                <a:gd name="T1" fmla="*/ 103 h 973"/>
                <a:gd name="T2" fmla="*/ 3331 w 235"/>
                <a:gd name="T3" fmla="*/ 0 h 973"/>
                <a:gd name="T4" fmla="*/ 2586 w 235"/>
                <a:gd name="T5" fmla="*/ 103 h 973"/>
                <a:gd name="T6" fmla="*/ 2286 w 235"/>
                <a:gd name="T7" fmla="*/ 483 h 973"/>
                <a:gd name="T8" fmla="*/ 2586 w 235"/>
                <a:gd name="T9" fmla="*/ 2561 h 973"/>
                <a:gd name="T10" fmla="*/ 2586 w 235"/>
                <a:gd name="T11" fmla="*/ 3037 h 973"/>
                <a:gd name="T12" fmla="*/ 2191 w 235"/>
                <a:gd name="T13" fmla="*/ 3949 h 973"/>
                <a:gd name="T14" fmla="*/ 2074 w 235"/>
                <a:gd name="T15" fmla="*/ 5001 h 973"/>
                <a:gd name="T16" fmla="*/ 2286 w 235"/>
                <a:gd name="T17" fmla="*/ 5523 h 973"/>
                <a:gd name="T18" fmla="*/ 2074 w 235"/>
                <a:gd name="T19" fmla="*/ 5829 h 973"/>
                <a:gd name="T20" fmla="*/ 624 w 235"/>
                <a:gd name="T21" fmla="*/ 6282 h 973"/>
                <a:gd name="T22" fmla="*/ 0 w 235"/>
                <a:gd name="T23" fmla="*/ 6851 h 973"/>
                <a:gd name="T24" fmla="*/ 132 w 235"/>
                <a:gd name="T25" fmla="*/ 7023 h 973"/>
                <a:gd name="T26" fmla="*/ 1232 w 235"/>
                <a:gd name="T27" fmla="*/ 7221 h 973"/>
                <a:gd name="T28" fmla="*/ 1550 w 235"/>
                <a:gd name="T29" fmla="*/ 7149 h 973"/>
                <a:gd name="T30" fmla="*/ 1650 w 235"/>
                <a:gd name="T31" fmla="*/ 6803 h 973"/>
                <a:gd name="T32" fmla="*/ 1988 w 235"/>
                <a:gd name="T33" fmla="*/ 6331 h 973"/>
                <a:gd name="T34" fmla="*/ 2488 w 235"/>
                <a:gd name="T35" fmla="*/ 6100 h 973"/>
                <a:gd name="T36" fmla="*/ 3107 w 235"/>
                <a:gd name="T37" fmla="*/ 5948 h 973"/>
                <a:gd name="T38" fmla="*/ 3636 w 235"/>
                <a:gd name="T39" fmla="*/ 5754 h 973"/>
                <a:gd name="T40" fmla="*/ 3752 w 235"/>
                <a:gd name="T41" fmla="*/ 5601 h 973"/>
                <a:gd name="T42" fmla="*/ 3424 w 235"/>
                <a:gd name="T43" fmla="*/ 5420 h 973"/>
                <a:gd name="T44" fmla="*/ 3107 w 235"/>
                <a:gd name="T45" fmla="*/ 5302 h 973"/>
                <a:gd name="T46" fmla="*/ 2918 w 235"/>
                <a:gd name="T47" fmla="*/ 4852 h 973"/>
                <a:gd name="T48" fmla="*/ 3107 w 235"/>
                <a:gd name="T49" fmla="*/ 3897 h 973"/>
                <a:gd name="T50" fmla="*/ 3831 w 235"/>
                <a:gd name="T51" fmla="*/ 2817 h 973"/>
                <a:gd name="T52" fmla="*/ 4557 w 235"/>
                <a:gd name="T53" fmla="*/ 1962 h 973"/>
                <a:gd name="T54" fmla="*/ 4772 w 235"/>
                <a:gd name="T55" fmla="*/ 912 h 973"/>
                <a:gd name="T56" fmla="*/ 4557 w 235"/>
                <a:gd name="T57" fmla="*/ 103 h 9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5"/>
                <a:gd name="T88" fmla="*/ 0 h 973"/>
                <a:gd name="T89" fmla="*/ 235 w 235"/>
                <a:gd name="T90" fmla="*/ 973 h 9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5" h="973">
                  <a:moveTo>
                    <a:pt x="223" y="15"/>
                  </a:moveTo>
                  <a:lnTo>
                    <a:pt x="163" y="0"/>
                  </a:lnTo>
                  <a:lnTo>
                    <a:pt x="127" y="15"/>
                  </a:lnTo>
                  <a:lnTo>
                    <a:pt x="112" y="66"/>
                  </a:lnTo>
                  <a:lnTo>
                    <a:pt x="127" y="344"/>
                  </a:lnTo>
                  <a:lnTo>
                    <a:pt x="127" y="410"/>
                  </a:lnTo>
                  <a:lnTo>
                    <a:pt x="107" y="532"/>
                  </a:lnTo>
                  <a:lnTo>
                    <a:pt x="102" y="674"/>
                  </a:lnTo>
                  <a:lnTo>
                    <a:pt x="112" y="745"/>
                  </a:lnTo>
                  <a:lnTo>
                    <a:pt x="102" y="785"/>
                  </a:lnTo>
                  <a:lnTo>
                    <a:pt x="31" y="846"/>
                  </a:lnTo>
                  <a:lnTo>
                    <a:pt x="0" y="922"/>
                  </a:lnTo>
                  <a:lnTo>
                    <a:pt x="6" y="947"/>
                  </a:lnTo>
                  <a:lnTo>
                    <a:pt x="61" y="973"/>
                  </a:lnTo>
                  <a:lnTo>
                    <a:pt x="76" y="962"/>
                  </a:lnTo>
                  <a:lnTo>
                    <a:pt x="82" y="917"/>
                  </a:lnTo>
                  <a:lnTo>
                    <a:pt x="97" y="851"/>
                  </a:lnTo>
                  <a:lnTo>
                    <a:pt x="122" y="821"/>
                  </a:lnTo>
                  <a:lnTo>
                    <a:pt x="152" y="801"/>
                  </a:lnTo>
                  <a:lnTo>
                    <a:pt x="178" y="775"/>
                  </a:lnTo>
                  <a:lnTo>
                    <a:pt x="183" y="755"/>
                  </a:lnTo>
                  <a:lnTo>
                    <a:pt x="168" y="730"/>
                  </a:lnTo>
                  <a:lnTo>
                    <a:pt x="152" y="715"/>
                  </a:lnTo>
                  <a:lnTo>
                    <a:pt x="142" y="653"/>
                  </a:lnTo>
                  <a:lnTo>
                    <a:pt x="152" y="526"/>
                  </a:lnTo>
                  <a:lnTo>
                    <a:pt x="188" y="380"/>
                  </a:lnTo>
                  <a:lnTo>
                    <a:pt x="223" y="263"/>
                  </a:lnTo>
                  <a:lnTo>
                    <a:pt x="235" y="122"/>
                  </a:lnTo>
                  <a:lnTo>
                    <a:pt x="223"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51" name="Freeform 8">
              <a:extLst>
                <a:ext uri="{FF2B5EF4-FFF2-40B4-BE49-F238E27FC236}">
                  <a16:creationId xmlns:a16="http://schemas.microsoft.com/office/drawing/2014/main" id="{2B0AD003-020C-437D-AA09-A795D32B756C}"/>
                </a:ext>
              </a:extLst>
            </p:cNvPr>
            <p:cNvSpPr>
              <a:spLocks/>
            </p:cNvSpPr>
            <p:nvPr/>
          </p:nvSpPr>
          <p:spPr bwMode="auto">
            <a:xfrm>
              <a:off x="2906" y="2365"/>
              <a:ext cx="422" cy="876"/>
            </a:xfrm>
            <a:custGeom>
              <a:avLst/>
              <a:gdLst>
                <a:gd name="T0" fmla="*/ 2352 w 384"/>
                <a:gd name="T1" fmla="*/ 912 h 821"/>
                <a:gd name="T2" fmla="*/ 2151 w 384"/>
                <a:gd name="T3" fmla="*/ 297 h 821"/>
                <a:gd name="T4" fmla="*/ 1318 w 384"/>
                <a:gd name="T5" fmla="*/ 0 h 821"/>
                <a:gd name="T6" fmla="*/ 5 w 384"/>
                <a:gd name="T7" fmla="*/ 5 h 821"/>
                <a:gd name="T8" fmla="*/ 0 w 384"/>
                <a:gd name="T9" fmla="*/ 297 h 821"/>
                <a:gd name="T10" fmla="*/ 5 w 384"/>
                <a:gd name="T11" fmla="*/ 874 h 821"/>
                <a:gd name="T12" fmla="*/ 734 w 384"/>
                <a:gd name="T13" fmla="*/ 1740 h 821"/>
                <a:gd name="T14" fmla="*/ 1257 w 384"/>
                <a:gd name="T15" fmla="*/ 2387 h 821"/>
                <a:gd name="T16" fmla="*/ 1772 w 384"/>
                <a:gd name="T17" fmla="*/ 3245 h 821"/>
                <a:gd name="T18" fmla="*/ 1957 w 384"/>
                <a:gd name="T19" fmla="*/ 3997 h 821"/>
                <a:gd name="T20" fmla="*/ 1957 w 384"/>
                <a:gd name="T21" fmla="*/ 4600 h 821"/>
                <a:gd name="T22" fmla="*/ 1695 w 384"/>
                <a:gd name="T23" fmla="*/ 5069 h 821"/>
                <a:gd name="T24" fmla="*/ 1417 w 384"/>
                <a:gd name="T25" fmla="*/ 5222 h 821"/>
                <a:gd name="T26" fmla="*/ 1417 w 384"/>
                <a:gd name="T27" fmla="*/ 5363 h 821"/>
                <a:gd name="T28" fmla="*/ 1772 w 384"/>
                <a:gd name="T29" fmla="*/ 5592 h 821"/>
                <a:gd name="T30" fmla="*/ 2445 w 384"/>
                <a:gd name="T31" fmla="*/ 5665 h 821"/>
                <a:gd name="T32" fmla="*/ 3483 w 384"/>
                <a:gd name="T33" fmla="*/ 5665 h 821"/>
                <a:gd name="T34" fmla="*/ 5377 w 384"/>
                <a:gd name="T35" fmla="*/ 5859 h 821"/>
                <a:gd name="T36" fmla="*/ 5930 w 384"/>
                <a:gd name="T37" fmla="*/ 6132 h 821"/>
                <a:gd name="T38" fmla="*/ 6810 w 384"/>
                <a:gd name="T39" fmla="*/ 5967 h 821"/>
                <a:gd name="T40" fmla="*/ 7162 w 384"/>
                <a:gd name="T41" fmla="*/ 5592 h 821"/>
                <a:gd name="T42" fmla="*/ 6810 w 384"/>
                <a:gd name="T43" fmla="*/ 5451 h 821"/>
                <a:gd name="T44" fmla="*/ 5176 w 384"/>
                <a:gd name="T45" fmla="*/ 5363 h 821"/>
                <a:gd name="T46" fmla="*/ 3384 w 384"/>
                <a:gd name="T47" fmla="*/ 5363 h 821"/>
                <a:gd name="T48" fmla="*/ 2624 w 384"/>
                <a:gd name="T49" fmla="*/ 5329 h 821"/>
                <a:gd name="T50" fmla="*/ 2445 w 384"/>
                <a:gd name="T51" fmla="*/ 5109 h 821"/>
                <a:gd name="T52" fmla="*/ 2624 w 384"/>
                <a:gd name="T53" fmla="*/ 4680 h 821"/>
                <a:gd name="T54" fmla="*/ 2742 w 384"/>
                <a:gd name="T55" fmla="*/ 3967 h 821"/>
                <a:gd name="T56" fmla="*/ 2546 w 384"/>
                <a:gd name="T57" fmla="*/ 3166 h 821"/>
                <a:gd name="T58" fmla="*/ 2250 w 384"/>
                <a:gd name="T59" fmla="*/ 2114 h 821"/>
                <a:gd name="T60" fmla="*/ 2352 w 384"/>
                <a:gd name="T61" fmla="*/ 1210 h 821"/>
                <a:gd name="T62" fmla="*/ 2352 w 384"/>
                <a:gd name="T63" fmla="*/ 912 h 8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4"/>
                <a:gd name="T97" fmla="*/ 0 h 821"/>
                <a:gd name="T98" fmla="*/ 384 w 384"/>
                <a:gd name="T99" fmla="*/ 821 h 8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4" h="821">
                  <a:moveTo>
                    <a:pt x="126" y="122"/>
                  </a:moveTo>
                  <a:lnTo>
                    <a:pt x="116" y="40"/>
                  </a:lnTo>
                  <a:lnTo>
                    <a:pt x="71" y="0"/>
                  </a:lnTo>
                  <a:lnTo>
                    <a:pt x="5" y="5"/>
                  </a:lnTo>
                  <a:lnTo>
                    <a:pt x="0" y="40"/>
                  </a:lnTo>
                  <a:lnTo>
                    <a:pt x="5" y="117"/>
                  </a:lnTo>
                  <a:lnTo>
                    <a:pt x="40" y="233"/>
                  </a:lnTo>
                  <a:lnTo>
                    <a:pt x="66" y="319"/>
                  </a:lnTo>
                  <a:lnTo>
                    <a:pt x="96" y="435"/>
                  </a:lnTo>
                  <a:lnTo>
                    <a:pt x="106" y="536"/>
                  </a:lnTo>
                  <a:lnTo>
                    <a:pt x="106" y="617"/>
                  </a:lnTo>
                  <a:lnTo>
                    <a:pt x="91" y="679"/>
                  </a:lnTo>
                  <a:lnTo>
                    <a:pt x="76" y="699"/>
                  </a:lnTo>
                  <a:lnTo>
                    <a:pt x="76" y="719"/>
                  </a:lnTo>
                  <a:lnTo>
                    <a:pt x="96" y="750"/>
                  </a:lnTo>
                  <a:lnTo>
                    <a:pt x="131" y="760"/>
                  </a:lnTo>
                  <a:lnTo>
                    <a:pt x="187" y="760"/>
                  </a:lnTo>
                  <a:lnTo>
                    <a:pt x="288" y="785"/>
                  </a:lnTo>
                  <a:lnTo>
                    <a:pt x="318" y="821"/>
                  </a:lnTo>
                  <a:lnTo>
                    <a:pt x="364" y="800"/>
                  </a:lnTo>
                  <a:lnTo>
                    <a:pt x="384" y="750"/>
                  </a:lnTo>
                  <a:lnTo>
                    <a:pt x="364" y="730"/>
                  </a:lnTo>
                  <a:lnTo>
                    <a:pt x="278" y="719"/>
                  </a:lnTo>
                  <a:lnTo>
                    <a:pt x="182" y="719"/>
                  </a:lnTo>
                  <a:lnTo>
                    <a:pt x="141" y="714"/>
                  </a:lnTo>
                  <a:lnTo>
                    <a:pt x="131" y="684"/>
                  </a:lnTo>
                  <a:lnTo>
                    <a:pt x="141" y="627"/>
                  </a:lnTo>
                  <a:lnTo>
                    <a:pt x="147" y="531"/>
                  </a:lnTo>
                  <a:lnTo>
                    <a:pt x="136" y="425"/>
                  </a:lnTo>
                  <a:lnTo>
                    <a:pt x="121" y="284"/>
                  </a:lnTo>
                  <a:lnTo>
                    <a:pt x="126" y="162"/>
                  </a:lnTo>
                  <a:lnTo>
                    <a:pt x="126" y="12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52" name="Freeform 9">
              <a:extLst>
                <a:ext uri="{FF2B5EF4-FFF2-40B4-BE49-F238E27FC236}">
                  <a16:creationId xmlns:a16="http://schemas.microsoft.com/office/drawing/2014/main" id="{8640EDD5-85E6-406F-8AE3-CF9DD8D02521}"/>
                </a:ext>
              </a:extLst>
            </p:cNvPr>
            <p:cNvSpPr>
              <a:spLocks/>
            </p:cNvSpPr>
            <p:nvPr/>
          </p:nvSpPr>
          <p:spPr bwMode="auto">
            <a:xfrm rot="10800000" flipV="1">
              <a:off x="2976" y="1824"/>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grpSp>
        <p:nvGrpSpPr>
          <p:cNvPr id="12292" name="Group 10">
            <a:extLst>
              <a:ext uri="{FF2B5EF4-FFF2-40B4-BE49-F238E27FC236}">
                <a16:creationId xmlns:a16="http://schemas.microsoft.com/office/drawing/2014/main" id="{D894C5CC-028A-491F-94A3-D80F71E5F941}"/>
              </a:ext>
            </a:extLst>
          </p:cNvPr>
          <p:cNvGrpSpPr>
            <a:grpSpLocks/>
          </p:cNvGrpSpPr>
          <p:nvPr/>
        </p:nvGrpSpPr>
        <p:grpSpPr bwMode="auto">
          <a:xfrm>
            <a:off x="2625725" y="1263650"/>
            <a:ext cx="4308475" cy="1479550"/>
            <a:chOff x="3046" y="1901"/>
            <a:chExt cx="2714" cy="932"/>
          </a:xfrm>
        </p:grpSpPr>
        <p:grpSp>
          <p:nvGrpSpPr>
            <p:cNvPr id="12333" name="Group 11">
              <a:extLst>
                <a:ext uri="{FF2B5EF4-FFF2-40B4-BE49-F238E27FC236}">
                  <a16:creationId xmlns:a16="http://schemas.microsoft.com/office/drawing/2014/main" id="{31D45AE2-8DBD-4FC7-9B1E-4822EBC8C1C8}"/>
                </a:ext>
              </a:extLst>
            </p:cNvPr>
            <p:cNvGrpSpPr>
              <a:grpSpLocks/>
            </p:cNvGrpSpPr>
            <p:nvPr/>
          </p:nvGrpSpPr>
          <p:grpSpPr bwMode="auto">
            <a:xfrm>
              <a:off x="3046" y="1997"/>
              <a:ext cx="1073" cy="779"/>
              <a:chOff x="3124" y="3297"/>
              <a:chExt cx="1073" cy="779"/>
            </a:xfrm>
          </p:grpSpPr>
          <p:sp>
            <p:nvSpPr>
              <p:cNvPr id="12341" name="Freeform 12">
                <a:extLst>
                  <a:ext uri="{FF2B5EF4-FFF2-40B4-BE49-F238E27FC236}">
                    <a16:creationId xmlns:a16="http://schemas.microsoft.com/office/drawing/2014/main" id="{259E784E-F39C-45BF-B8F2-777EECBBCCB4}"/>
                  </a:ext>
                </a:extLst>
              </p:cNvPr>
              <p:cNvSpPr>
                <a:spLocks/>
              </p:cNvSpPr>
              <p:nvPr/>
            </p:nvSpPr>
            <p:spPr bwMode="auto">
              <a:xfrm>
                <a:off x="3124" y="3297"/>
                <a:ext cx="1073" cy="779"/>
              </a:xfrm>
              <a:custGeom>
                <a:avLst/>
                <a:gdLst>
                  <a:gd name="T0" fmla="*/ 317 w 1073"/>
                  <a:gd name="T1" fmla="*/ 64 h 779"/>
                  <a:gd name="T2" fmla="*/ 48 w 1073"/>
                  <a:gd name="T3" fmla="*/ 246 h 779"/>
                  <a:gd name="T4" fmla="*/ 26 w 1073"/>
                  <a:gd name="T5" fmla="*/ 531 h 779"/>
                  <a:gd name="T6" fmla="*/ 150 w 1073"/>
                  <a:gd name="T7" fmla="*/ 669 h 779"/>
                  <a:gd name="T8" fmla="*/ 529 w 1073"/>
                  <a:gd name="T9" fmla="*/ 750 h 779"/>
                  <a:gd name="T10" fmla="*/ 1048 w 1073"/>
                  <a:gd name="T11" fmla="*/ 495 h 779"/>
                  <a:gd name="T12" fmla="*/ 682 w 1073"/>
                  <a:gd name="T13" fmla="*/ 72 h 779"/>
                  <a:gd name="T14" fmla="*/ 317 w 1073"/>
                  <a:gd name="T15" fmla="*/ 64 h 779"/>
                  <a:gd name="T16" fmla="*/ 0 60000 65536"/>
                  <a:gd name="T17" fmla="*/ 0 60000 65536"/>
                  <a:gd name="T18" fmla="*/ 0 60000 65536"/>
                  <a:gd name="T19" fmla="*/ 0 60000 65536"/>
                  <a:gd name="T20" fmla="*/ 0 60000 65536"/>
                  <a:gd name="T21" fmla="*/ 0 60000 65536"/>
                  <a:gd name="T22" fmla="*/ 0 60000 65536"/>
                  <a:gd name="T23" fmla="*/ 0 60000 65536"/>
                  <a:gd name="T24" fmla="*/ 0 w 1073"/>
                  <a:gd name="T25" fmla="*/ 0 h 779"/>
                  <a:gd name="T26" fmla="*/ 1073 w 1073"/>
                  <a:gd name="T27" fmla="*/ 779 h 7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3" h="779">
                    <a:moveTo>
                      <a:pt x="317" y="64"/>
                    </a:moveTo>
                    <a:cubicBezTo>
                      <a:pt x="211" y="93"/>
                      <a:pt x="96" y="168"/>
                      <a:pt x="48" y="246"/>
                    </a:cubicBezTo>
                    <a:cubicBezTo>
                      <a:pt x="0" y="324"/>
                      <a:pt x="9" y="461"/>
                      <a:pt x="26" y="531"/>
                    </a:cubicBezTo>
                    <a:cubicBezTo>
                      <a:pt x="43" y="601"/>
                      <a:pt x="66" y="633"/>
                      <a:pt x="150" y="669"/>
                    </a:cubicBezTo>
                    <a:cubicBezTo>
                      <a:pt x="234" y="705"/>
                      <a:pt x="380" y="779"/>
                      <a:pt x="529" y="750"/>
                    </a:cubicBezTo>
                    <a:cubicBezTo>
                      <a:pt x="678" y="721"/>
                      <a:pt x="1023" y="608"/>
                      <a:pt x="1048" y="495"/>
                    </a:cubicBezTo>
                    <a:cubicBezTo>
                      <a:pt x="1073" y="382"/>
                      <a:pt x="804" y="144"/>
                      <a:pt x="682" y="72"/>
                    </a:cubicBezTo>
                    <a:cubicBezTo>
                      <a:pt x="560" y="0"/>
                      <a:pt x="423" y="35"/>
                      <a:pt x="317" y="64"/>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342" name="Text Box 13">
                <a:extLst>
                  <a:ext uri="{FF2B5EF4-FFF2-40B4-BE49-F238E27FC236}">
                    <a16:creationId xmlns:a16="http://schemas.microsoft.com/office/drawing/2014/main" id="{7778CB80-F56D-4DA7-BC57-01056B4D18C4}"/>
                  </a:ext>
                </a:extLst>
              </p:cNvPr>
              <p:cNvSpPr txBox="1">
                <a:spLocks noChangeArrowheads="1"/>
              </p:cNvSpPr>
              <p:nvPr/>
            </p:nvSpPr>
            <p:spPr bwMode="auto">
              <a:xfrm>
                <a:off x="3498" y="331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a:t>
                </a:r>
                <a:endParaRPr lang="en-CA" altLang="en-US" sz="2000">
                  <a:solidFill>
                    <a:srgbClr val="33CC33"/>
                  </a:solidFill>
                  <a:latin typeface="Tahoma" panose="020B0604030504040204" pitchFamily="34" charset="0"/>
                </a:endParaRPr>
              </a:p>
            </p:txBody>
          </p:sp>
          <p:sp>
            <p:nvSpPr>
              <p:cNvPr id="12343" name="Text Box 14">
                <a:extLst>
                  <a:ext uri="{FF2B5EF4-FFF2-40B4-BE49-F238E27FC236}">
                    <a16:creationId xmlns:a16="http://schemas.microsoft.com/office/drawing/2014/main" id="{1C332008-6904-421E-B8CA-75D8EC10C6BF}"/>
                  </a:ext>
                </a:extLst>
              </p:cNvPr>
              <p:cNvSpPr txBox="1">
                <a:spLocks noChangeArrowheads="1"/>
              </p:cNvSpPr>
              <p:nvPr/>
            </p:nvSpPr>
            <p:spPr bwMode="auto">
              <a:xfrm>
                <a:off x="3374" y="373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25</a:t>
                </a:r>
                <a:endParaRPr lang="en-CA" altLang="en-US" sz="2000">
                  <a:solidFill>
                    <a:srgbClr val="33CC33"/>
                  </a:solidFill>
                  <a:latin typeface="Tahoma" panose="020B0604030504040204" pitchFamily="34" charset="0"/>
                </a:endParaRPr>
              </a:p>
            </p:txBody>
          </p:sp>
          <p:sp>
            <p:nvSpPr>
              <p:cNvPr id="12344" name="Text Box 15">
                <a:extLst>
                  <a:ext uri="{FF2B5EF4-FFF2-40B4-BE49-F238E27FC236}">
                    <a16:creationId xmlns:a16="http://schemas.microsoft.com/office/drawing/2014/main" id="{72400016-6B5D-4E6F-8756-BDF9E9C5AD63}"/>
                  </a:ext>
                </a:extLst>
              </p:cNvPr>
              <p:cNvSpPr txBox="1">
                <a:spLocks noChangeArrowheads="1"/>
              </p:cNvSpPr>
              <p:nvPr/>
            </p:nvSpPr>
            <p:spPr bwMode="auto">
              <a:xfrm>
                <a:off x="3546" y="355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30</a:t>
                </a:r>
                <a:endParaRPr lang="en-CA" altLang="en-US" sz="2000">
                  <a:solidFill>
                    <a:srgbClr val="33CC33"/>
                  </a:solidFill>
                  <a:latin typeface="Tahoma" panose="020B0604030504040204" pitchFamily="34" charset="0"/>
                </a:endParaRPr>
              </a:p>
            </p:txBody>
          </p:sp>
          <p:sp>
            <p:nvSpPr>
              <p:cNvPr id="12345" name="Text Box 16">
                <a:extLst>
                  <a:ext uri="{FF2B5EF4-FFF2-40B4-BE49-F238E27FC236}">
                    <a16:creationId xmlns:a16="http://schemas.microsoft.com/office/drawing/2014/main" id="{CB9B648F-E437-4C16-B605-434E6FFA6934}"/>
                  </a:ext>
                </a:extLst>
              </p:cNvPr>
              <p:cNvSpPr txBox="1">
                <a:spLocks noChangeArrowheads="1"/>
              </p:cNvSpPr>
              <p:nvPr/>
            </p:nvSpPr>
            <p:spPr bwMode="auto">
              <a:xfrm>
                <a:off x="3776" y="3696"/>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23</a:t>
                </a:r>
                <a:endParaRPr lang="en-CA" altLang="en-US" sz="2000">
                  <a:solidFill>
                    <a:srgbClr val="33CC33"/>
                  </a:solidFill>
                  <a:latin typeface="Tahoma" panose="020B0604030504040204" pitchFamily="34" charset="0"/>
                </a:endParaRPr>
              </a:p>
            </p:txBody>
          </p:sp>
          <p:sp>
            <p:nvSpPr>
              <p:cNvPr id="12346" name="Rectangle 17">
                <a:extLst>
                  <a:ext uri="{FF2B5EF4-FFF2-40B4-BE49-F238E27FC236}">
                    <a16:creationId xmlns:a16="http://schemas.microsoft.com/office/drawing/2014/main" id="{874E7D98-7ED1-4A77-8D4B-F771E8D9A53B}"/>
                  </a:ext>
                </a:extLst>
              </p:cNvPr>
              <p:cNvSpPr>
                <a:spLocks noChangeArrowheads="1"/>
              </p:cNvSpPr>
              <p:nvPr/>
            </p:nvSpPr>
            <p:spPr bwMode="auto">
              <a:xfrm>
                <a:off x="3168" y="3629"/>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31</a:t>
                </a:r>
                <a:endParaRPr lang="en-CA" altLang="en-US" sz="2000">
                  <a:solidFill>
                    <a:srgbClr val="33CC33"/>
                  </a:solidFill>
                  <a:latin typeface="Tahoma" panose="020B0604030504040204" pitchFamily="34" charset="0"/>
                </a:endParaRPr>
              </a:p>
            </p:txBody>
          </p:sp>
        </p:grpSp>
        <p:grpSp>
          <p:nvGrpSpPr>
            <p:cNvPr id="12334" name="Group 18">
              <a:extLst>
                <a:ext uri="{FF2B5EF4-FFF2-40B4-BE49-F238E27FC236}">
                  <a16:creationId xmlns:a16="http://schemas.microsoft.com/office/drawing/2014/main" id="{A3DB0735-EB68-42BE-BB83-8DB4F7CA8797}"/>
                </a:ext>
              </a:extLst>
            </p:cNvPr>
            <p:cNvGrpSpPr>
              <a:grpSpLocks/>
            </p:cNvGrpSpPr>
            <p:nvPr/>
          </p:nvGrpSpPr>
          <p:grpSpPr bwMode="auto">
            <a:xfrm>
              <a:off x="4743" y="1901"/>
              <a:ext cx="1017" cy="932"/>
              <a:chOff x="4503" y="3100"/>
              <a:chExt cx="1017" cy="932"/>
            </a:xfrm>
          </p:grpSpPr>
          <p:sp>
            <p:nvSpPr>
              <p:cNvPr id="12336" name="Freeform 19">
                <a:extLst>
                  <a:ext uri="{FF2B5EF4-FFF2-40B4-BE49-F238E27FC236}">
                    <a16:creationId xmlns:a16="http://schemas.microsoft.com/office/drawing/2014/main" id="{61CCF2D0-4FB1-45CC-B56C-E714199562FB}"/>
                  </a:ext>
                </a:extLst>
              </p:cNvPr>
              <p:cNvSpPr>
                <a:spLocks/>
              </p:cNvSpPr>
              <p:nvPr/>
            </p:nvSpPr>
            <p:spPr bwMode="auto">
              <a:xfrm>
                <a:off x="4503" y="3100"/>
                <a:ext cx="1017" cy="932"/>
              </a:xfrm>
              <a:custGeom>
                <a:avLst/>
                <a:gdLst>
                  <a:gd name="T0" fmla="*/ 91 w 1017"/>
                  <a:gd name="T1" fmla="*/ 138 h 932"/>
                  <a:gd name="T2" fmla="*/ 18 w 1017"/>
                  <a:gd name="T3" fmla="*/ 443 h 932"/>
                  <a:gd name="T4" fmla="*/ 197 w 1017"/>
                  <a:gd name="T5" fmla="*/ 611 h 932"/>
                  <a:gd name="T6" fmla="*/ 416 w 1017"/>
                  <a:gd name="T7" fmla="*/ 841 h 932"/>
                  <a:gd name="T8" fmla="*/ 673 w 1017"/>
                  <a:gd name="T9" fmla="*/ 886 h 932"/>
                  <a:gd name="T10" fmla="*/ 985 w 1017"/>
                  <a:gd name="T11" fmla="*/ 567 h 932"/>
                  <a:gd name="T12" fmla="*/ 484 w 1017"/>
                  <a:gd name="T13" fmla="*/ 72 h 932"/>
                  <a:gd name="T14" fmla="*/ 91 w 1017"/>
                  <a:gd name="T15" fmla="*/ 138 h 932"/>
                  <a:gd name="T16" fmla="*/ 0 60000 65536"/>
                  <a:gd name="T17" fmla="*/ 0 60000 65536"/>
                  <a:gd name="T18" fmla="*/ 0 60000 65536"/>
                  <a:gd name="T19" fmla="*/ 0 60000 65536"/>
                  <a:gd name="T20" fmla="*/ 0 60000 65536"/>
                  <a:gd name="T21" fmla="*/ 0 60000 65536"/>
                  <a:gd name="T22" fmla="*/ 0 60000 65536"/>
                  <a:gd name="T23" fmla="*/ 0 60000 65536"/>
                  <a:gd name="T24" fmla="*/ 0 w 1017"/>
                  <a:gd name="T25" fmla="*/ 0 h 932"/>
                  <a:gd name="T26" fmla="*/ 1017 w 1017"/>
                  <a:gd name="T27" fmla="*/ 932 h 9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7" h="932">
                    <a:moveTo>
                      <a:pt x="91" y="138"/>
                    </a:moveTo>
                    <a:cubicBezTo>
                      <a:pt x="14" y="213"/>
                      <a:pt x="0" y="364"/>
                      <a:pt x="18" y="443"/>
                    </a:cubicBezTo>
                    <a:cubicBezTo>
                      <a:pt x="36" y="522"/>
                      <a:pt x="131" y="545"/>
                      <a:pt x="197" y="611"/>
                    </a:cubicBezTo>
                    <a:cubicBezTo>
                      <a:pt x="263" y="677"/>
                      <a:pt x="337" y="795"/>
                      <a:pt x="416" y="841"/>
                    </a:cubicBezTo>
                    <a:cubicBezTo>
                      <a:pt x="496" y="887"/>
                      <a:pt x="578" y="932"/>
                      <a:pt x="673" y="886"/>
                    </a:cubicBezTo>
                    <a:cubicBezTo>
                      <a:pt x="767" y="840"/>
                      <a:pt x="1017" y="703"/>
                      <a:pt x="985" y="567"/>
                    </a:cubicBezTo>
                    <a:cubicBezTo>
                      <a:pt x="953" y="431"/>
                      <a:pt x="633" y="144"/>
                      <a:pt x="484" y="72"/>
                    </a:cubicBezTo>
                    <a:cubicBezTo>
                      <a:pt x="335" y="0"/>
                      <a:pt x="173" y="124"/>
                      <a:pt x="91" y="138"/>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337" name="Text Box 20">
                <a:extLst>
                  <a:ext uri="{FF2B5EF4-FFF2-40B4-BE49-F238E27FC236}">
                    <a16:creationId xmlns:a16="http://schemas.microsoft.com/office/drawing/2014/main" id="{7DD99E86-1F2C-4C99-9EE4-5044136A0CDE}"/>
                  </a:ext>
                </a:extLst>
              </p:cNvPr>
              <p:cNvSpPr txBox="1">
                <a:spLocks noChangeArrowheads="1"/>
              </p:cNvSpPr>
              <p:nvPr/>
            </p:nvSpPr>
            <p:spPr bwMode="auto">
              <a:xfrm>
                <a:off x="4544" y="3220"/>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88</a:t>
                </a:r>
                <a:endParaRPr lang="en-CA" altLang="en-US" sz="2000">
                  <a:solidFill>
                    <a:srgbClr val="33CC33"/>
                  </a:solidFill>
                  <a:latin typeface="Tahoma" panose="020B0604030504040204" pitchFamily="34" charset="0"/>
                </a:endParaRPr>
              </a:p>
            </p:txBody>
          </p:sp>
          <p:sp>
            <p:nvSpPr>
              <p:cNvPr id="12338" name="Text Box 21">
                <a:extLst>
                  <a:ext uri="{FF2B5EF4-FFF2-40B4-BE49-F238E27FC236}">
                    <a16:creationId xmlns:a16="http://schemas.microsoft.com/office/drawing/2014/main" id="{F8ECAB55-EE20-4F78-8118-712E0F322660}"/>
                  </a:ext>
                </a:extLst>
              </p:cNvPr>
              <p:cNvSpPr txBox="1">
                <a:spLocks noChangeArrowheads="1"/>
              </p:cNvSpPr>
              <p:nvPr/>
            </p:nvSpPr>
            <p:spPr bwMode="auto">
              <a:xfrm>
                <a:off x="5040" y="33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98</a:t>
                </a:r>
                <a:endParaRPr lang="en-CA" altLang="en-US" sz="2000">
                  <a:solidFill>
                    <a:srgbClr val="33CC33"/>
                  </a:solidFill>
                  <a:latin typeface="Tahoma" panose="020B0604030504040204" pitchFamily="34" charset="0"/>
                </a:endParaRPr>
              </a:p>
            </p:txBody>
          </p:sp>
          <p:sp>
            <p:nvSpPr>
              <p:cNvPr id="12339" name="Text Box 22">
                <a:extLst>
                  <a:ext uri="{FF2B5EF4-FFF2-40B4-BE49-F238E27FC236}">
                    <a16:creationId xmlns:a16="http://schemas.microsoft.com/office/drawing/2014/main" id="{095A912B-4760-4463-805A-BAB66A2D50E9}"/>
                  </a:ext>
                </a:extLst>
              </p:cNvPr>
              <p:cNvSpPr txBox="1">
                <a:spLocks noChangeArrowheads="1"/>
              </p:cNvSpPr>
              <p:nvPr/>
            </p:nvSpPr>
            <p:spPr bwMode="auto">
              <a:xfrm>
                <a:off x="4656" y="3504"/>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62</a:t>
                </a:r>
                <a:endParaRPr lang="en-CA" altLang="en-US" sz="2000">
                  <a:solidFill>
                    <a:srgbClr val="33CC33"/>
                  </a:solidFill>
                  <a:latin typeface="Tahoma" panose="020B0604030504040204" pitchFamily="34" charset="0"/>
                </a:endParaRPr>
              </a:p>
            </p:txBody>
          </p:sp>
          <p:sp>
            <p:nvSpPr>
              <p:cNvPr id="12340" name="Text Box 23">
                <a:extLst>
                  <a:ext uri="{FF2B5EF4-FFF2-40B4-BE49-F238E27FC236}">
                    <a16:creationId xmlns:a16="http://schemas.microsoft.com/office/drawing/2014/main" id="{BBE1209A-C99D-4DBD-9CCF-D0BB9B2F2977}"/>
                  </a:ext>
                </a:extLst>
              </p:cNvPr>
              <p:cNvSpPr txBox="1">
                <a:spLocks noChangeArrowheads="1"/>
              </p:cNvSpPr>
              <p:nvPr/>
            </p:nvSpPr>
            <p:spPr bwMode="auto">
              <a:xfrm>
                <a:off x="5088" y="3648"/>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79</a:t>
                </a:r>
                <a:endParaRPr lang="en-CA" altLang="en-US" sz="2000">
                  <a:solidFill>
                    <a:srgbClr val="33CC33"/>
                  </a:solidFill>
                  <a:latin typeface="Tahoma" panose="020B0604030504040204" pitchFamily="34" charset="0"/>
                </a:endParaRPr>
              </a:p>
            </p:txBody>
          </p:sp>
        </p:grpSp>
        <p:sp>
          <p:nvSpPr>
            <p:cNvPr id="12335" name="Text Box 24">
              <a:extLst>
                <a:ext uri="{FF2B5EF4-FFF2-40B4-BE49-F238E27FC236}">
                  <a16:creationId xmlns:a16="http://schemas.microsoft.com/office/drawing/2014/main" id="{F5490E06-A188-4004-9909-B6407E671CCE}"/>
                </a:ext>
              </a:extLst>
            </p:cNvPr>
            <p:cNvSpPr txBox="1">
              <a:spLocks noChangeArrowheads="1"/>
            </p:cNvSpPr>
            <p:nvPr/>
          </p:nvSpPr>
          <p:spPr bwMode="auto">
            <a:xfrm>
              <a:off x="4153" y="2286"/>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CA" altLang="en-US" sz="2000">
                  <a:solidFill>
                    <a:srgbClr val="33CC33"/>
                  </a:solidFill>
                  <a:latin typeface="Times New Roman" panose="02020603050405020304" pitchFamily="18" charset="0"/>
                  <a:cs typeface="Times New Roman" panose="02020603050405020304" pitchFamily="18" charset="0"/>
                </a:rPr>
                <a:t>≤</a:t>
              </a:r>
              <a:r>
                <a:rPr lang="en-US" altLang="en-US" sz="2000">
                  <a:solidFill>
                    <a:srgbClr val="33CC33"/>
                  </a:solidFill>
                  <a:latin typeface="Times New Roman" panose="02020603050405020304" pitchFamily="18" charset="0"/>
                  <a:cs typeface="Times New Roman" panose="02020603050405020304" pitchFamily="18" charset="0"/>
                </a:rPr>
                <a:t> </a:t>
              </a:r>
              <a:r>
                <a:rPr lang="en-US" altLang="en-US" sz="2000">
                  <a:solidFill>
                    <a:srgbClr val="33CC33"/>
                  </a:solidFill>
                  <a:latin typeface="Tahoma" panose="020B0604030504040204" pitchFamily="34" charset="0"/>
                </a:rPr>
                <a:t>52 </a:t>
              </a:r>
              <a:r>
                <a:rPr lang="en-CA" altLang="en-US" sz="2000">
                  <a:solidFill>
                    <a:srgbClr val="33CC33"/>
                  </a:solidFill>
                  <a:latin typeface="Times New Roman" panose="02020603050405020304" pitchFamily="18" charset="0"/>
                  <a:cs typeface="Times New Roman" panose="02020603050405020304" pitchFamily="18" charset="0"/>
                </a:rPr>
                <a:t>≤</a:t>
              </a:r>
            </a:p>
          </p:txBody>
        </p:sp>
      </p:grpSp>
      <p:grpSp>
        <p:nvGrpSpPr>
          <p:cNvPr id="6" name="Group 25">
            <a:extLst>
              <a:ext uri="{FF2B5EF4-FFF2-40B4-BE49-F238E27FC236}">
                <a16:creationId xmlns:a16="http://schemas.microsoft.com/office/drawing/2014/main" id="{73E8D2F3-FB1C-465E-AED0-B45AD0276311}"/>
              </a:ext>
            </a:extLst>
          </p:cNvPr>
          <p:cNvGrpSpPr>
            <a:grpSpLocks/>
          </p:cNvGrpSpPr>
          <p:nvPr/>
        </p:nvGrpSpPr>
        <p:grpSpPr bwMode="auto">
          <a:xfrm>
            <a:off x="304800" y="3067050"/>
            <a:ext cx="3140075" cy="2343150"/>
            <a:chOff x="278" y="1932"/>
            <a:chExt cx="1978" cy="1476"/>
          </a:xfrm>
        </p:grpSpPr>
        <p:grpSp>
          <p:nvGrpSpPr>
            <p:cNvPr id="12314" name="Group 26">
              <a:extLst>
                <a:ext uri="{FF2B5EF4-FFF2-40B4-BE49-F238E27FC236}">
                  <a16:creationId xmlns:a16="http://schemas.microsoft.com/office/drawing/2014/main" id="{6B5999CB-0DF2-4AC1-AA79-95226784A4F3}"/>
                </a:ext>
              </a:extLst>
            </p:cNvPr>
            <p:cNvGrpSpPr>
              <a:grpSpLocks/>
            </p:cNvGrpSpPr>
            <p:nvPr/>
          </p:nvGrpSpPr>
          <p:grpSpPr bwMode="auto">
            <a:xfrm flipH="1">
              <a:off x="432" y="2782"/>
              <a:ext cx="240" cy="626"/>
              <a:chOff x="2308" y="1513"/>
              <a:chExt cx="1162" cy="2570"/>
            </a:xfrm>
          </p:grpSpPr>
          <p:grpSp>
            <p:nvGrpSpPr>
              <p:cNvPr id="12319" name="Group 27">
                <a:extLst>
                  <a:ext uri="{FF2B5EF4-FFF2-40B4-BE49-F238E27FC236}">
                    <a16:creationId xmlns:a16="http://schemas.microsoft.com/office/drawing/2014/main" id="{B9F29B2C-9973-42A8-8BC8-20710FABC217}"/>
                  </a:ext>
                </a:extLst>
              </p:cNvPr>
              <p:cNvGrpSpPr>
                <a:grpSpLocks/>
              </p:cNvGrpSpPr>
              <p:nvPr/>
            </p:nvGrpSpPr>
            <p:grpSpPr bwMode="auto">
              <a:xfrm>
                <a:off x="2308" y="1740"/>
                <a:ext cx="957" cy="2343"/>
                <a:chOff x="2308" y="1740"/>
                <a:chExt cx="957" cy="2343"/>
              </a:xfrm>
            </p:grpSpPr>
            <p:sp>
              <p:nvSpPr>
                <p:cNvPr id="12327" name="Freeform 28">
                  <a:extLst>
                    <a:ext uri="{FF2B5EF4-FFF2-40B4-BE49-F238E27FC236}">
                      <a16:creationId xmlns:a16="http://schemas.microsoft.com/office/drawing/2014/main" id="{1E588E5A-2074-4BF5-A2C7-2BA79E75655F}"/>
                    </a:ext>
                  </a:extLst>
                </p:cNvPr>
                <p:cNvSpPr>
                  <a:spLocks/>
                </p:cNvSpPr>
                <p:nvPr/>
              </p:nvSpPr>
              <p:spPr bwMode="auto">
                <a:xfrm>
                  <a:off x="2673" y="1740"/>
                  <a:ext cx="432" cy="485"/>
                </a:xfrm>
                <a:custGeom>
                  <a:avLst/>
                  <a:gdLst>
                    <a:gd name="T0" fmla="*/ 123 w 432"/>
                    <a:gd name="T1" fmla="*/ 206 h 485"/>
                    <a:gd name="T2" fmla="*/ 159 w 432"/>
                    <a:gd name="T3" fmla="*/ 53 h 485"/>
                    <a:gd name="T4" fmla="*/ 248 w 432"/>
                    <a:gd name="T5" fmla="*/ 0 h 485"/>
                    <a:gd name="T6" fmla="*/ 335 w 432"/>
                    <a:gd name="T7" fmla="*/ 0 h 485"/>
                    <a:gd name="T8" fmla="*/ 388 w 432"/>
                    <a:gd name="T9" fmla="*/ 53 h 485"/>
                    <a:gd name="T10" fmla="*/ 432 w 432"/>
                    <a:gd name="T11" fmla="*/ 215 h 485"/>
                    <a:gd name="T12" fmla="*/ 415 w 432"/>
                    <a:gd name="T13" fmla="*/ 349 h 485"/>
                    <a:gd name="T14" fmla="*/ 379 w 432"/>
                    <a:gd name="T15" fmla="*/ 458 h 485"/>
                    <a:gd name="T16" fmla="*/ 309 w 432"/>
                    <a:gd name="T17" fmla="*/ 485 h 485"/>
                    <a:gd name="T18" fmla="*/ 221 w 432"/>
                    <a:gd name="T19" fmla="*/ 475 h 485"/>
                    <a:gd name="T20" fmla="*/ 132 w 432"/>
                    <a:gd name="T21" fmla="*/ 368 h 485"/>
                    <a:gd name="T22" fmla="*/ 123 w 432"/>
                    <a:gd name="T23" fmla="*/ 288 h 485"/>
                    <a:gd name="T24" fmla="*/ 0 w 432"/>
                    <a:gd name="T25" fmla="*/ 242 h 485"/>
                    <a:gd name="T26" fmla="*/ 0 w 432"/>
                    <a:gd name="T27" fmla="*/ 189 h 485"/>
                    <a:gd name="T28" fmla="*/ 123 w 432"/>
                    <a:gd name="T29" fmla="*/ 206 h 4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2"/>
                    <a:gd name="T46" fmla="*/ 0 h 485"/>
                    <a:gd name="T47" fmla="*/ 432 w 432"/>
                    <a:gd name="T48" fmla="*/ 485 h 4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2" h="485">
                      <a:moveTo>
                        <a:pt x="123" y="206"/>
                      </a:moveTo>
                      <a:lnTo>
                        <a:pt x="159" y="53"/>
                      </a:lnTo>
                      <a:lnTo>
                        <a:pt x="248" y="0"/>
                      </a:lnTo>
                      <a:lnTo>
                        <a:pt x="335" y="0"/>
                      </a:lnTo>
                      <a:lnTo>
                        <a:pt x="388" y="53"/>
                      </a:lnTo>
                      <a:lnTo>
                        <a:pt x="432" y="215"/>
                      </a:lnTo>
                      <a:lnTo>
                        <a:pt x="415" y="349"/>
                      </a:lnTo>
                      <a:lnTo>
                        <a:pt x="379" y="458"/>
                      </a:lnTo>
                      <a:lnTo>
                        <a:pt x="309" y="485"/>
                      </a:lnTo>
                      <a:lnTo>
                        <a:pt x="221" y="475"/>
                      </a:lnTo>
                      <a:lnTo>
                        <a:pt x="132" y="368"/>
                      </a:lnTo>
                      <a:lnTo>
                        <a:pt x="123" y="288"/>
                      </a:lnTo>
                      <a:lnTo>
                        <a:pt x="0" y="242"/>
                      </a:lnTo>
                      <a:lnTo>
                        <a:pt x="0" y="189"/>
                      </a:lnTo>
                      <a:lnTo>
                        <a:pt x="123" y="2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28" name="Freeform 29">
                  <a:extLst>
                    <a:ext uri="{FF2B5EF4-FFF2-40B4-BE49-F238E27FC236}">
                      <a16:creationId xmlns:a16="http://schemas.microsoft.com/office/drawing/2014/main" id="{D5298DE5-80F5-49E0-9F8A-1BDB15B25A57}"/>
                    </a:ext>
                  </a:extLst>
                </p:cNvPr>
                <p:cNvSpPr>
                  <a:spLocks/>
                </p:cNvSpPr>
                <p:nvPr/>
              </p:nvSpPr>
              <p:spPr bwMode="auto">
                <a:xfrm>
                  <a:off x="2573" y="2253"/>
                  <a:ext cx="500" cy="828"/>
                </a:xfrm>
                <a:custGeom>
                  <a:avLst/>
                  <a:gdLst>
                    <a:gd name="T0" fmla="*/ 41 w 500"/>
                    <a:gd name="T1" fmla="*/ 173 h 828"/>
                    <a:gd name="T2" fmla="*/ 163 w 500"/>
                    <a:gd name="T3" fmla="*/ 35 h 828"/>
                    <a:gd name="T4" fmla="*/ 232 w 500"/>
                    <a:gd name="T5" fmla="*/ 0 h 828"/>
                    <a:gd name="T6" fmla="*/ 366 w 500"/>
                    <a:gd name="T7" fmla="*/ 5 h 828"/>
                    <a:gd name="T8" fmla="*/ 488 w 500"/>
                    <a:gd name="T9" fmla="*/ 57 h 828"/>
                    <a:gd name="T10" fmla="*/ 500 w 500"/>
                    <a:gd name="T11" fmla="*/ 126 h 828"/>
                    <a:gd name="T12" fmla="*/ 483 w 500"/>
                    <a:gd name="T13" fmla="*/ 207 h 828"/>
                    <a:gd name="T14" fmla="*/ 396 w 500"/>
                    <a:gd name="T15" fmla="*/ 281 h 828"/>
                    <a:gd name="T16" fmla="*/ 349 w 500"/>
                    <a:gd name="T17" fmla="*/ 414 h 828"/>
                    <a:gd name="T18" fmla="*/ 349 w 500"/>
                    <a:gd name="T19" fmla="*/ 552 h 828"/>
                    <a:gd name="T20" fmla="*/ 384 w 500"/>
                    <a:gd name="T21" fmla="*/ 637 h 828"/>
                    <a:gd name="T22" fmla="*/ 448 w 500"/>
                    <a:gd name="T23" fmla="*/ 695 h 828"/>
                    <a:gd name="T24" fmla="*/ 448 w 500"/>
                    <a:gd name="T25" fmla="*/ 765 h 828"/>
                    <a:gd name="T26" fmla="*/ 419 w 500"/>
                    <a:gd name="T27" fmla="*/ 800 h 828"/>
                    <a:gd name="T28" fmla="*/ 384 w 500"/>
                    <a:gd name="T29" fmla="*/ 816 h 828"/>
                    <a:gd name="T30" fmla="*/ 268 w 500"/>
                    <a:gd name="T31" fmla="*/ 828 h 828"/>
                    <a:gd name="T32" fmla="*/ 163 w 500"/>
                    <a:gd name="T33" fmla="*/ 747 h 828"/>
                    <a:gd name="T34" fmla="*/ 53 w 500"/>
                    <a:gd name="T35" fmla="*/ 574 h 828"/>
                    <a:gd name="T36" fmla="*/ 0 w 500"/>
                    <a:gd name="T37" fmla="*/ 368 h 828"/>
                    <a:gd name="T38" fmla="*/ 140 w 500"/>
                    <a:gd name="T39" fmla="*/ 436 h 828"/>
                    <a:gd name="T40" fmla="*/ 192 w 500"/>
                    <a:gd name="T41" fmla="*/ 436 h 828"/>
                    <a:gd name="T42" fmla="*/ 227 w 500"/>
                    <a:gd name="T43" fmla="*/ 396 h 828"/>
                    <a:gd name="T44" fmla="*/ 251 w 500"/>
                    <a:gd name="T45" fmla="*/ 316 h 828"/>
                    <a:gd name="T46" fmla="*/ 209 w 500"/>
                    <a:gd name="T47" fmla="*/ 293 h 828"/>
                    <a:gd name="T48" fmla="*/ 53 w 500"/>
                    <a:gd name="T49" fmla="*/ 293 h 828"/>
                    <a:gd name="T50" fmla="*/ 18 w 500"/>
                    <a:gd name="T51" fmla="*/ 293 h 828"/>
                    <a:gd name="T52" fmla="*/ 41 w 500"/>
                    <a:gd name="T53" fmla="*/ 173 h 8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0"/>
                    <a:gd name="T82" fmla="*/ 0 h 828"/>
                    <a:gd name="T83" fmla="*/ 500 w 500"/>
                    <a:gd name="T84" fmla="*/ 828 h 82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0" h="828">
                      <a:moveTo>
                        <a:pt x="41" y="173"/>
                      </a:moveTo>
                      <a:lnTo>
                        <a:pt x="163" y="35"/>
                      </a:lnTo>
                      <a:lnTo>
                        <a:pt x="232" y="0"/>
                      </a:lnTo>
                      <a:lnTo>
                        <a:pt x="366" y="5"/>
                      </a:lnTo>
                      <a:lnTo>
                        <a:pt x="488" y="57"/>
                      </a:lnTo>
                      <a:lnTo>
                        <a:pt x="500" y="126"/>
                      </a:lnTo>
                      <a:lnTo>
                        <a:pt x="483" y="207"/>
                      </a:lnTo>
                      <a:lnTo>
                        <a:pt x="396" y="281"/>
                      </a:lnTo>
                      <a:lnTo>
                        <a:pt x="349" y="414"/>
                      </a:lnTo>
                      <a:lnTo>
                        <a:pt x="349" y="552"/>
                      </a:lnTo>
                      <a:lnTo>
                        <a:pt x="384" y="637"/>
                      </a:lnTo>
                      <a:lnTo>
                        <a:pt x="448" y="695"/>
                      </a:lnTo>
                      <a:lnTo>
                        <a:pt x="448" y="765"/>
                      </a:lnTo>
                      <a:lnTo>
                        <a:pt x="419" y="800"/>
                      </a:lnTo>
                      <a:lnTo>
                        <a:pt x="384" y="816"/>
                      </a:lnTo>
                      <a:lnTo>
                        <a:pt x="268" y="828"/>
                      </a:lnTo>
                      <a:lnTo>
                        <a:pt x="163" y="747"/>
                      </a:lnTo>
                      <a:lnTo>
                        <a:pt x="53" y="574"/>
                      </a:lnTo>
                      <a:lnTo>
                        <a:pt x="0" y="368"/>
                      </a:lnTo>
                      <a:lnTo>
                        <a:pt x="140" y="436"/>
                      </a:lnTo>
                      <a:lnTo>
                        <a:pt x="192" y="436"/>
                      </a:lnTo>
                      <a:lnTo>
                        <a:pt x="227" y="396"/>
                      </a:lnTo>
                      <a:lnTo>
                        <a:pt x="251" y="316"/>
                      </a:lnTo>
                      <a:lnTo>
                        <a:pt x="209" y="293"/>
                      </a:lnTo>
                      <a:lnTo>
                        <a:pt x="53" y="293"/>
                      </a:lnTo>
                      <a:lnTo>
                        <a:pt x="18" y="293"/>
                      </a:lnTo>
                      <a:lnTo>
                        <a:pt x="41" y="1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29" name="Freeform 30">
                  <a:extLst>
                    <a:ext uri="{FF2B5EF4-FFF2-40B4-BE49-F238E27FC236}">
                      <a16:creationId xmlns:a16="http://schemas.microsoft.com/office/drawing/2014/main" id="{74719806-A05D-45B2-ABE6-D99E24B17DCE}"/>
                    </a:ext>
                  </a:extLst>
                </p:cNvPr>
                <p:cNvSpPr>
                  <a:spLocks/>
                </p:cNvSpPr>
                <p:nvPr/>
              </p:nvSpPr>
              <p:spPr bwMode="auto">
                <a:xfrm>
                  <a:off x="2950" y="2289"/>
                  <a:ext cx="265" cy="895"/>
                </a:xfrm>
                <a:custGeom>
                  <a:avLst/>
                  <a:gdLst>
                    <a:gd name="T0" fmla="*/ 0 w 265"/>
                    <a:gd name="T1" fmla="*/ 75 h 895"/>
                    <a:gd name="T2" fmla="*/ 29 w 265"/>
                    <a:gd name="T3" fmla="*/ 23 h 895"/>
                    <a:gd name="T4" fmla="*/ 83 w 265"/>
                    <a:gd name="T5" fmla="*/ 0 h 895"/>
                    <a:gd name="T6" fmla="*/ 135 w 265"/>
                    <a:gd name="T7" fmla="*/ 5 h 895"/>
                    <a:gd name="T8" fmla="*/ 206 w 265"/>
                    <a:gd name="T9" fmla="*/ 108 h 895"/>
                    <a:gd name="T10" fmla="*/ 265 w 265"/>
                    <a:gd name="T11" fmla="*/ 264 h 895"/>
                    <a:gd name="T12" fmla="*/ 265 w 265"/>
                    <a:gd name="T13" fmla="*/ 384 h 895"/>
                    <a:gd name="T14" fmla="*/ 241 w 265"/>
                    <a:gd name="T15" fmla="*/ 447 h 895"/>
                    <a:gd name="T16" fmla="*/ 118 w 265"/>
                    <a:gd name="T17" fmla="*/ 522 h 895"/>
                    <a:gd name="T18" fmla="*/ 83 w 265"/>
                    <a:gd name="T19" fmla="*/ 573 h 895"/>
                    <a:gd name="T20" fmla="*/ 83 w 265"/>
                    <a:gd name="T21" fmla="*/ 608 h 895"/>
                    <a:gd name="T22" fmla="*/ 123 w 265"/>
                    <a:gd name="T23" fmla="*/ 654 h 895"/>
                    <a:gd name="T24" fmla="*/ 189 w 265"/>
                    <a:gd name="T25" fmla="*/ 723 h 895"/>
                    <a:gd name="T26" fmla="*/ 224 w 265"/>
                    <a:gd name="T27" fmla="*/ 814 h 895"/>
                    <a:gd name="T28" fmla="*/ 212 w 265"/>
                    <a:gd name="T29" fmla="*/ 895 h 895"/>
                    <a:gd name="T30" fmla="*/ 177 w 265"/>
                    <a:gd name="T31" fmla="*/ 877 h 895"/>
                    <a:gd name="T32" fmla="*/ 159 w 265"/>
                    <a:gd name="T33" fmla="*/ 764 h 895"/>
                    <a:gd name="T34" fmla="*/ 101 w 265"/>
                    <a:gd name="T35" fmla="*/ 694 h 895"/>
                    <a:gd name="T36" fmla="*/ 54 w 265"/>
                    <a:gd name="T37" fmla="*/ 676 h 895"/>
                    <a:gd name="T38" fmla="*/ 29 w 265"/>
                    <a:gd name="T39" fmla="*/ 643 h 895"/>
                    <a:gd name="T40" fmla="*/ 29 w 265"/>
                    <a:gd name="T41" fmla="*/ 568 h 895"/>
                    <a:gd name="T42" fmla="*/ 64 w 265"/>
                    <a:gd name="T43" fmla="*/ 505 h 895"/>
                    <a:gd name="T44" fmla="*/ 123 w 265"/>
                    <a:gd name="T45" fmla="*/ 465 h 895"/>
                    <a:gd name="T46" fmla="*/ 212 w 265"/>
                    <a:gd name="T47" fmla="*/ 402 h 895"/>
                    <a:gd name="T48" fmla="*/ 224 w 265"/>
                    <a:gd name="T49" fmla="*/ 327 h 895"/>
                    <a:gd name="T50" fmla="*/ 177 w 265"/>
                    <a:gd name="T51" fmla="*/ 224 h 895"/>
                    <a:gd name="T52" fmla="*/ 101 w 265"/>
                    <a:gd name="T53" fmla="*/ 143 h 895"/>
                    <a:gd name="T54" fmla="*/ 0 w 265"/>
                    <a:gd name="T55" fmla="*/ 75 h 8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895"/>
                    <a:gd name="T86" fmla="*/ 265 w 265"/>
                    <a:gd name="T87" fmla="*/ 895 h 8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895">
                      <a:moveTo>
                        <a:pt x="0" y="75"/>
                      </a:moveTo>
                      <a:lnTo>
                        <a:pt x="29" y="23"/>
                      </a:lnTo>
                      <a:lnTo>
                        <a:pt x="83" y="0"/>
                      </a:lnTo>
                      <a:lnTo>
                        <a:pt x="135" y="5"/>
                      </a:lnTo>
                      <a:lnTo>
                        <a:pt x="206" y="108"/>
                      </a:lnTo>
                      <a:lnTo>
                        <a:pt x="265" y="264"/>
                      </a:lnTo>
                      <a:lnTo>
                        <a:pt x="265" y="384"/>
                      </a:lnTo>
                      <a:lnTo>
                        <a:pt x="241" y="447"/>
                      </a:lnTo>
                      <a:lnTo>
                        <a:pt x="118" y="522"/>
                      </a:lnTo>
                      <a:lnTo>
                        <a:pt x="83" y="573"/>
                      </a:lnTo>
                      <a:lnTo>
                        <a:pt x="83" y="608"/>
                      </a:lnTo>
                      <a:lnTo>
                        <a:pt x="123" y="654"/>
                      </a:lnTo>
                      <a:lnTo>
                        <a:pt x="189" y="723"/>
                      </a:lnTo>
                      <a:lnTo>
                        <a:pt x="224" y="814"/>
                      </a:lnTo>
                      <a:lnTo>
                        <a:pt x="212" y="895"/>
                      </a:lnTo>
                      <a:lnTo>
                        <a:pt x="177" y="877"/>
                      </a:lnTo>
                      <a:lnTo>
                        <a:pt x="159" y="764"/>
                      </a:lnTo>
                      <a:lnTo>
                        <a:pt x="101" y="694"/>
                      </a:lnTo>
                      <a:lnTo>
                        <a:pt x="54" y="676"/>
                      </a:lnTo>
                      <a:lnTo>
                        <a:pt x="29" y="643"/>
                      </a:lnTo>
                      <a:lnTo>
                        <a:pt x="29" y="568"/>
                      </a:lnTo>
                      <a:lnTo>
                        <a:pt x="64" y="505"/>
                      </a:lnTo>
                      <a:lnTo>
                        <a:pt x="123" y="465"/>
                      </a:lnTo>
                      <a:lnTo>
                        <a:pt x="212" y="402"/>
                      </a:lnTo>
                      <a:lnTo>
                        <a:pt x="224" y="327"/>
                      </a:lnTo>
                      <a:lnTo>
                        <a:pt x="177" y="224"/>
                      </a:lnTo>
                      <a:lnTo>
                        <a:pt x="101" y="143"/>
                      </a:lnTo>
                      <a:lnTo>
                        <a:pt x="0" y="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30" name="Freeform 31">
                  <a:extLst>
                    <a:ext uri="{FF2B5EF4-FFF2-40B4-BE49-F238E27FC236}">
                      <a16:creationId xmlns:a16="http://schemas.microsoft.com/office/drawing/2014/main" id="{3A90B9D3-E19E-4DDF-BD90-636C734C1445}"/>
                    </a:ext>
                  </a:extLst>
                </p:cNvPr>
                <p:cNvSpPr>
                  <a:spLocks/>
                </p:cNvSpPr>
                <p:nvPr/>
              </p:nvSpPr>
              <p:spPr bwMode="auto">
                <a:xfrm>
                  <a:off x="2308" y="2238"/>
                  <a:ext cx="520" cy="435"/>
                </a:xfrm>
                <a:custGeom>
                  <a:avLst/>
                  <a:gdLst>
                    <a:gd name="T0" fmla="*/ 398 w 520"/>
                    <a:gd name="T1" fmla="*/ 5 h 435"/>
                    <a:gd name="T2" fmla="*/ 485 w 520"/>
                    <a:gd name="T3" fmla="*/ 0 h 435"/>
                    <a:gd name="T4" fmla="*/ 520 w 520"/>
                    <a:gd name="T5" fmla="*/ 35 h 435"/>
                    <a:gd name="T6" fmla="*/ 497 w 520"/>
                    <a:gd name="T7" fmla="*/ 87 h 435"/>
                    <a:gd name="T8" fmla="*/ 428 w 520"/>
                    <a:gd name="T9" fmla="*/ 110 h 435"/>
                    <a:gd name="T10" fmla="*/ 365 w 520"/>
                    <a:gd name="T11" fmla="*/ 110 h 435"/>
                    <a:gd name="T12" fmla="*/ 272 w 520"/>
                    <a:gd name="T13" fmla="*/ 127 h 435"/>
                    <a:gd name="T14" fmla="*/ 168 w 520"/>
                    <a:gd name="T15" fmla="*/ 145 h 435"/>
                    <a:gd name="T16" fmla="*/ 87 w 520"/>
                    <a:gd name="T17" fmla="*/ 180 h 435"/>
                    <a:gd name="T18" fmla="*/ 63 w 520"/>
                    <a:gd name="T19" fmla="*/ 214 h 435"/>
                    <a:gd name="T20" fmla="*/ 70 w 520"/>
                    <a:gd name="T21" fmla="*/ 249 h 435"/>
                    <a:gd name="T22" fmla="*/ 115 w 520"/>
                    <a:gd name="T23" fmla="*/ 296 h 435"/>
                    <a:gd name="T24" fmla="*/ 202 w 520"/>
                    <a:gd name="T25" fmla="*/ 331 h 435"/>
                    <a:gd name="T26" fmla="*/ 306 w 520"/>
                    <a:gd name="T27" fmla="*/ 331 h 435"/>
                    <a:gd name="T28" fmla="*/ 382 w 520"/>
                    <a:gd name="T29" fmla="*/ 331 h 435"/>
                    <a:gd name="T30" fmla="*/ 468 w 520"/>
                    <a:gd name="T31" fmla="*/ 348 h 435"/>
                    <a:gd name="T32" fmla="*/ 450 w 520"/>
                    <a:gd name="T33" fmla="*/ 435 h 435"/>
                    <a:gd name="T34" fmla="*/ 330 w 520"/>
                    <a:gd name="T35" fmla="*/ 401 h 435"/>
                    <a:gd name="T36" fmla="*/ 290 w 520"/>
                    <a:gd name="T37" fmla="*/ 371 h 435"/>
                    <a:gd name="T38" fmla="*/ 208 w 520"/>
                    <a:gd name="T39" fmla="*/ 371 h 435"/>
                    <a:gd name="T40" fmla="*/ 70 w 520"/>
                    <a:gd name="T41" fmla="*/ 336 h 435"/>
                    <a:gd name="T42" fmla="*/ 12 w 520"/>
                    <a:gd name="T43" fmla="*/ 284 h 435"/>
                    <a:gd name="T44" fmla="*/ 0 w 520"/>
                    <a:gd name="T45" fmla="*/ 214 h 435"/>
                    <a:gd name="T46" fmla="*/ 46 w 520"/>
                    <a:gd name="T47" fmla="*/ 145 h 435"/>
                    <a:gd name="T48" fmla="*/ 202 w 520"/>
                    <a:gd name="T49" fmla="*/ 75 h 435"/>
                    <a:gd name="T50" fmla="*/ 340 w 520"/>
                    <a:gd name="T51" fmla="*/ 40 h 435"/>
                    <a:gd name="T52" fmla="*/ 398 w 520"/>
                    <a:gd name="T53" fmla="*/ 5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20"/>
                    <a:gd name="T82" fmla="*/ 0 h 435"/>
                    <a:gd name="T83" fmla="*/ 520 w 520"/>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20" h="435">
                      <a:moveTo>
                        <a:pt x="398" y="5"/>
                      </a:moveTo>
                      <a:lnTo>
                        <a:pt x="485" y="0"/>
                      </a:lnTo>
                      <a:lnTo>
                        <a:pt x="520" y="35"/>
                      </a:lnTo>
                      <a:lnTo>
                        <a:pt x="497" y="87"/>
                      </a:lnTo>
                      <a:lnTo>
                        <a:pt x="428" y="110"/>
                      </a:lnTo>
                      <a:lnTo>
                        <a:pt x="365" y="110"/>
                      </a:lnTo>
                      <a:lnTo>
                        <a:pt x="272" y="127"/>
                      </a:lnTo>
                      <a:lnTo>
                        <a:pt x="168" y="145"/>
                      </a:lnTo>
                      <a:lnTo>
                        <a:pt x="87" y="180"/>
                      </a:lnTo>
                      <a:lnTo>
                        <a:pt x="63" y="214"/>
                      </a:lnTo>
                      <a:lnTo>
                        <a:pt x="70" y="249"/>
                      </a:lnTo>
                      <a:lnTo>
                        <a:pt x="115" y="296"/>
                      </a:lnTo>
                      <a:lnTo>
                        <a:pt x="202" y="331"/>
                      </a:lnTo>
                      <a:lnTo>
                        <a:pt x="306" y="331"/>
                      </a:lnTo>
                      <a:lnTo>
                        <a:pt x="382" y="331"/>
                      </a:lnTo>
                      <a:lnTo>
                        <a:pt x="468" y="348"/>
                      </a:lnTo>
                      <a:lnTo>
                        <a:pt x="450" y="435"/>
                      </a:lnTo>
                      <a:lnTo>
                        <a:pt x="330" y="401"/>
                      </a:lnTo>
                      <a:lnTo>
                        <a:pt x="290" y="371"/>
                      </a:lnTo>
                      <a:lnTo>
                        <a:pt x="208" y="371"/>
                      </a:lnTo>
                      <a:lnTo>
                        <a:pt x="70" y="336"/>
                      </a:lnTo>
                      <a:lnTo>
                        <a:pt x="12" y="284"/>
                      </a:lnTo>
                      <a:lnTo>
                        <a:pt x="0" y="214"/>
                      </a:lnTo>
                      <a:lnTo>
                        <a:pt x="46" y="145"/>
                      </a:lnTo>
                      <a:lnTo>
                        <a:pt x="202" y="75"/>
                      </a:lnTo>
                      <a:lnTo>
                        <a:pt x="340" y="40"/>
                      </a:lnTo>
                      <a:lnTo>
                        <a:pt x="398" y="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31" name="Freeform 32">
                  <a:extLst>
                    <a:ext uri="{FF2B5EF4-FFF2-40B4-BE49-F238E27FC236}">
                      <a16:creationId xmlns:a16="http://schemas.microsoft.com/office/drawing/2014/main" id="{CA8D346F-FDB0-4864-B7A0-6EB2C071010D}"/>
                    </a:ext>
                  </a:extLst>
                </p:cNvPr>
                <p:cNvSpPr>
                  <a:spLocks/>
                </p:cNvSpPr>
                <p:nvPr/>
              </p:nvSpPr>
              <p:spPr bwMode="auto">
                <a:xfrm>
                  <a:off x="2882" y="2923"/>
                  <a:ext cx="383" cy="1160"/>
                </a:xfrm>
                <a:custGeom>
                  <a:avLst/>
                  <a:gdLst>
                    <a:gd name="T0" fmla="*/ 0 w 383"/>
                    <a:gd name="T1" fmla="*/ 0 h 1160"/>
                    <a:gd name="T2" fmla="*/ 99 w 383"/>
                    <a:gd name="T3" fmla="*/ 17 h 1160"/>
                    <a:gd name="T4" fmla="*/ 151 w 383"/>
                    <a:gd name="T5" fmla="*/ 103 h 1160"/>
                    <a:gd name="T6" fmla="*/ 203 w 383"/>
                    <a:gd name="T7" fmla="*/ 257 h 1160"/>
                    <a:gd name="T8" fmla="*/ 226 w 383"/>
                    <a:gd name="T9" fmla="*/ 451 h 1160"/>
                    <a:gd name="T10" fmla="*/ 226 w 383"/>
                    <a:gd name="T11" fmla="*/ 560 h 1160"/>
                    <a:gd name="T12" fmla="*/ 191 w 383"/>
                    <a:gd name="T13" fmla="*/ 696 h 1160"/>
                    <a:gd name="T14" fmla="*/ 134 w 383"/>
                    <a:gd name="T15" fmla="*/ 885 h 1160"/>
                    <a:gd name="T16" fmla="*/ 122 w 383"/>
                    <a:gd name="T17" fmla="*/ 937 h 1160"/>
                    <a:gd name="T18" fmla="*/ 139 w 383"/>
                    <a:gd name="T19" fmla="*/ 965 h 1160"/>
                    <a:gd name="T20" fmla="*/ 261 w 383"/>
                    <a:gd name="T21" fmla="*/ 1006 h 1160"/>
                    <a:gd name="T22" fmla="*/ 383 w 383"/>
                    <a:gd name="T23" fmla="*/ 1086 h 1160"/>
                    <a:gd name="T24" fmla="*/ 378 w 383"/>
                    <a:gd name="T25" fmla="*/ 1119 h 1160"/>
                    <a:gd name="T26" fmla="*/ 290 w 383"/>
                    <a:gd name="T27" fmla="*/ 1160 h 1160"/>
                    <a:gd name="T28" fmla="*/ 256 w 383"/>
                    <a:gd name="T29" fmla="*/ 1142 h 1160"/>
                    <a:gd name="T30" fmla="*/ 191 w 383"/>
                    <a:gd name="T31" fmla="*/ 1057 h 1160"/>
                    <a:gd name="T32" fmla="*/ 116 w 383"/>
                    <a:gd name="T33" fmla="*/ 1016 h 1160"/>
                    <a:gd name="T34" fmla="*/ 34 w 383"/>
                    <a:gd name="T35" fmla="*/ 988 h 1160"/>
                    <a:gd name="T36" fmla="*/ 29 w 383"/>
                    <a:gd name="T37" fmla="*/ 948 h 1160"/>
                    <a:gd name="T38" fmla="*/ 52 w 383"/>
                    <a:gd name="T39" fmla="*/ 868 h 1160"/>
                    <a:gd name="T40" fmla="*/ 116 w 383"/>
                    <a:gd name="T41" fmla="*/ 743 h 1160"/>
                    <a:gd name="T42" fmla="*/ 156 w 383"/>
                    <a:gd name="T43" fmla="*/ 594 h 1160"/>
                    <a:gd name="T44" fmla="*/ 156 w 383"/>
                    <a:gd name="T45" fmla="*/ 423 h 1160"/>
                    <a:gd name="T46" fmla="*/ 122 w 383"/>
                    <a:gd name="T47" fmla="*/ 274 h 1160"/>
                    <a:gd name="T48" fmla="*/ 47 w 383"/>
                    <a:gd name="T49" fmla="*/ 136 h 1160"/>
                    <a:gd name="T50" fmla="*/ 12 w 383"/>
                    <a:gd name="T51" fmla="*/ 63 h 1160"/>
                    <a:gd name="T52" fmla="*/ 0 w 383"/>
                    <a:gd name="T53" fmla="*/ 0 h 11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83"/>
                    <a:gd name="T82" fmla="*/ 0 h 1160"/>
                    <a:gd name="T83" fmla="*/ 383 w 383"/>
                    <a:gd name="T84" fmla="*/ 1160 h 116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83" h="1160">
                      <a:moveTo>
                        <a:pt x="0" y="0"/>
                      </a:moveTo>
                      <a:lnTo>
                        <a:pt x="99" y="17"/>
                      </a:lnTo>
                      <a:lnTo>
                        <a:pt x="151" y="103"/>
                      </a:lnTo>
                      <a:lnTo>
                        <a:pt x="203" y="257"/>
                      </a:lnTo>
                      <a:lnTo>
                        <a:pt x="226" y="451"/>
                      </a:lnTo>
                      <a:lnTo>
                        <a:pt x="226" y="560"/>
                      </a:lnTo>
                      <a:lnTo>
                        <a:pt x="191" y="696"/>
                      </a:lnTo>
                      <a:lnTo>
                        <a:pt x="134" y="885"/>
                      </a:lnTo>
                      <a:lnTo>
                        <a:pt x="122" y="937"/>
                      </a:lnTo>
                      <a:lnTo>
                        <a:pt x="139" y="965"/>
                      </a:lnTo>
                      <a:lnTo>
                        <a:pt x="261" y="1006"/>
                      </a:lnTo>
                      <a:lnTo>
                        <a:pt x="383" y="1086"/>
                      </a:lnTo>
                      <a:lnTo>
                        <a:pt x="378" y="1119"/>
                      </a:lnTo>
                      <a:lnTo>
                        <a:pt x="290" y="1160"/>
                      </a:lnTo>
                      <a:lnTo>
                        <a:pt x="256" y="1142"/>
                      </a:lnTo>
                      <a:lnTo>
                        <a:pt x="191" y="1057"/>
                      </a:lnTo>
                      <a:lnTo>
                        <a:pt x="116" y="1016"/>
                      </a:lnTo>
                      <a:lnTo>
                        <a:pt x="34" y="988"/>
                      </a:lnTo>
                      <a:lnTo>
                        <a:pt x="29" y="948"/>
                      </a:lnTo>
                      <a:lnTo>
                        <a:pt x="52" y="868"/>
                      </a:lnTo>
                      <a:lnTo>
                        <a:pt x="116" y="743"/>
                      </a:lnTo>
                      <a:lnTo>
                        <a:pt x="156" y="594"/>
                      </a:lnTo>
                      <a:lnTo>
                        <a:pt x="156" y="423"/>
                      </a:lnTo>
                      <a:lnTo>
                        <a:pt x="122" y="274"/>
                      </a:lnTo>
                      <a:lnTo>
                        <a:pt x="47" y="136"/>
                      </a:lnTo>
                      <a:lnTo>
                        <a:pt x="12" y="6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32" name="Freeform 33">
                  <a:extLst>
                    <a:ext uri="{FF2B5EF4-FFF2-40B4-BE49-F238E27FC236}">
                      <a16:creationId xmlns:a16="http://schemas.microsoft.com/office/drawing/2014/main" id="{D7EF506E-E254-4BFE-859F-AB60811BA90B}"/>
                    </a:ext>
                  </a:extLst>
                </p:cNvPr>
                <p:cNvSpPr>
                  <a:spLocks/>
                </p:cNvSpPr>
                <p:nvPr/>
              </p:nvSpPr>
              <p:spPr bwMode="auto">
                <a:xfrm>
                  <a:off x="2443" y="2919"/>
                  <a:ext cx="461" cy="1027"/>
                </a:xfrm>
                <a:custGeom>
                  <a:avLst/>
                  <a:gdLst>
                    <a:gd name="T0" fmla="*/ 421 w 461"/>
                    <a:gd name="T1" fmla="*/ 0 h 1027"/>
                    <a:gd name="T2" fmla="*/ 449 w 461"/>
                    <a:gd name="T3" fmla="*/ 22 h 1027"/>
                    <a:gd name="T4" fmla="*/ 461 w 461"/>
                    <a:gd name="T5" fmla="*/ 91 h 1027"/>
                    <a:gd name="T6" fmla="*/ 439 w 461"/>
                    <a:gd name="T7" fmla="*/ 159 h 1027"/>
                    <a:gd name="T8" fmla="*/ 380 w 461"/>
                    <a:gd name="T9" fmla="*/ 245 h 1027"/>
                    <a:gd name="T10" fmla="*/ 315 w 461"/>
                    <a:gd name="T11" fmla="*/ 348 h 1027"/>
                    <a:gd name="T12" fmla="*/ 293 w 461"/>
                    <a:gd name="T13" fmla="*/ 462 h 1027"/>
                    <a:gd name="T14" fmla="*/ 310 w 461"/>
                    <a:gd name="T15" fmla="*/ 645 h 1027"/>
                    <a:gd name="T16" fmla="*/ 350 w 461"/>
                    <a:gd name="T17" fmla="*/ 868 h 1027"/>
                    <a:gd name="T18" fmla="*/ 380 w 461"/>
                    <a:gd name="T19" fmla="*/ 959 h 1027"/>
                    <a:gd name="T20" fmla="*/ 368 w 461"/>
                    <a:gd name="T21" fmla="*/ 987 h 1027"/>
                    <a:gd name="T22" fmla="*/ 298 w 461"/>
                    <a:gd name="T23" fmla="*/ 992 h 1027"/>
                    <a:gd name="T24" fmla="*/ 211 w 461"/>
                    <a:gd name="T25" fmla="*/ 969 h 1027"/>
                    <a:gd name="T26" fmla="*/ 134 w 461"/>
                    <a:gd name="T27" fmla="*/ 1004 h 1027"/>
                    <a:gd name="T28" fmla="*/ 87 w 461"/>
                    <a:gd name="T29" fmla="*/ 1027 h 1027"/>
                    <a:gd name="T30" fmla="*/ 53 w 461"/>
                    <a:gd name="T31" fmla="*/ 1022 h 1027"/>
                    <a:gd name="T32" fmla="*/ 0 w 461"/>
                    <a:gd name="T33" fmla="*/ 959 h 1027"/>
                    <a:gd name="T34" fmla="*/ 53 w 461"/>
                    <a:gd name="T35" fmla="*/ 936 h 1027"/>
                    <a:gd name="T36" fmla="*/ 187 w 461"/>
                    <a:gd name="T37" fmla="*/ 908 h 1027"/>
                    <a:gd name="T38" fmla="*/ 263 w 461"/>
                    <a:gd name="T39" fmla="*/ 936 h 1027"/>
                    <a:gd name="T40" fmla="*/ 315 w 461"/>
                    <a:gd name="T41" fmla="*/ 936 h 1027"/>
                    <a:gd name="T42" fmla="*/ 310 w 461"/>
                    <a:gd name="T43" fmla="*/ 890 h 1027"/>
                    <a:gd name="T44" fmla="*/ 258 w 461"/>
                    <a:gd name="T45" fmla="*/ 616 h 1027"/>
                    <a:gd name="T46" fmla="*/ 222 w 461"/>
                    <a:gd name="T47" fmla="*/ 456 h 1027"/>
                    <a:gd name="T48" fmla="*/ 228 w 461"/>
                    <a:gd name="T49" fmla="*/ 376 h 1027"/>
                    <a:gd name="T50" fmla="*/ 280 w 461"/>
                    <a:gd name="T51" fmla="*/ 227 h 1027"/>
                    <a:gd name="T52" fmla="*/ 333 w 461"/>
                    <a:gd name="T53" fmla="*/ 91 h 1027"/>
                    <a:gd name="T54" fmla="*/ 421 w 461"/>
                    <a:gd name="T55" fmla="*/ 0 h 10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1"/>
                    <a:gd name="T85" fmla="*/ 0 h 1027"/>
                    <a:gd name="T86" fmla="*/ 461 w 461"/>
                    <a:gd name="T87" fmla="*/ 1027 h 102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1" h="1027">
                      <a:moveTo>
                        <a:pt x="421" y="0"/>
                      </a:moveTo>
                      <a:lnTo>
                        <a:pt x="449" y="22"/>
                      </a:lnTo>
                      <a:lnTo>
                        <a:pt x="461" y="91"/>
                      </a:lnTo>
                      <a:lnTo>
                        <a:pt x="439" y="159"/>
                      </a:lnTo>
                      <a:lnTo>
                        <a:pt x="380" y="245"/>
                      </a:lnTo>
                      <a:lnTo>
                        <a:pt x="315" y="348"/>
                      </a:lnTo>
                      <a:lnTo>
                        <a:pt x="293" y="462"/>
                      </a:lnTo>
                      <a:lnTo>
                        <a:pt x="310" y="645"/>
                      </a:lnTo>
                      <a:lnTo>
                        <a:pt x="350" y="868"/>
                      </a:lnTo>
                      <a:lnTo>
                        <a:pt x="380" y="959"/>
                      </a:lnTo>
                      <a:lnTo>
                        <a:pt x="368" y="987"/>
                      </a:lnTo>
                      <a:lnTo>
                        <a:pt x="298" y="992"/>
                      </a:lnTo>
                      <a:lnTo>
                        <a:pt x="211" y="969"/>
                      </a:lnTo>
                      <a:lnTo>
                        <a:pt x="134" y="1004"/>
                      </a:lnTo>
                      <a:lnTo>
                        <a:pt x="87" y="1027"/>
                      </a:lnTo>
                      <a:lnTo>
                        <a:pt x="53" y="1022"/>
                      </a:lnTo>
                      <a:lnTo>
                        <a:pt x="0" y="959"/>
                      </a:lnTo>
                      <a:lnTo>
                        <a:pt x="53" y="936"/>
                      </a:lnTo>
                      <a:lnTo>
                        <a:pt x="187" y="908"/>
                      </a:lnTo>
                      <a:lnTo>
                        <a:pt x="263" y="936"/>
                      </a:lnTo>
                      <a:lnTo>
                        <a:pt x="315" y="936"/>
                      </a:lnTo>
                      <a:lnTo>
                        <a:pt x="310" y="890"/>
                      </a:lnTo>
                      <a:lnTo>
                        <a:pt x="258" y="616"/>
                      </a:lnTo>
                      <a:lnTo>
                        <a:pt x="222" y="456"/>
                      </a:lnTo>
                      <a:lnTo>
                        <a:pt x="228" y="376"/>
                      </a:lnTo>
                      <a:lnTo>
                        <a:pt x="280" y="227"/>
                      </a:lnTo>
                      <a:lnTo>
                        <a:pt x="333" y="91"/>
                      </a:lnTo>
                      <a:lnTo>
                        <a:pt x="42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2320" name="Freeform 34">
                <a:extLst>
                  <a:ext uri="{FF2B5EF4-FFF2-40B4-BE49-F238E27FC236}">
                    <a16:creationId xmlns:a16="http://schemas.microsoft.com/office/drawing/2014/main" id="{DD035A02-C60A-4774-8216-B39D22B04853}"/>
                  </a:ext>
                </a:extLst>
              </p:cNvPr>
              <p:cNvSpPr>
                <a:spLocks/>
              </p:cNvSpPr>
              <p:nvPr/>
            </p:nvSpPr>
            <p:spPr bwMode="auto">
              <a:xfrm>
                <a:off x="2626" y="1540"/>
                <a:ext cx="827" cy="563"/>
              </a:xfrm>
              <a:custGeom>
                <a:avLst/>
                <a:gdLst>
                  <a:gd name="T0" fmla="*/ 0 w 827"/>
                  <a:gd name="T1" fmla="*/ 139 h 563"/>
                  <a:gd name="T2" fmla="*/ 108 w 827"/>
                  <a:gd name="T3" fmla="*/ 18 h 563"/>
                  <a:gd name="T4" fmla="*/ 160 w 827"/>
                  <a:gd name="T5" fmla="*/ 75 h 563"/>
                  <a:gd name="T6" fmla="*/ 213 w 827"/>
                  <a:gd name="T7" fmla="*/ 110 h 563"/>
                  <a:gd name="T8" fmla="*/ 269 w 827"/>
                  <a:gd name="T9" fmla="*/ 110 h 563"/>
                  <a:gd name="T10" fmla="*/ 327 w 827"/>
                  <a:gd name="T11" fmla="*/ 52 h 563"/>
                  <a:gd name="T12" fmla="*/ 396 w 827"/>
                  <a:gd name="T13" fmla="*/ 5 h 563"/>
                  <a:gd name="T14" fmla="*/ 477 w 827"/>
                  <a:gd name="T15" fmla="*/ 0 h 563"/>
                  <a:gd name="T16" fmla="*/ 563 w 827"/>
                  <a:gd name="T17" fmla="*/ 35 h 563"/>
                  <a:gd name="T18" fmla="*/ 620 w 827"/>
                  <a:gd name="T19" fmla="*/ 87 h 563"/>
                  <a:gd name="T20" fmla="*/ 648 w 827"/>
                  <a:gd name="T21" fmla="*/ 157 h 563"/>
                  <a:gd name="T22" fmla="*/ 654 w 827"/>
                  <a:gd name="T23" fmla="*/ 249 h 563"/>
                  <a:gd name="T24" fmla="*/ 671 w 827"/>
                  <a:gd name="T25" fmla="*/ 331 h 563"/>
                  <a:gd name="T26" fmla="*/ 718 w 827"/>
                  <a:gd name="T27" fmla="*/ 371 h 563"/>
                  <a:gd name="T28" fmla="*/ 774 w 827"/>
                  <a:gd name="T29" fmla="*/ 389 h 563"/>
                  <a:gd name="T30" fmla="*/ 827 w 827"/>
                  <a:gd name="T31" fmla="*/ 401 h 563"/>
                  <a:gd name="T32" fmla="*/ 786 w 827"/>
                  <a:gd name="T33" fmla="*/ 563 h 563"/>
                  <a:gd name="T34" fmla="*/ 654 w 827"/>
                  <a:gd name="T35" fmla="*/ 540 h 563"/>
                  <a:gd name="T36" fmla="*/ 517 w 827"/>
                  <a:gd name="T37" fmla="*/ 493 h 563"/>
                  <a:gd name="T38" fmla="*/ 407 w 827"/>
                  <a:gd name="T39" fmla="*/ 441 h 563"/>
                  <a:gd name="T40" fmla="*/ 286 w 827"/>
                  <a:gd name="T41" fmla="*/ 389 h 563"/>
                  <a:gd name="T42" fmla="*/ 160 w 827"/>
                  <a:gd name="T43" fmla="*/ 331 h 563"/>
                  <a:gd name="T44" fmla="*/ 57 w 827"/>
                  <a:gd name="T45" fmla="*/ 209 h 563"/>
                  <a:gd name="T46" fmla="*/ 0 w 827"/>
                  <a:gd name="T47" fmla="*/ 139 h 5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7"/>
                  <a:gd name="T73" fmla="*/ 0 h 563"/>
                  <a:gd name="T74" fmla="*/ 827 w 827"/>
                  <a:gd name="T75" fmla="*/ 563 h 5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7" h="563">
                    <a:moveTo>
                      <a:pt x="0" y="139"/>
                    </a:moveTo>
                    <a:lnTo>
                      <a:pt x="108" y="18"/>
                    </a:lnTo>
                    <a:lnTo>
                      <a:pt x="160" y="75"/>
                    </a:lnTo>
                    <a:lnTo>
                      <a:pt x="213" y="110"/>
                    </a:lnTo>
                    <a:lnTo>
                      <a:pt x="269" y="110"/>
                    </a:lnTo>
                    <a:lnTo>
                      <a:pt x="327" y="52"/>
                    </a:lnTo>
                    <a:lnTo>
                      <a:pt x="396" y="5"/>
                    </a:lnTo>
                    <a:lnTo>
                      <a:pt x="477" y="0"/>
                    </a:lnTo>
                    <a:lnTo>
                      <a:pt x="563" y="35"/>
                    </a:lnTo>
                    <a:lnTo>
                      <a:pt x="620" y="87"/>
                    </a:lnTo>
                    <a:lnTo>
                      <a:pt x="648" y="157"/>
                    </a:lnTo>
                    <a:lnTo>
                      <a:pt x="654" y="249"/>
                    </a:lnTo>
                    <a:lnTo>
                      <a:pt x="671" y="331"/>
                    </a:lnTo>
                    <a:lnTo>
                      <a:pt x="718" y="371"/>
                    </a:lnTo>
                    <a:lnTo>
                      <a:pt x="774" y="389"/>
                    </a:lnTo>
                    <a:lnTo>
                      <a:pt x="827" y="401"/>
                    </a:lnTo>
                    <a:lnTo>
                      <a:pt x="786" y="563"/>
                    </a:lnTo>
                    <a:lnTo>
                      <a:pt x="654" y="540"/>
                    </a:lnTo>
                    <a:lnTo>
                      <a:pt x="517" y="493"/>
                    </a:lnTo>
                    <a:lnTo>
                      <a:pt x="407" y="441"/>
                    </a:lnTo>
                    <a:lnTo>
                      <a:pt x="286" y="389"/>
                    </a:lnTo>
                    <a:lnTo>
                      <a:pt x="160" y="331"/>
                    </a:lnTo>
                    <a:lnTo>
                      <a:pt x="57" y="209"/>
                    </a:lnTo>
                    <a:lnTo>
                      <a:pt x="0" y="139"/>
                    </a:lnTo>
                    <a:close/>
                  </a:path>
                </a:pathLst>
              </a:custGeom>
              <a:solidFill>
                <a:srgbClr val="063D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21" name="Freeform 35">
                <a:extLst>
                  <a:ext uri="{FF2B5EF4-FFF2-40B4-BE49-F238E27FC236}">
                    <a16:creationId xmlns:a16="http://schemas.microsoft.com/office/drawing/2014/main" id="{524F7699-2FDF-47C3-9368-F8D3589DB9C6}"/>
                  </a:ext>
                </a:extLst>
              </p:cNvPr>
              <p:cNvSpPr>
                <a:spLocks/>
              </p:cNvSpPr>
              <p:nvPr/>
            </p:nvSpPr>
            <p:spPr bwMode="auto">
              <a:xfrm>
                <a:off x="2614" y="1513"/>
                <a:ext cx="856" cy="606"/>
              </a:xfrm>
              <a:custGeom>
                <a:avLst/>
                <a:gdLst>
                  <a:gd name="T0" fmla="*/ 75 w 856"/>
                  <a:gd name="T1" fmla="*/ 266 h 606"/>
                  <a:gd name="T2" fmla="*/ 172 w 856"/>
                  <a:gd name="T3" fmla="*/ 363 h 606"/>
                  <a:gd name="T4" fmla="*/ 304 w 856"/>
                  <a:gd name="T5" fmla="*/ 428 h 606"/>
                  <a:gd name="T6" fmla="*/ 489 w 856"/>
                  <a:gd name="T7" fmla="*/ 513 h 606"/>
                  <a:gd name="T8" fmla="*/ 615 w 856"/>
                  <a:gd name="T9" fmla="*/ 566 h 606"/>
                  <a:gd name="T10" fmla="*/ 816 w 856"/>
                  <a:gd name="T11" fmla="*/ 606 h 606"/>
                  <a:gd name="T12" fmla="*/ 856 w 856"/>
                  <a:gd name="T13" fmla="*/ 393 h 606"/>
                  <a:gd name="T14" fmla="*/ 804 w 856"/>
                  <a:gd name="T15" fmla="*/ 393 h 606"/>
                  <a:gd name="T16" fmla="*/ 753 w 856"/>
                  <a:gd name="T17" fmla="*/ 363 h 606"/>
                  <a:gd name="T18" fmla="*/ 695 w 856"/>
                  <a:gd name="T19" fmla="*/ 323 h 606"/>
                  <a:gd name="T20" fmla="*/ 695 w 856"/>
                  <a:gd name="T21" fmla="*/ 243 h 606"/>
                  <a:gd name="T22" fmla="*/ 660 w 856"/>
                  <a:gd name="T23" fmla="*/ 116 h 606"/>
                  <a:gd name="T24" fmla="*/ 597 w 856"/>
                  <a:gd name="T25" fmla="*/ 46 h 606"/>
                  <a:gd name="T26" fmla="*/ 505 w 856"/>
                  <a:gd name="T27" fmla="*/ 0 h 606"/>
                  <a:gd name="T28" fmla="*/ 391 w 856"/>
                  <a:gd name="T29" fmla="*/ 12 h 606"/>
                  <a:gd name="T30" fmla="*/ 321 w 856"/>
                  <a:gd name="T31" fmla="*/ 53 h 606"/>
                  <a:gd name="T32" fmla="*/ 286 w 856"/>
                  <a:gd name="T33" fmla="*/ 98 h 606"/>
                  <a:gd name="T34" fmla="*/ 253 w 856"/>
                  <a:gd name="T35" fmla="*/ 121 h 606"/>
                  <a:gd name="T36" fmla="*/ 218 w 856"/>
                  <a:gd name="T37" fmla="*/ 116 h 606"/>
                  <a:gd name="T38" fmla="*/ 166 w 856"/>
                  <a:gd name="T39" fmla="*/ 63 h 606"/>
                  <a:gd name="T40" fmla="*/ 132 w 856"/>
                  <a:gd name="T41" fmla="*/ 0 h 606"/>
                  <a:gd name="T42" fmla="*/ 103 w 856"/>
                  <a:gd name="T43" fmla="*/ 30 h 606"/>
                  <a:gd name="T44" fmla="*/ 0 w 856"/>
                  <a:gd name="T45" fmla="*/ 150 h 606"/>
                  <a:gd name="T46" fmla="*/ 5 w 856"/>
                  <a:gd name="T47" fmla="*/ 178 h 606"/>
                  <a:gd name="T48" fmla="*/ 17 w 856"/>
                  <a:gd name="T49" fmla="*/ 191 h 606"/>
                  <a:gd name="T50" fmla="*/ 120 w 856"/>
                  <a:gd name="T51" fmla="*/ 81 h 606"/>
                  <a:gd name="T52" fmla="*/ 172 w 856"/>
                  <a:gd name="T53" fmla="*/ 133 h 606"/>
                  <a:gd name="T54" fmla="*/ 206 w 856"/>
                  <a:gd name="T55" fmla="*/ 168 h 606"/>
                  <a:gd name="T56" fmla="*/ 253 w 856"/>
                  <a:gd name="T57" fmla="*/ 168 h 606"/>
                  <a:gd name="T58" fmla="*/ 286 w 856"/>
                  <a:gd name="T59" fmla="*/ 156 h 606"/>
                  <a:gd name="T60" fmla="*/ 339 w 856"/>
                  <a:gd name="T61" fmla="*/ 116 h 606"/>
                  <a:gd name="T62" fmla="*/ 367 w 856"/>
                  <a:gd name="T63" fmla="*/ 70 h 606"/>
                  <a:gd name="T64" fmla="*/ 442 w 856"/>
                  <a:gd name="T65" fmla="*/ 46 h 606"/>
                  <a:gd name="T66" fmla="*/ 505 w 856"/>
                  <a:gd name="T67" fmla="*/ 53 h 606"/>
                  <a:gd name="T68" fmla="*/ 562 w 856"/>
                  <a:gd name="T69" fmla="*/ 87 h 606"/>
                  <a:gd name="T70" fmla="*/ 615 w 856"/>
                  <a:gd name="T71" fmla="*/ 138 h 606"/>
                  <a:gd name="T72" fmla="*/ 643 w 856"/>
                  <a:gd name="T73" fmla="*/ 203 h 606"/>
                  <a:gd name="T74" fmla="*/ 643 w 856"/>
                  <a:gd name="T75" fmla="*/ 260 h 606"/>
                  <a:gd name="T76" fmla="*/ 643 w 856"/>
                  <a:gd name="T77" fmla="*/ 323 h 606"/>
                  <a:gd name="T78" fmla="*/ 666 w 856"/>
                  <a:gd name="T79" fmla="*/ 375 h 606"/>
                  <a:gd name="T80" fmla="*/ 730 w 856"/>
                  <a:gd name="T81" fmla="*/ 410 h 606"/>
                  <a:gd name="T82" fmla="*/ 804 w 856"/>
                  <a:gd name="T83" fmla="*/ 444 h 606"/>
                  <a:gd name="T84" fmla="*/ 770 w 856"/>
                  <a:gd name="T85" fmla="*/ 554 h 606"/>
                  <a:gd name="T86" fmla="*/ 580 w 856"/>
                  <a:gd name="T87" fmla="*/ 503 h 606"/>
                  <a:gd name="T88" fmla="*/ 454 w 856"/>
                  <a:gd name="T89" fmla="*/ 450 h 606"/>
                  <a:gd name="T90" fmla="*/ 339 w 856"/>
                  <a:gd name="T91" fmla="*/ 416 h 606"/>
                  <a:gd name="T92" fmla="*/ 241 w 856"/>
                  <a:gd name="T93" fmla="*/ 363 h 606"/>
                  <a:gd name="T94" fmla="*/ 120 w 856"/>
                  <a:gd name="T95" fmla="*/ 266 h 606"/>
                  <a:gd name="T96" fmla="*/ 34 w 856"/>
                  <a:gd name="T97" fmla="*/ 173 h 606"/>
                  <a:gd name="T98" fmla="*/ 22 w 856"/>
                  <a:gd name="T99" fmla="*/ 185 h 606"/>
                  <a:gd name="T100" fmla="*/ 75 w 856"/>
                  <a:gd name="T101" fmla="*/ 266 h 6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56"/>
                  <a:gd name="T154" fmla="*/ 0 h 606"/>
                  <a:gd name="T155" fmla="*/ 856 w 856"/>
                  <a:gd name="T156" fmla="*/ 606 h 60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56" h="606">
                    <a:moveTo>
                      <a:pt x="75" y="266"/>
                    </a:moveTo>
                    <a:lnTo>
                      <a:pt x="172" y="363"/>
                    </a:lnTo>
                    <a:lnTo>
                      <a:pt x="304" y="428"/>
                    </a:lnTo>
                    <a:lnTo>
                      <a:pt x="489" y="513"/>
                    </a:lnTo>
                    <a:lnTo>
                      <a:pt x="615" y="566"/>
                    </a:lnTo>
                    <a:lnTo>
                      <a:pt x="816" y="606"/>
                    </a:lnTo>
                    <a:lnTo>
                      <a:pt x="856" y="393"/>
                    </a:lnTo>
                    <a:lnTo>
                      <a:pt x="804" y="393"/>
                    </a:lnTo>
                    <a:lnTo>
                      <a:pt x="753" y="363"/>
                    </a:lnTo>
                    <a:lnTo>
                      <a:pt x="695" y="323"/>
                    </a:lnTo>
                    <a:lnTo>
                      <a:pt x="695" y="243"/>
                    </a:lnTo>
                    <a:lnTo>
                      <a:pt x="660" y="116"/>
                    </a:lnTo>
                    <a:lnTo>
                      <a:pt x="597" y="46"/>
                    </a:lnTo>
                    <a:lnTo>
                      <a:pt x="505" y="0"/>
                    </a:lnTo>
                    <a:lnTo>
                      <a:pt x="391" y="12"/>
                    </a:lnTo>
                    <a:lnTo>
                      <a:pt x="321" y="53"/>
                    </a:lnTo>
                    <a:lnTo>
                      <a:pt x="286" y="98"/>
                    </a:lnTo>
                    <a:lnTo>
                      <a:pt x="253" y="121"/>
                    </a:lnTo>
                    <a:lnTo>
                      <a:pt x="218" y="116"/>
                    </a:lnTo>
                    <a:lnTo>
                      <a:pt x="166" y="63"/>
                    </a:lnTo>
                    <a:lnTo>
                      <a:pt x="132" y="0"/>
                    </a:lnTo>
                    <a:lnTo>
                      <a:pt x="103" y="30"/>
                    </a:lnTo>
                    <a:lnTo>
                      <a:pt x="0" y="150"/>
                    </a:lnTo>
                    <a:lnTo>
                      <a:pt x="5" y="178"/>
                    </a:lnTo>
                    <a:lnTo>
                      <a:pt x="17" y="191"/>
                    </a:lnTo>
                    <a:lnTo>
                      <a:pt x="120" y="81"/>
                    </a:lnTo>
                    <a:lnTo>
                      <a:pt x="172" y="133"/>
                    </a:lnTo>
                    <a:lnTo>
                      <a:pt x="206" y="168"/>
                    </a:lnTo>
                    <a:lnTo>
                      <a:pt x="253" y="168"/>
                    </a:lnTo>
                    <a:lnTo>
                      <a:pt x="286" y="156"/>
                    </a:lnTo>
                    <a:lnTo>
                      <a:pt x="339" y="116"/>
                    </a:lnTo>
                    <a:lnTo>
                      <a:pt x="367" y="70"/>
                    </a:lnTo>
                    <a:lnTo>
                      <a:pt x="442" y="46"/>
                    </a:lnTo>
                    <a:lnTo>
                      <a:pt x="505" y="53"/>
                    </a:lnTo>
                    <a:lnTo>
                      <a:pt x="562" y="87"/>
                    </a:lnTo>
                    <a:lnTo>
                      <a:pt x="615" y="138"/>
                    </a:lnTo>
                    <a:lnTo>
                      <a:pt x="643" y="203"/>
                    </a:lnTo>
                    <a:lnTo>
                      <a:pt x="643" y="260"/>
                    </a:lnTo>
                    <a:lnTo>
                      <a:pt x="643" y="323"/>
                    </a:lnTo>
                    <a:lnTo>
                      <a:pt x="666" y="375"/>
                    </a:lnTo>
                    <a:lnTo>
                      <a:pt x="730" y="410"/>
                    </a:lnTo>
                    <a:lnTo>
                      <a:pt x="804" y="444"/>
                    </a:lnTo>
                    <a:lnTo>
                      <a:pt x="770" y="554"/>
                    </a:lnTo>
                    <a:lnTo>
                      <a:pt x="580" y="503"/>
                    </a:lnTo>
                    <a:lnTo>
                      <a:pt x="454" y="450"/>
                    </a:lnTo>
                    <a:lnTo>
                      <a:pt x="339" y="416"/>
                    </a:lnTo>
                    <a:lnTo>
                      <a:pt x="241" y="363"/>
                    </a:lnTo>
                    <a:lnTo>
                      <a:pt x="120" y="266"/>
                    </a:lnTo>
                    <a:lnTo>
                      <a:pt x="34" y="173"/>
                    </a:lnTo>
                    <a:lnTo>
                      <a:pt x="22" y="185"/>
                    </a:lnTo>
                    <a:lnTo>
                      <a:pt x="75" y="2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22" name="Oval 36">
                <a:extLst>
                  <a:ext uri="{FF2B5EF4-FFF2-40B4-BE49-F238E27FC236}">
                    <a16:creationId xmlns:a16="http://schemas.microsoft.com/office/drawing/2014/main" id="{C847A6CF-A9D8-445F-906C-810BF89E3C17}"/>
                  </a:ext>
                </a:extLst>
              </p:cNvPr>
              <p:cNvSpPr>
                <a:spLocks noChangeArrowheads="1"/>
              </p:cNvSpPr>
              <p:nvPr/>
            </p:nvSpPr>
            <p:spPr bwMode="auto">
              <a:xfrm rot="-4286940">
                <a:off x="2791" y="1887"/>
                <a:ext cx="141" cy="50"/>
              </a:xfrm>
              <a:prstGeom prst="ellipse">
                <a:avLst/>
              </a:prstGeom>
              <a:solidFill>
                <a:schemeClr val="tx2"/>
              </a:solidFill>
              <a:ln w="12700" cap="sq">
                <a:solidFill>
                  <a:schemeClr val="tx1"/>
                </a:solidFill>
                <a:round/>
                <a:headEnd type="none" w="sm" len="sm"/>
                <a:tailEnd type="none" w="sm" len="sm"/>
              </a:ln>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23" name="Oval 37">
                <a:extLst>
                  <a:ext uri="{FF2B5EF4-FFF2-40B4-BE49-F238E27FC236}">
                    <a16:creationId xmlns:a16="http://schemas.microsoft.com/office/drawing/2014/main" id="{3A6E6B00-599D-4922-9C34-14F218860DEE}"/>
                  </a:ext>
                </a:extLst>
              </p:cNvPr>
              <p:cNvSpPr>
                <a:spLocks noChangeArrowheads="1"/>
              </p:cNvSpPr>
              <p:nvPr/>
            </p:nvSpPr>
            <p:spPr bwMode="auto">
              <a:xfrm rot="-4286940">
                <a:off x="2810" y="1913"/>
                <a:ext cx="81" cy="19"/>
              </a:xfrm>
              <a:prstGeom prst="ellipse">
                <a:avLst/>
              </a:prstGeom>
              <a:solidFill>
                <a:schemeClr val="bg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24" name="Oval 38">
                <a:extLst>
                  <a:ext uri="{FF2B5EF4-FFF2-40B4-BE49-F238E27FC236}">
                    <a16:creationId xmlns:a16="http://schemas.microsoft.com/office/drawing/2014/main" id="{E4672F1D-6949-491E-8F0C-5CADF4AF0540}"/>
                  </a:ext>
                </a:extLst>
              </p:cNvPr>
              <p:cNvSpPr>
                <a:spLocks noChangeArrowheads="1"/>
              </p:cNvSpPr>
              <p:nvPr/>
            </p:nvSpPr>
            <p:spPr bwMode="auto">
              <a:xfrm rot="-4286940">
                <a:off x="2741" y="1887"/>
                <a:ext cx="141" cy="50"/>
              </a:xfrm>
              <a:prstGeom prst="ellipse">
                <a:avLst/>
              </a:prstGeom>
              <a:solidFill>
                <a:schemeClr val="tx2"/>
              </a:solidFill>
              <a:ln w="12700" cap="sq">
                <a:solidFill>
                  <a:schemeClr val="tx1"/>
                </a:solidFill>
                <a:round/>
                <a:headEnd type="none" w="sm" len="sm"/>
                <a:tailEnd type="none" w="sm" len="sm"/>
              </a:ln>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25" name="Oval 39">
                <a:extLst>
                  <a:ext uri="{FF2B5EF4-FFF2-40B4-BE49-F238E27FC236}">
                    <a16:creationId xmlns:a16="http://schemas.microsoft.com/office/drawing/2014/main" id="{DCD1D63D-A557-49C3-A351-C6D23F8398B4}"/>
                  </a:ext>
                </a:extLst>
              </p:cNvPr>
              <p:cNvSpPr>
                <a:spLocks noChangeArrowheads="1"/>
              </p:cNvSpPr>
              <p:nvPr/>
            </p:nvSpPr>
            <p:spPr bwMode="auto">
              <a:xfrm rot="-4286940">
                <a:off x="2760" y="1913"/>
                <a:ext cx="81" cy="19"/>
              </a:xfrm>
              <a:prstGeom prst="ellipse">
                <a:avLst/>
              </a:prstGeom>
              <a:solidFill>
                <a:schemeClr val="bg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26" name="Oval 40">
                <a:extLst>
                  <a:ext uri="{FF2B5EF4-FFF2-40B4-BE49-F238E27FC236}">
                    <a16:creationId xmlns:a16="http://schemas.microsoft.com/office/drawing/2014/main" id="{50BCDA1F-5870-428D-BE8C-B454FEF095DA}"/>
                  </a:ext>
                </a:extLst>
              </p:cNvPr>
              <p:cNvSpPr>
                <a:spLocks noChangeArrowheads="1"/>
              </p:cNvSpPr>
              <p:nvPr/>
            </p:nvSpPr>
            <p:spPr bwMode="auto">
              <a:xfrm>
                <a:off x="2687" y="2089"/>
                <a:ext cx="198" cy="85"/>
              </a:xfrm>
              <a:prstGeom prst="ellipse">
                <a:avLst/>
              </a:prstGeom>
              <a:solidFill>
                <a:schemeClr val="bg1"/>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lIns="274320" rIns="274320"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a:spcBef>
                    <a:spcPct val="0"/>
                  </a:spcBef>
                  <a:buFontTx/>
                  <a:buNone/>
                </a:pPr>
                <a:endParaRPr lang="en-CA" altLang="en-US" sz="2400">
                  <a:latin typeface="Arial Rounded MT Bold" panose="020F0704030504030204" pitchFamily="34" charset="0"/>
                </a:endParaRPr>
              </a:p>
            </p:txBody>
          </p:sp>
        </p:grpSp>
        <p:grpSp>
          <p:nvGrpSpPr>
            <p:cNvPr id="12315" name="Group 41">
              <a:extLst>
                <a:ext uri="{FF2B5EF4-FFF2-40B4-BE49-F238E27FC236}">
                  <a16:creationId xmlns:a16="http://schemas.microsoft.com/office/drawing/2014/main" id="{D90F9EF1-52B9-4CE4-A96C-9770222112D4}"/>
                </a:ext>
              </a:extLst>
            </p:cNvPr>
            <p:cNvGrpSpPr>
              <a:grpSpLocks/>
            </p:cNvGrpSpPr>
            <p:nvPr/>
          </p:nvGrpSpPr>
          <p:grpSpPr bwMode="auto">
            <a:xfrm>
              <a:off x="816" y="2880"/>
              <a:ext cx="1200" cy="336"/>
              <a:chOff x="3072" y="3360"/>
              <a:chExt cx="2352" cy="336"/>
            </a:xfrm>
          </p:grpSpPr>
          <p:sp>
            <p:nvSpPr>
              <p:cNvPr id="12317" name="Text Box 42">
                <a:extLst>
                  <a:ext uri="{FF2B5EF4-FFF2-40B4-BE49-F238E27FC236}">
                    <a16:creationId xmlns:a16="http://schemas.microsoft.com/office/drawing/2014/main" id="{901B2E15-7D82-44AD-9CCD-E127CE902D1E}"/>
                  </a:ext>
                </a:extLst>
              </p:cNvPr>
              <p:cNvSpPr txBox="1">
                <a:spLocks noChangeArrowheads="1"/>
              </p:cNvSpPr>
              <p:nvPr/>
            </p:nvSpPr>
            <p:spPr bwMode="auto">
              <a:xfrm>
                <a:off x="3105" y="3408"/>
                <a:ext cx="2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14,23,25,30,31</a:t>
                </a:r>
                <a:endParaRPr lang="en-CA" altLang="en-US" sz="2000">
                  <a:solidFill>
                    <a:srgbClr val="33CC33"/>
                  </a:solidFill>
                  <a:latin typeface="Tahoma" panose="020B0604030504040204" pitchFamily="34" charset="0"/>
                </a:endParaRPr>
              </a:p>
            </p:txBody>
          </p:sp>
          <p:sp>
            <p:nvSpPr>
              <p:cNvPr id="12318" name="Rectangle 43">
                <a:extLst>
                  <a:ext uri="{FF2B5EF4-FFF2-40B4-BE49-F238E27FC236}">
                    <a16:creationId xmlns:a16="http://schemas.microsoft.com/office/drawing/2014/main" id="{A57A162B-8174-41A9-A423-3CEB61042742}"/>
                  </a:ext>
                </a:extLst>
              </p:cNvPr>
              <p:cNvSpPr>
                <a:spLocks noChangeArrowheads="1"/>
              </p:cNvSpPr>
              <p:nvPr/>
            </p:nvSpPr>
            <p:spPr bwMode="auto">
              <a:xfrm>
                <a:off x="3072" y="3360"/>
                <a:ext cx="2352" cy="336"/>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grpSp>
        <p:sp>
          <p:nvSpPr>
            <p:cNvPr id="12316" name="Text Box 44">
              <a:extLst>
                <a:ext uri="{FF2B5EF4-FFF2-40B4-BE49-F238E27FC236}">
                  <a16:creationId xmlns:a16="http://schemas.microsoft.com/office/drawing/2014/main" id="{C664C414-158B-4E7C-A996-D0DED2F37612}"/>
                </a:ext>
              </a:extLst>
            </p:cNvPr>
            <p:cNvSpPr txBox="1">
              <a:spLocks noChangeArrowheads="1"/>
            </p:cNvSpPr>
            <p:nvPr/>
          </p:nvSpPr>
          <p:spPr bwMode="auto">
            <a:xfrm>
              <a:off x="278" y="1932"/>
              <a:ext cx="197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mn-lt"/>
                </a:rPr>
                <a:t>Get one friend to </a:t>
              </a:r>
              <a:br>
                <a:rPr lang="en-US" altLang="en-US" dirty="0">
                  <a:latin typeface="+mn-lt"/>
                </a:rPr>
              </a:br>
              <a:r>
                <a:rPr lang="en-US" altLang="en-US" dirty="0">
                  <a:latin typeface="+mn-lt"/>
                </a:rPr>
                <a:t>sort the first half. </a:t>
              </a:r>
            </a:p>
          </p:txBody>
        </p:sp>
      </p:grpSp>
      <p:grpSp>
        <p:nvGrpSpPr>
          <p:cNvPr id="10" name="Group 45">
            <a:extLst>
              <a:ext uri="{FF2B5EF4-FFF2-40B4-BE49-F238E27FC236}">
                <a16:creationId xmlns:a16="http://schemas.microsoft.com/office/drawing/2014/main" id="{AAB65AF6-22A2-420E-B532-A5C50B292E2A}"/>
              </a:ext>
            </a:extLst>
          </p:cNvPr>
          <p:cNvGrpSpPr>
            <a:grpSpLocks/>
          </p:cNvGrpSpPr>
          <p:nvPr/>
        </p:nvGrpSpPr>
        <p:grpSpPr bwMode="auto">
          <a:xfrm>
            <a:off x="5583238" y="3048000"/>
            <a:ext cx="3663950" cy="2343150"/>
            <a:chOff x="3517" y="1920"/>
            <a:chExt cx="2308" cy="1476"/>
          </a:xfrm>
        </p:grpSpPr>
        <p:grpSp>
          <p:nvGrpSpPr>
            <p:cNvPr id="12295" name="Group 46">
              <a:extLst>
                <a:ext uri="{FF2B5EF4-FFF2-40B4-BE49-F238E27FC236}">
                  <a16:creationId xmlns:a16="http://schemas.microsoft.com/office/drawing/2014/main" id="{324DE971-7C8D-40EF-9816-93EAE6E5865A}"/>
                </a:ext>
              </a:extLst>
            </p:cNvPr>
            <p:cNvGrpSpPr>
              <a:grpSpLocks/>
            </p:cNvGrpSpPr>
            <p:nvPr/>
          </p:nvGrpSpPr>
          <p:grpSpPr bwMode="auto">
            <a:xfrm>
              <a:off x="4068" y="2866"/>
              <a:ext cx="972" cy="350"/>
              <a:chOff x="3072" y="3360"/>
              <a:chExt cx="2352" cy="336"/>
            </a:xfrm>
          </p:grpSpPr>
          <p:sp>
            <p:nvSpPr>
              <p:cNvPr id="12312" name="Text Box 47">
                <a:extLst>
                  <a:ext uri="{FF2B5EF4-FFF2-40B4-BE49-F238E27FC236}">
                    <a16:creationId xmlns:a16="http://schemas.microsoft.com/office/drawing/2014/main" id="{FFE36BFA-551E-48F1-A073-9372BB0D4000}"/>
                  </a:ext>
                </a:extLst>
              </p:cNvPr>
              <p:cNvSpPr txBox="1">
                <a:spLocks noChangeArrowheads="1"/>
              </p:cNvSpPr>
              <p:nvPr/>
            </p:nvSpPr>
            <p:spPr bwMode="auto">
              <a:xfrm>
                <a:off x="3106" y="3408"/>
                <a:ext cx="2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CA" altLang="en-US" sz="2000">
                    <a:solidFill>
                      <a:srgbClr val="33CC33"/>
                    </a:solidFill>
                    <a:latin typeface="Tahoma" panose="020B0604030504040204" pitchFamily="34" charset="0"/>
                  </a:rPr>
                  <a:t>62,79,98,88</a:t>
                </a:r>
              </a:p>
            </p:txBody>
          </p:sp>
          <p:sp>
            <p:nvSpPr>
              <p:cNvPr id="12313" name="Rectangle 48">
                <a:extLst>
                  <a:ext uri="{FF2B5EF4-FFF2-40B4-BE49-F238E27FC236}">
                    <a16:creationId xmlns:a16="http://schemas.microsoft.com/office/drawing/2014/main" id="{066E06F7-19D5-4916-BFBB-1A42D6E4E6B8}"/>
                  </a:ext>
                </a:extLst>
              </p:cNvPr>
              <p:cNvSpPr>
                <a:spLocks noChangeArrowheads="1"/>
              </p:cNvSpPr>
              <p:nvPr/>
            </p:nvSpPr>
            <p:spPr bwMode="auto">
              <a:xfrm>
                <a:off x="3072" y="3360"/>
                <a:ext cx="2352" cy="336"/>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grpSp>
        <p:grpSp>
          <p:nvGrpSpPr>
            <p:cNvPr id="12296" name="Group 49">
              <a:extLst>
                <a:ext uri="{FF2B5EF4-FFF2-40B4-BE49-F238E27FC236}">
                  <a16:creationId xmlns:a16="http://schemas.microsoft.com/office/drawing/2014/main" id="{9BDF59A3-1715-47BF-B5EA-D889E19A8EF4}"/>
                </a:ext>
              </a:extLst>
            </p:cNvPr>
            <p:cNvGrpSpPr>
              <a:grpSpLocks/>
            </p:cNvGrpSpPr>
            <p:nvPr/>
          </p:nvGrpSpPr>
          <p:grpSpPr bwMode="auto">
            <a:xfrm flipH="1">
              <a:off x="3671" y="2770"/>
              <a:ext cx="240" cy="626"/>
              <a:chOff x="2308" y="1513"/>
              <a:chExt cx="1162" cy="2570"/>
            </a:xfrm>
          </p:grpSpPr>
          <p:grpSp>
            <p:nvGrpSpPr>
              <p:cNvPr id="12298" name="Group 50">
                <a:extLst>
                  <a:ext uri="{FF2B5EF4-FFF2-40B4-BE49-F238E27FC236}">
                    <a16:creationId xmlns:a16="http://schemas.microsoft.com/office/drawing/2014/main" id="{B9E4ED00-FC22-4503-A38F-56AA6418F65A}"/>
                  </a:ext>
                </a:extLst>
              </p:cNvPr>
              <p:cNvGrpSpPr>
                <a:grpSpLocks/>
              </p:cNvGrpSpPr>
              <p:nvPr/>
            </p:nvGrpSpPr>
            <p:grpSpPr bwMode="auto">
              <a:xfrm>
                <a:off x="2308" y="1740"/>
                <a:ext cx="957" cy="2343"/>
                <a:chOff x="2308" y="1740"/>
                <a:chExt cx="957" cy="2343"/>
              </a:xfrm>
            </p:grpSpPr>
            <p:sp>
              <p:nvSpPr>
                <p:cNvPr id="12306" name="Freeform 51">
                  <a:extLst>
                    <a:ext uri="{FF2B5EF4-FFF2-40B4-BE49-F238E27FC236}">
                      <a16:creationId xmlns:a16="http://schemas.microsoft.com/office/drawing/2014/main" id="{7F52E6E5-2245-4469-894E-398978F4AD74}"/>
                    </a:ext>
                  </a:extLst>
                </p:cNvPr>
                <p:cNvSpPr>
                  <a:spLocks/>
                </p:cNvSpPr>
                <p:nvPr/>
              </p:nvSpPr>
              <p:spPr bwMode="auto">
                <a:xfrm>
                  <a:off x="2673" y="1740"/>
                  <a:ext cx="432" cy="485"/>
                </a:xfrm>
                <a:custGeom>
                  <a:avLst/>
                  <a:gdLst>
                    <a:gd name="T0" fmla="*/ 123 w 432"/>
                    <a:gd name="T1" fmla="*/ 206 h 485"/>
                    <a:gd name="T2" fmla="*/ 159 w 432"/>
                    <a:gd name="T3" fmla="*/ 53 h 485"/>
                    <a:gd name="T4" fmla="*/ 248 w 432"/>
                    <a:gd name="T5" fmla="*/ 0 h 485"/>
                    <a:gd name="T6" fmla="*/ 335 w 432"/>
                    <a:gd name="T7" fmla="*/ 0 h 485"/>
                    <a:gd name="T8" fmla="*/ 388 w 432"/>
                    <a:gd name="T9" fmla="*/ 53 h 485"/>
                    <a:gd name="T10" fmla="*/ 432 w 432"/>
                    <a:gd name="T11" fmla="*/ 215 h 485"/>
                    <a:gd name="T12" fmla="*/ 415 w 432"/>
                    <a:gd name="T13" fmla="*/ 349 h 485"/>
                    <a:gd name="T14" fmla="*/ 379 w 432"/>
                    <a:gd name="T15" fmla="*/ 458 h 485"/>
                    <a:gd name="T16" fmla="*/ 309 w 432"/>
                    <a:gd name="T17" fmla="*/ 485 h 485"/>
                    <a:gd name="T18" fmla="*/ 221 w 432"/>
                    <a:gd name="T19" fmla="*/ 475 h 485"/>
                    <a:gd name="T20" fmla="*/ 132 w 432"/>
                    <a:gd name="T21" fmla="*/ 368 h 485"/>
                    <a:gd name="T22" fmla="*/ 123 w 432"/>
                    <a:gd name="T23" fmla="*/ 288 h 485"/>
                    <a:gd name="T24" fmla="*/ 0 w 432"/>
                    <a:gd name="T25" fmla="*/ 242 h 485"/>
                    <a:gd name="T26" fmla="*/ 0 w 432"/>
                    <a:gd name="T27" fmla="*/ 189 h 485"/>
                    <a:gd name="T28" fmla="*/ 123 w 432"/>
                    <a:gd name="T29" fmla="*/ 206 h 4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2"/>
                    <a:gd name="T46" fmla="*/ 0 h 485"/>
                    <a:gd name="T47" fmla="*/ 432 w 432"/>
                    <a:gd name="T48" fmla="*/ 485 h 4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2" h="485">
                      <a:moveTo>
                        <a:pt x="123" y="206"/>
                      </a:moveTo>
                      <a:lnTo>
                        <a:pt x="159" y="53"/>
                      </a:lnTo>
                      <a:lnTo>
                        <a:pt x="248" y="0"/>
                      </a:lnTo>
                      <a:lnTo>
                        <a:pt x="335" y="0"/>
                      </a:lnTo>
                      <a:lnTo>
                        <a:pt x="388" y="53"/>
                      </a:lnTo>
                      <a:lnTo>
                        <a:pt x="432" y="215"/>
                      </a:lnTo>
                      <a:lnTo>
                        <a:pt x="415" y="349"/>
                      </a:lnTo>
                      <a:lnTo>
                        <a:pt x="379" y="458"/>
                      </a:lnTo>
                      <a:lnTo>
                        <a:pt x="309" y="485"/>
                      </a:lnTo>
                      <a:lnTo>
                        <a:pt x="221" y="475"/>
                      </a:lnTo>
                      <a:lnTo>
                        <a:pt x="132" y="368"/>
                      </a:lnTo>
                      <a:lnTo>
                        <a:pt x="123" y="288"/>
                      </a:lnTo>
                      <a:lnTo>
                        <a:pt x="0" y="242"/>
                      </a:lnTo>
                      <a:lnTo>
                        <a:pt x="0" y="189"/>
                      </a:lnTo>
                      <a:lnTo>
                        <a:pt x="123" y="2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7" name="Freeform 52">
                  <a:extLst>
                    <a:ext uri="{FF2B5EF4-FFF2-40B4-BE49-F238E27FC236}">
                      <a16:creationId xmlns:a16="http://schemas.microsoft.com/office/drawing/2014/main" id="{D5B99803-555B-419D-AA70-A12D7BD342F4}"/>
                    </a:ext>
                  </a:extLst>
                </p:cNvPr>
                <p:cNvSpPr>
                  <a:spLocks/>
                </p:cNvSpPr>
                <p:nvPr/>
              </p:nvSpPr>
              <p:spPr bwMode="auto">
                <a:xfrm>
                  <a:off x="2573" y="2253"/>
                  <a:ext cx="500" cy="828"/>
                </a:xfrm>
                <a:custGeom>
                  <a:avLst/>
                  <a:gdLst>
                    <a:gd name="T0" fmla="*/ 41 w 500"/>
                    <a:gd name="T1" fmla="*/ 173 h 828"/>
                    <a:gd name="T2" fmla="*/ 163 w 500"/>
                    <a:gd name="T3" fmla="*/ 35 h 828"/>
                    <a:gd name="T4" fmla="*/ 232 w 500"/>
                    <a:gd name="T5" fmla="*/ 0 h 828"/>
                    <a:gd name="T6" fmla="*/ 366 w 500"/>
                    <a:gd name="T7" fmla="*/ 5 h 828"/>
                    <a:gd name="T8" fmla="*/ 488 w 500"/>
                    <a:gd name="T9" fmla="*/ 57 h 828"/>
                    <a:gd name="T10" fmla="*/ 500 w 500"/>
                    <a:gd name="T11" fmla="*/ 126 h 828"/>
                    <a:gd name="T12" fmla="*/ 483 w 500"/>
                    <a:gd name="T13" fmla="*/ 207 h 828"/>
                    <a:gd name="T14" fmla="*/ 396 w 500"/>
                    <a:gd name="T15" fmla="*/ 281 h 828"/>
                    <a:gd name="T16" fmla="*/ 349 w 500"/>
                    <a:gd name="T17" fmla="*/ 414 h 828"/>
                    <a:gd name="T18" fmla="*/ 349 w 500"/>
                    <a:gd name="T19" fmla="*/ 552 h 828"/>
                    <a:gd name="T20" fmla="*/ 384 w 500"/>
                    <a:gd name="T21" fmla="*/ 637 h 828"/>
                    <a:gd name="T22" fmla="*/ 448 w 500"/>
                    <a:gd name="T23" fmla="*/ 695 h 828"/>
                    <a:gd name="T24" fmla="*/ 448 w 500"/>
                    <a:gd name="T25" fmla="*/ 765 h 828"/>
                    <a:gd name="T26" fmla="*/ 419 w 500"/>
                    <a:gd name="T27" fmla="*/ 800 h 828"/>
                    <a:gd name="T28" fmla="*/ 384 w 500"/>
                    <a:gd name="T29" fmla="*/ 816 h 828"/>
                    <a:gd name="T30" fmla="*/ 268 w 500"/>
                    <a:gd name="T31" fmla="*/ 828 h 828"/>
                    <a:gd name="T32" fmla="*/ 163 w 500"/>
                    <a:gd name="T33" fmla="*/ 747 h 828"/>
                    <a:gd name="T34" fmla="*/ 53 w 500"/>
                    <a:gd name="T35" fmla="*/ 574 h 828"/>
                    <a:gd name="T36" fmla="*/ 0 w 500"/>
                    <a:gd name="T37" fmla="*/ 368 h 828"/>
                    <a:gd name="T38" fmla="*/ 140 w 500"/>
                    <a:gd name="T39" fmla="*/ 436 h 828"/>
                    <a:gd name="T40" fmla="*/ 192 w 500"/>
                    <a:gd name="T41" fmla="*/ 436 h 828"/>
                    <a:gd name="T42" fmla="*/ 227 w 500"/>
                    <a:gd name="T43" fmla="*/ 396 h 828"/>
                    <a:gd name="T44" fmla="*/ 251 w 500"/>
                    <a:gd name="T45" fmla="*/ 316 h 828"/>
                    <a:gd name="T46" fmla="*/ 209 w 500"/>
                    <a:gd name="T47" fmla="*/ 293 h 828"/>
                    <a:gd name="T48" fmla="*/ 53 w 500"/>
                    <a:gd name="T49" fmla="*/ 293 h 828"/>
                    <a:gd name="T50" fmla="*/ 18 w 500"/>
                    <a:gd name="T51" fmla="*/ 293 h 828"/>
                    <a:gd name="T52" fmla="*/ 41 w 500"/>
                    <a:gd name="T53" fmla="*/ 173 h 8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0"/>
                    <a:gd name="T82" fmla="*/ 0 h 828"/>
                    <a:gd name="T83" fmla="*/ 500 w 500"/>
                    <a:gd name="T84" fmla="*/ 828 h 82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0" h="828">
                      <a:moveTo>
                        <a:pt x="41" y="173"/>
                      </a:moveTo>
                      <a:lnTo>
                        <a:pt x="163" y="35"/>
                      </a:lnTo>
                      <a:lnTo>
                        <a:pt x="232" y="0"/>
                      </a:lnTo>
                      <a:lnTo>
                        <a:pt x="366" y="5"/>
                      </a:lnTo>
                      <a:lnTo>
                        <a:pt x="488" y="57"/>
                      </a:lnTo>
                      <a:lnTo>
                        <a:pt x="500" y="126"/>
                      </a:lnTo>
                      <a:lnTo>
                        <a:pt x="483" y="207"/>
                      </a:lnTo>
                      <a:lnTo>
                        <a:pt x="396" y="281"/>
                      </a:lnTo>
                      <a:lnTo>
                        <a:pt x="349" y="414"/>
                      </a:lnTo>
                      <a:lnTo>
                        <a:pt x="349" y="552"/>
                      </a:lnTo>
                      <a:lnTo>
                        <a:pt x="384" y="637"/>
                      </a:lnTo>
                      <a:lnTo>
                        <a:pt x="448" y="695"/>
                      </a:lnTo>
                      <a:lnTo>
                        <a:pt x="448" y="765"/>
                      </a:lnTo>
                      <a:lnTo>
                        <a:pt x="419" y="800"/>
                      </a:lnTo>
                      <a:lnTo>
                        <a:pt x="384" y="816"/>
                      </a:lnTo>
                      <a:lnTo>
                        <a:pt x="268" y="828"/>
                      </a:lnTo>
                      <a:lnTo>
                        <a:pt x="163" y="747"/>
                      </a:lnTo>
                      <a:lnTo>
                        <a:pt x="53" y="574"/>
                      </a:lnTo>
                      <a:lnTo>
                        <a:pt x="0" y="368"/>
                      </a:lnTo>
                      <a:lnTo>
                        <a:pt x="140" y="436"/>
                      </a:lnTo>
                      <a:lnTo>
                        <a:pt x="192" y="436"/>
                      </a:lnTo>
                      <a:lnTo>
                        <a:pt x="227" y="396"/>
                      </a:lnTo>
                      <a:lnTo>
                        <a:pt x="251" y="316"/>
                      </a:lnTo>
                      <a:lnTo>
                        <a:pt x="209" y="293"/>
                      </a:lnTo>
                      <a:lnTo>
                        <a:pt x="53" y="293"/>
                      </a:lnTo>
                      <a:lnTo>
                        <a:pt x="18" y="293"/>
                      </a:lnTo>
                      <a:lnTo>
                        <a:pt x="41" y="17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8" name="Freeform 53">
                  <a:extLst>
                    <a:ext uri="{FF2B5EF4-FFF2-40B4-BE49-F238E27FC236}">
                      <a16:creationId xmlns:a16="http://schemas.microsoft.com/office/drawing/2014/main" id="{A98C2B2A-EDCB-46AA-8251-75F77536AC98}"/>
                    </a:ext>
                  </a:extLst>
                </p:cNvPr>
                <p:cNvSpPr>
                  <a:spLocks/>
                </p:cNvSpPr>
                <p:nvPr/>
              </p:nvSpPr>
              <p:spPr bwMode="auto">
                <a:xfrm>
                  <a:off x="2950" y="2289"/>
                  <a:ext cx="265" cy="895"/>
                </a:xfrm>
                <a:custGeom>
                  <a:avLst/>
                  <a:gdLst>
                    <a:gd name="T0" fmla="*/ 0 w 265"/>
                    <a:gd name="T1" fmla="*/ 75 h 895"/>
                    <a:gd name="T2" fmla="*/ 29 w 265"/>
                    <a:gd name="T3" fmla="*/ 23 h 895"/>
                    <a:gd name="T4" fmla="*/ 83 w 265"/>
                    <a:gd name="T5" fmla="*/ 0 h 895"/>
                    <a:gd name="T6" fmla="*/ 135 w 265"/>
                    <a:gd name="T7" fmla="*/ 5 h 895"/>
                    <a:gd name="T8" fmla="*/ 206 w 265"/>
                    <a:gd name="T9" fmla="*/ 108 h 895"/>
                    <a:gd name="T10" fmla="*/ 265 w 265"/>
                    <a:gd name="T11" fmla="*/ 264 h 895"/>
                    <a:gd name="T12" fmla="*/ 265 w 265"/>
                    <a:gd name="T13" fmla="*/ 384 h 895"/>
                    <a:gd name="T14" fmla="*/ 241 w 265"/>
                    <a:gd name="T15" fmla="*/ 447 h 895"/>
                    <a:gd name="T16" fmla="*/ 118 w 265"/>
                    <a:gd name="T17" fmla="*/ 522 h 895"/>
                    <a:gd name="T18" fmla="*/ 83 w 265"/>
                    <a:gd name="T19" fmla="*/ 573 h 895"/>
                    <a:gd name="T20" fmla="*/ 83 w 265"/>
                    <a:gd name="T21" fmla="*/ 608 h 895"/>
                    <a:gd name="T22" fmla="*/ 123 w 265"/>
                    <a:gd name="T23" fmla="*/ 654 h 895"/>
                    <a:gd name="T24" fmla="*/ 189 w 265"/>
                    <a:gd name="T25" fmla="*/ 723 h 895"/>
                    <a:gd name="T26" fmla="*/ 224 w 265"/>
                    <a:gd name="T27" fmla="*/ 814 h 895"/>
                    <a:gd name="T28" fmla="*/ 212 w 265"/>
                    <a:gd name="T29" fmla="*/ 895 h 895"/>
                    <a:gd name="T30" fmla="*/ 177 w 265"/>
                    <a:gd name="T31" fmla="*/ 877 h 895"/>
                    <a:gd name="T32" fmla="*/ 159 w 265"/>
                    <a:gd name="T33" fmla="*/ 764 h 895"/>
                    <a:gd name="T34" fmla="*/ 101 w 265"/>
                    <a:gd name="T35" fmla="*/ 694 h 895"/>
                    <a:gd name="T36" fmla="*/ 54 w 265"/>
                    <a:gd name="T37" fmla="*/ 676 h 895"/>
                    <a:gd name="T38" fmla="*/ 29 w 265"/>
                    <a:gd name="T39" fmla="*/ 643 h 895"/>
                    <a:gd name="T40" fmla="*/ 29 w 265"/>
                    <a:gd name="T41" fmla="*/ 568 h 895"/>
                    <a:gd name="T42" fmla="*/ 64 w 265"/>
                    <a:gd name="T43" fmla="*/ 505 h 895"/>
                    <a:gd name="T44" fmla="*/ 123 w 265"/>
                    <a:gd name="T45" fmla="*/ 465 h 895"/>
                    <a:gd name="T46" fmla="*/ 212 w 265"/>
                    <a:gd name="T47" fmla="*/ 402 h 895"/>
                    <a:gd name="T48" fmla="*/ 224 w 265"/>
                    <a:gd name="T49" fmla="*/ 327 h 895"/>
                    <a:gd name="T50" fmla="*/ 177 w 265"/>
                    <a:gd name="T51" fmla="*/ 224 h 895"/>
                    <a:gd name="T52" fmla="*/ 101 w 265"/>
                    <a:gd name="T53" fmla="*/ 143 h 895"/>
                    <a:gd name="T54" fmla="*/ 0 w 265"/>
                    <a:gd name="T55" fmla="*/ 75 h 8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895"/>
                    <a:gd name="T86" fmla="*/ 265 w 265"/>
                    <a:gd name="T87" fmla="*/ 895 h 8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895">
                      <a:moveTo>
                        <a:pt x="0" y="75"/>
                      </a:moveTo>
                      <a:lnTo>
                        <a:pt x="29" y="23"/>
                      </a:lnTo>
                      <a:lnTo>
                        <a:pt x="83" y="0"/>
                      </a:lnTo>
                      <a:lnTo>
                        <a:pt x="135" y="5"/>
                      </a:lnTo>
                      <a:lnTo>
                        <a:pt x="206" y="108"/>
                      </a:lnTo>
                      <a:lnTo>
                        <a:pt x="265" y="264"/>
                      </a:lnTo>
                      <a:lnTo>
                        <a:pt x="265" y="384"/>
                      </a:lnTo>
                      <a:lnTo>
                        <a:pt x="241" y="447"/>
                      </a:lnTo>
                      <a:lnTo>
                        <a:pt x="118" y="522"/>
                      </a:lnTo>
                      <a:lnTo>
                        <a:pt x="83" y="573"/>
                      </a:lnTo>
                      <a:lnTo>
                        <a:pt x="83" y="608"/>
                      </a:lnTo>
                      <a:lnTo>
                        <a:pt x="123" y="654"/>
                      </a:lnTo>
                      <a:lnTo>
                        <a:pt x="189" y="723"/>
                      </a:lnTo>
                      <a:lnTo>
                        <a:pt x="224" y="814"/>
                      </a:lnTo>
                      <a:lnTo>
                        <a:pt x="212" y="895"/>
                      </a:lnTo>
                      <a:lnTo>
                        <a:pt x="177" y="877"/>
                      </a:lnTo>
                      <a:lnTo>
                        <a:pt x="159" y="764"/>
                      </a:lnTo>
                      <a:lnTo>
                        <a:pt x="101" y="694"/>
                      </a:lnTo>
                      <a:lnTo>
                        <a:pt x="54" y="676"/>
                      </a:lnTo>
                      <a:lnTo>
                        <a:pt x="29" y="643"/>
                      </a:lnTo>
                      <a:lnTo>
                        <a:pt x="29" y="568"/>
                      </a:lnTo>
                      <a:lnTo>
                        <a:pt x="64" y="505"/>
                      </a:lnTo>
                      <a:lnTo>
                        <a:pt x="123" y="465"/>
                      </a:lnTo>
                      <a:lnTo>
                        <a:pt x="212" y="402"/>
                      </a:lnTo>
                      <a:lnTo>
                        <a:pt x="224" y="327"/>
                      </a:lnTo>
                      <a:lnTo>
                        <a:pt x="177" y="224"/>
                      </a:lnTo>
                      <a:lnTo>
                        <a:pt x="101" y="143"/>
                      </a:lnTo>
                      <a:lnTo>
                        <a:pt x="0" y="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9" name="Freeform 54">
                  <a:extLst>
                    <a:ext uri="{FF2B5EF4-FFF2-40B4-BE49-F238E27FC236}">
                      <a16:creationId xmlns:a16="http://schemas.microsoft.com/office/drawing/2014/main" id="{565BAA2F-6ADC-44CC-BDD0-A6CE7DC0D583}"/>
                    </a:ext>
                  </a:extLst>
                </p:cNvPr>
                <p:cNvSpPr>
                  <a:spLocks/>
                </p:cNvSpPr>
                <p:nvPr/>
              </p:nvSpPr>
              <p:spPr bwMode="auto">
                <a:xfrm>
                  <a:off x="2308" y="2238"/>
                  <a:ext cx="520" cy="435"/>
                </a:xfrm>
                <a:custGeom>
                  <a:avLst/>
                  <a:gdLst>
                    <a:gd name="T0" fmla="*/ 398 w 520"/>
                    <a:gd name="T1" fmla="*/ 5 h 435"/>
                    <a:gd name="T2" fmla="*/ 485 w 520"/>
                    <a:gd name="T3" fmla="*/ 0 h 435"/>
                    <a:gd name="T4" fmla="*/ 520 w 520"/>
                    <a:gd name="T5" fmla="*/ 35 h 435"/>
                    <a:gd name="T6" fmla="*/ 497 w 520"/>
                    <a:gd name="T7" fmla="*/ 87 h 435"/>
                    <a:gd name="T8" fmla="*/ 428 w 520"/>
                    <a:gd name="T9" fmla="*/ 110 h 435"/>
                    <a:gd name="T10" fmla="*/ 365 w 520"/>
                    <a:gd name="T11" fmla="*/ 110 h 435"/>
                    <a:gd name="T12" fmla="*/ 272 w 520"/>
                    <a:gd name="T13" fmla="*/ 127 h 435"/>
                    <a:gd name="T14" fmla="*/ 168 w 520"/>
                    <a:gd name="T15" fmla="*/ 145 h 435"/>
                    <a:gd name="T16" fmla="*/ 87 w 520"/>
                    <a:gd name="T17" fmla="*/ 180 h 435"/>
                    <a:gd name="T18" fmla="*/ 63 w 520"/>
                    <a:gd name="T19" fmla="*/ 214 h 435"/>
                    <a:gd name="T20" fmla="*/ 70 w 520"/>
                    <a:gd name="T21" fmla="*/ 249 h 435"/>
                    <a:gd name="T22" fmla="*/ 115 w 520"/>
                    <a:gd name="T23" fmla="*/ 296 h 435"/>
                    <a:gd name="T24" fmla="*/ 202 w 520"/>
                    <a:gd name="T25" fmla="*/ 331 h 435"/>
                    <a:gd name="T26" fmla="*/ 306 w 520"/>
                    <a:gd name="T27" fmla="*/ 331 h 435"/>
                    <a:gd name="T28" fmla="*/ 382 w 520"/>
                    <a:gd name="T29" fmla="*/ 331 h 435"/>
                    <a:gd name="T30" fmla="*/ 468 w 520"/>
                    <a:gd name="T31" fmla="*/ 348 h 435"/>
                    <a:gd name="T32" fmla="*/ 450 w 520"/>
                    <a:gd name="T33" fmla="*/ 435 h 435"/>
                    <a:gd name="T34" fmla="*/ 330 w 520"/>
                    <a:gd name="T35" fmla="*/ 401 h 435"/>
                    <a:gd name="T36" fmla="*/ 290 w 520"/>
                    <a:gd name="T37" fmla="*/ 371 h 435"/>
                    <a:gd name="T38" fmla="*/ 208 w 520"/>
                    <a:gd name="T39" fmla="*/ 371 h 435"/>
                    <a:gd name="T40" fmla="*/ 70 w 520"/>
                    <a:gd name="T41" fmla="*/ 336 h 435"/>
                    <a:gd name="T42" fmla="*/ 12 w 520"/>
                    <a:gd name="T43" fmla="*/ 284 h 435"/>
                    <a:gd name="T44" fmla="*/ 0 w 520"/>
                    <a:gd name="T45" fmla="*/ 214 h 435"/>
                    <a:gd name="T46" fmla="*/ 46 w 520"/>
                    <a:gd name="T47" fmla="*/ 145 h 435"/>
                    <a:gd name="T48" fmla="*/ 202 w 520"/>
                    <a:gd name="T49" fmla="*/ 75 h 435"/>
                    <a:gd name="T50" fmla="*/ 340 w 520"/>
                    <a:gd name="T51" fmla="*/ 40 h 435"/>
                    <a:gd name="T52" fmla="*/ 398 w 520"/>
                    <a:gd name="T53" fmla="*/ 5 h 4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20"/>
                    <a:gd name="T82" fmla="*/ 0 h 435"/>
                    <a:gd name="T83" fmla="*/ 520 w 520"/>
                    <a:gd name="T84" fmla="*/ 435 h 4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20" h="435">
                      <a:moveTo>
                        <a:pt x="398" y="5"/>
                      </a:moveTo>
                      <a:lnTo>
                        <a:pt x="485" y="0"/>
                      </a:lnTo>
                      <a:lnTo>
                        <a:pt x="520" y="35"/>
                      </a:lnTo>
                      <a:lnTo>
                        <a:pt x="497" y="87"/>
                      </a:lnTo>
                      <a:lnTo>
                        <a:pt x="428" y="110"/>
                      </a:lnTo>
                      <a:lnTo>
                        <a:pt x="365" y="110"/>
                      </a:lnTo>
                      <a:lnTo>
                        <a:pt x="272" y="127"/>
                      </a:lnTo>
                      <a:lnTo>
                        <a:pt x="168" y="145"/>
                      </a:lnTo>
                      <a:lnTo>
                        <a:pt x="87" y="180"/>
                      </a:lnTo>
                      <a:lnTo>
                        <a:pt x="63" y="214"/>
                      </a:lnTo>
                      <a:lnTo>
                        <a:pt x="70" y="249"/>
                      </a:lnTo>
                      <a:lnTo>
                        <a:pt x="115" y="296"/>
                      </a:lnTo>
                      <a:lnTo>
                        <a:pt x="202" y="331"/>
                      </a:lnTo>
                      <a:lnTo>
                        <a:pt x="306" y="331"/>
                      </a:lnTo>
                      <a:lnTo>
                        <a:pt x="382" y="331"/>
                      </a:lnTo>
                      <a:lnTo>
                        <a:pt x="468" y="348"/>
                      </a:lnTo>
                      <a:lnTo>
                        <a:pt x="450" y="435"/>
                      </a:lnTo>
                      <a:lnTo>
                        <a:pt x="330" y="401"/>
                      </a:lnTo>
                      <a:lnTo>
                        <a:pt x="290" y="371"/>
                      </a:lnTo>
                      <a:lnTo>
                        <a:pt x="208" y="371"/>
                      </a:lnTo>
                      <a:lnTo>
                        <a:pt x="70" y="336"/>
                      </a:lnTo>
                      <a:lnTo>
                        <a:pt x="12" y="284"/>
                      </a:lnTo>
                      <a:lnTo>
                        <a:pt x="0" y="214"/>
                      </a:lnTo>
                      <a:lnTo>
                        <a:pt x="46" y="145"/>
                      </a:lnTo>
                      <a:lnTo>
                        <a:pt x="202" y="75"/>
                      </a:lnTo>
                      <a:lnTo>
                        <a:pt x="340" y="40"/>
                      </a:lnTo>
                      <a:lnTo>
                        <a:pt x="398" y="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0" name="Freeform 55">
                  <a:extLst>
                    <a:ext uri="{FF2B5EF4-FFF2-40B4-BE49-F238E27FC236}">
                      <a16:creationId xmlns:a16="http://schemas.microsoft.com/office/drawing/2014/main" id="{EDB96F59-69E6-43E3-A08D-39485F7B4429}"/>
                    </a:ext>
                  </a:extLst>
                </p:cNvPr>
                <p:cNvSpPr>
                  <a:spLocks/>
                </p:cNvSpPr>
                <p:nvPr/>
              </p:nvSpPr>
              <p:spPr bwMode="auto">
                <a:xfrm>
                  <a:off x="2882" y="2923"/>
                  <a:ext cx="383" cy="1160"/>
                </a:xfrm>
                <a:custGeom>
                  <a:avLst/>
                  <a:gdLst>
                    <a:gd name="T0" fmla="*/ 0 w 383"/>
                    <a:gd name="T1" fmla="*/ 0 h 1160"/>
                    <a:gd name="T2" fmla="*/ 99 w 383"/>
                    <a:gd name="T3" fmla="*/ 17 h 1160"/>
                    <a:gd name="T4" fmla="*/ 151 w 383"/>
                    <a:gd name="T5" fmla="*/ 103 h 1160"/>
                    <a:gd name="T6" fmla="*/ 203 w 383"/>
                    <a:gd name="T7" fmla="*/ 257 h 1160"/>
                    <a:gd name="T8" fmla="*/ 226 w 383"/>
                    <a:gd name="T9" fmla="*/ 451 h 1160"/>
                    <a:gd name="T10" fmla="*/ 226 w 383"/>
                    <a:gd name="T11" fmla="*/ 560 h 1160"/>
                    <a:gd name="T12" fmla="*/ 191 w 383"/>
                    <a:gd name="T13" fmla="*/ 696 h 1160"/>
                    <a:gd name="T14" fmla="*/ 134 w 383"/>
                    <a:gd name="T15" fmla="*/ 885 h 1160"/>
                    <a:gd name="T16" fmla="*/ 122 w 383"/>
                    <a:gd name="T17" fmla="*/ 937 h 1160"/>
                    <a:gd name="T18" fmla="*/ 139 w 383"/>
                    <a:gd name="T19" fmla="*/ 965 h 1160"/>
                    <a:gd name="T20" fmla="*/ 261 w 383"/>
                    <a:gd name="T21" fmla="*/ 1006 h 1160"/>
                    <a:gd name="T22" fmla="*/ 383 w 383"/>
                    <a:gd name="T23" fmla="*/ 1086 h 1160"/>
                    <a:gd name="T24" fmla="*/ 378 w 383"/>
                    <a:gd name="T25" fmla="*/ 1119 h 1160"/>
                    <a:gd name="T26" fmla="*/ 290 w 383"/>
                    <a:gd name="T27" fmla="*/ 1160 h 1160"/>
                    <a:gd name="T28" fmla="*/ 256 w 383"/>
                    <a:gd name="T29" fmla="*/ 1142 h 1160"/>
                    <a:gd name="T30" fmla="*/ 191 w 383"/>
                    <a:gd name="T31" fmla="*/ 1057 h 1160"/>
                    <a:gd name="T32" fmla="*/ 116 w 383"/>
                    <a:gd name="T33" fmla="*/ 1016 h 1160"/>
                    <a:gd name="T34" fmla="*/ 34 w 383"/>
                    <a:gd name="T35" fmla="*/ 988 h 1160"/>
                    <a:gd name="T36" fmla="*/ 29 w 383"/>
                    <a:gd name="T37" fmla="*/ 948 h 1160"/>
                    <a:gd name="T38" fmla="*/ 52 w 383"/>
                    <a:gd name="T39" fmla="*/ 868 h 1160"/>
                    <a:gd name="T40" fmla="*/ 116 w 383"/>
                    <a:gd name="T41" fmla="*/ 743 h 1160"/>
                    <a:gd name="T42" fmla="*/ 156 w 383"/>
                    <a:gd name="T43" fmla="*/ 594 h 1160"/>
                    <a:gd name="T44" fmla="*/ 156 w 383"/>
                    <a:gd name="T45" fmla="*/ 423 h 1160"/>
                    <a:gd name="T46" fmla="*/ 122 w 383"/>
                    <a:gd name="T47" fmla="*/ 274 h 1160"/>
                    <a:gd name="T48" fmla="*/ 47 w 383"/>
                    <a:gd name="T49" fmla="*/ 136 h 1160"/>
                    <a:gd name="T50" fmla="*/ 12 w 383"/>
                    <a:gd name="T51" fmla="*/ 63 h 1160"/>
                    <a:gd name="T52" fmla="*/ 0 w 383"/>
                    <a:gd name="T53" fmla="*/ 0 h 11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83"/>
                    <a:gd name="T82" fmla="*/ 0 h 1160"/>
                    <a:gd name="T83" fmla="*/ 383 w 383"/>
                    <a:gd name="T84" fmla="*/ 1160 h 116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83" h="1160">
                      <a:moveTo>
                        <a:pt x="0" y="0"/>
                      </a:moveTo>
                      <a:lnTo>
                        <a:pt x="99" y="17"/>
                      </a:lnTo>
                      <a:lnTo>
                        <a:pt x="151" y="103"/>
                      </a:lnTo>
                      <a:lnTo>
                        <a:pt x="203" y="257"/>
                      </a:lnTo>
                      <a:lnTo>
                        <a:pt x="226" y="451"/>
                      </a:lnTo>
                      <a:lnTo>
                        <a:pt x="226" y="560"/>
                      </a:lnTo>
                      <a:lnTo>
                        <a:pt x="191" y="696"/>
                      </a:lnTo>
                      <a:lnTo>
                        <a:pt x="134" y="885"/>
                      </a:lnTo>
                      <a:lnTo>
                        <a:pt x="122" y="937"/>
                      </a:lnTo>
                      <a:lnTo>
                        <a:pt x="139" y="965"/>
                      </a:lnTo>
                      <a:lnTo>
                        <a:pt x="261" y="1006"/>
                      </a:lnTo>
                      <a:lnTo>
                        <a:pt x="383" y="1086"/>
                      </a:lnTo>
                      <a:lnTo>
                        <a:pt x="378" y="1119"/>
                      </a:lnTo>
                      <a:lnTo>
                        <a:pt x="290" y="1160"/>
                      </a:lnTo>
                      <a:lnTo>
                        <a:pt x="256" y="1142"/>
                      </a:lnTo>
                      <a:lnTo>
                        <a:pt x="191" y="1057"/>
                      </a:lnTo>
                      <a:lnTo>
                        <a:pt x="116" y="1016"/>
                      </a:lnTo>
                      <a:lnTo>
                        <a:pt x="34" y="988"/>
                      </a:lnTo>
                      <a:lnTo>
                        <a:pt x="29" y="948"/>
                      </a:lnTo>
                      <a:lnTo>
                        <a:pt x="52" y="868"/>
                      </a:lnTo>
                      <a:lnTo>
                        <a:pt x="116" y="743"/>
                      </a:lnTo>
                      <a:lnTo>
                        <a:pt x="156" y="594"/>
                      </a:lnTo>
                      <a:lnTo>
                        <a:pt x="156" y="423"/>
                      </a:lnTo>
                      <a:lnTo>
                        <a:pt x="122" y="274"/>
                      </a:lnTo>
                      <a:lnTo>
                        <a:pt x="47" y="136"/>
                      </a:lnTo>
                      <a:lnTo>
                        <a:pt x="12" y="6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1" name="Freeform 56">
                  <a:extLst>
                    <a:ext uri="{FF2B5EF4-FFF2-40B4-BE49-F238E27FC236}">
                      <a16:creationId xmlns:a16="http://schemas.microsoft.com/office/drawing/2014/main" id="{0968E8C9-C730-4081-AFBC-1615B18ABC1C}"/>
                    </a:ext>
                  </a:extLst>
                </p:cNvPr>
                <p:cNvSpPr>
                  <a:spLocks/>
                </p:cNvSpPr>
                <p:nvPr/>
              </p:nvSpPr>
              <p:spPr bwMode="auto">
                <a:xfrm>
                  <a:off x="2443" y="2919"/>
                  <a:ext cx="461" cy="1027"/>
                </a:xfrm>
                <a:custGeom>
                  <a:avLst/>
                  <a:gdLst>
                    <a:gd name="T0" fmla="*/ 421 w 461"/>
                    <a:gd name="T1" fmla="*/ 0 h 1027"/>
                    <a:gd name="T2" fmla="*/ 449 w 461"/>
                    <a:gd name="T3" fmla="*/ 22 h 1027"/>
                    <a:gd name="T4" fmla="*/ 461 w 461"/>
                    <a:gd name="T5" fmla="*/ 91 h 1027"/>
                    <a:gd name="T6" fmla="*/ 439 w 461"/>
                    <a:gd name="T7" fmla="*/ 159 h 1027"/>
                    <a:gd name="T8" fmla="*/ 380 w 461"/>
                    <a:gd name="T9" fmla="*/ 245 h 1027"/>
                    <a:gd name="T10" fmla="*/ 315 w 461"/>
                    <a:gd name="T11" fmla="*/ 348 h 1027"/>
                    <a:gd name="T12" fmla="*/ 293 w 461"/>
                    <a:gd name="T13" fmla="*/ 462 h 1027"/>
                    <a:gd name="T14" fmla="*/ 310 w 461"/>
                    <a:gd name="T15" fmla="*/ 645 h 1027"/>
                    <a:gd name="T16" fmla="*/ 350 w 461"/>
                    <a:gd name="T17" fmla="*/ 868 h 1027"/>
                    <a:gd name="T18" fmla="*/ 380 w 461"/>
                    <a:gd name="T19" fmla="*/ 959 h 1027"/>
                    <a:gd name="T20" fmla="*/ 368 w 461"/>
                    <a:gd name="T21" fmla="*/ 987 h 1027"/>
                    <a:gd name="T22" fmla="*/ 298 w 461"/>
                    <a:gd name="T23" fmla="*/ 992 h 1027"/>
                    <a:gd name="T24" fmla="*/ 211 w 461"/>
                    <a:gd name="T25" fmla="*/ 969 h 1027"/>
                    <a:gd name="T26" fmla="*/ 134 w 461"/>
                    <a:gd name="T27" fmla="*/ 1004 h 1027"/>
                    <a:gd name="T28" fmla="*/ 87 w 461"/>
                    <a:gd name="T29" fmla="*/ 1027 h 1027"/>
                    <a:gd name="T30" fmla="*/ 53 w 461"/>
                    <a:gd name="T31" fmla="*/ 1022 h 1027"/>
                    <a:gd name="T32" fmla="*/ 0 w 461"/>
                    <a:gd name="T33" fmla="*/ 959 h 1027"/>
                    <a:gd name="T34" fmla="*/ 53 w 461"/>
                    <a:gd name="T35" fmla="*/ 936 h 1027"/>
                    <a:gd name="T36" fmla="*/ 187 w 461"/>
                    <a:gd name="T37" fmla="*/ 908 h 1027"/>
                    <a:gd name="T38" fmla="*/ 263 w 461"/>
                    <a:gd name="T39" fmla="*/ 936 h 1027"/>
                    <a:gd name="T40" fmla="*/ 315 w 461"/>
                    <a:gd name="T41" fmla="*/ 936 h 1027"/>
                    <a:gd name="T42" fmla="*/ 310 w 461"/>
                    <a:gd name="T43" fmla="*/ 890 h 1027"/>
                    <a:gd name="T44" fmla="*/ 258 w 461"/>
                    <a:gd name="T45" fmla="*/ 616 h 1027"/>
                    <a:gd name="T46" fmla="*/ 222 w 461"/>
                    <a:gd name="T47" fmla="*/ 456 h 1027"/>
                    <a:gd name="T48" fmla="*/ 228 w 461"/>
                    <a:gd name="T49" fmla="*/ 376 h 1027"/>
                    <a:gd name="T50" fmla="*/ 280 w 461"/>
                    <a:gd name="T51" fmla="*/ 227 h 1027"/>
                    <a:gd name="T52" fmla="*/ 333 w 461"/>
                    <a:gd name="T53" fmla="*/ 91 h 1027"/>
                    <a:gd name="T54" fmla="*/ 421 w 461"/>
                    <a:gd name="T55" fmla="*/ 0 h 10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1"/>
                    <a:gd name="T85" fmla="*/ 0 h 1027"/>
                    <a:gd name="T86" fmla="*/ 461 w 461"/>
                    <a:gd name="T87" fmla="*/ 1027 h 102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1" h="1027">
                      <a:moveTo>
                        <a:pt x="421" y="0"/>
                      </a:moveTo>
                      <a:lnTo>
                        <a:pt x="449" y="22"/>
                      </a:lnTo>
                      <a:lnTo>
                        <a:pt x="461" y="91"/>
                      </a:lnTo>
                      <a:lnTo>
                        <a:pt x="439" y="159"/>
                      </a:lnTo>
                      <a:lnTo>
                        <a:pt x="380" y="245"/>
                      </a:lnTo>
                      <a:lnTo>
                        <a:pt x="315" y="348"/>
                      </a:lnTo>
                      <a:lnTo>
                        <a:pt x="293" y="462"/>
                      </a:lnTo>
                      <a:lnTo>
                        <a:pt x="310" y="645"/>
                      </a:lnTo>
                      <a:lnTo>
                        <a:pt x="350" y="868"/>
                      </a:lnTo>
                      <a:lnTo>
                        <a:pt x="380" y="959"/>
                      </a:lnTo>
                      <a:lnTo>
                        <a:pt x="368" y="987"/>
                      </a:lnTo>
                      <a:lnTo>
                        <a:pt x="298" y="992"/>
                      </a:lnTo>
                      <a:lnTo>
                        <a:pt x="211" y="969"/>
                      </a:lnTo>
                      <a:lnTo>
                        <a:pt x="134" y="1004"/>
                      </a:lnTo>
                      <a:lnTo>
                        <a:pt x="87" y="1027"/>
                      </a:lnTo>
                      <a:lnTo>
                        <a:pt x="53" y="1022"/>
                      </a:lnTo>
                      <a:lnTo>
                        <a:pt x="0" y="959"/>
                      </a:lnTo>
                      <a:lnTo>
                        <a:pt x="53" y="936"/>
                      </a:lnTo>
                      <a:lnTo>
                        <a:pt x="187" y="908"/>
                      </a:lnTo>
                      <a:lnTo>
                        <a:pt x="263" y="936"/>
                      </a:lnTo>
                      <a:lnTo>
                        <a:pt x="315" y="936"/>
                      </a:lnTo>
                      <a:lnTo>
                        <a:pt x="310" y="890"/>
                      </a:lnTo>
                      <a:lnTo>
                        <a:pt x="258" y="616"/>
                      </a:lnTo>
                      <a:lnTo>
                        <a:pt x="222" y="456"/>
                      </a:lnTo>
                      <a:lnTo>
                        <a:pt x="228" y="376"/>
                      </a:lnTo>
                      <a:lnTo>
                        <a:pt x="280" y="227"/>
                      </a:lnTo>
                      <a:lnTo>
                        <a:pt x="333" y="91"/>
                      </a:lnTo>
                      <a:lnTo>
                        <a:pt x="42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2299" name="Freeform 57">
                <a:extLst>
                  <a:ext uri="{FF2B5EF4-FFF2-40B4-BE49-F238E27FC236}">
                    <a16:creationId xmlns:a16="http://schemas.microsoft.com/office/drawing/2014/main" id="{4D4AAC1F-3A31-47E4-827D-62C8C65D8BC1}"/>
                  </a:ext>
                </a:extLst>
              </p:cNvPr>
              <p:cNvSpPr>
                <a:spLocks/>
              </p:cNvSpPr>
              <p:nvPr/>
            </p:nvSpPr>
            <p:spPr bwMode="auto">
              <a:xfrm>
                <a:off x="2626" y="1540"/>
                <a:ext cx="827" cy="563"/>
              </a:xfrm>
              <a:custGeom>
                <a:avLst/>
                <a:gdLst>
                  <a:gd name="T0" fmla="*/ 0 w 827"/>
                  <a:gd name="T1" fmla="*/ 139 h 563"/>
                  <a:gd name="T2" fmla="*/ 108 w 827"/>
                  <a:gd name="T3" fmla="*/ 18 h 563"/>
                  <a:gd name="T4" fmla="*/ 160 w 827"/>
                  <a:gd name="T5" fmla="*/ 75 h 563"/>
                  <a:gd name="T6" fmla="*/ 213 w 827"/>
                  <a:gd name="T7" fmla="*/ 110 h 563"/>
                  <a:gd name="T8" fmla="*/ 269 w 827"/>
                  <a:gd name="T9" fmla="*/ 110 h 563"/>
                  <a:gd name="T10" fmla="*/ 327 w 827"/>
                  <a:gd name="T11" fmla="*/ 52 h 563"/>
                  <a:gd name="T12" fmla="*/ 396 w 827"/>
                  <a:gd name="T13" fmla="*/ 5 h 563"/>
                  <a:gd name="T14" fmla="*/ 477 w 827"/>
                  <a:gd name="T15" fmla="*/ 0 h 563"/>
                  <a:gd name="T16" fmla="*/ 563 w 827"/>
                  <a:gd name="T17" fmla="*/ 35 h 563"/>
                  <a:gd name="T18" fmla="*/ 620 w 827"/>
                  <a:gd name="T19" fmla="*/ 87 h 563"/>
                  <a:gd name="T20" fmla="*/ 648 w 827"/>
                  <a:gd name="T21" fmla="*/ 157 h 563"/>
                  <a:gd name="T22" fmla="*/ 654 w 827"/>
                  <a:gd name="T23" fmla="*/ 249 h 563"/>
                  <a:gd name="T24" fmla="*/ 671 w 827"/>
                  <a:gd name="T25" fmla="*/ 331 h 563"/>
                  <a:gd name="T26" fmla="*/ 718 w 827"/>
                  <a:gd name="T27" fmla="*/ 371 h 563"/>
                  <a:gd name="T28" fmla="*/ 774 w 827"/>
                  <a:gd name="T29" fmla="*/ 389 h 563"/>
                  <a:gd name="T30" fmla="*/ 827 w 827"/>
                  <a:gd name="T31" fmla="*/ 401 h 563"/>
                  <a:gd name="T32" fmla="*/ 786 w 827"/>
                  <a:gd name="T33" fmla="*/ 563 h 563"/>
                  <a:gd name="T34" fmla="*/ 654 w 827"/>
                  <a:gd name="T35" fmla="*/ 540 h 563"/>
                  <a:gd name="T36" fmla="*/ 517 w 827"/>
                  <a:gd name="T37" fmla="*/ 493 h 563"/>
                  <a:gd name="T38" fmla="*/ 407 w 827"/>
                  <a:gd name="T39" fmla="*/ 441 h 563"/>
                  <a:gd name="T40" fmla="*/ 286 w 827"/>
                  <a:gd name="T41" fmla="*/ 389 h 563"/>
                  <a:gd name="T42" fmla="*/ 160 w 827"/>
                  <a:gd name="T43" fmla="*/ 331 h 563"/>
                  <a:gd name="T44" fmla="*/ 57 w 827"/>
                  <a:gd name="T45" fmla="*/ 209 h 563"/>
                  <a:gd name="T46" fmla="*/ 0 w 827"/>
                  <a:gd name="T47" fmla="*/ 139 h 5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7"/>
                  <a:gd name="T73" fmla="*/ 0 h 563"/>
                  <a:gd name="T74" fmla="*/ 827 w 827"/>
                  <a:gd name="T75" fmla="*/ 563 h 5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7" h="563">
                    <a:moveTo>
                      <a:pt x="0" y="139"/>
                    </a:moveTo>
                    <a:lnTo>
                      <a:pt x="108" y="18"/>
                    </a:lnTo>
                    <a:lnTo>
                      <a:pt x="160" y="75"/>
                    </a:lnTo>
                    <a:lnTo>
                      <a:pt x="213" y="110"/>
                    </a:lnTo>
                    <a:lnTo>
                      <a:pt x="269" y="110"/>
                    </a:lnTo>
                    <a:lnTo>
                      <a:pt x="327" y="52"/>
                    </a:lnTo>
                    <a:lnTo>
                      <a:pt x="396" y="5"/>
                    </a:lnTo>
                    <a:lnTo>
                      <a:pt x="477" y="0"/>
                    </a:lnTo>
                    <a:lnTo>
                      <a:pt x="563" y="35"/>
                    </a:lnTo>
                    <a:lnTo>
                      <a:pt x="620" y="87"/>
                    </a:lnTo>
                    <a:lnTo>
                      <a:pt x="648" y="157"/>
                    </a:lnTo>
                    <a:lnTo>
                      <a:pt x="654" y="249"/>
                    </a:lnTo>
                    <a:lnTo>
                      <a:pt x="671" y="331"/>
                    </a:lnTo>
                    <a:lnTo>
                      <a:pt x="718" y="371"/>
                    </a:lnTo>
                    <a:lnTo>
                      <a:pt x="774" y="389"/>
                    </a:lnTo>
                    <a:lnTo>
                      <a:pt x="827" y="401"/>
                    </a:lnTo>
                    <a:lnTo>
                      <a:pt x="786" y="563"/>
                    </a:lnTo>
                    <a:lnTo>
                      <a:pt x="654" y="540"/>
                    </a:lnTo>
                    <a:lnTo>
                      <a:pt x="517" y="493"/>
                    </a:lnTo>
                    <a:lnTo>
                      <a:pt x="407" y="441"/>
                    </a:lnTo>
                    <a:lnTo>
                      <a:pt x="286" y="389"/>
                    </a:lnTo>
                    <a:lnTo>
                      <a:pt x="160" y="331"/>
                    </a:lnTo>
                    <a:lnTo>
                      <a:pt x="57" y="209"/>
                    </a:lnTo>
                    <a:lnTo>
                      <a:pt x="0" y="139"/>
                    </a:lnTo>
                    <a:close/>
                  </a:path>
                </a:pathLst>
              </a:custGeom>
              <a:solidFill>
                <a:srgbClr val="063D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0" name="Freeform 58">
                <a:extLst>
                  <a:ext uri="{FF2B5EF4-FFF2-40B4-BE49-F238E27FC236}">
                    <a16:creationId xmlns:a16="http://schemas.microsoft.com/office/drawing/2014/main" id="{6D1F9D3D-2F3C-4072-B347-E3D0E03E7AC4}"/>
                  </a:ext>
                </a:extLst>
              </p:cNvPr>
              <p:cNvSpPr>
                <a:spLocks/>
              </p:cNvSpPr>
              <p:nvPr/>
            </p:nvSpPr>
            <p:spPr bwMode="auto">
              <a:xfrm>
                <a:off x="2614" y="1513"/>
                <a:ext cx="856" cy="606"/>
              </a:xfrm>
              <a:custGeom>
                <a:avLst/>
                <a:gdLst>
                  <a:gd name="T0" fmla="*/ 75 w 856"/>
                  <a:gd name="T1" fmla="*/ 266 h 606"/>
                  <a:gd name="T2" fmla="*/ 172 w 856"/>
                  <a:gd name="T3" fmla="*/ 363 h 606"/>
                  <a:gd name="T4" fmla="*/ 304 w 856"/>
                  <a:gd name="T5" fmla="*/ 428 h 606"/>
                  <a:gd name="T6" fmla="*/ 489 w 856"/>
                  <a:gd name="T7" fmla="*/ 513 h 606"/>
                  <a:gd name="T8" fmla="*/ 615 w 856"/>
                  <a:gd name="T9" fmla="*/ 566 h 606"/>
                  <a:gd name="T10" fmla="*/ 816 w 856"/>
                  <a:gd name="T11" fmla="*/ 606 h 606"/>
                  <a:gd name="T12" fmla="*/ 856 w 856"/>
                  <a:gd name="T13" fmla="*/ 393 h 606"/>
                  <a:gd name="T14" fmla="*/ 804 w 856"/>
                  <a:gd name="T15" fmla="*/ 393 h 606"/>
                  <a:gd name="T16" fmla="*/ 753 w 856"/>
                  <a:gd name="T17" fmla="*/ 363 h 606"/>
                  <a:gd name="T18" fmla="*/ 695 w 856"/>
                  <a:gd name="T19" fmla="*/ 323 h 606"/>
                  <a:gd name="T20" fmla="*/ 695 w 856"/>
                  <a:gd name="T21" fmla="*/ 243 h 606"/>
                  <a:gd name="T22" fmla="*/ 660 w 856"/>
                  <a:gd name="T23" fmla="*/ 116 h 606"/>
                  <a:gd name="T24" fmla="*/ 597 w 856"/>
                  <a:gd name="T25" fmla="*/ 46 h 606"/>
                  <a:gd name="T26" fmla="*/ 505 w 856"/>
                  <a:gd name="T27" fmla="*/ 0 h 606"/>
                  <a:gd name="T28" fmla="*/ 391 w 856"/>
                  <a:gd name="T29" fmla="*/ 12 h 606"/>
                  <a:gd name="T30" fmla="*/ 321 w 856"/>
                  <a:gd name="T31" fmla="*/ 53 h 606"/>
                  <a:gd name="T32" fmla="*/ 286 w 856"/>
                  <a:gd name="T33" fmla="*/ 98 h 606"/>
                  <a:gd name="T34" fmla="*/ 253 w 856"/>
                  <a:gd name="T35" fmla="*/ 121 h 606"/>
                  <a:gd name="T36" fmla="*/ 218 w 856"/>
                  <a:gd name="T37" fmla="*/ 116 h 606"/>
                  <a:gd name="T38" fmla="*/ 166 w 856"/>
                  <a:gd name="T39" fmla="*/ 63 h 606"/>
                  <a:gd name="T40" fmla="*/ 132 w 856"/>
                  <a:gd name="T41" fmla="*/ 0 h 606"/>
                  <a:gd name="T42" fmla="*/ 103 w 856"/>
                  <a:gd name="T43" fmla="*/ 30 h 606"/>
                  <a:gd name="T44" fmla="*/ 0 w 856"/>
                  <a:gd name="T45" fmla="*/ 150 h 606"/>
                  <a:gd name="T46" fmla="*/ 5 w 856"/>
                  <a:gd name="T47" fmla="*/ 178 h 606"/>
                  <a:gd name="T48" fmla="*/ 17 w 856"/>
                  <a:gd name="T49" fmla="*/ 191 h 606"/>
                  <a:gd name="T50" fmla="*/ 120 w 856"/>
                  <a:gd name="T51" fmla="*/ 81 h 606"/>
                  <a:gd name="T52" fmla="*/ 172 w 856"/>
                  <a:gd name="T53" fmla="*/ 133 h 606"/>
                  <a:gd name="T54" fmla="*/ 206 w 856"/>
                  <a:gd name="T55" fmla="*/ 168 h 606"/>
                  <a:gd name="T56" fmla="*/ 253 w 856"/>
                  <a:gd name="T57" fmla="*/ 168 h 606"/>
                  <a:gd name="T58" fmla="*/ 286 w 856"/>
                  <a:gd name="T59" fmla="*/ 156 h 606"/>
                  <a:gd name="T60" fmla="*/ 339 w 856"/>
                  <a:gd name="T61" fmla="*/ 116 h 606"/>
                  <a:gd name="T62" fmla="*/ 367 w 856"/>
                  <a:gd name="T63" fmla="*/ 70 h 606"/>
                  <a:gd name="T64" fmla="*/ 442 w 856"/>
                  <a:gd name="T65" fmla="*/ 46 h 606"/>
                  <a:gd name="T66" fmla="*/ 505 w 856"/>
                  <a:gd name="T67" fmla="*/ 53 h 606"/>
                  <a:gd name="T68" fmla="*/ 562 w 856"/>
                  <a:gd name="T69" fmla="*/ 87 h 606"/>
                  <a:gd name="T70" fmla="*/ 615 w 856"/>
                  <a:gd name="T71" fmla="*/ 138 h 606"/>
                  <a:gd name="T72" fmla="*/ 643 w 856"/>
                  <a:gd name="T73" fmla="*/ 203 h 606"/>
                  <a:gd name="T74" fmla="*/ 643 w 856"/>
                  <a:gd name="T75" fmla="*/ 260 h 606"/>
                  <a:gd name="T76" fmla="*/ 643 w 856"/>
                  <a:gd name="T77" fmla="*/ 323 h 606"/>
                  <a:gd name="T78" fmla="*/ 666 w 856"/>
                  <a:gd name="T79" fmla="*/ 375 h 606"/>
                  <a:gd name="T80" fmla="*/ 730 w 856"/>
                  <a:gd name="T81" fmla="*/ 410 h 606"/>
                  <a:gd name="T82" fmla="*/ 804 w 856"/>
                  <a:gd name="T83" fmla="*/ 444 h 606"/>
                  <a:gd name="T84" fmla="*/ 770 w 856"/>
                  <a:gd name="T85" fmla="*/ 554 h 606"/>
                  <a:gd name="T86" fmla="*/ 580 w 856"/>
                  <a:gd name="T87" fmla="*/ 503 h 606"/>
                  <a:gd name="T88" fmla="*/ 454 w 856"/>
                  <a:gd name="T89" fmla="*/ 450 h 606"/>
                  <a:gd name="T90" fmla="*/ 339 w 856"/>
                  <a:gd name="T91" fmla="*/ 416 h 606"/>
                  <a:gd name="T92" fmla="*/ 241 w 856"/>
                  <a:gd name="T93" fmla="*/ 363 h 606"/>
                  <a:gd name="T94" fmla="*/ 120 w 856"/>
                  <a:gd name="T95" fmla="*/ 266 h 606"/>
                  <a:gd name="T96" fmla="*/ 34 w 856"/>
                  <a:gd name="T97" fmla="*/ 173 h 606"/>
                  <a:gd name="T98" fmla="*/ 22 w 856"/>
                  <a:gd name="T99" fmla="*/ 185 h 606"/>
                  <a:gd name="T100" fmla="*/ 75 w 856"/>
                  <a:gd name="T101" fmla="*/ 266 h 6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56"/>
                  <a:gd name="T154" fmla="*/ 0 h 606"/>
                  <a:gd name="T155" fmla="*/ 856 w 856"/>
                  <a:gd name="T156" fmla="*/ 606 h 60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56" h="606">
                    <a:moveTo>
                      <a:pt x="75" y="266"/>
                    </a:moveTo>
                    <a:lnTo>
                      <a:pt x="172" y="363"/>
                    </a:lnTo>
                    <a:lnTo>
                      <a:pt x="304" y="428"/>
                    </a:lnTo>
                    <a:lnTo>
                      <a:pt x="489" y="513"/>
                    </a:lnTo>
                    <a:lnTo>
                      <a:pt x="615" y="566"/>
                    </a:lnTo>
                    <a:lnTo>
                      <a:pt x="816" y="606"/>
                    </a:lnTo>
                    <a:lnTo>
                      <a:pt x="856" y="393"/>
                    </a:lnTo>
                    <a:lnTo>
                      <a:pt x="804" y="393"/>
                    </a:lnTo>
                    <a:lnTo>
                      <a:pt x="753" y="363"/>
                    </a:lnTo>
                    <a:lnTo>
                      <a:pt x="695" y="323"/>
                    </a:lnTo>
                    <a:lnTo>
                      <a:pt x="695" y="243"/>
                    </a:lnTo>
                    <a:lnTo>
                      <a:pt x="660" y="116"/>
                    </a:lnTo>
                    <a:lnTo>
                      <a:pt x="597" y="46"/>
                    </a:lnTo>
                    <a:lnTo>
                      <a:pt x="505" y="0"/>
                    </a:lnTo>
                    <a:lnTo>
                      <a:pt x="391" y="12"/>
                    </a:lnTo>
                    <a:lnTo>
                      <a:pt x="321" y="53"/>
                    </a:lnTo>
                    <a:lnTo>
                      <a:pt x="286" y="98"/>
                    </a:lnTo>
                    <a:lnTo>
                      <a:pt x="253" y="121"/>
                    </a:lnTo>
                    <a:lnTo>
                      <a:pt x="218" y="116"/>
                    </a:lnTo>
                    <a:lnTo>
                      <a:pt x="166" y="63"/>
                    </a:lnTo>
                    <a:lnTo>
                      <a:pt x="132" y="0"/>
                    </a:lnTo>
                    <a:lnTo>
                      <a:pt x="103" y="30"/>
                    </a:lnTo>
                    <a:lnTo>
                      <a:pt x="0" y="150"/>
                    </a:lnTo>
                    <a:lnTo>
                      <a:pt x="5" y="178"/>
                    </a:lnTo>
                    <a:lnTo>
                      <a:pt x="17" y="191"/>
                    </a:lnTo>
                    <a:lnTo>
                      <a:pt x="120" y="81"/>
                    </a:lnTo>
                    <a:lnTo>
                      <a:pt x="172" y="133"/>
                    </a:lnTo>
                    <a:lnTo>
                      <a:pt x="206" y="168"/>
                    </a:lnTo>
                    <a:lnTo>
                      <a:pt x="253" y="168"/>
                    </a:lnTo>
                    <a:lnTo>
                      <a:pt x="286" y="156"/>
                    </a:lnTo>
                    <a:lnTo>
                      <a:pt x="339" y="116"/>
                    </a:lnTo>
                    <a:lnTo>
                      <a:pt x="367" y="70"/>
                    </a:lnTo>
                    <a:lnTo>
                      <a:pt x="442" y="46"/>
                    </a:lnTo>
                    <a:lnTo>
                      <a:pt x="505" y="53"/>
                    </a:lnTo>
                    <a:lnTo>
                      <a:pt x="562" y="87"/>
                    </a:lnTo>
                    <a:lnTo>
                      <a:pt x="615" y="138"/>
                    </a:lnTo>
                    <a:lnTo>
                      <a:pt x="643" y="203"/>
                    </a:lnTo>
                    <a:lnTo>
                      <a:pt x="643" y="260"/>
                    </a:lnTo>
                    <a:lnTo>
                      <a:pt x="643" y="323"/>
                    </a:lnTo>
                    <a:lnTo>
                      <a:pt x="666" y="375"/>
                    </a:lnTo>
                    <a:lnTo>
                      <a:pt x="730" y="410"/>
                    </a:lnTo>
                    <a:lnTo>
                      <a:pt x="804" y="444"/>
                    </a:lnTo>
                    <a:lnTo>
                      <a:pt x="770" y="554"/>
                    </a:lnTo>
                    <a:lnTo>
                      <a:pt x="580" y="503"/>
                    </a:lnTo>
                    <a:lnTo>
                      <a:pt x="454" y="450"/>
                    </a:lnTo>
                    <a:lnTo>
                      <a:pt x="339" y="416"/>
                    </a:lnTo>
                    <a:lnTo>
                      <a:pt x="241" y="363"/>
                    </a:lnTo>
                    <a:lnTo>
                      <a:pt x="120" y="266"/>
                    </a:lnTo>
                    <a:lnTo>
                      <a:pt x="34" y="173"/>
                    </a:lnTo>
                    <a:lnTo>
                      <a:pt x="22" y="185"/>
                    </a:lnTo>
                    <a:lnTo>
                      <a:pt x="75" y="2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1" name="Oval 59">
                <a:extLst>
                  <a:ext uri="{FF2B5EF4-FFF2-40B4-BE49-F238E27FC236}">
                    <a16:creationId xmlns:a16="http://schemas.microsoft.com/office/drawing/2014/main" id="{1D714831-2C8C-4047-A27F-1F8C375FE21B}"/>
                  </a:ext>
                </a:extLst>
              </p:cNvPr>
              <p:cNvSpPr>
                <a:spLocks noChangeArrowheads="1"/>
              </p:cNvSpPr>
              <p:nvPr/>
            </p:nvSpPr>
            <p:spPr bwMode="auto">
              <a:xfrm rot="-4286940">
                <a:off x="2791" y="1887"/>
                <a:ext cx="141" cy="50"/>
              </a:xfrm>
              <a:prstGeom prst="ellipse">
                <a:avLst/>
              </a:prstGeom>
              <a:solidFill>
                <a:schemeClr val="tx2"/>
              </a:solidFill>
              <a:ln w="12700" cap="sq">
                <a:solidFill>
                  <a:schemeClr val="tx1"/>
                </a:solidFill>
                <a:round/>
                <a:headEnd type="none" w="sm" len="sm"/>
                <a:tailEnd type="none" w="sm" len="sm"/>
              </a:ln>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02" name="Oval 60">
                <a:extLst>
                  <a:ext uri="{FF2B5EF4-FFF2-40B4-BE49-F238E27FC236}">
                    <a16:creationId xmlns:a16="http://schemas.microsoft.com/office/drawing/2014/main" id="{0BA9E0A7-56B4-4BC6-B86D-ADFD6C2A3A2A}"/>
                  </a:ext>
                </a:extLst>
              </p:cNvPr>
              <p:cNvSpPr>
                <a:spLocks noChangeArrowheads="1"/>
              </p:cNvSpPr>
              <p:nvPr/>
            </p:nvSpPr>
            <p:spPr bwMode="auto">
              <a:xfrm rot="-4286940">
                <a:off x="2810" y="1913"/>
                <a:ext cx="81" cy="19"/>
              </a:xfrm>
              <a:prstGeom prst="ellipse">
                <a:avLst/>
              </a:prstGeom>
              <a:solidFill>
                <a:schemeClr val="bg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03" name="Oval 61">
                <a:extLst>
                  <a:ext uri="{FF2B5EF4-FFF2-40B4-BE49-F238E27FC236}">
                    <a16:creationId xmlns:a16="http://schemas.microsoft.com/office/drawing/2014/main" id="{8535527C-50E5-447B-A282-9151C0975430}"/>
                  </a:ext>
                </a:extLst>
              </p:cNvPr>
              <p:cNvSpPr>
                <a:spLocks noChangeArrowheads="1"/>
              </p:cNvSpPr>
              <p:nvPr/>
            </p:nvSpPr>
            <p:spPr bwMode="auto">
              <a:xfrm rot="-4286940">
                <a:off x="2741" y="1887"/>
                <a:ext cx="141" cy="50"/>
              </a:xfrm>
              <a:prstGeom prst="ellipse">
                <a:avLst/>
              </a:prstGeom>
              <a:solidFill>
                <a:schemeClr val="tx2"/>
              </a:solidFill>
              <a:ln w="12700" cap="sq">
                <a:solidFill>
                  <a:schemeClr val="tx1"/>
                </a:solidFill>
                <a:round/>
                <a:headEnd type="none" w="sm" len="sm"/>
                <a:tailEnd type="none" w="sm" len="sm"/>
              </a:ln>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04" name="Oval 62">
                <a:extLst>
                  <a:ext uri="{FF2B5EF4-FFF2-40B4-BE49-F238E27FC236}">
                    <a16:creationId xmlns:a16="http://schemas.microsoft.com/office/drawing/2014/main" id="{5BE5B5FD-AF18-4A6B-AF80-1EA0B418373E}"/>
                  </a:ext>
                </a:extLst>
              </p:cNvPr>
              <p:cNvSpPr>
                <a:spLocks noChangeArrowheads="1"/>
              </p:cNvSpPr>
              <p:nvPr/>
            </p:nvSpPr>
            <p:spPr bwMode="auto">
              <a:xfrm rot="-4286940">
                <a:off x="2760" y="1913"/>
                <a:ext cx="81" cy="19"/>
              </a:xfrm>
              <a:prstGeom prst="ellipse">
                <a:avLst/>
              </a:prstGeom>
              <a:solidFill>
                <a:schemeClr val="bg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lIns="274320" rIns="274320"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sp>
            <p:nvSpPr>
              <p:cNvPr id="12305" name="Oval 63">
                <a:extLst>
                  <a:ext uri="{FF2B5EF4-FFF2-40B4-BE49-F238E27FC236}">
                    <a16:creationId xmlns:a16="http://schemas.microsoft.com/office/drawing/2014/main" id="{01D63227-179A-46D4-AEFB-0CDCE865C626}"/>
                  </a:ext>
                </a:extLst>
              </p:cNvPr>
              <p:cNvSpPr>
                <a:spLocks noChangeArrowheads="1"/>
              </p:cNvSpPr>
              <p:nvPr/>
            </p:nvSpPr>
            <p:spPr bwMode="auto">
              <a:xfrm>
                <a:off x="2687" y="2089"/>
                <a:ext cx="198" cy="85"/>
              </a:xfrm>
              <a:prstGeom prst="ellipse">
                <a:avLst/>
              </a:prstGeom>
              <a:solidFill>
                <a:schemeClr val="bg1"/>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lIns="274320" rIns="274320"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a:spcBef>
                    <a:spcPct val="0"/>
                  </a:spcBef>
                  <a:buFontTx/>
                  <a:buNone/>
                </a:pPr>
                <a:endParaRPr lang="en-CA" altLang="en-US" sz="2400">
                  <a:latin typeface="Arial Rounded MT Bold" panose="020F0704030504030204" pitchFamily="34" charset="0"/>
                </a:endParaRPr>
              </a:p>
            </p:txBody>
          </p:sp>
        </p:grpSp>
        <p:sp>
          <p:nvSpPr>
            <p:cNvPr id="12297" name="Text Box 64">
              <a:extLst>
                <a:ext uri="{FF2B5EF4-FFF2-40B4-BE49-F238E27FC236}">
                  <a16:creationId xmlns:a16="http://schemas.microsoft.com/office/drawing/2014/main" id="{10B1BF61-97E3-4798-8DE8-E322D2EB9C9F}"/>
                </a:ext>
              </a:extLst>
            </p:cNvPr>
            <p:cNvSpPr txBox="1">
              <a:spLocks noChangeArrowheads="1"/>
            </p:cNvSpPr>
            <p:nvPr/>
          </p:nvSpPr>
          <p:spPr bwMode="auto">
            <a:xfrm>
              <a:off x="3517" y="1920"/>
              <a:ext cx="230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mn-lt"/>
                </a:rPr>
                <a:t>Get one friend to </a:t>
              </a:r>
              <a:br>
                <a:rPr lang="en-US" altLang="en-US" dirty="0">
                  <a:latin typeface="+mn-lt"/>
                </a:rPr>
              </a:br>
              <a:r>
                <a:rPr lang="en-US" altLang="en-US" dirty="0">
                  <a:latin typeface="+mn-lt"/>
                </a:rPr>
                <a:t>sort the second half. </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3051C34-7DE7-4A5A-B892-B54BC9EE27EA}"/>
              </a:ext>
            </a:extLst>
          </p:cNvPr>
          <p:cNvSpPr>
            <a:spLocks noGrp="1" noChangeArrowheads="1"/>
          </p:cNvSpPr>
          <p:nvPr>
            <p:ph type="title"/>
          </p:nvPr>
        </p:nvSpPr>
        <p:spPr>
          <a:xfrm>
            <a:off x="685800" y="152400"/>
            <a:ext cx="7772400" cy="1143000"/>
          </a:xfrm>
        </p:spPr>
        <p:txBody>
          <a:bodyPr/>
          <a:lstStyle/>
          <a:p>
            <a:pPr eaLnBrk="1" hangingPunct="1"/>
            <a:r>
              <a:rPr lang="en-US" altLang="en-US"/>
              <a:t>Quick Sort</a:t>
            </a:r>
          </a:p>
        </p:txBody>
      </p:sp>
      <p:grpSp>
        <p:nvGrpSpPr>
          <p:cNvPr id="13315" name="Group 3">
            <a:extLst>
              <a:ext uri="{FF2B5EF4-FFF2-40B4-BE49-F238E27FC236}">
                <a16:creationId xmlns:a16="http://schemas.microsoft.com/office/drawing/2014/main" id="{F4ADD7FE-3915-4DAA-99CF-C3E318ADC59A}"/>
              </a:ext>
            </a:extLst>
          </p:cNvPr>
          <p:cNvGrpSpPr>
            <a:grpSpLocks/>
          </p:cNvGrpSpPr>
          <p:nvPr/>
        </p:nvGrpSpPr>
        <p:grpSpPr bwMode="auto">
          <a:xfrm>
            <a:off x="2133600" y="1752600"/>
            <a:ext cx="457200" cy="914400"/>
            <a:chOff x="2432" y="1328"/>
            <a:chExt cx="906" cy="2075"/>
          </a:xfrm>
        </p:grpSpPr>
        <p:sp>
          <p:nvSpPr>
            <p:cNvPr id="13331" name="Freeform 4">
              <a:extLst>
                <a:ext uri="{FF2B5EF4-FFF2-40B4-BE49-F238E27FC236}">
                  <a16:creationId xmlns:a16="http://schemas.microsoft.com/office/drawing/2014/main" id="{B620C6F7-1D54-42B1-9A7F-396E7802C8D5}"/>
                </a:ext>
              </a:extLst>
            </p:cNvPr>
            <p:cNvSpPr>
              <a:spLocks/>
            </p:cNvSpPr>
            <p:nvPr/>
          </p:nvSpPr>
          <p:spPr bwMode="auto">
            <a:xfrm>
              <a:off x="2594" y="1328"/>
              <a:ext cx="450" cy="433"/>
            </a:xfrm>
            <a:custGeom>
              <a:avLst/>
              <a:gdLst>
                <a:gd name="T0" fmla="*/ 4818 w 410"/>
                <a:gd name="T1" fmla="*/ 857 h 406"/>
                <a:gd name="T2" fmla="*/ 3891 w 410"/>
                <a:gd name="T3" fmla="*/ 306 h 406"/>
                <a:gd name="T4" fmla="*/ 2971 w 410"/>
                <a:gd name="T5" fmla="*/ 0 h 406"/>
                <a:gd name="T6" fmla="*/ 1900 w 410"/>
                <a:gd name="T7" fmla="*/ 0 h 406"/>
                <a:gd name="T8" fmla="*/ 717 w 410"/>
                <a:gd name="T9" fmla="*/ 194 h 406"/>
                <a:gd name="T10" fmla="*/ 165 w 410"/>
                <a:gd name="T11" fmla="*/ 523 h 406"/>
                <a:gd name="T12" fmla="*/ 0 w 410"/>
                <a:gd name="T13" fmla="*/ 974 h 406"/>
                <a:gd name="T14" fmla="*/ 165 w 410"/>
                <a:gd name="T15" fmla="*/ 1563 h 406"/>
                <a:gd name="T16" fmla="*/ 880 w 410"/>
                <a:gd name="T17" fmla="*/ 2244 h 406"/>
                <a:gd name="T18" fmla="*/ 2182 w 410"/>
                <a:gd name="T19" fmla="*/ 2682 h 406"/>
                <a:gd name="T20" fmla="*/ 3166 w 410"/>
                <a:gd name="T21" fmla="*/ 2907 h 406"/>
                <a:gd name="T22" fmla="*/ 4170 w 410"/>
                <a:gd name="T23" fmla="*/ 2988 h 406"/>
                <a:gd name="T24" fmla="*/ 4984 w 410"/>
                <a:gd name="T25" fmla="*/ 2878 h 406"/>
                <a:gd name="T26" fmla="*/ 5425 w 410"/>
                <a:gd name="T27" fmla="*/ 2682 h 406"/>
                <a:gd name="T28" fmla="*/ 5701 w 410"/>
                <a:gd name="T29" fmla="*/ 2244 h 406"/>
                <a:gd name="T30" fmla="*/ 5647 w 410"/>
                <a:gd name="T31" fmla="*/ 1709 h 406"/>
                <a:gd name="T32" fmla="*/ 5334 w 410"/>
                <a:gd name="T33" fmla="*/ 1272 h 406"/>
                <a:gd name="T34" fmla="*/ 7167 w 410"/>
                <a:gd name="T35" fmla="*/ 857 h 406"/>
                <a:gd name="T36" fmla="*/ 7334 w 410"/>
                <a:gd name="T37" fmla="*/ 677 h 406"/>
                <a:gd name="T38" fmla="*/ 7167 w 410"/>
                <a:gd name="T39" fmla="*/ 595 h 406"/>
                <a:gd name="T40" fmla="*/ 5159 w 410"/>
                <a:gd name="T41" fmla="*/ 1080 h 406"/>
                <a:gd name="T42" fmla="*/ 4818 w 410"/>
                <a:gd name="T43" fmla="*/ 857 h 40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0"/>
                <a:gd name="T67" fmla="*/ 0 h 406"/>
                <a:gd name="T68" fmla="*/ 410 w 410"/>
                <a:gd name="T69" fmla="*/ 406 h 40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0" h="406">
                  <a:moveTo>
                    <a:pt x="268" y="117"/>
                  </a:moveTo>
                  <a:lnTo>
                    <a:pt x="217" y="41"/>
                  </a:lnTo>
                  <a:lnTo>
                    <a:pt x="166" y="0"/>
                  </a:lnTo>
                  <a:lnTo>
                    <a:pt x="106" y="0"/>
                  </a:lnTo>
                  <a:lnTo>
                    <a:pt x="40" y="26"/>
                  </a:lnTo>
                  <a:lnTo>
                    <a:pt x="10" y="71"/>
                  </a:lnTo>
                  <a:lnTo>
                    <a:pt x="0" y="132"/>
                  </a:lnTo>
                  <a:lnTo>
                    <a:pt x="10" y="213"/>
                  </a:lnTo>
                  <a:lnTo>
                    <a:pt x="50" y="304"/>
                  </a:lnTo>
                  <a:lnTo>
                    <a:pt x="121" y="365"/>
                  </a:lnTo>
                  <a:lnTo>
                    <a:pt x="176" y="395"/>
                  </a:lnTo>
                  <a:lnTo>
                    <a:pt x="232" y="406"/>
                  </a:lnTo>
                  <a:lnTo>
                    <a:pt x="278" y="390"/>
                  </a:lnTo>
                  <a:lnTo>
                    <a:pt x="303" y="365"/>
                  </a:lnTo>
                  <a:lnTo>
                    <a:pt x="319" y="304"/>
                  </a:lnTo>
                  <a:lnTo>
                    <a:pt x="314" y="233"/>
                  </a:lnTo>
                  <a:lnTo>
                    <a:pt x="298" y="173"/>
                  </a:lnTo>
                  <a:lnTo>
                    <a:pt x="399" y="117"/>
                  </a:lnTo>
                  <a:lnTo>
                    <a:pt x="410" y="92"/>
                  </a:lnTo>
                  <a:lnTo>
                    <a:pt x="399" y="81"/>
                  </a:lnTo>
                  <a:lnTo>
                    <a:pt x="288" y="147"/>
                  </a:lnTo>
                  <a:lnTo>
                    <a:pt x="268" y="11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32" name="Freeform 5">
              <a:extLst>
                <a:ext uri="{FF2B5EF4-FFF2-40B4-BE49-F238E27FC236}">
                  <a16:creationId xmlns:a16="http://schemas.microsoft.com/office/drawing/2014/main" id="{3A0162F2-04A7-4139-B537-08FFD71690EF}"/>
                </a:ext>
              </a:extLst>
            </p:cNvPr>
            <p:cNvSpPr>
              <a:spLocks/>
            </p:cNvSpPr>
            <p:nvPr/>
          </p:nvSpPr>
          <p:spPr bwMode="auto">
            <a:xfrm>
              <a:off x="2432" y="1810"/>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33" name="Freeform 6">
              <a:extLst>
                <a:ext uri="{FF2B5EF4-FFF2-40B4-BE49-F238E27FC236}">
                  <a16:creationId xmlns:a16="http://schemas.microsoft.com/office/drawing/2014/main" id="{2E4F0BCC-34CA-488D-8144-361BDC8CBACD}"/>
                </a:ext>
              </a:extLst>
            </p:cNvPr>
            <p:cNvSpPr>
              <a:spLocks/>
            </p:cNvSpPr>
            <p:nvPr/>
          </p:nvSpPr>
          <p:spPr bwMode="auto">
            <a:xfrm>
              <a:off x="2737" y="1811"/>
              <a:ext cx="339" cy="717"/>
            </a:xfrm>
            <a:custGeom>
              <a:avLst/>
              <a:gdLst>
                <a:gd name="T0" fmla="*/ 4746 w 309"/>
                <a:gd name="T1" fmla="*/ 1517 h 673"/>
                <a:gd name="T2" fmla="*/ 4191 w 309"/>
                <a:gd name="T3" fmla="*/ 617 h 673"/>
                <a:gd name="T4" fmla="*/ 3594 w 309"/>
                <a:gd name="T5" fmla="*/ 183 h 673"/>
                <a:gd name="T6" fmla="*/ 2227 w 309"/>
                <a:gd name="T7" fmla="*/ 0 h 673"/>
                <a:gd name="T8" fmla="*/ 873 w 309"/>
                <a:gd name="T9" fmla="*/ 75 h 673"/>
                <a:gd name="T10" fmla="*/ 262 w 309"/>
                <a:gd name="T11" fmla="*/ 543 h 673"/>
                <a:gd name="T12" fmla="*/ 346 w 309"/>
                <a:gd name="T13" fmla="*/ 1114 h 673"/>
                <a:gd name="T14" fmla="*/ 711 w 309"/>
                <a:gd name="T15" fmla="*/ 2052 h 673"/>
                <a:gd name="T16" fmla="*/ 711 w 309"/>
                <a:gd name="T17" fmla="*/ 2878 h 673"/>
                <a:gd name="T18" fmla="*/ 262 w 309"/>
                <a:gd name="T19" fmla="*/ 3590 h 673"/>
                <a:gd name="T20" fmla="*/ 0 w 309"/>
                <a:gd name="T21" fmla="*/ 3997 h 673"/>
                <a:gd name="T22" fmla="*/ 165 w 309"/>
                <a:gd name="T23" fmla="*/ 4357 h 673"/>
                <a:gd name="T24" fmla="*/ 787 w 309"/>
                <a:gd name="T25" fmla="*/ 4544 h 673"/>
                <a:gd name="T26" fmla="*/ 1636 w 309"/>
                <a:gd name="T27" fmla="*/ 4706 h 673"/>
                <a:gd name="T28" fmla="*/ 2392 w 309"/>
                <a:gd name="T29" fmla="*/ 4792 h 673"/>
                <a:gd name="T30" fmla="*/ 3433 w 309"/>
                <a:gd name="T31" fmla="*/ 4792 h 673"/>
                <a:gd name="T32" fmla="*/ 4577 w 309"/>
                <a:gd name="T33" fmla="*/ 4417 h 673"/>
                <a:gd name="T34" fmla="*/ 5458 w 309"/>
                <a:gd name="T35" fmla="*/ 3663 h 673"/>
                <a:gd name="T36" fmla="*/ 5388 w 309"/>
                <a:gd name="T37" fmla="*/ 2979 h 673"/>
                <a:gd name="T38" fmla="*/ 4846 w 309"/>
                <a:gd name="T39" fmla="*/ 2188 h 673"/>
                <a:gd name="T40" fmla="*/ 4746 w 309"/>
                <a:gd name="T41" fmla="*/ 1517 h 6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673"/>
                <a:gd name="T65" fmla="*/ 309 w 309"/>
                <a:gd name="T66" fmla="*/ 673 h 6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673">
                  <a:moveTo>
                    <a:pt x="269" y="212"/>
                  </a:moveTo>
                  <a:lnTo>
                    <a:pt x="238" y="86"/>
                  </a:lnTo>
                  <a:lnTo>
                    <a:pt x="203" y="25"/>
                  </a:lnTo>
                  <a:lnTo>
                    <a:pt x="126" y="0"/>
                  </a:lnTo>
                  <a:lnTo>
                    <a:pt x="50" y="10"/>
                  </a:lnTo>
                  <a:lnTo>
                    <a:pt x="15" y="76"/>
                  </a:lnTo>
                  <a:lnTo>
                    <a:pt x="20" y="157"/>
                  </a:lnTo>
                  <a:lnTo>
                    <a:pt x="40" y="288"/>
                  </a:lnTo>
                  <a:lnTo>
                    <a:pt x="40" y="404"/>
                  </a:lnTo>
                  <a:lnTo>
                    <a:pt x="15" y="505"/>
                  </a:lnTo>
                  <a:lnTo>
                    <a:pt x="0" y="561"/>
                  </a:lnTo>
                  <a:lnTo>
                    <a:pt x="10" y="612"/>
                  </a:lnTo>
                  <a:lnTo>
                    <a:pt x="45" y="638"/>
                  </a:lnTo>
                  <a:lnTo>
                    <a:pt x="91" y="663"/>
                  </a:lnTo>
                  <a:lnTo>
                    <a:pt x="136" y="673"/>
                  </a:lnTo>
                  <a:lnTo>
                    <a:pt x="193" y="673"/>
                  </a:lnTo>
                  <a:lnTo>
                    <a:pt x="259" y="622"/>
                  </a:lnTo>
                  <a:lnTo>
                    <a:pt x="309" y="515"/>
                  </a:lnTo>
                  <a:lnTo>
                    <a:pt x="304" y="419"/>
                  </a:lnTo>
                  <a:lnTo>
                    <a:pt x="274" y="308"/>
                  </a:lnTo>
                  <a:lnTo>
                    <a:pt x="269" y="2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34" name="Freeform 7">
              <a:extLst>
                <a:ext uri="{FF2B5EF4-FFF2-40B4-BE49-F238E27FC236}">
                  <a16:creationId xmlns:a16="http://schemas.microsoft.com/office/drawing/2014/main" id="{FAE7079F-120B-4ED1-92AF-1CA37495B259}"/>
                </a:ext>
              </a:extLst>
            </p:cNvPr>
            <p:cNvSpPr>
              <a:spLocks/>
            </p:cNvSpPr>
            <p:nvPr/>
          </p:nvSpPr>
          <p:spPr bwMode="auto">
            <a:xfrm>
              <a:off x="2625" y="2365"/>
              <a:ext cx="259" cy="1038"/>
            </a:xfrm>
            <a:custGeom>
              <a:avLst/>
              <a:gdLst>
                <a:gd name="T0" fmla="*/ 4557 w 235"/>
                <a:gd name="T1" fmla="*/ 103 h 973"/>
                <a:gd name="T2" fmla="*/ 3331 w 235"/>
                <a:gd name="T3" fmla="*/ 0 h 973"/>
                <a:gd name="T4" fmla="*/ 2586 w 235"/>
                <a:gd name="T5" fmla="*/ 103 h 973"/>
                <a:gd name="T6" fmla="*/ 2286 w 235"/>
                <a:gd name="T7" fmla="*/ 483 h 973"/>
                <a:gd name="T8" fmla="*/ 2586 w 235"/>
                <a:gd name="T9" fmla="*/ 2561 h 973"/>
                <a:gd name="T10" fmla="*/ 2586 w 235"/>
                <a:gd name="T11" fmla="*/ 3037 h 973"/>
                <a:gd name="T12" fmla="*/ 2191 w 235"/>
                <a:gd name="T13" fmla="*/ 3949 h 973"/>
                <a:gd name="T14" fmla="*/ 2074 w 235"/>
                <a:gd name="T15" fmla="*/ 5001 h 973"/>
                <a:gd name="T16" fmla="*/ 2286 w 235"/>
                <a:gd name="T17" fmla="*/ 5523 h 973"/>
                <a:gd name="T18" fmla="*/ 2074 w 235"/>
                <a:gd name="T19" fmla="*/ 5829 h 973"/>
                <a:gd name="T20" fmla="*/ 624 w 235"/>
                <a:gd name="T21" fmla="*/ 6282 h 973"/>
                <a:gd name="T22" fmla="*/ 0 w 235"/>
                <a:gd name="T23" fmla="*/ 6851 h 973"/>
                <a:gd name="T24" fmla="*/ 132 w 235"/>
                <a:gd name="T25" fmla="*/ 7023 h 973"/>
                <a:gd name="T26" fmla="*/ 1232 w 235"/>
                <a:gd name="T27" fmla="*/ 7221 h 973"/>
                <a:gd name="T28" fmla="*/ 1550 w 235"/>
                <a:gd name="T29" fmla="*/ 7149 h 973"/>
                <a:gd name="T30" fmla="*/ 1650 w 235"/>
                <a:gd name="T31" fmla="*/ 6803 h 973"/>
                <a:gd name="T32" fmla="*/ 1988 w 235"/>
                <a:gd name="T33" fmla="*/ 6331 h 973"/>
                <a:gd name="T34" fmla="*/ 2488 w 235"/>
                <a:gd name="T35" fmla="*/ 6100 h 973"/>
                <a:gd name="T36" fmla="*/ 3107 w 235"/>
                <a:gd name="T37" fmla="*/ 5948 h 973"/>
                <a:gd name="T38" fmla="*/ 3636 w 235"/>
                <a:gd name="T39" fmla="*/ 5754 h 973"/>
                <a:gd name="T40" fmla="*/ 3752 w 235"/>
                <a:gd name="T41" fmla="*/ 5601 h 973"/>
                <a:gd name="T42" fmla="*/ 3424 w 235"/>
                <a:gd name="T43" fmla="*/ 5420 h 973"/>
                <a:gd name="T44" fmla="*/ 3107 w 235"/>
                <a:gd name="T45" fmla="*/ 5302 h 973"/>
                <a:gd name="T46" fmla="*/ 2918 w 235"/>
                <a:gd name="T47" fmla="*/ 4852 h 973"/>
                <a:gd name="T48" fmla="*/ 3107 w 235"/>
                <a:gd name="T49" fmla="*/ 3897 h 973"/>
                <a:gd name="T50" fmla="*/ 3831 w 235"/>
                <a:gd name="T51" fmla="*/ 2817 h 973"/>
                <a:gd name="T52" fmla="*/ 4557 w 235"/>
                <a:gd name="T53" fmla="*/ 1962 h 973"/>
                <a:gd name="T54" fmla="*/ 4772 w 235"/>
                <a:gd name="T55" fmla="*/ 912 h 973"/>
                <a:gd name="T56" fmla="*/ 4557 w 235"/>
                <a:gd name="T57" fmla="*/ 103 h 9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5"/>
                <a:gd name="T88" fmla="*/ 0 h 973"/>
                <a:gd name="T89" fmla="*/ 235 w 235"/>
                <a:gd name="T90" fmla="*/ 973 h 9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5" h="973">
                  <a:moveTo>
                    <a:pt x="223" y="15"/>
                  </a:moveTo>
                  <a:lnTo>
                    <a:pt x="163" y="0"/>
                  </a:lnTo>
                  <a:lnTo>
                    <a:pt x="127" y="15"/>
                  </a:lnTo>
                  <a:lnTo>
                    <a:pt x="112" y="66"/>
                  </a:lnTo>
                  <a:lnTo>
                    <a:pt x="127" y="344"/>
                  </a:lnTo>
                  <a:lnTo>
                    <a:pt x="127" y="410"/>
                  </a:lnTo>
                  <a:lnTo>
                    <a:pt x="107" y="532"/>
                  </a:lnTo>
                  <a:lnTo>
                    <a:pt x="102" y="674"/>
                  </a:lnTo>
                  <a:lnTo>
                    <a:pt x="112" y="745"/>
                  </a:lnTo>
                  <a:lnTo>
                    <a:pt x="102" y="785"/>
                  </a:lnTo>
                  <a:lnTo>
                    <a:pt x="31" y="846"/>
                  </a:lnTo>
                  <a:lnTo>
                    <a:pt x="0" y="922"/>
                  </a:lnTo>
                  <a:lnTo>
                    <a:pt x="6" y="947"/>
                  </a:lnTo>
                  <a:lnTo>
                    <a:pt x="61" y="973"/>
                  </a:lnTo>
                  <a:lnTo>
                    <a:pt x="76" y="962"/>
                  </a:lnTo>
                  <a:lnTo>
                    <a:pt x="82" y="917"/>
                  </a:lnTo>
                  <a:lnTo>
                    <a:pt x="97" y="851"/>
                  </a:lnTo>
                  <a:lnTo>
                    <a:pt x="122" y="821"/>
                  </a:lnTo>
                  <a:lnTo>
                    <a:pt x="152" y="801"/>
                  </a:lnTo>
                  <a:lnTo>
                    <a:pt x="178" y="775"/>
                  </a:lnTo>
                  <a:lnTo>
                    <a:pt x="183" y="755"/>
                  </a:lnTo>
                  <a:lnTo>
                    <a:pt x="168" y="730"/>
                  </a:lnTo>
                  <a:lnTo>
                    <a:pt x="152" y="715"/>
                  </a:lnTo>
                  <a:lnTo>
                    <a:pt x="142" y="653"/>
                  </a:lnTo>
                  <a:lnTo>
                    <a:pt x="152" y="526"/>
                  </a:lnTo>
                  <a:lnTo>
                    <a:pt x="188" y="380"/>
                  </a:lnTo>
                  <a:lnTo>
                    <a:pt x="223" y="263"/>
                  </a:lnTo>
                  <a:lnTo>
                    <a:pt x="235" y="122"/>
                  </a:lnTo>
                  <a:lnTo>
                    <a:pt x="223"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35" name="Freeform 8">
              <a:extLst>
                <a:ext uri="{FF2B5EF4-FFF2-40B4-BE49-F238E27FC236}">
                  <a16:creationId xmlns:a16="http://schemas.microsoft.com/office/drawing/2014/main" id="{3301C874-595C-4F58-8426-EA2C886541D7}"/>
                </a:ext>
              </a:extLst>
            </p:cNvPr>
            <p:cNvSpPr>
              <a:spLocks/>
            </p:cNvSpPr>
            <p:nvPr/>
          </p:nvSpPr>
          <p:spPr bwMode="auto">
            <a:xfrm>
              <a:off x="2906" y="2365"/>
              <a:ext cx="422" cy="876"/>
            </a:xfrm>
            <a:custGeom>
              <a:avLst/>
              <a:gdLst>
                <a:gd name="T0" fmla="*/ 2352 w 384"/>
                <a:gd name="T1" fmla="*/ 912 h 821"/>
                <a:gd name="T2" fmla="*/ 2151 w 384"/>
                <a:gd name="T3" fmla="*/ 297 h 821"/>
                <a:gd name="T4" fmla="*/ 1318 w 384"/>
                <a:gd name="T5" fmla="*/ 0 h 821"/>
                <a:gd name="T6" fmla="*/ 5 w 384"/>
                <a:gd name="T7" fmla="*/ 5 h 821"/>
                <a:gd name="T8" fmla="*/ 0 w 384"/>
                <a:gd name="T9" fmla="*/ 297 h 821"/>
                <a:gd name="T10" fmla="*/ 5 w 384"/>
                <a:gd name="T11" fmla="*/ 874 h 821"/>
                <a:gd name="T12" fmla="*/ 734 w 384"/>
                <a:gd name="T13" fmla="*/ 1740 h 821"/>
                <a:gd name="T14" fmla="*/ 1257 w 384"/>
                <a:gd name="T15" fmla="*/ 2387 h 821"/>
                <a:gd name="T16" fmla="*/ 1772 w 384"/>
                <a:gd name="T17" fmla="*/ 3245 h 821"/>
                <a:gd name="T18" fmla="*/ 1957 w 384"/>
                <a:gd name="T19" fmla="*/ 3997 h 821"/>
                <a:gd name="T20" fmla="*/ 1957 w 384"/>
                <a:gd name="T21" fmla="*/ 4600 h 821"/>
                <a:gd name="T22" fmla="*/ 1695 w 384"/>
                <a:gd name="T23" fmla="*/ 5069 h 821"/>
                <a:gd name="T24" fmla="*/ 1417 w 384"/>
                <a:gd name="T25" fmla="*/ 5222 h 821"/>
                <a:gd name="T26" fmla="*/ 1417 w 384"/>
                <a:gd name="T27" fmla="*/ 5363 h 821"/>
                <a:gd name="T28" fmla="*/ 1772 w 384"/>
                <a:gd name="T29" fmla="*/ 5592 h 821"/>
                <a:gd name="T30" fmla="*/ 2445 w 384"/>
                <a:gd name="T31" fmla="*/ 5665 h 821"/>
                <a:gd name="T32" fmla="*/ 3483 w 384"/>
                <a:gd name="T33" fmla="*/ 5665 h 821"/>
                <a:gd name="T34" fmla="*/ 5377 w 384"/>
                <a:gd name="T35" fmla="*/ 5859 h 821"/>
                <a:gd name="T36" fmla="*/ 5930 w 384"/>
                <a:gd name="T37" fmla="*/ 6132 h 821"/>
                <a:gd name="T38" fmla="*/ 6810 w 384"/>
                <a:gd name="T39" fmla="*/ 5967 h 821"/>
                <a:gd name="T40" fmla="*/ 7162 w 384"/>
                <a:gd name="T41" fmla="*/ 5592 h 821"/>
                <a:gd name="T42" fmla="*/ 6810 w 384"/>
                <a:gd name="T43" fmla="*/ 5451 h 821"/>
                <a:gd name="T44" fmla="*/ 5176 w 384"/>
                <a:gd name="T45" fmla="*/ 5363 h 821"/>
                <a:gd name="T46" fmla="*/ 3384 w 384"/>
                <a:gd name="T47" fmla="*/ 5363 h 821"/>
                <a:gd name="T48" fmla="*/ 2624 w 384"/>
                <a:gd name="T49" fmla="*/ 5329 h 821"/>
                <a:gd name="T50" fmla="*/ 2445 w 384"/>
                <a:gd name="T51" fmla="*/ 5109 h 821"/>
                <a:gd name="T52" fmla="*/ 2624 w 384"/>
                <a:gd name="T53" fmla="*/ 4680 h 821"/>
                <a:gd name="T54" fmla="*/ 2742 w 384"/>
                <a:gd name="T55" fmla="*/ 3967 h 821"/>
                <a:gd name="T56" fmla="*/ 2546 w 384"/>
                <a:gd name="T57" fmla="*/ 3166 h 821"/>
                <a:gd name="T58" fmla="*/ 2250 w 384"/>
                <a:gd name="T59" fmla="*/ 2114 h 821"/>
                <a:gd name="T60" fmla="*/ 2352 w 384"/>
                <a:gd name="T61" fmla="*/ 1210 h 821"/>
                <a:gd name="T62" fmla="*/ 2352 w 384"/>
                <a:gd name="T63" fmla="*/ 912 h 8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4"/>
                <a:gd name="T97" fmla="*/ 0 h 821"/>
                <a:gd name="T98" fmla="*/ 384 w 384"/>
                <a:gd name="T99" fmla="*/ 821 h 8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4" h="821">
                  <a:moveTo>
                    <a:pt x="126" y="122"/>
                  </a:moveTo>
                  <a:lnTo>
                    <a:pt x="116" y="40"/>
                  </a:lnTo>
                  <a:lnTo>
                    <a:pt x="71" y="0"/>
                  </a:lnTo>
                  <a:lnTo>
                    <a:pt x="5" y="5"/>
                  </a:lnTo>
                  <a:lnTo>
                    <a:pt x="0" y="40"/>
                  </a:lnTo>
                  <a:lnTo>
                    <a:pt x="5" y="117"/>
                  </a:lnTo>
                  <a:lnTo>
                    <a:pt x="40" y="233"/>
                  </a:lnTo>
                  <a:lnTo>
                    <a:pt x="66" y="319"/>
                  </a:lnTo>
                  <a:lnTo>
                    <a:pt x="96" y="435"/>
                  </a:lnTo>
                  <a:lnTo>
                    <a:pt x="106" y="536"/>
                  </a:lnTo>
                  <a:lnTo>
                    <a:pt x="106" y="617"/>
                  </a:lnTo>
                  <a:lnTo>
                    <a:pt x="91" y="679"/>
                  </a:lnTo>
                  <a:lnTo>
                    <a:pt x="76" y="699"/>
                  </a:lnTo>
                  <a:lnTo>
                    <a:pt x="76" y="719"/>
                  </a:lnTo>
                  <a:lnTo>
                    <a:pt x="96" y="750"/>
                  </a:lnTo>
                  <a:lnTo>
                    <a:pt x="131" y="760"/>
                  </a:lnTo>
                  <a:lnTo>
                    <a:pt x="187" y="760"/>
                  </a:lnTo>
                  <a:lnTo>
                    <a:pt x="288" y="785"/>
                  </a:lnTo>
                  <a:lnTo>
                    <a:pt x="318" y="821"/>
                  </a:lnTo>
                  <a:lnTo>
                    <a:pt x="364" y="800"/>
                  </a:lnTo>
                  <a:lnTo>
                    <a:pt x="384" y="750"/>
                  </a:lnTo>
                  <a:lnTo>
                    <a:pt x="364" y="730"/>
                  </a:lnTo>
                  <a:lnTo>
                    <a:pt x="278" y="719"/>
                  </a:lnTo>
                  <a:lnTo>
                    <a:pt x="182" y="719"/>
                  </a:lnTo>
                  <a:lnTo>
                    <a:pt x="141" y="714"/>
                  </a:lnTo>
                  <a:lnTo>
                    <a:pt x="131" y="684"/>
                  </a:lnTo>
                  <a:lnTo>
                    <a:pt x="141" y="627"/>
                  </a:lnTo>
                  <a:lnTo>
                    <a:pt x="147" y="531"/>
                  </a:lnTo>
                  <a:lnTo>
                    <a:pt x="136" y="425"/>
                  </a:lnTo>
                  <a:lnTo>
                    <a:pt x="121" y="284"/>
                  </a:lnTo>
                  <a:lnTo>
                    <a:pt x="126" y="162"/>
                  </a:lnTo>
                  <a:lnTo>
                    <a:pt x="126" y="12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3336" name="Freeform 9">
              <a:extLst>
                <a:ext uri="{FF2B5EF4-FFF2-40B4-BE49-F238E27FC236}">
                  <a16:creationId xmlns:a16="http://schemas.microsoft.com/office/drawing/2014/main" id="{6E1AD0BA-81B7-4A2D-8ABB-F3C2A3B05574}"/>
                </a:ext>
              </a:extLst>
            </p:cNvPr>
            <p:cNvSpPr>
              <a:spLocks/>
            </p:cNvSpPr>
            <p:nvPr/>
          </p:nvSpPr>
          <p:spPr bwMode="auto">
            <a:xfrm rot="10800000" flipV="1">
              <a:off x="2976" y="1824"/>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3316" name="Freeform 10">
            <a:extLst>
              <a:ext uri="{FF2B5EF4-FFF2-40B4-BE49-F238E27FC236}">
                <a16:creationId xmlns:a16="http://schemas.microsoft.com/office/drawing/2014/main" id="{1E56F163-94BA-401D-BB40-71397C4C681D}"/>
              </a:ext>
            </a:extLst>
          </p:cNvPr>
          <p:cNvSpPr>
            <a:spLocks/>
          </p:cNvSpPr>
          <p:nvPr/>
        </p:nvSpPr>
        <p:spPr bwMode="auto">
          <a:xfrm>
            <a:off x="3962400" y="1354138"/>
            <a:ext cx="977900" cy="1770062"/>
          </a:xfrm>
          <a:custGeom>
            <a:avLst/>
            <a:gdLst>
              <a:gd name="T0" fmla="*/ 0 w 616"/>
              <a:gd name="T1" fmla="*/ 2147483646 h 1115"/>
              <a:gd name="T2" fmla="*/ 2147483646 w 616"/>
              <a:gd name="T3" fmla="*/ 2147483646 h 1115"/>
              <a:gd name="T4" fmla="*/ 2147483646 w 616"/>
              <a:gd name="T5" fmla="*/ 2147483646 h 1115"/>
              <a:gd name="T6" fmla="*/ 2147483646 w 616"/>
              <a:gd name="T7" fmla="*/ 0 h 1115"/>
              <a:gd name="T8" fmla="*/ 0 60000 65536"/>
              <a:gd name="T9" fmla="*/ 0 60000 65536"/>
              <a:gd name="T10" fmla="*/ 0 60000 65536"/>
              <a:gd name="T11" fmla="*/ 0 60000 65536"/>
              <a:gd name="T12" fmla="*/ 0 w 616"/>
              <a:gd name="T13" fmla="*/ 0 h 1115"/>
              <a:gd name="T14" fmla="*/ 616 w 616"/>
              <a:gd name="T15" fmla="*/ 1115 h 1115"/>
            </a:gdLst>
            <a:ahLst/>
            <a:cxnLst>
              <a:cxn ang="T8">
                <a:pos x="T0" y="T1"/>
              </a:cxn>
              <a:cxn ang="T9">
                <a:pos x="T2" y="T3"/>
              </a:cxn>
              <a:cxn ang="T10">
                <a:pos x="T4" y="T5"/>
              </a:cxn>
              <a:cxn ang="T11">
                <a:pos x="T6" y="T7"/>
              </a:cxn>
            </a:cxnLst>
            <a:rect l="T12" t="T13" r="T14" b="T15"/>
            <a:pathLst>
              <a:path w="616" h="1115">
                <a:moveTo>
                  <a:pt x="0" y="1115"/>
                </a:moveTo>
                <a:cubicBezTo>
                  <a:pt x="56" y="971"/>
                  <a:pt x="112" y="827"/>
                  <a:pt x="192" y="731"/>
                </a:cubicBezTo>
                <a:cubicBezTo>
                  <a:pt x="272" y="635"/>
                  <a:pt x="409" y="661"/>
                  <a:pt x="480" y="539"/>
                </a:cubicBezTo>
                <a:cubicBezTo>
                  <a:pt x="551" y="417"/>
                  <a:pt x="588" y="112"/>
                  <a:pt x="616" y="0"/>
                </a:cubicBezTo>
              </a:path>
            </a:pathLst>
          </a:custGeom>
          <a:noFill/>
          <a:ln w="38100">
            <a:solidFill>
              <a:srgbClr val="FF9999"/>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nvGrpSpPr>
          <p:cNvPr id="13317" name="Group 11">
            <a:extLst>
              <a:ext uri="{FF2B5EF4-FFF2-40B4-BE49-F238E27FC236}">
                <a16:creationId xmlns:a16="http://schemas.microsoft.com/office/drawing/2014/main" id="{01FB9B71-5E5A-4018-BD87-7C0DFF5EDC04}"/>
              </a:ext>
            </a:extLst>
          </p:cNvPr>
          <p:cNvGrpSpPr>
            <a:grpSpLocks/>
          </p:cNvGrpSpPr>
          <p:nvPr/>
        </p:nvGrpSpPr>
        <p:grpSpPr bwMode="auto">
          <a:xfrm>
            <a:off x="2743200" y="1524000"/>
            <a:ext cx="1905000" cy="533400"/>
            <a:chOff x="3072" y="3360"/>
            <a:chExt cx="2352" cy="336"/>
          </a:xfrm>
        </p:grpSpPr>
        <p:sp>
          <p:nvSpPr>
            <p:cNvPr id="13329" name="Text Box 12">
              <a:extLst>
                <a:ext uri="{FF2B5EF4-FFF2-40B4-BE49-F238E27FC236}">
                  <a16:creationId xmlns:a16="http://schemas.microsoft.com/office/drawing/2014/main" id="{264918B3-85C5-44D1-A34D-D01459F21147}"/>
                </a:ext>
              </a:extLst>
            </p:cNvPr>
            <p:cNvSpPr txBox="1">
              <a:spLocks noChangeArrowheads="1"/>
            </p:cNvSpPr>
            <p:nvPr/>
          </p:nvSpPr>
          <p:spPr bwMode="auto">
            <a:xfrm>
              <a:off x="3105" y="3408"/>
              <a:ext cx="2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14,23,25,30,31</a:t>
              </a:r>
              <a:endParaRPr lang="en-CA" altLang="en-US" sz="2000">
                <a:solidFill>
                  <a:srgbClr val="33CC33"/>
                </a:solidFill>
                <a:latin typeface="Tahoma" panose="020B0604030504040204" pitchFamily="34" charset="0"/>
              </a:endParaRPr>
            </a:p>
          </p:txBody>
        </p:sp>
        <p:sp>
          <p:nvSpPr>
            <p:cNvPr id="13330" name="Rectangle 13">
              <a:extLst>
                <a:ext uri="{FF2B5EF4-FFF2-40B4-BE49-F238E27FC236}">
                  <a16:creationId xmlns:a16="http://schemas.microsoft.com/office/drawing/2014/main" id="{2FFE4F19-946D-4CA0-8190-E13F6F613265}"/>
                </a:ext>
              </a:extLst>
            </p:cNvPr>
            <p:cNvSpPr>
              <a:spLocks noChangeArrowheads="1"/>
            </p:cNvSpPr>
            <p:nvPr/>
          </p:nvSpPr>
          <p:spPr bwMode="auto">
            <a:xfrm>
              <a:off x="3072" y="3360"/>
              <a:ext cx="2352" cy="336"/>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grpSp>
      <p:grpSp>
        <p:nvGrpSpPr>
          <p:cNvPr id="13318" name="Group 14">
            <a:extLst>
              <a:ext uri="{FF2B5EF4-FFF2-40B4-BE49-F238E27FC236}">
                <a16:creationId xmlns:a16="http://schemas.microsoft.com/office/drawing/2014/main" id="{4CF2F9BF-1F84-4738-A4FE-350EB39A916A}"/>
              </a:ext>
            </a:extLst>
          </p:cNvPr>
          <p:cNvGrpSpPr>
            <a:grpSpLocks/>
          </p:cNvGrpSpPr>
          <p:nvPr/>
        </p:nvGrpSpPr>
        <p:grpSpPr bwMode="auto">
          <a:xfrm>
            <a:off x="4800600" y="2339975"/>
            <a:ext cx="1543050" cy="555625"/>
            <a:chOff x="3072" y="3360"/>
            <a:chExt cx="2352" cy="336"/>
          </a:xfrm>
        </p:grpSpPr>
        <p:sp>
          <p:nvSpPr>
            <p:cNvPr id="13327" name="Text Box 15">
              <a:extLst>
                <a:ext uri="{FF2B5EF4-FFF2-40B4-BE49-F238E27FC236}">
                  <a16:creationId xmlns:a16="http://schemas.microsoft.com/office/drawing/2014/main" id="{790322C6-A0CA-465C-A3FB-2E158D5085DE}"/>
                </a:ext>
              </a:extLst>
            </p:cNvPr>
            <p:cNvSpPr txBox="1">
              <a:spLocks noChangeArrowheads="1"/>
            </p:cNvSpPr>
            <p:nvPr/>
          </p:nvSpPr>
          <p:spPr bwMode="auto">
            <a:xfrm>
              <a:off x="3106" y="3408"/>
              <a:ext cx="2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CA" altLang="en-US" sz="2000">
                  <a:solidFill>
                    <a:srgbClr val="33CC33"/>
                  </a:solidFill>
                  <a:latin typeface="Tahoma" panose="020B0604030504040204" pitchFamily="34" charset="0"/>
                </a:rPr>
                <a:t>62,79,98,88</a:t>
              </a:r>
            </a:p>
          </p:txBody>
        </p:sp>
        <p:sp>
          <p:nvSpPr>
            <p:cNvPr id="13328" name="Rectangle 16">
              <a:extLst>
                <a:ext uri="{FF2B5EF4-FFF2-40B4-BE49-F238E27FC236}">
                  <a16:creationId xmlns:a16="http://schemas.microsoft.com/office/drawing/2014/main" id="{26F70293-E7F0-4BA0-A849-2594AFA2FDE4}"/>
                </a:ext>
              </a:extLst>
            </p:cNvPr>
            <p:cNvSpPr>
              <a:spLocks noChangeArrowheads="1"/>
            </p:cNvSpPr>
            <p:nvPr/>
          </p:nvSpPr>
          <p:spPr bwMode="auto">
            <a:xfrm>
              <a:off x="3072" y="3360"/>
              <a:ext cx="2352" cy="336"/>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grpSp>
      <p:grpSp>
        <p:nvGrpSpPr>
          <p:cNvPr id="13319" name="Group 17">
            <a:extLst>
              <a:ext uri="{FF2B5EF4-FFF2-40B4-BE49-F238E27FC236}">
                <a16:creationId xmlns:a16="http://schemas.microsoft.com/office/drawing/2014/main" id="{771A1045-E1B7-4B5E-B26D-6A218EB0759D}"/>
              </a:ext>
            </a:extLst>
          </p:cNvPr>
          <p:cNvGrpSpPr>
            <a:grpSpLocks/>
          </p:cNvGrpSpPr>
          <p:nvPr/>
        </p:nvGrpSpPr>
        <p:grpSpPr bwMode="auto">
          <a:xfrm>
            <a:off x="4492625" y="1958975"/>
            <a:ext cx="460375" cy="555625"/>
            <a:chOff x="2982" y="3360"/>
            <a:chExt cx="2821" cy="336"/>
          </a:xfrm>
        </p:grpSpPr>
        <p:sp>
          <p:nvSpPr>
            <p:cNvPr id="13325" name="Text Box 18">
              <a:extLst>
                <a:ext uri="{FF2B5EF4-FFF2-40B4-BE49-F238E27FC236}">
                  <a16:creationId xmlns:a16="http://schemas.microsoft.com/office/drawing/2014/main" id="{37021DF8-200F-4C00-8B3D-0697FDF1C4AE}"/>
                </a:ext>
              </a:extLst>
            </p:cNvPr>
            <p:cNvSpPr txBox="1">
              <a:spLocks noChangeArrowheads="1"/>
            </p:cNvSpPr>
            <p:nvPr/>
          </p:nvSpPr>
          <p:spPr bwMode="auto">
            <a:xfrm>
              <a:off x="2982" y="3408"/>
              <a:ext cx="28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CA" altLang="en-US" sz="2000">
                  <a:solidFill>
                    <a:srgbClr val="33CC33"/>
                  </a:solidFill>
                  <a:latin typeface="Tahoma" panose="020B0604030504040204" pitchFamily="34" charset="0"/>
                </a:rPr>
                <a:t>52</a:t>
              </a:r>
            </a:p>
          </p:txBody>
        </p:sp>
        <p:sp>
          <p:nvSpPr>
            <p:cNvPr id="13326" name="Rectangle 19">
              <a:extLst>
                <a:ext uri="{FF2B5EF4-FFF2-40B4-BE49-F238E27FC236}">
                  <a16:creationId xmlns:a16="http://schemas.microsoft.com/office/drawing/2014/main" id="{6427DDA8-27EB-46FF-9452-05625CE65054}"/>
                </a:ext>
              </a:extLst>
            </p:cNvPr>
            <p:cNvSpPr>
              <a:spLocks noChangeArrowheads="1"/>
            </p:cNvSpPr>
            <p:nvPr/>
          </p:nvSpPr>
          <p:spPr bwMode="auto">
            <a:xfrm>
              <a:off x="3072" y="3360"/>
              <a:ext cx="2352" cy="336"/>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grpSp>
      <p:grpSp>
        <p:nvGrpSpPr>
          <p:cNvPr id="6" name="Group 20">
            <a:extLst>
              <a:ext uri="{FF2B5EF4-FFF2-40B4-BE49-F238E27FC236}">
                <a16:creationId xmlns:a16="http://schemas.microsoft.com/office/drawing/2014/main" id="{927C8284-6DD3-4833-AFFC-2167B614A120}"/>
              </a:ext>
            </a:extLst>
          </p:cNvPr>
          <p:cNvGrpSpPr>
            <a:grpSpLocks/>
          </p:cNvGrpSpPr>
          <p:nvPr/>
        </p:nvGrpSpPr>
        <p:grpSpPr bwMode="auto">
          <a:xfrm>
            <a:off x="1508125" y="3524250"/>
            <a:ext cx="6735763" cy="1809750"/>
            <a:chOff x="950" y="2220"/>
            <a:chExt cx="3563" cy="1140"/>
          </a:xfrm>
        </p:grpSpPr>
        <p:sp>
          <p:nvSpPr>
            <p:cNvPr id="13321" name="Text Box 21">
              <a:extLst>
                <a:ext uri="{FF2B5EF4-FFF2-40B4-BE49-F238E27FC236}">
                  <a16:creationId xmlns:a16="http://schemas.microsoft.com/office/drawing/2014/main" id="{F21B141F-9E45-4595-B712-2C674B10DAF3}"/>
                </a:ext>
              </a:extLst>
            </p:cNvPr>
            <p:cNvSpPr txBox="1">
              <a:spLocks noChangeArrowheads="1"/>
            </p:cNvSpPr>
            <p:nvPr/>
          </p:nvSpPr>
          <p:spPr bwMode="auto">
            <a:xfrm>
              <a:off x="950" y="2220"/>
              <a:ext cx="35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mn-lt"/>
                </a:rPr>
                <a:t>Glue pieces together. (No real work)</a:t>
              </a:r>
            </a:p>
          </p:txBody>
        </p:sp>
        <p:grpSp>
          <p:nvGrpSpPr>
            <p:cNvPr id="13322" name="Group 22">
              <a:extLst>
                <a:ext uri="{FF2B5EF4-FFF2-40B4-BE49-F238E27FC236}">
                  <a16:creationId xmlns:a16="http://schemas.microsoft.com/office/drawing/2014/main" id="{5C2B10AD-407F-4084-A27A-7C389F18C9E4}"/>
                </a:ext>
              </a:extLst>
            </p:cNvPr>
            <p:cNvGrpSpPr>
              <a:grpSpLocks/>
            </p:cNvGrpSpPr>
            <p:nvPr/>
          </p:nvGrpSpPr>
          <p:grpSpPr bwMode="auto">
            <a:xfrm>
              <a:off x="2064" y="3024"/>
              <a:ext cx="2352" cy="336"/>
              <a:chOff x="3072" y="3360"/>
              <a:chExt cx="2352" cy="336"/>
            </a:xfrm>
          </p:grpSpPr>
          <p:sp>
            <p:nvSpPr>
              <p:cNvPr id="13323" name="Text Box 23">
                <a:extLst>
                  <a:ext uri="{FF2B5EF4-FFF2-40B4-BE49-F238E27FC236}">
                    <a16:creationId xmlns:a16="http://schemas.microsoft.com/office/drawing/2014/main" id="{4D0C3BA2-D2C5-4FCB-91B1-362AB10E50AE}"/>
                  </a:ext>
                </a:extLst>
              </p:cNvPr>
              <p:cNvSpPr txBox="1">
                <a:spLocks noChangeArrowheads="1"/>
              </p:cNvSpPr>
              <p:nvPr/>
            </p:nvSpPr>
            <p:spPr bwMode="auto">
              <a:xfrm>
                <a:off x="3106" y="3408"/>
                <a:ext cx="2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14,23,25,30,31,52,62,79,88,98</a:t>
                </a:r>
                <a:endParaRPr lang="en-CA" altLang="en-US" sz="2000">
                  <a:solidFill>
                    <a:srgbClr val="33CC33"/>
                  </a:solidFill>
                  <a:latin typeface="Tahoma" panose="020B0604030504040204" pitchFamily="34" charset="0"/>
                </a:endParaRPr>
              </a:p>
            </p:txBody>
          </p:sp>
          <p:sp>
            <p:nvSpPr>
              <p:cNvPr id="13324" name="Rectangle 24">
                <a:extLst>
                  <a:ext uri="{FF2B5EF4-FFF2-40B4-BE49-F238E27FC236}">
                    <a16:creationId xmlns:a16="http://schemas.microsoft.com/office/drawing/2014/main" id="{39C9BBD3-393D-4B36-9761-F478CE5A21F7}"/>
                  </a:ext>
                </a:extLst>
              </p:cNvPr>
              <p:cNvSpPr>
                <a:spLocks noChangeArrowheads="1"/>
              </p:cNvSpPr>
              <p:nvPr/>
            </p:nvSpPr>
            <p:spPr bwMode="auto">
              <a:xfrm>
                <a:off x="3072" y="3360"/>
                <a:ext cx="2352" cy="336"/>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IE" altLang="en-US" sz="2400">
                  <a:latin typeface="Times New Roman" panose="02020603050405020304" pitchFamily="18" charset="0"/>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186F3458-50E6-4D01-BBE8-DFE3F619CC02}"/>
              </a:ext>
            </a:extLst>
          </p:cNvPr>
          <p:cNvSpPr>
            <a:spLocks noGrp="1" noChangeArrowheads="1"/>
          </p:cNvSpPr>
          <p:nvPr>
            <p:ph type="title"/>
          </p:nvPr>
        </p:nvSpPr>
        <p:spPr>
          <a:xfrm>
            <a:off x="630936" y="548640"/>
            <a:ext cx="2700645" cy="5431536"/>
          </a:xfrm>
        </p:spPr>
        <p:txBody>
          <a:bodyPr>
            <a:normAutofit/>
          </a:bodyPr>
          <a:lstStyle/>
          <a:p>
            <a:pPr eaLnBrk="1" hangingPunct="1"/>
            <a:r>
              <a:rPr lang="en-GB" altLang="en-US" sz="4700" b="1">
                <a:cs typeface="Times New Roman" panose="02020603050405020304" pitchFamily="18" charset="0"/>
              </a:rPr>
              <a:t>Quicksort</a:t>
            </a:r>
          </a:p>
        </p:txBody>
      </p:sp>
      <p:sp>
        <p:nvSpPr>
          <p:cNvPr id="7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9" name="Rectangle 3">
            <a:extLst>
              <a:ext uri="{FF2B5EF4-FFF2-40B4-BE49-F238E27FC236}">
                <a16:creationId xmlns:a16="http://schemas.microsoft.com/office/drawing/2014/main" id="{6E788F2D-331F-4609-B008-61F362017999}"/>
              </a:ext>
            </a:extLst>
          </p:cNvPr>
          <p:cNvSpPr>
            <a:spLocks noGrp="1" noChangeArrowheads="1"/>
          </p:cNvSpPr>
          <p:nvPr>
            <p:ph type="body" idx="1"/>
          </p:nvPr>
        </p:nvSpPr>
        <p:spPr>
          <a:xfrm>
            <a:off x="3704801" y="552091"/>
            <a:ext cx="5245970" cy="5431536"/>
          </a:xfrm>
        </p:spPr>
        <p:txBody>
          <a:bodyPr anchor="ctr">
            <a:normAutofit/>
          </a:bodyPr>
          <a:lstStyle/>
          <a:p>
            <a:pPr marL="0" indent="0" eaLnBrk="1" hangingPunct="1">
              <a:buNone/>
            </a:pPr>
            <a:r>
              <a:rPr lang="en-GB" altLang="en-US" sz="2400" dirty="0">
                <a:cs typeface="Times New Roman" panose="02020603050405020304" pitchFamily="18" charset="0"/>
              </a:rPr>
              <a:t>This correctly positions the pivot and divides the list into 2 smaller sub</a:t>
            </a:r>
            <a:r>
              <a:rPr lang="en-IE" altLang="en-US" sz="2400" dirty="0">
                <a:cs typeface="Times New Roman" panose="02020603050405020304" pitchFamily="18" charset="0"/>
              </a:rPr>
              <a:t>-</a:t>
            </a:r>
            <a:r>
              <a:rPr lang="en-GB" altLang="en-US" sz="2400" dirty="0">
                <a:cs typeface="Times New Roman" panose="02020603050405020304" pitchFamily="18" charset="0"/>
              </a:rPr>
              <a:t>lists, each of which may</a:t>
            </a:r>
            <a:r>
              <a:rPr lang="en-IE" altLang="en-US" sz="2400" dirty="0">
                <a:cs typeface="Times New Roman" panose="02020603050405020304" pitchFamily="18" charset="0"/>
              </a:rPr>
              <a:t> </a:t>
            </a:r>
            <a:r>
              <a:rPr lang="en-GB" altLang="en-US" sz="2400" dirty="0">
                <a:cs typeface="Times New Roman" panose="02020603050405020304" pitchFamily="18" charset="0"/>
              </a:rPr>
              <a:t>be sorted independently in the same way. </a:t>
            </a:r>
          </a:p>
          <a:p>
            <a:pPr marL="0" indent="0" eaLnBrk="1" hangingPunct="1">
              <a:buNone/>
            </a:pPr>
            <a:endParaRPr lang="en-IE" altLang="en-US" sz="2400" dirty="0">
              <a:cs typeface="Times New Roman" panose="02020603050405020304" pitchFamily="18" charset="0"/>
            </a:endParaRPr>
          </a:p>
          <a:p>
            <a:pPr marL="0" indent="0" eaLnBrk="1" hangingPunct="1">
              <a:buNone/>
            </a:pPr>
            <a:r>
              <a:rPr lang="en-GB" altLang="en-US" sz="2400" dirty="0">
                <a:cs typeface="Times New Roman" panose="02020603050405020304" pitchFamily="18" charset="0"/>
              </a:rPr>
              <a:t>The sorting problem is said to have been </a:t>
            </a:r>
            <a:r>
              <a:rPr lang="en-GB" altLang="en-US" sz="2400" b="1" dirty="0">
                <a:cs typeface="Times New Roman" panose="02020603050405020304" pitchFamily="18" charset="0"/>
              </a:rPr>
              <a:t>partitioned</a:t>
            </a:r>
            <a:r>
              <a:rPr lang="en-GB" altLang="en-US" sz="2400" dirty="0">
                <a:cs typeface="Times New Roman" panose="02020603050405020304" pitchFamily="18" charset="0"/>
              </a:rPr>
              <a:t>. This divide and conquer strategy leads naturally to a recursive sorting algorithm.</a:t>
            </a:r>
            <a:endParaRPr lang="en-GB" altLang="en-US" sz="2400"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AED9F9E-A84A-4042-A279-AF17029BFABD}"/>
              </a:ext>
            </a:extLst>
          </p:cNvPr>
          <p:cNvSpPr>
            <a:spLocks noGrp="1" noChangeArrowheads="1"/>
          </p:cNvSpPr>
          <p:nvPr>
            <p:ph type="title"/>
          </p:nvPr>
        </p:nvSpPr>
        <p:spPr/>
        <p:txBody>
          <a:bodyPr/>
          <a:lstStyle/>
          <a:p>
            <a:pPr eaLnBrk="1" hangingPunct="1"/>
            <a:r>
              <a:rPr lang="en-GB" altLang="en-US" b="1">
                <a:cs typeface="Times New Roman" panose="02020603050405020304" pitchFamily="18" charset="0"/>
              </a:rPr>
              <a:t>Quicksort</a:t>
            </a:r>
          </a:p>
        </p:txBody>
      </p:sp>
      <p:sp>
        <p:nvSpPr>
          <p:cNvPr id="15363" name="Rectangle 3">
            <a:extLst>
              <a:ext uri="{FF2B5EF4-FFF2-40B4-BE49-F238E27FC236}">
                <a16:creationId xmlns:a16="http://schemas.microsoft.com/office/drawing/2014/main" id="{80E27769-88E6-45B6-912C-7CCEBB3A5B99}"/>
              </a:ext>
            </a:extLst>
          </p:cNvPr>
          <p:cNvSpPr>
            <a:spLocks noGrp="1" noChangeArrowheads="1"/>
          </p:cNvSpPr>
          <p:nvPr>
            <p:ph type="body" idx="1"/>
          </p:nvPr>
        </p:nvSpPr>
        <p:spPr>
          <a:xfrm>
            <a:off x="323850" y="1989138"/>
            <a:ext cx="8458200" cy="4114800"/>
          </a:xfrm>
        </p:spPr>
        <p:txBody>
          <a:bodyPr/>
          <a:lstStyle/>
          <a:p>
            <a:pPr marL="609600" indent="-609600" eaLnBrk="1" hangingPunct="1">
              <a:lnSpc>
                <a:spcPct val="90000"/>
              </a:lnSpc>
              <a:buFontTx/>
              <a:buNone/>
              <a:defRPr/>
            </a:pPr>
            <a:r>
              <a:rPr lang="en-GB" altLang="en-US" sz="2000" b="1" dirty="0">
                <a:cs typeface="Times New Roman" panose="02020603050405020304" pitchFamily="18" charset="0"/>
              </a:rPr>
              <a:t>	70</a:t>
            </a:r>
            <a:r>
              <a:rPr lang="en-IE" altLang="en-US" sz="2000" b="1" dirty="0">
                <a:cs typeface="Times New Roman" panose="02020603050405020304" pitchFamily="18" charset="0"/>
              </a:rPr>
              <a:t>    </a:t>
            </a:r>
            <a:r>
              <a:rPr lang="en-GB" altLang="en-US" sz="2000" b="1" dirty="0">
                <a:cs typeface="Times New Roman" panose="02020603050405020304" pitchFamily="18" charset="0"/>
              </a:rPr>
              <a:t>65</a:t>
            </a:r>
            <a:r>
              <a:rPr lang="en-IE" altLang="en-US" sz="2000" b="1" dirty="0">
                <a:cs typeface="Times New Roman" panose="02020603050405020304" pitchFamily="18" charset="0"/>
              </a:rPr>
              <a:t>   </a:t>
            </a:r>
            <a:r>
              <a:rPr lang="en-GB" altLang="en-US" sz="2000" b="1" dirty="0">
                <a:cs typeface="Times New Roman" panose="02020603050405020304" pitchFamily="18" charset="0"/>
              </a:rPr>
              <a:t>84	</a:t>
            </a:r>
            <a:r>
              <a:rPr lang="en-IE" altLang="en-US" sz="2000" b="1" dirty="0">
                <a:cs typeface="Times New Roman" panose="02020603050405020304" pitchFamily="18" charset="0"/>
              </a:rPr>
              <a:t>    </a:t>
            </a:r>
            <a:r>
              <a:rPr lang="en-GB" altLang="en-US" sz="2000" b="1" dirty="0">
                <a:cs typeface="Times New Roman" panose="02020603050405020304" pitchFamily="18" charset="0"/>
              </a:rPr>
              <a:t>98</a:t>
            </a:r>
            <a:r>
              <a:rPr lang="en-IE" altLang="en-US" sz="2000" b="1" dirty="0">
                <a:cs typeface="Times New Roman" panose="02020603050405020304" pitchFamily="18" charset="0"/>
              </a:rPr>
              <a:t>     </a:t>
            </a:r>
            <a:r>
              <a:rPr lang="en-GB" altLang="en-US" sz="2000" b="1" dirty="0">
                <a:cs typeface="Times New Roman" panose="02020603050405020304" pitchFamily="18" charset="0"/>
              </a:rPr>
              <a:t>78</a:t>
            </a:r>
            <a:r>
              <a:rPr lang="en-IE" altLang="en-US" sz="2000" b="1" dirty="0">
                <a:cs typeface="Times New Roman" panose="02020603050405020304" pitchFamily="18" charset="0"/>
              </a:rPr>
              <a:t>    </a:t>
            </a:r>
            <a:r>
              <a:rPr lang="en-GB" altLang="en-US" sz="2000" b="1" dirty="0">
                <a:cs typeface="Times New Roman" panose="02020603050405020304" pitchFamily="18" charset="0"/>
              </a:rPr>
              <a:t>100	</a:t>
            </a:r>
            <a:r>
              <a:rPr lang="en-IE" altLang="en-US" sz="2000" b="1" dirty="0">
                <a:cs typeface="Times New Roman" panose="02020603050405020304" pitchFamily="18" charset="0"/>
              </a:rPr>
              <a:t>   </a:t>
            </a:r>
            <a:r>
              <a:rPr lang="en-GB" altLang="en-US" sz="2000" b="1" dirty="0">
                <a:cs typeface="Times New Roman" panose="02020603050405020304" pitchFamily="18" charset="0"/>
              </a:rPr>
              <a:t>93	55</a:t>
            </a:r>
            <a:r>
              <a:rPr lang="en-IE" altLang="en-US" sz="2000" b="1" dirty="0">
                <a:cs typeface="Times New Roman" panose="02020603050405020304" pitchFamily="18" charset="0"/>
              </a:rPr>
              <a:t>     </a:t>
            </a:r>
            <a:r>
              <a:rPr lang="en-GB" altLang="en-US" sz="2000" b="1" dirty="0">
                <a:cs typeface="Times New Roman" panose="02020603050405020304" pitchFamily="18" charset="0"/>
              </a:rPr>
              <a:t>61</a:t>
            </a:r>
            <a:r>
              <a:rPr lang="en-IE" altLang="en-US" sz="2000" b="1" dirty="0">
                <a:cs typeface="Times New Roman" panose="02020603050405020304" pitchFamily="18" charset="0"/>
              </a:rPr>
              <a:t>     </a:t>
            </a:r>
            <a:r>
              <a:rPr lang="en-GB" altLang="en-US" sz="2000" b="1" dirty="0">
                <a:cs typeface="Times New Roman" panose="02020603050405020304" pitchFamily="18" charset="0"/>
              </a:rPr>
              <a:t>81	68</a:t>
            </a:r>
            <a:r>
              <a:rPr lang="en-GB" altLang="en-US" sz="2000" dirty="0"/>
              <a:t> </a:t>
            </a:r>
            <a:endParaRPr lang="en-IE" altLang="en-US" sz="2000" dirty="0"/>
          </a:p>
          <a:p>
            <a:pPr marL="609600" indent="-609600" eaLnBrk="1" hangingPunct="1">
              <a:lnSpc>
                <a:spcPct val="90000"/>
              </a:lnSpc>
              <a:buFontTx/>
              <a:buNone/>
              <a:defRPr/>
            </a:pPr>
            <a:endParaRPr lang="en-IE" altLang="en-US" sz="2000" dirty="0"/>
          </a:p>
          <a:p>
            <a:pPr marL="609600" indent="-609600" algn="just" eaLnBrk="1" hangingPunct="1">
              <a:lnSpc>
                <a:spcPct val="90000"/>
              </a:lnSpc>
              <a:buFontTx/>
              <a:buNone/>
              <a:defRPr/>
            </a:pPr>
            <a:r>
              <a:rPr lang="en-GB" altLang="en-US" sz="2000" dirty="0">
                <a:cs typeface="Times New Roman" panose="02020603050405020304" pitchFamily="18" charset="0"/>
              </a:rPr>
              <a:t>select 75 (first element) as pivot.</a:t>
            </a:r>
          </a:p>
          <a:p>
            <a:pPr marL="0" indent="15875" algn="just" eaLnBrk="1" hangingPunct="1">
              <a:lnSpc>
                <a:spcPct val="90000"/>
              </a:lnSpc>
              <a:buFontTx/>
              <a:buNone/>
              <a:defRPr/>
            </a:pPr>
            <a:r>
              <a:rPr lang="en-GB" altLang="en-US" sz="2000" dirty="0">
                <a:cs typeface="Times New Roman" panose="02020603050405020304" pitchFamily="18" charset="0"/>
              </a:rPr>
              <a:t>Carry out 2 searches, one from right for elements &lt;= 75, and one from left for elements &gt; 75.</a:t>
            </a:r>
          </a:p>
          <a:p>
            <a:pPr marL="609600" indent="-609600" algn="just" eaLnBrk="1" hangingPunct="1">
              <a:lnSpc>
                <a:spcPct val="90000"/>
              </a:lnSpc>
              <a:buFontTx/>
              <a:buNone/>
              <a:defRPr/>
            </a:pPr>
            <a:r>
              <a:rPr lang="en-GB" altLang="en-US" sz="2000" dirty="0">
                <a:cs typeface="Times New Roman" panose="02020603050405020304" pitchFamily="18" charset="0"/>
              </a:rPr>
              <a:t>		Left 84					Right 68</a:t>
            </a:r>
          </a:p>
          <a:p>
            <a:pPr marL="609600" indent="-609600" eaLnBrk="1" hangingPunct="1">
              <a:lnSpc>
                <a:spcPct val="90000"/>
              </a:lnSpc>
              <a:buFontTx/>
              <a:buNone/>
              <a:defRPr/>
            </a:pPr>
            <a:r>
              <a:rPr lang="en-GB" altLang="en-US" sz="2000" dirty="0">
                <a:cs typeface="Times New Roman" panose="02020603050405020304" pitchFamily="18" charset="0"/>
              </a:rPr>
              <a:t>These are exchanged</a:t>
            </a:r>
            <a:r>
              <a:rPr lang="en-GB" altLang="en-US" sz="2000" dirty="0"/>
              <a:t> </a:t>
            </a:r>
            <a:endParaRPr lang="en-IE" altLang="en-US" sz="2000" dirty="0"/>
          </a:p>
          <a:p>
            <a:pPr marL="609600" indent="-609600" eaLnBrk="1" hangingPunct="1">
              <a:lnSpc>
                <a:spcPct val="90000"/>
              </a:lnSpc>
              <a:buFontTx/>
              <a:buAutoNum type="arabicPlain" startAt="75"/>
              <a:defRPr/>
            </a:pPr>
            <a:r>
              <a:rPr lang="en-GB" altLang="en-US" sz="2000" b="1" dirty="0">
                <a:cs typeface="Times New Roman" panose="02020603050405020304" pitchFamily="18" charset="0"/>
              </a:rPr>
              <a:t> 70     65   68      98      78     100      93      55      61     81</a:t>
            </a:r>
            <a:r>
              <a:rPr lang="en-IE" altLang="en-US" sz="2000" b="1" dirty="0">
                <a:cs typeface="Times New Roman" panose="02020603050405020304" pitchFamily="18" charset="0"/>
              </a:rPr>
              <a:t>     </a:t>
            </a:r>
            <a:r>
              <a:rPr lang="en-GB" altLang="en-US" sz="2000" b="1" dirty="0">
                <a:cs typeface="Times New Roman" panose="02020603050405020304" pitchFamily="18" charset="0"/>
              </a:rPr>
              <a:t>84</a:t>
            </a:r>
            <a:r>
              <a:rPr lang="en-GB" altLang="en-US" sz="2000" dirty="0"/>
              <a:t> </a:t>
            </a:r>
          </a:p>
          <a:p>
            <a:pPr marL="609600" indent="-609600" eaLnBrk="1" hangingPunct="1">
              <a:lnSpc>
                <a:spcPct val="90000"/>
              </a:lnSpc>
              <a:buFontTx/>
              <a:buAutoNum type="arabicPlain" startAt="75"/>
              <a:defRPr/>
            </a:pPr>
            <a:endParaRPr lang="en-IE" altLang="en-US" sz="2000" dirty="0"/>
          </a:p>
          <a:p>
            <a:pPr marL="609600" indent="-609600" eaLnBrk="1" hangingPunct="1">
              <a:lnSpc>
                <a:spcPct val="90000"/>
              </a:lnSpc>
              <a:buFontTx/>
              <a:buNone/>
              <a:defRPr/>
            </a:pPr>
            <a:r>
              <a:rPr lang="en-IE" altLang="en-US" sz="2000" dirty="0"/>
              <a:t>Continue the left and right scans..</a:t>
            </a:r>
          </a:p>
          <a:p>
            <a:pPr marL="609600" indent="-609600" eaLnBrk="1" hangingPunct="1">
              <a:lnSpc>
                <a:spcPct val="90000"/>
              </a:lnSpc>
              <a:buFontTx/>
              <a:buNone/>
              <a:defRPr/>
            </a:pPr>
            <a:r>
              <a:rPr lang="en-GB" altLang="en-US" sz="2400" b="1" dirty="0">
                <a:cs typeface="Times New Roman" panose="02020603050405020304" pitchFamily="18" charset="0"/>
              </a:rPr>
              <a:t> 	</a:t>
            </a:r>
            <a:r>
              <a:rPr lang="en-GB" altLang="en-US" sz="2000" b="1" dirty="0">
                <a:cs typeface="Times New Roman" panose="02020603050405020304" pitchFamily="18" charset="0"/>
              </a:rPr>
              <a:t>70     65    68      98      78     100      93      55      61     81</a:t>
            </a:r>
            <a:r>
              <a:rPr lang="en-IE" altLang="en-US" sz="2000" b="1" dirty="0">
                <a:cs typeface="Times New Roman" panose="02020603050405020304" pitchFamily="18" charset="0"/>
              </a:rPr>
              <a:t>     </a:t>
            </a:r>
            <a:r>
              <a:rPr lang="en-GB" altLang="en-US" sz="2000" b="1" dirty="0">
                <a:cs typeface="Times New Roman" panose="02020603050405020304" pitchFamily="18" charset="0"/>
              </a:rPr>
              <a:t>84</a:t>
            </a:r>
            <a:r>
              <a:rPr lang="en-GB" altLang="en-US" sz="2000" dirty="0"/>
              <a:t> </a:t>
            </a:r>
            <a:endParaRPr lang="en-IE" altLang="en-US" sz="2000" dirty="0"/>
          </a:p>
          <a:p>
            <a:pPr marL="609600" indent="-609600" eaLnBrk="1" hangingPunct="1">
              <a:lnSpc>
                <a:spcPct val="90000"/>
              </a:lnSpc>
              <a:buFontTx/>
              <a:buNone/>
              <a:defRPr/>
            </a:pPr>
            <a:endParaRPr lang="en-IE" altLang="en-US" sz="2000" dirty="0"/>
          </a:p>
          <a:p>
            <a:pPr marL="609600" indent="-609600" eaLnBrk="1" hangingPunct="1">
              <a:lnSpc>
                <a:spcPct val="90000"/>
              </a:lnSpc>
              <a:buFontTx/>
              <a:buNone/>
              <a:defRPr/>
            </a:pPr>
            <a:endParaRPr lang="en-GB" altLang="en-US" sz="2000" dirty="0"/>
          </a:p>
        </p:txBody>
      </p:sp>
      <p:sp>
        <p:nvSpPr>
          <p:cNvPr id="15364" name="Line 4">
            <a:extLst>
              <a:ext uri="{FF2B5EF4-FFF2-40B4-BE49-F238E27FC236}">
                <a16:creationId xmlns:a16="http://schemas.microsoft.com/office/drawing/2014/main" id="{80A67A94-EF16-414F-85C3-F693D8FC581D}"/>
              </a:ext>
            </a:extLst>
          </p:cNvPr>
          <p:cNvSpPr>
            <a:spLocks noChangeShapeType="1"/>
          </p:cNvSpPr>
          <p:nvPr/>
        </p:nvSpPr>
        <p:spPr bwMode="auto">
          <a:xfrm>
            <a:off x="381000" y="2286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65" name="Line 6">
            <a:extLst>
              <a:ext uri="{FF2B5EF4-FFF2-40B4-BE49-F238E27FC236}">
                <a16:creationId xmlns:a16="http://schemas.microsoft.com/office/drawing/2014/main" id="{5A8ECC77-84A6-4E26-A7FB-38C4E257C346}"/>
              </a:ext>
            </a:extLst>
          </p:cNvPr>
          <p:cNvSpPr>
            <a:spLocks noChangeShapeType="1"/>
          </p:cNvSpPr>
          <p:nvPr/>
        </p:nvSpPr>
        <p:spPr bwMode="auto">
          <a:xfrm flipV="1">
            <a:off x="1066800" y="2349500"/>
            <a:ext cx="1128713"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366" name="Line 7">
            <a:extLst>
              <a:ext uri="{FF2B5EF4-FFF2-40B4-BE49-F238E27FC236}">
                <a16:creationId xmlns:a16="http://schemas.microsoft.com/office/drawing/2014/main" id="{0CBD4A74-C285-445A-9E36-5EC012A7E553}"/>
              </a:ext>
            </a:extLst>
          </p:cNvPr>
          <p:cNvSpPr>
            <a:spLocks noChangeShapeType="1"/>
          </p:cNvSpPr>
          <p:nvPr/>
        </p:nvSpPr>
        <p:spPr bwMode="auto">
          <a:xfrm flipH="1">
            <a:off x="6858000" y="2362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367" name="Text Box 9">
            <a:extLst>
              <a:ext uri="{FF2B5EF4-FFF2-40B4-BE49-F238E27FC236}">
                <a16:creationId xmlns:a16="http://schemas.microsoft.com/office/drawing/2014/main" id="{422561EB-672B-4708-8F83-A6D97D8F0B2B}"/>
              </a:ext>
            </a:extLst>
          </p:cNvPr>
          <p:cNvSpPr txBox="1">
            <a:spLocks noChangeArrowheads="1"/>
          </p:cNvSpPr>
          <p:nvPr/>
        </p:nvSpPr>
        <p:spPr bwMode="auto">
          <a:xfrm>
            <a:off x="323850" y="1989138"/>
            <a:ext cx="5048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000" b="1">
                <a:latin typeface="Times New Roman" panose="02020603050405020304" pitchFamily="18" charset="0"/>
              </a:rPr>
              <a:t>75</a:t>
            </a:r>
            <a:endParaRPr lang="en-US" altLang="en-US" sz="2000" b="1">
              <a:latin typeface="Times New Roman" panose="02020603050405020304" pitchFamily="18" charset="0"/>
            </a:endParaRPr>
          </a:p>
        </p:txBody>
      </p:sp>
      <p:sp>
        <p:nvSpPr>
          <p:cNvPr id="15368" name="Line 6">
            <a:extLst>
              <a:ext uri="{FF2B5EF4-FFF2-40B4-BE49-F238E27FC236}">
                <a16:creationId xmlns:a16="http://schemas.microsoft.com/office/drawing/2014/main" id="{9DF22B62-0479-4F3E-9B02-692965D4DDC9}"/>
              </a:ext>
            </a:extLst>
          </p:cNvPr>
          <p:cNvSpPr>
            <a:spLocks noChangeShapeType="1"/>
          </p:cNvSpPr>
          <p:nvPr/>
        </p:nvSpPr>
        <p:spPr bwMode="auto">
          <a:xfrm flipV="1">
            <a:off x="1035051" y="5949950"/>
            <a:ext cx="1808758" cy="14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369" name="Line 7">
            <a:extLst>
              <a:ext uri="{FF2B5EF4-FFF2-40B4-BE49-F238E27FC236}">
                <a16:creationId xmlns:a16="http://schemas.microsoft.com/office/drawing/2014/main" id="{19FDDF5A-7342-4E71-8D9D-A794EC096D16}"/>
              </a:ext>
            </a:extLst>
          </p:cNvPr>
          <p:cNvSpPr>
            <a:spLocks noChangeShapeType="1"/>
          </p:cNvSpPr>
          <p:nvPr/>
        </p:nvSpPr>
        <p:spPr bwMode="auto">
          <a:xfrm flipH="1">
            <a:off x="5796136" y="5949949"/>
            <a:ext cx="1493664" cy="130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370" name="Text Box 9">
            <a:extLst>
              <a:ext uri="{FF2B5EF4-FFF2-40B4-BE49-F238E27FC236}">
                <a16:creationId xmlns:a16="http://schemas.microsoft.com/office/drawing/2014/main" id="{CC94CCD3-F5A7-49DA-B5E4-84637D0836AF}"/>
              </a:ext>
            </a:extLst>
          </p:cNvPr>
          <p:cNvSpPr txBox="1">
            <a:spLocks noChangeArrowheads="1"/>
          </p:cNvSpPr>
          <p:nvPr/>
        </p:nvSpPr>
        <p:spPr bwMode="auto">
          <a:xfrm>
            <a:off x="323850" y="5300663"/>
            <a:ext cx="5048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000" b="1">
                <a:latin typeface="Times New Roman" panose="02020603050405020304" pitchFamily="18" charset="0"/>
              </a:rPr>
              <a:t>75</a:t>
            </a:r>
            <a:endParaRPr lang="en-US" altLang="en-US" sz="2000" b="1">
              <a:latin typeface="Times New Roman" panose="02020603050405020304" pitchFamily="18"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C76986C-6D9C-48F0-8FC0-6E9781B9E157}"/>
              </a:ext>
            </a:extLst>
          </p:cNvPr>
          <p:cNvSpPr>
            <a:spLocks noGrp="1" noChangeArrowheads="1"/>
          </p:cNvSpPr>
          <p:nvPr>
            <p:ph type="title"/>
          </p:nvPr>
        </p:nvSpPr>
        <p:spPr/>
        <p:txBody>
          <a:bodyPr/>
          <a:lstStyle/>
          <a:p>
            <a:pPr eaLnBrk="1" hangingPunct="1"/>
            <a:r>
              <a:rPr lang="en-GB" altLang="en-US" b="1">
                <a:cs typeface="Times New Roman" panose="02020603050405020304" pitchFamily="18" charset="0"/>
              </a:rPr>
              <a:t>Quicksort</a:t>
            </a:r>
          </a:p>
        </p:txBody>
      </p:sp>
      <p:sp>
        <p:nvSpPr>
          <p:cNvPr id="16387" name="Rectangle 3">
            <a:extLst>
              <a:ext uri="{FF2B5EF4-FFF2-40B4-BE49-F238E27FC236}">
                <a16:creationId xmlns:a16="http://schemas.microsoft.com/office/drawing/2014/main" id="{46815F58-9880-483E-8007-E5CE43C6D633}"/>
              </a:ext>
            </a:extLst>
          </p:cNvPr>
          <p:cNvSpPr>
            <a:spLocks noGrp="1" noChangeArrowheads="1"/>
          </p:cNvSpPr>
          <p:nvPr>
            <p:ph type="body" idx="1"/>
          </p:nvPr>
        </p:nvSpPr>
        <p:spPr>
          <a:xfrm>
            <a:off x="323850" y="1989138"/>
            <a:ext cx="8458200" cy="4114800"/>
          </a:xfrm>
        </p:spPr>
        <p:txBody>
          <a:bodyPr/>
          <a:lstStyle/>
          <a:p>
            <a:pPr marL="609600" indent="-609600" eaLnBrk="1" hangingPunct="1">
              <a:lnSpc>
                <a:spcPct val="90000"/>
              </a:lnSpc>
              <a:buFontTx/>
              <a:buNone/>
            </a:pPr>
            <a:r>
              <a:rPr lang="en-GB" altLang="en-US" sz="2000" b="1">
                <a:cs typeface="Times New Roman" panose="02020603050405020304" pitchFamily="18" charset="0"/>
              </a:rPr>
              <a:t>	 70     65	 68      98      78     100      93      55      61     81</a:t>
            </a:r>
            <a:r>
              <a:rPr lang="en-IE" altLang="en-US" sz="2000" b="1">
                <a:cs typeface="Times New Roman" panose="02020603050405020304" pitchFamily="18" charset="0"/>
              </a:rPr>
              <a:t>     </a:t>
            </a:r>
            <a:r>
              <a:rPr lang="en-GB" altLang="en-US" sz="2000" b="1">
                <a:cs typeface="Times New Roman" panose="02020603050405020304" pitchFamily="18" charset="0"/>
              </a:rPr>
              <a:t>84</a:t>
            </a:r>
            <a:r>
              <a:rPr lang="en-GB" altLang="en-US" sz="2000"/>
              <a:t> </a:t>
            </a:r>
            <a:endParaRPr lang="en-IE" altLang="en-US" sz="2000"/>
          </a:p>
          <a:p>
            <a:pPr marL="609600" indent="-609600" eaLnBrk="1" hangingPunct="1">
              <a:lnSpc>
                <a:spcPct val="90000"/>
              </a:lnSpc>
              <a:buFontTx/>
              <a:buNone/>
            </a:pPr>
            <a:r>
              <a:rPr lang="en-IE" altLang="en-US" sz="2000"/>
              <a:t>Continue the left and right scans..</a:t>
            </a:r>
          </a:p>
          <a:p>
            <a:pPr marL="609600" indent="-609600" eaLnBrk="1" hangingPunct="1">
              <a:lnSpc>
                <a:spcPct val="90000"/>
              </a:lnSpc>
              <a:buFontTx/>
              <a:buNone/>
            </a:pPr>
            <a:r>
              <a:rPr lang="en-IE" altLang="en-US" sz="2000"/>
              <a:t>Swap 98 - 61</a:t>
            </a:r>
          </a:p>
          <a:p>
            <a:pPr marL="609600" indent="-609600" eaLnBrk="1" hangingPunct="1">
              <a:lnSpc>
                <a:spcPct val="90000"/>
              </a:lnSpc>
              <a:buFontTx/>
              <a:buNone/>
            </a:pPr>
            <a:endParaRPr lang="en-IE" altLang="en-US" sz="2400"/>
          </a:p>
          <a:p>
            <a:pPr marL="609600" indent="-609600" eaLnBrk="1" hangingPunct="1">
              <a:lnSpc>
                <a:spcPct val="90000"/>
              </a:lnSpc>
              <a:buFontTx/>
              <a:buNone/>
            </a:pPr>
            <a:r>
              <a:rPr lang="en-GB" altLang="en-US" sz="2400" b="1">
                <a:cs typeface="Times New Roman" panose="02020603050405020304" pitchFamily="18" charset="0"/>
              </a:rPr>
              <a:t> 	</a:t>
            </a:r>
            <a:r>
              <a:rPr lang="en-GB" altLang="en-US" sz="2000" b="1">
                <a:cs typeface="Times New Roman" panose="02020603050405020304" pitchFamily="18" charset="0"/>
              </a:rPr>
              <a:t>70     65	 68      61      78     100      93      55      98     81</a:t>
            </a:r>
            <a:r>
              <a:rPr lang="en-IE" altLang="en-US" sz="2000" b="1">
                <a:cs typeface="Times New Roman" panose="02020603050405020304" pitchFamily="18" charset="0"/>
              </a:rPr>
              <a:t>     </a:t>
            </a:r>
            <a:r>
              <a:rPr lang="en-GB" altLang="en-US" sz="2000" b="1">
                <a:cs typeface="Times New Roman" panose="02020603050405020304" pitchFamily="18" charset="0"/>
              </a:rPr>
              <a:t>84</a:t>
            </a:r>
            <a:r>
              <a:rPr lang="en-GB" altLang="en-US" sz="2000"/>
              <a:t> </a:t>
            </a:r>
            <a:endParaRPr lang="en-IE" altLang="en-US" sz="2000"/>
          </a:p>
          <a:p>
            <a:pPr marL="609600" indent="-609600" eaLnBrk="1" hangingPunct="1">
              <a:lnSpc>
                <a:spcPct val="90000"/>
              </a:lnSpc>
              <a:buFontTx/>
              <a:buNone/>
            </a:pPr>
            <a:endParaRPr lang="en-IE" altLang="en-US" sz="2000"/>
          </a:p>
          <a:p>
            <a:pPr marL="609600" indent="-609600" eaLnBrk="1" hangingPunct="1">
              <a:lnSpc>
                <a:spcPct val="90000"/>
              </a:lnSpc>
              <a:buFontTx/>
              <a:buNone/>
            </a:pPr>
            <a:r>
              <a:rPr lang="en-IE" altLang="en-US" sz="2000"/>
              <a:t>Continue the left and right scans..</a:t>
            </a:r>
          </a:p>
          <a:p>
            <a:pPr marL="609600" indent="-609600" eaLnBrk="1" hangingPunct="1">
              <a:lnSpc>
                <a:spcPct val="90000"/>
              </a:lnSpc>
              <a:buFontTx/>
              <a:buNone/>
            </a:pPr>
            <a:r>
              <a:rPr lang="en-IE" altLang="en-US" sz="2000"/>
              <a:t>Swap 78  -55</a:t>
            </a:r>
          </a:p>
          <a:p>
            <a:pPr marL="609600" indent="-609600" eaLnBrk="1" hangingPunct="1">
              <a:lnSpc>
                <a:spcPct val="90000"/>
              </a:lnSpc>
              <a:buFontTx/>
              <a:buNone/>
            </a:pPr>
            <a:endParaRPr lang="en-IE" altLang="en-US" sz="2000"/>
          </a:p>
          <a:p>
            <a:pPr marL="609600" indent="-609600" eaLnBrk="1" hangingPunct="1">
              <a:lnSpc>
                <a:spcPct val="90000"/>
              </a:lnSpc>
              <a:buFontTx/>
              <a:buNone/>
            </a:pPr>
            <a:r>
              <a:rPr lang="en-GB" altLang="en-US" sz="2400" b="1">
                <a:cs typeface="Times New Roman" panose="02020603050405020304" pitchFamily="18" charset="0"/>
              </a:rPr>
              <a:t> 	</a:t>
            </a:r>
            <a:r>
              <a:rPr lang="en-GB" altLang="en-US" sz="2000" b="1">
                <a:cs typeface="Times New Roman" panose="02020603050405020304" pitchFamily="18" charset="0"/>
              </a:rPr>
              <a:t>70     65	 68      61      55     100      93      78      98     81</a:t>
            </a:r>
            <a:r>
              <a:rPr lang="en-IE" altLang="en-US" sz="2000" b="1">
                <a:cs typeface="Times New Roman" panose="02020603050405020304" pitchFamily="18" charset="0"/>
              </a:rPr>
              <a:t>     </a:t>
            </a:r>
            <a:r>
              <a:rPr lang="en-GB" altLang="en-US" sz="2000" b="1">
                <a:cs typeface="Times New Roman" panose="02020603050405020304" pitchFamily="18" charset="0"/>
              </a:rPr>
              <a:t>84</a:t>
            </a:r>
            <a:r>
              <a:rPr lang="en-GB" altLang="en-US" sz="2000"/>
              <a:t> </a:t>
            </a:r>
            <a:endParaRPr lang="en-IE" altLang="en-US" sz="2000"/>
          </a:p>
          <a:p>
            <a:pPr marL="609600" indent="-609600" eaLnBrk="1" hangingPunct="1">
              <a:lnSpc>
                <a:spcPct val="90000"/>
              </a:lnSpc>
              <a:buFontTx/>
              <a:buNone/>
            </a:pPr>
            <a:endParaRPr lang="en-IE" altLang="en-US" sz="2000"/>
          </a:p>
          <a:p>
            <a:pPr marL="609600" indent="-609600" eaLnBrk="1" hangingPunct="1">
              <a:lnSpc>
                <a:spcPct val="90000"/>
              </a:lnSpc>
              <a:buFontTx/>
              <a:buNone/>
            </a:pPr>
            <a:r>
              <a:rPr lang="en-IE" altLang="en-US" sz="2000"/>
              <a:t>Continue the left and right scans until they overlap</a:t>
            </a:r>
            <a:endParaRPr lang="en-GB" altLang="en-US" sz="1800"/>
          </a:p>
          <a:p>
            <a:pPr marL="609600" indent="-609600" eaLnBrk="1" hangingPunct="1">
              <a:lnSpc>
                <a:spcPct val="90000"/>
              </a:lnSpc>
              <a:buFontTx/>
              <a:buNone/>
            </a:pPr>
            <a:endParaRPr lang="en-GB" altLang="en-US" sz="2000"/>
          </a:p>
        </p:txBody>
      </p:sp>
      <p:sp>
        <p:nvSpPr>
          <p:cNvPr id="16388" name="Line 4">
            <a:extLst>
              <a:ext uri="{FF2B5EF4-FFF2-40B4-BE49-F238E27FC236}">
                <a16:creationId xmlns:a16="http://schemas.microsoft.com/office/drawing/2014/main" id="{F806052E-65A6-4CBC-A3FF-D395C52C38D5}"/>
              </a:ext>
            </a:extLst>
          </p:cNvPr>
          <p:cNvSpPr>
            <a:spLocks noChangeShapeType="1"/>
          </p:cNvSpPr>
          <p:nvPr/>
        </p:nvSpPr>
        <p:spPr bwMode="auto">
          <a:xfrm>
            <a:off x="381000" y="2286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6389" name="Line 6">
            <a:extLst>
              <a:ext uri="{FF2B5EF4-FFF2-40B4-BE49-F238E27FC236}">
                <a16:creationId xmlns:a16="http://schemas.microsoft.com/office/drawing/2014/main" id="{DA443F41-F3C4-4E97-B582-FEAAE4018ECA}"/>
              </a:ext>
            </a:extLst>
          </p:cNvPr>
          <p:cNvSpPr>
            <a:spLocks noChangeShapeType="1"/>
          </p:cNvSpPr>
          <p:nvPr/>
        </p:nvSpPr>
        <p:spPr bwMode="auto">
          <a:xfrm flipV="1">
            <a:off x="1066800" y="2362200"/>
            <a:ext cx="2065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6390" name="Line 7">
            <a:extLst>
              <a:ext uri="{FF2B5EF4-FFF2-40B4-BE49-F238E27FC236}">
                <a16:creationId xmlns:a16="http://schemas.microsoft.com/office/drawing/2014/main" id="{CFBF3B5F-13F2-4A0C-930C-D655C3265903}"/>
              </a:ext>
            </a:extLst>
          </p:cNvPr>
          <p:cNvSpPr>
            <a:spLocks noChangeShapeType="1"/>
          </p:cNvSpPr>
          <p:nvPr/>
        </p:nvSpPr>
        <p:spPr bwMode="auto">
          <a:xfrm flipH="1">
            <a:off x="6084888" y="2362200"/>
            <a:ext cx="1077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6391" name="Text Box 9">
            <a:extLst>
              <a:ext uri="{FF2B5EF4-FFF2-40B4-BE49-F238E27FC236}">
                <a16:creationId xmlns:a16="http://schemas.microsoft.com/office/drawing/2014/main" id="{51AE3C58-4009-44FC-A8E7-9457F9666A5A}"/>
              </a:ext>
            </a:extLst>
          </p:cNvPr>
          <p:cNvSpPr txBox="1">
            <a:spLocks noChangeArrowheads="1"/>
          </p:cNvSpPr>
          <p:nvPr/>
        </p:nvSpPr>
        <p:spPr bwMode="auto">
          <a:xfrm>
            <a:off x="323850" y="1989138"/>
            <a:ext cx="5048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000" b="1">
                <a:latin typeface="Times New Roman" panose="02020603050405020304" pitchFamily="18" charset="0"/>
              </a:rPr>
              <a:t>75</a:t>
            </a:r>
            <a:endParaRPr lang="en-US" altLang="en-US" sz="2000" b="1">
              <a:latin typeface="Times New Roman" panose="02020603050405020304" pitchFamily="18" charset="0"/>
            </a:endParaRPr>
          </a:p>
        </p:txBody>
      </p:sp>
      <p:sp>
        <p:nvSpPr>
          <p:cNvPr id="16392" name="Text Box 9">
            <a:extLst>
              <a:ext uri="{FF2B5EF4-FFF2-40B4-BE49-F238E27FC236}">
                <a16:creationId xmlns:a16="http://schemas.microsoft.com/office/drawing/2014/main" id="{F444B40B-4DAA-4BA8-9E0E-906C4450B32F}"/>
              </a:ext>
            </a:extLst>
          </p:cNvPr>
          <p:cNvSpPr txBox="1">
            <a:spLocks noChangeArrowheads="1"/>
          </p:cNvSpPr>
          <p:nvPr/>
        </p:nvSpPr>
        <p:spPr bwMode="auto">
          <a:xfrm>
            <a:off x="381000" y="3440113"/>
            <a:ext cx="5048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000" b="1">
                <a:latin typeface="Times New Roman" panose="02020603050405020304" pitchFamily="18" charset="0"/>
              </a:rPr>
              <a:t>75</a:t>
            </a:r>
            <a:endParaRPr lang="en-US" altLang="en-US" sz="2000" b="1">
              <a:latin typeface="Times New Roman" panose="02020603050405020304" pitchFamily="18" charset="0"/>
            </a:endParaRPr>
          </a:p>
        </p:txBody>
      </p:sp>
      <p:sp>
        <p:nvSpPr>
          <p:cNvPr id="16393" name="Line 6">
            <a:extLst>
              <a:ext uri="{FF2B5EF4-FFF2-40B4-BE49-F238E27FC236}">
                <a16:creationId xmlns:a16="http://schemas.microsoft.com/office/drawing/2014/main" id="{F97FC86E-17CD-4E7F-90A6-59D98C5EEF56}"/>
              </a:ext>
            </a:extLst>
          </p:cNvPr>
          <p:cNvSpPr>
            <a:spLocks noChangeShapeType="1"/>
          </p:cNvSpPr>
          <p:nvPr/>
        </p:nvSpPr>
        <p:spPr bwMode="auto">
          <a:xfrm flipV="1">
            <a:off x="1066800" y="4014788"/>
            <a:ext cx="264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6394" name="Line 7">
            <a:extLst>
              <a:ext uri="{FF2B5EF4-FFF2-40B4-BE49-F238E27FC236}">
                <a16:creationId xmlns:a16="http://schemas.microsoft.com/office/drawing/2014/main" id="{DD49ABE5-0964-452F-A30C-CC5CE1A73B57}"/>
              </a:ext>
            </a:extLst>
          </p:cNvPr>
          <p:cNvSpPr>
            <a:spLocks noChangeShapeType="1"/>
          </p:cNvSpPr>
          <p:nvPr/>
        </p:nvSpPr>
        <p:spPr bwMode="auto">
          <a:xfrm flipH="1">
            <a:off x="5508625" y="4014788"/>
            <a:ext cx="1654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6395" name="Text Box 9">
            <a:extLst>
              <a:ext uri="{FF2B5EF4-FFF2-40B4-BE49-F238E27FC236}">
                <a16:creationId xmlns:a16="http://schemas.microsoft.com/office/drawing/2014/main" id="{3DA5D0D2-DDCC-47DE-8B9F-7796715345B8}"/>
              </a:ext>
            </a:extLst>
          </p:cNvPr>
          <p:cNvSpPr txBox="1">
            <a:spLocks noChangeArrowheads="1"/>
          </p:cNvSpPr>
          <p:nvPr/>
        </p:nvSpPr>
        <p:spPr bwMode="auto">
          <a:xfrm>
            <a:off x="381000" y="5087938"/>
            <a:ext cx="5048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000" b="1">
                <a:latin typeface="Times New Roman" panose="02020603050405020304" pitchFamily="18" charset="0"/>
              </a:rPr>
              <a:t>75</a:t>
            </a:r>
            <a:endParaRPr lang="en-US" altLang="en-US" sz="2000" b="1">
              <a:latin typeface="Times New Roman" panose="02020603050405020304" pitchFamily="18" charset="0"/>
            </a:endParaRPr>
          </a:p>
        </p:txBody>
      </p:sp>
      <p:sp>
        <p:nvSpPr>
          <p:cNvPr id="16396" name="Line 6">
            <a:extLst>
              <a:ext uri="{FF2B5EF4-FFF2-40B4-BE49-F238E27FC236}">
                <a16:creationId xmlns:a16="http://schemas.microsoft.com/office/drawing/2014/main" id="{01ECD4C7-9272-4057-9997-30FBC6B0B6FD}"/>
              </a:ext>
            </a:extLst>
          </p:cNvPr>
          <p:cNvSpPr>
            <a:spLocks noChangeShapeType="1"/>
          </p:cNvSpPr>
          <p:nvPr/>
        </p:nvSpPr>
        <p:spPr bwMode="auto">
          <a:xfrm flipV="1">
            <a:off x="1066800" y="5805488"/>
            <a:ext cx="264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6397" name="Line 7">
            <a:extLst>
              <a:ext uri="{FF2B5EF4-FFF2-40B4-BE49-F238E27FC236}">
                <a16:creationId xmlns:a16="http://schemas.microsoft.com/office/drawing/2014/main" id="{6A2D223B-B6E3-4471-8127-480E59475255}"/>
              </a:ext>
            </a:extLst>
          </p:cNvPr>
          <p:cNvSpPr>
            <a:spLocks noChangeShapeType="1"/>
          </p:cNvSpPr>
          <p:nvPr/>
        </p:nvSpPr>
        <p:spPr bwMode="auto">
          <a:xfrm flipH="1">
            <a:off x="3348038" y="5732463"/>
            <a:ext cx="388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D31B5D4-2427-4CAC-911F-F69ADFFAC0C3}"/>
              </a:ext>
            </a:extLst>
          </p:cNvPr>
          <p:cNvSpPr>
            <a:spLocks noGrp="1" noChangeArrowheads="1"/>
          </p:cNvSpPr>
          <p:nvPr>
            <p:ph type="title"/>
          </p:nvPr>
        </p:nvSpPr>
        <p:spPr/>
        <p:txBody>
          <a:bodyPr/>
          <a:lstStyle/>
          <a:p>
            <a:pPr eaLnBrk="1" hangingPunct="1"/>
            <a:r>
              <a:rPr lang="en-GB" altLang="en-US" b="1">
                <a:cs typeface="Times New Roman" panose="02020603050405020304" pitchFamily="18" charset="0"/>
              </a:rPr>
              <a:t>Quicksort</a:t>
            </a:r>
          </a:p>
        </p:txBody>
      </p:sp>
      <p:sp>
        <p:nvSpPr>
          <p:cNvPr id="16387" name="Rectangle 3">
            <a:extLst>
              <a:ext uri="{FF2B5EF4-FFF2-40B4-BE49-F238E27FC236}">
                <a16:creationId xmlns:a16="http://schemas.microsoft.com/office/drawing/2014/main" id="{59B31C15-5523-4A5C-BCAF-1C8E930A8B6B}"/>
              </a:ext>
            </a:extLst>
          </p:cNvPr>
          <p:cNvSpPr>
            <a:spLocks noGrp="1" noChangeArrowheads="1"/>
          </p:cNvSpPr>
          <p:nvPr>
            <p:ph type="body" idx="1"/>
          </p:nvPr>
        </p:nvSpPr>
        <p:spPr>
          <a:xfrm>
            <a:off x="250825" y="1981200"/>
            <a:ext cx="8512175" cy="4114800"/>
          </a:xfrm>
        </p:spPr>
        <p:txBody>
          <a:bodyPr/>
          <a:lstStyle/>
          <a:p>
            <a:pPr marL="609600" indent="-609600" algn="just" eaLnBrk="1" hangingPunct="1">
              <a:lnSpc>
                <a:spcPct val="90000"/>
              </a:lnSpc>
              <a:buFontTx/>
              <a:buNone/>
              <a:defRPr/>
            </a:pPr>
            <a:r>
              <a:rPr lang="en-GB" altLang="en-US" sz="2000" b="1" dirty="0">
                <a:cs typeface="Times New Roman" panose="02020603050405020304" pitchFamily="18" charset="0"/>
              </a:rPr>
              <a:t>75	</a:t>
            </a:r>
            <a:r>
              <a:rPr lang="en-IE" altLang="en-US" sz="2000" b="1" dirty="0">
                <a:cs typeface="Times New Roman" panose="02020603050405020304" pitchFamily="18" charset="0"/>
              </a:rPr>
              <a:t>  </a:t>
            </a:r>
            <a:r>
              <a:rPr lang="en-GB" altLang="en-US" sz="2000" b="1" dirty="0">
                <a:cs typeface="Times New Roman" panose="02020603050405020304" pitchFamily="18" charset="0"/>
              </a:rPr>
              <a:t>70       65</a:t>
            </a:r>
            <a:r>
              <a:rPr lang="en-IE" altLang="en-US" sz="2000" b="1" dirty="0">
                <a:cs typeface="Times New Roman" panose="02020603050405020304" pitchFamily="18" charset="0"/>
              </a:rPr>
              <a:t>       </a:t>
            </a:r>
            <a:r>
              <a:rPr lang="en-GB" altLang="en-US" sz="2000" b="1" dirty="0">
                <a:cs typeface="Times New Roman" panose="02020603050405020304" pitchFamily="18" charset="0"/>
              </a:rPr>
              <a:t>68</a:t>
            </a:r>
            <a:r>
              <a:rPr lang="en-IE" altLang="en-US" sz="2000" b="1" dirty="0">
                <a:cs typeface="Times New Roman" panose="02020603050405020304" pitchFamily="18" charset="0"/>
              </a:rPr>
              <a:t>    </a:t>
            </a:r>
            <a:r>
              <a:rPr lang="en-GB" altLang="en-US" sz="2000" b="1" dirty="0">
                <a:cs typeface="Times New Roman" panose="02020603050405020304" pitchFamily="18" charset="0"/>
              </a:rPr>
              <a:t>61</a:t>
            </a:r>
            <a:r>
              <a:rPr lang="en-IE" altLang="en-US" sz="2000" b="1" dirty="0">
                <a:cs typeface="Times New Roman" panose="02020603050405020304" pitchFamily="18" charset="0"/>
              </a:rPr>
              <a:t>      </a:t>
            </a:r>
            <a:r>
              <a:rPr lang="en-GB" altLang="en-US" sz="2000" b="1" dirty="0">
                <a:cs typeface="Times New Roman" panose="02020603050405020304" pitchFamily="18" charset="0"/>
              </a:rPr>
              <a:t>55</a:t>
            </a:r>
            <a:r>
              <a:rPr lang="en-IE" altLang="en-US" sz="2000" b="1" dirty="0">
                <a:cs typeface="Times New Roman" panose="02020603050405020304" pitchFamily="18" charset="0"/>
              </a:rPr>
              <a:t>        </a:t>
            </a:r>
            <a:r>
              <a:rPr lang="en-GB" altLang="en-US" sz="2000" b="1" dirty="0">
                <a:cs typeface="Times New Roman" panose="02020603050405020304" pitchFamily="18" charset="0"/>
              </a:rPr>
              <a:t>100	93</a:t>
            </a:r>
            <a:r>
              <a:rPr lang="en-IE" altLang="en-US" sz="2000" b="1" dirty="0">
                <a:cs typeface="Times New Roman" panose="02020603050405020304" pitchFamily="18" charset="0"/>
              </a:rPr>
              <a:t>    </a:t>
            </a:r>
            <a:r>
              <a:rPr lang="en-GB" altLang="en-US" sz="2000" b="1" dirty="0">
                <a:cs typeface="Times New Roman" panose="02020603050405020304" pitchFamily="18" charset="0"/>
              </a:rPr>
              <a:t>78	98</a:t>
            </a:r>
            <a:r>
              <a:rPr lang="en-IE" altLang="en-US" sz="2000" b="1" dirty="0">
                <a:cs typeface="Times New Roman" panose="02020603050405020304" pitchFamily="18" charset="0"/>
              </a:rPr>
              <a:t>   </a:t>
            </a:r>
            <a:r>
              <a:rPr lang="en-GB" altLang="en-US" sz="2000" b="1" dirty="0">
                <a:cs typeface="Times New Roman" panose="02020603050405020304" pitchFamily="18" charset="0"/>
              </a:rPr>
              <a:t>81	84</a:t>
            </a:r>
            <a:endParaRPr lang="en-GB" altLang="en-US" sz="2000" dirty="0">
              <a:cs typeface="Times New Roman" panose="02020603050405020304" pitchFamily="18" charset="0"/>
            </a:endParaRPr>
          </a:p>
          <a:p>
            <a:pPr marL="609600" indent="-609600" algn="just" eaLnBrk="1" hangingPunct="1">
              <a:lnSpc>
                <a:spcPct val="90000"/>
              </a:lnSpc>
              <a:buFontTx/>
              <a:buNone/>
              <a:defRPr/>
            </a:pPr>
            <a:endParaRPr lang="en-IE" altLang="en-US" sz="2000" dirty="0">
              <a:cs typeface="Times New Roman" panose="02020603050405020304" pitchFamily="18" charset="0"/>
            </a:endParaRPr>
          </a:p>
          <a:p>
            <a:pPr marL="0" indent="15875" algn="just" eaLnBrk="1" hangingPunct="1">
              <a:lnSpc>
                <a:spcPct val="90000"/>
              </a:lnSpc>
              <a:buFontTx/>
              <a:buNone/>
              <a:defRPr/>
            </a:pPr>
            <a:r>
              <a:rPr lang="en-GB" altLang="en-US" sz="2000" dirty="0">
                <a:cs typeface="Times New Roman" panose="02020603050405020304" pitchFamily="18" charset="0"/>
              </a:rPr>
              <a:t>When the search overlaps, stop searching from left, only from</a:t>
            </a:r>
            <a:r>
              <a:rPr lang="en-IE" altLang="en-US" sz="2000" dirty="0">
                <a:cs typeface="Times New Roman" panose="02020603050405020304" pitchFamily="18" charset="0"/>
              </a:rPr>
              <a:t> </a:t>
            </a:r>
            <a:r>
              <a:rPr lang="en-GB" altLang="en-US" sz="2000" dirty="0">
                <a:cs typeface="Times New Roman" panose="02020603050405020304" pitchFamily="18" charset="0"/>
              </a:rPr>
              <a:t>the right.  Choose 55 (number &lt; pivot), the pivot element is then interchanged with this element.</a:t>
            </a:r>
            <a:endParaRPr lang="en-IE" altLang="en-US" sz="2000" dirty="0">
              <a:cs typeface="Times New Roman" panose="02020603050405020304" pitchFamily="18" charset="0"/>
            </a:endParaRPr>
          </a:p>
          <a:p>
            <a:pPr marL="609600" indent="-609600" algn="just" eaLnBrk="1" hangingPunct="1">
              <a:lnSpc>
                <a:spcPct val="90000"/>
              </a:lnSpc>
              <a:buFontTx/>
              <a:buNone/>
              <a:defRPr/>
            </a:pPr>
            <a:r>
              <a:rPr lang="en-GB" altLang="en-US" sz="2000" dirty="0">
                <a:cs typeface="Times New Roman" panose="02020603050405020304" pitchFamily="18" charset="0"/>
              </a:rPr>
              <a:t>Swap 75 - 55</a:t>
            </a:r>
          </a:p>
          <a:p>
            <a:pPr marL="609600" indent="-609600" algn="just" eaLnBrk="1" hangingPunct="1">
              <a:lnSpc>
                <a:spcPct val="90000"/>
              </a:lnSpc>
              <a:buFontTx/>
              <a:buNone/>
              <a:defRPr/>
            </a:pPr>
            <a:endParaRPr lang="en-GB" altLang="en-US" sz="2400" dirty="0">
              <a:cs typeface="Times New Roman" panose="02020603050405020304" pitchFamily="18" charset="0"/>
            </a:endParaRPr>
          </a:p>
          <a:p>
            <a:pPr marL="609600" indent="-609600" algn="just" eaLnBrk="1" hangingPunct="1">
              <a:lnSpc>
                <a:spcPct val="90000"/>
              </a:lnSpc>
              <a:buFontTx/>
              <a:buNone/>
              <a:defRPr/>
            </a:pPr>
            <a:endParaRPr lang="en-GB" altLang="en-US" sz="2400" dirty="0">
              <a:cs typeface="Times New Roman" panose="02020603050405020304" pitchFamily="18" charset="0"/>
            </a:endParaRPr>
          </a:p>
          <a:p>
            <a:pPr marL="609600" indent="-609600" eaLnBrk="1" hangingPunct="1">
              <a:lnSpc>
                <a:spcPct val="90000"/>
              </a:lnSpc>
              <a:buFontTx/>
              <a:buAutoNum type="arabicPlain" startAt="55"/>
              <a:defRPr/>
            </a:pPr>
            <a:r>
              <a:rPr lang="en-GB" altLang="en-US" sz="2000" b="1" dirty="0">
                <a:cs typeface="Times New Roman" panose="02020603050405020304" pitchFamily="18" charset="0"/>
              </a:rPr>
              <a:t>70</a:t>
            </a:r>
            <a:r>
              <a:rPr lang="en-IE" altLang="en-US" sz="2000" b="1" dirty="0">
                <a:cs typeface="Times New Roman" panose="02020603050405020304" pitchFamily="18" charset="0"/>
              </a:rPr>
              <a:t>    </a:t>
            </a:r>
            <a:r>
              <a:rPr lang="en-GB" altLang="en-US" sz="2000" b="1" dirty="0">
                <a:cs typeface="Times New Roman" panose="02020603050405020304" pitchFamily="18" charset="0"/>
              </a:rPr>
              <a:t>65	68	61	</a:t>
            </a:r>
            <a:r>
              <a:rPr lang="en-GB" altLang="en-US" sz="2000" b="1" u="sng" dirty="0">
                <a:cs typeface="Times New Roman" panose="02020603050405020304" pitchFamily="18" charset="0"/>
              </a:rPr>
              <a:t>75</a:t>
            </a:r>
            <a:r>
              <a:rPr lang="en-GB" altLang="en-US" sz="2000" b="1" dirty="0">
                <a:cs typeface="Times New Roman" panose="02020603050405020304" pitchFamily="18" charset="0"/>
              </a:rPr>
              <a:t>	100</a:t>
            </a:r>
            <a:r>
              <a:rPr lang="en-IE" altLang="en-US" sz="2000" b="1" dirty="0">
                <a:cs typeface="Times New Roman" panose="02020603050405020304" pitchFamily="18" charset="0"/>
              </a:rPr>
              <a:t>      </a:t>
            </a:r>
            <a:r>
              <a:rPr lang="en-GB" altLang="en-US" sz="2000" b="1" dirty="0">
                <a:cs typeface="Times New Roman" panose="02020603050405020304" pitchFamily="18" charset="0"/>
              </a:rPr>
              <a:t>93</a:t>
            </a:r>
            <a:r>
              <a:rPr lang="en-IE" altLang="en-US" sz="2000" b="1" dirty="0">
                <a:cs typeface="Times New Roman" panose="02020603050405020304" pitchFamily="18" charset="0"/>
              </a:rPr>
              <a:t>   </a:t>
            </a:r>
            <a:r>
              <a:rPr lang="en-GB" altLang="en-US" sz="2000" b="1" dirty="0">
                <a:cs typeface="Times New Roman" panose="02020603050405020304" pitchFamily="18" charset="0"/>
              </a:rPr>
              <a:t>78	81</a:t>
            </a:r>
            <a:r>
              <a:rPr lang="en-IE" altLang="en-US" sz="2000" b="1" dirty="0">
                <a:cs typeface="Times New Roman" panose="02020603050405020304" pitchFamily="18" charset="0"/>
              </a:rPr>
              <a:t> </a:t>
            </a:r>
            <a:r>
              <a:rPr lang="en-GB" altLang="en-US" sz="2000" b="1" dirty="0">
                <a:cs typeface="Times New Roman" panose="02020603050405020304" pitchFamily="18" charset="0"/>
              </a:rPr>
              <a:t>84</a:t>
            </a:r>
            <a:r>
              <a:rPr lang="en-GB" altLang="en-US" sz="2000" dirty="0"/>
              <a:t> </a:t>
            </a:r>
            <a:endParaRPr lang="en-IE" altLang="en-US" sz="2000" dirty="0"/>
          </a:p>
          <a:p>
            <a:pPr marL="609600" indent="-609600" eaLnBrk="1" hangingPunct="1">
              <a:lnSpc>
                <a:spcPct val="90000"/>
              </a:lnSpc>
              <a:buFontTx/>
              <a:buNone/>
              <a:defRPr/>
            </a:pPr>
            <a:endParaRPr lang="en-IE" altLang="en-US" sz="2000" dirty="0"/>
          </a:p>
          <a:p>
            <a:pPr marL="0" indent="15875" eaLnBrk="1" hangingPunct="1">
              <a:lnSpc>
                <a:spcPct val="90000"/>
              </a:lnSpc>
              <a:buFontTx/>
              <a:buNone/>
              <a:defRPr/>
            </a:pPr>
            <a:r>
              <a:rPr lang="en-GB" altLang="en-US" sz="2000" dirty="0">
                <a:cs typeface="Times New Roman" panose="02020603050405020304" pitchFamily="18" charset="0"/>
              </a:rPr>
              <a:t>Now, all elements to the left of 75 are &lt;= 75 and all to the right are &gt; 75, and 75 has been properly positioned. These </a:t>
            </a:r>
            <a:r>
              <a:rPr lang="en-GB" altLang="en-US" sz="2000" dirty="0" err="1">
                <a:cs typeface="Times New Roman" panose="02020603050405020304" pitchFamily="18" charset="0"/>
              </a:rPr>
              <a:t>sublists</a:t>
            </a:r>
            <a:r>
              <a:rPr lang="en-GB" altLang="en-US" sz="2000" dirty="0">
                <a:cs typeface="Times New Roman" panose="02020603050405020304" pitchFamily="18" charset="0"/>
              </a:rPr>
              <a:t> can now be sorted independently.</a:t>
            </a:r>
            <a:r>
              <a:rPr lang="en-GB" altLang="en-US" sz="2000" dirty="0"/>
              <a:t> </a:t>
            </a:r>
          </a:p>
        </p:txBody>
      </p:sp>
      <p:sp>
        <p:nvSpPr>
          <p:cNvPr id="17412" name="Line 4">
            <a:extLst>
              <a:ext uri="{FF2B5EF4-FFF2-40B4-BE49-F238E27FC236}">
                <a16:creationId xmlns:a16="http://schemas.microsoft.com/office/drawing/2014/main" id="{FF07F823-4D69-4543-A728-2A31919C4458}"/>
              </a:ext>
            </a:extLst>
          </p:cNvPr>
          <p:cNvSpPr>
            <a:spLocks noChangeShapeType="1"/>
          </p:cNvSpPr>
          <p:nvPr/>
        </p:nvSpPr>
        <p:spPr bwMode="auto">
          <a:xfrm>
            <a:off x="1116013" y="2349500"/>
            <a:ext cx="31416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7413" name="Line 5">
            <a:extLst>
              <a:ext uri="{FF2B5EF4-FFF2-40B4-BE49-F238E27FC236}">
                <a16:creationId xmlns:a16="http://schemas.microsoft.com/office/drawing/2014/main" id="{56004A74-A27B-442B-880F-75A5E57CD11E}"/>
              </a:ext>
            </a:extLst>
          </p:cNvPr>
          <p:cNvSpPr>
            <a:spLocks noChangeShapeType="1"/>
          </p:cNvSpPr>
          <p:nvPr/>
        </p:nvSpPr>
        <p:spPr bwMode="auto">
          <a:xfrm flipH="1" flipV="1">
            <a:off x="3635375" y="2578100"/>
            <a:ext cx="3240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9552413E-67FC-4512-88B4-14AD7BD2A054}"/>
              </a:ext>
            </a:extLst>
          </p:cNvPr>
          <p:cNvSpPr>
            <a:spLocks noGrp="1" noChangeArrowheads="1"/>
          </p:cNvSpPr>
          <p:nvPr>
            <p:ph type="body" idx="1"/>
          </p:nvPr>
        </p:nvSpPr>
        <p:spPr>
          <a:xfrm>
            <a:off x="381000" y="228600"/>
            <a:ext cx="8077200" cy="5867400"/>
          </a:xfrm>
        </p:spPr>
        <p:txBody>
          <a:bodyPr/>
          <a:lstStyle/>
          <a:p>
            <a:pPr algn="just" eaLnBrk="1" hangingPunct="1">
              <a:lnSpc>
                <a:spcPct val="90000"/>
              </a:lnSpc>
              <a:buFontTx/>
              <a:buNone/>
            </a:pPr>
            <a:r>
              <a:rPr lang="en-GB" altLang="en-US" sz="1800" b="1" dirty="0">
                <a:cs typeface="Times New Roman" panose="02020603050405020304" pitchFamily="18" charset="0"/>
              </a:rPr>
              <a:t>procedure SPLIT(Array x,  int first, int last , int </a:t>
            </a:r>
            <a:r>
              <a:rPr lang="en-GB" altLang="en-US" sz="1800" b="1" dirty="0" err="1">
                <a:cs typeface="Times New Roman" panose="02020603050405020304" pitchFamily="18" charset="0"/>
              </a:rPr>
              <a:t>pos</a:t>
            </a:r>
            <a:r>
              <a:rPr lang="en-GB" altLang="en-US" sz="1800" b="1" dirty="0">
                <a:cs typeface="Times New Roman" panose="02020603050405020304" pitchFamily="18" charset="0"/>
              </a:rPr>
              <a:t>)  {</a:t>
            </a:r>
            <a:endParaRPr lang="en-GB" altLang="en-US" sz="1800" dirty="0">
              <a:cs typeface="Times New Roman" panose="02020603050405020304" pitchFamily="18" charset="0"/>
            </a:endParaRPr>
          </a:p>
          <a:p>
            <a:pPr algn="just" eaLnBrk="1" hangingPunct="1">
              <a:lnSpc>
                <a:spcPct val="90000"/>
              </a:lnSpc>
              <a:buFontTx/>
              <a:buNone/>
            </a:pPr>
            <a:r>
              <a:rPr lang="en-GB" altLang="en-US" sz="1800" dirty="0">
                <a:cs typeface="Times New Roman" panose="02020603050405020304" pitchFamily="18" charset="0"/>
              </a:rPr>
              <a:t>  //   </a:t>
            </a:r>
            <a:r>
              <a:rPr lang="en-GB" altLang="en-US" sz="1800" dirty="0" err="1">
                <a:cs typeface="Times New Roman" panose="02020603050405020304" pitchFamily="18" charset="0"/>
              </a:rPr>
              <a:t>pos</a:t>
            </a:r>
            <a:r>
              <a:rPr lang="en-GB" altLang="en-US" sz="1800" dirty="0">
                <a:cs typeface="Times New Roman" panose="02020603050405020304" pitchFamily="18" charset="0"/>
              </a:rPr>
              <a:t> = position of pivot returned.</a:t>
            </a:r>
          </a:p>
          <a:p>
            <a:pPr algn="just" eaLnBrk="1" hangingPunct="1">
              <a:lnSpc>
                <a:spcPct val="90000"/>
              </a:lnSpc>
              <a:buFontTx/>
              <a:buNone/>
            </a:pP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int left, right </a:t>
            </a:r>
          </a:p>
          <a:p>
            <a:pPr algn="just" eaLnBrk="1" hangingPunct="1">
              <a:lnSpc>
                <a:spcPct val="90000"/>
              </a:lnSpc>
              <a:buFontTx/>
              <a:buNone/>
            </a:pPr>
            <a:r>
              <a:rPr lang="en-GB" altLang="en-US" sz="1800" b="1" dirty="0">
                <a:cs typeface="Times New Roman" panose="02020603050405020304" pitchFamily="18" charset="0"/>
              </a:rPr>
              <a:t>	</a:t>
            </a:r>
            <a:r>
              <a:rPr lang="en-GB" altLang="en-US" sz="1800" b="1" dirty="0" err="1">
                <a:cs typeface="Times New Roman" panose="02020603050405020304" pitchFamily="18" charset="0"/>
              </a:rPr>
              <a:t>ElementType</a:t>
            </a:r>
            <a:r>
              <a:rPr lang="en-GB" altLang="en-US" sz="1800" b="1" dirty="0">
                <a:cs typeface="Times New Roman" panose="02020603050405020304" pitchFamily="18" charset="0"/>
              </a:rPr>
              <a:t> pivot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pivot = x[first];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left = first;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right = last;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while left &lt; right do</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while x[right] &gt; pivot do</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right = right -1;</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while left &lt; right AND x[left] &lt;= pivot do</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left = left +1;</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if left &lt; right then</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Swap(x[left], x[right]);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a:t>
            </a:r>
            <a:r>
              <a:rPr lang="en-GB" altLang="en-US" sz="1800" b="1" dirty="0" err="1">
                <a:cs typeface="Times New Roman" panose="02020603050405020304" pitchFamily="18" charset="0"/>
              </a:rPr>
              <a:t>pos</a:t>
            </a:r>
            <a:r>
              <a:rPr lang="en-GB" altLang="en-US" sz="1800" b="1" dirty="0">
                <a:cs typeface="Times New Roman" panose="02020603050405020304" pitchFamily="18" charset="0"/>
              </a:rPr>
              <a:t> = right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x[first] = x[</a:t>
            </a:r>
            <a:r>
              <a:rPr lang="en-GB" altLang="en-US" sz="1800" b="1" dirty="0" err="1">
                <a:cs typeface="Times New Roman" panose="02020603050405020304" pitchFamily="18" charset="0"/>
              </a:rPr>
              <a:t>pos</a:t>
            </a:r>
            <a:r>
              <a:rPr lang="en-GB" altLang="en-US" sz="1800" b="1" dirty="0">
                <a:cs typeface="Times New Roman" panose="02020603050405020304" pitchFamily="18" charset="0"/>
              </a:rPr>
              <a: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	x[</a:t>
            </a:r>
            <a:r>
              <a:rPr lang="en-GB" altLang="en-US" sz="1800" b="1" dirty="0" err="1">
                <a:cs typeface="Times New Roman" panose="02020603050405020304" pitchFamily="18" charset="0"/>
              </a:rPr>
              <a:t>pos</a:t>
            </a:r>
            <a:r>
              <a:rPr lang="en-GB" altLang="en-US" sz="1800" b="1" dirty="0">
                <a:cs typeface="Times New Roman" panose="02020603050405020304" pitchFamily="18" charset="0"/>
              </a:rPr>
              <a:t>] = pivot</a:t>
            </a:r>
            <a:endParaRPr lang="en-GB" altLang="en-US" sz="1800" dirty="0">
              <a:cs typeface="Times New Roman" panose="02020603050405020304" pitchFamily="18" charset="0"/>
            </a:endParaRPr>
          </a:p>
          <a:p>
            <a:pPr algn="just" eaLnBrk="1" hangingPunct="1">
              <a:lnSpc>
                <a:spcPct val="90000"/>
              </a:lnSpc>
              <a:buFontTx/>
              <a:buNone/>
            </a:pPr>
            <a:r>
              <a:rPr lang="en-GB" altLang="en-US" sz="1800" b="1" dirty="0">
                <a:cs typeface="Times New Roman" panose="02020603050405020304" pitchFamily="18" charset="0"/>
              </a:rPr>
              <a:t>}</a:t>
            </a:r>
            <a:endParaRPr lang="en-GB" altLang="en-US" sz="1800"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16CA703-BA9B-42AE-82CA-F079D632AA90}"/>
              </a:ext>
            </a:extLst>
          </p:cNvPr>
          <p:cNvSpPr>
            <a:spLocks noGrp="1" noChangeArrowheads="1"/>
          </p:cNvSpPr>
          <p:nvPr>
            <p:ph type="title"/>
          </p:nvPr>
        </p:nvSpPr>
        <p:spPr/>
        <p:txBody>
          <a:bodyPr/>
          <a:lstStyle/>
          <a:p>
            <a:pPr eaLnBrk="1" hangingPunct="1"/>
            <a:r>
              <a:rPr lang="en-GB" altLang="en-US" b="1">
                <a:cs typeface="Times New Roman" panose="02020603050405020304" pitchFamily="18" charset="0"/>
              </a:rPr>
              <a:t>Quicksort</a:t>
            </a:r>
          </a:p>
        </p:txBody>
      </p:sp>
      <p:sp>
        <p:nvSpPr>
          <p:cNvPr id="19459" name="Rectangle 3">
            <a:extLst>
              <a:ext uri="{FF2B5EF4-FFF2-40B4-BE49-F238E27FC236}">
                <a16:creationId xmlns:a16="http://schemas.microsoft.com/office/drawing/2014/main" id="{0AD88557-BDDB-4C81-BC57-DA3F4B0D1EE5}"/>
              </a:ext>
            </a:extLst>
          </p:cNvPr>
          <p:cNvSpPr>
            <a:spLocks noGrp="1" noChangeArrowheads="1"/>
          </p:cNvSpPr>
          <p:nvPr>
            <p:ph type="body" idx="1"/>
          </p:nvPr>
        </p:nvSpPr>
        <p:spPr/>
        <p:txBody>
          <a:bodyPr/>
          <a:lstStyle/>
          <a:p>
            <a:pPr algn="just" eaLnBrk="1" hangingPunct="1">
              <a:buFontTx/>
              <a:buNone/>
            </a:pPr>
            <a:r>
              <a:rPr lang="en-GB" altLang="en-US" sz="2000" b="1" dirty="0">
                <a:cs typeface="Times New Roman" panose="02020603050405020304" pitchFamily="18" charset="0"/>
              </a:rPr>
              <a:t>procedure QUICKSORT (Array x,  int first, int last) {</a:t>
            </a:r>
          </a:p>
          <a:p>
            <a:pPr algn="just" eaLnBrk="1" hangingPunct="1">
              <a:buFontTx/>
              <a:buNone/>
            </a:pP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int </a:t>
            </a:r>
            <a:r>
              <a:rPr lang="en-GB" altLang="en-US" sz="2000" b="1" dirty="0" err="1">
                <a:cs typeface="Times New Roman" panose="02020603050405020304" pitchFamily="18" charset="0"/>
              </a:rPr>
              <a:t>pos</a:t>
            </a:r>
            <a:r>
              <a:rPr lang="en-GB" altLang="en-US" sz="2000" b="1" dirty="0">
                <a:cs typeface="Times New Roman" panose="02020603050405020304" pitchFamily="18" charset="0"/>
              </a:rPr>
              <a:t>      // final position of pivot</a:t>
            </a:r>
            <a:endParaRPr lang="en-GB" altLang="en-US" sz="2000" dirty="0">
              <a:cs typeface="Times New Roman" panose="02020603050405020304" pitchFamily="18" charset="0"/>
            </a:endParaRPr>
          </a:p>
          <a:p>
            <a:pPr algn="just" eaLnBrk="1" hangingPunct="1">
              <a:buFontTx/>
              <a:buNone/>
            </a:pP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if first &lt; last then</a:t>
            </a: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	</a:t>
            </a: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SPLIT (x, first, last, </a:t>
            </a:r>
            <a:r>
              <a:rPr lang="en-GB" altLang="en-US" sz="2000" b="1" dirty="0" err="1">
                <a:cs typeface="Times New Roman" panose="02020603050405020304" pitchFamily="18" charset="0"/>
              </a:rPr>
              <a:t>pos</a:t>
            </a:r>
            <a:r>
              <a:rPr lang="en-GB" altLang="en-US" sz="2000" b="1" dirty="0">
                <a:cs typeface="Times New Roman" panose="02020603050405020304" pitchFamily="18" charset="0"/>
              </a:rPr>
              <a:t>)</a:t>
            </a: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QUICKSORT (x, first, pos-1)	// left </a:t>
            </a:r>
            <a:r>
              <a:rPr lang="en-GB" altLang="en-US" sz="2000" b="1" dirty="0" err="1">
                <a:cs typeface="Times New Roman" panose="02020603050405020304" pitchFamily="18" charset="0"/>
              </a:rPr>
              <a:t>sublist</a:t>
            </a:r>
            <a:r>
              <a:rPr lang="en-GB" altLang="en-US" sz="2000" b="1" dirty="0">
                <a:cs typeface="Times New Roman" panose="02020603050405020304" pitchFamily="18" charset="0"/>
              </a:rPr>
              <a:t> </a:t>
            </a: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QUICKSORT (x, pos+1, last)	// right </a:t>
            </a:r>
            <a:r>
              <a:rPr lang="en-GB" altLang="en-US" sz="2000" b="1" dirty="0" err="1">
                <a:cs typeface="Times New Roman" panose="02020603050405020304" pitchFamily="18" charset="0"/>
              </a:rPr>
              <a:t>sublist</a:t>
            </a:r>
            <a:endParaRPr lang="en-GB" altLang="en-US" sz="2000" dirty="0">
              <a:cs typeface="Times New Roman" panose="02020603050405020304" pitchFamily="18" charset="0"/>
            </a:endParaRPr>
          </a:p>
          <a:p>
            <a:pPr algn="just" eaLnBrk="1" hangingPunct="1">
              <a:buFontTx/>
              <a:buNone/>
            </a:pPr>
            <a:r>
              <a:rPr lang="en-GB" altLang="en-US" sz="2000" b="1" dirty="0">
                <a:cs typeface="Times New Roman" panose="02020603050405020304" pitchFamily="18" charset="0"/>
              </a:rPr>
              <a:t>	}</a:t>
            </a:r>
            <a:endParaRPr lang="en-GB" altLang="en-US" sz="2000" dirty="0">
              <a:cs typeface="Times New Roman" panose="02020603050405020304" pitchFamily="18" charset="0"/>
            </a:endParaRPr>
          </a:p>
          <a:p>
            <a:pPr eaLnBrk="1" hangingPunct="1">
              <a:buFontTx/>
              <a:buNone/>
            </a:pPr>
            <a:r>
              <a:rPr lang="en-GB" altLang="en-US" sz="2000" b="1" dirty="0">
                <a:cs typeface="Times New Roman" panose="02020603050405020304" pitchFamily="18" charset="0"/>
              </a:rPr>
              <a:t>}</a:t>
            </a:r>
            <a:r>
              <a:rPr lang="en-GB" altLang="en-US" sz="2000" dirty="0"/>
              <a:t> </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Rectangle 2">
            <a:extLst>
              <a:ext uri="{FF2B5EF4-FFF2-40B4-BE49-F238E27FC236}">
                <a16:creationId xmlns:a16="http://schemas.microsoft.com/office/drawing/2014/main" id="{52EAEF08-85D6-4F60-93D2-13FD5A4CE9CB}"/>
              </a:ext>
            </a:extLst>
          </p:cNvPr>
          <p:cNvSpPr>
            <a:spLocks noGrp="1" noChangeArrowheads="1"/>
          </p:cNvSpPr>
          <p:nvPr>
            <p:ph type="title"/>
          </p:nvPr>
        </p:nvSpPr>
        <p:spPr>
          <a:xfrm>
            <a:off x="630936" y="548640"/>
            <a:ext cx="2700645" cy="5431536"/>
          </a:xfrm>
        </p:spPr>
        <p:txBody>
          <a:bodyPr>
            <a:normAutofit/>
          </a:bodyPr>
          <a:lstStyle/>
          <a:p>
            <a:pPr eaLnBrk="1" hangingPunct="1"/>
            <a:r>
              <a:rPr lang="en-GB" altLang="en-US" sz="2900" b="1" dirty="0">
                <a:cs typeface="Times New Roman" panose="02020603050405020304" pitchFamily="18" charset="0"/>
              </a:rPr>
              <a:t>Improvements to the Quicksort</a:t>
            </a:r>
            <a:endParaRPr lang="en-GB" altLang="en-US" sz="2900" dirty="0">
              <a:cs typeface="Times New Roman" panose="02020603050405020304" pitchFamily="18" charset="0"/>
            </a:endParaRPr>
          </a:p>
        </p:txBody>
      </p:sp>
      <p:sp>
        <p:nvSpPr>
          <p:cNvPr id="7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3">
            <a:extLst>
              <a:ext uri="{FF2B5EF4-FFF2-40B4-BE49-F238E27FC236}">
                <a16:creationId xmlns:a16="http://schemas.microsoft.com/office/drawing/2014/main" id="{E22D6DB1-9861-47D0-ADE2-3627E5CA22FA}"/>
              </a:ext>
            </a:extLst>
          </p:cNvPr>
          <p:cNvSpPr>
            <a:spLocks noGrp="1" noChangeArrowheads="1"/>
          </p:cNvSpPr>
          <p:nvPr>
            <p:ph type="body" idx="1"/>
          </p:nvPr>
        </p:nvSpPr>
        <p:spPr>
          <a:xfrm>
            <a:off x="3581339" y="552091"/>
            <a:ext cx="5562661" cy="5431536"/>
          </a:xfrm>
        </p:spPr>
        <p:txBody>
          <a:bodyPr anchor="ctr">
            <a:noAutofit/>
          </a:bodyPr>
          <a:lstStyle/>
          <a:p>
            <a:pPr marL="609600" indent="-609600" eaLnBrk="1" hangingPunct="1">
              <a:buFontTx/>
              <a:buAutoNum type="arabicPeriod"/>
            </a:pPr>
            <a:r>
              <a:rPr lang="en-GB" altLang="en-US" sz="2400" dirty="0">
                <a:cs typeface="Times New Roman" panose="02020603050405020304" pitchFamily="18" charset="0"/>
              </a:rPr>
              <a:t>Select the pivot at each stage more carefully. Since we only choose the first element as the pivot, this would be disastrous if the list were already sorted. One common method is the median of three rule, which selects the median of the first, middle and last elements in each </a:t>
            </a:r>
            <a:r>
              <a:rPr lang="en-GB" altLang="en-US" sz="2400" dirty="0" err="1">
                <a:cs typeface="Times New Roman" panose="02020603050405020304" pitchFamily="18" charset="0"/>
              </a:rPr>
              <a:t>sublist</a:t>
            </a:r>
            <a:r>
              <a:rPr lang="en-GB" altLang="en-US" sz="2400" dirty="0">
                <a:cs typeface="Times New Roman" panose="02020603050405020304" pitchFamily="18" charset="0"/>
              </a:rPr>
              <a:t> as the pivot.</a:t>
            </a:r>
          </a:p>
          <a:p>
            <a:pPr marL="609600" indent="-609600" eaLnBrk="1" hangingPunct="1">
              <a:buFontTx/>
              <a:buNone/>
            </a:pPr>
            <a:endParaRPr lang="en-GB" altLang="en-US" sz="2400" dirty="0">
              <a:cs typeface="Times New Roman" panose="02020603050405020304" pitchFamily="18" charset="0"/>
            </a:endParaRPr>
          </a:p>
          <a:p>
            <a:pPr marL="609600" indent="-609600" eaLnBrk="1" hangingPunct="1">
              <a:buFontTx/>
              <a:buNone/>
            </a:pPr>
            <a:r>
              <a:rPr lang="en-GB" altLang="en-US" sz="2400" dirty="0">
                <a:cs typeface="Times New Roman" panose="02020603050405020304" pitchFamily="18" charset="0"/>
              </a:rPr>
              <a:t>2.	Switch to a faster sorting method when the </a:t>
            </a:r>
            <a:r>
              <a:rPr lang="en-GB" altLang="en-US" sz="2400" dirty="0" err="1">
                <a:cs typeface="Times New Roman" panose="02020603050405020304" pitchFamily="18" charset="0"/>
              </a:rPr>
              <a:t>sublist</a:t>
            </a:r>
            <a:r>
              <a:rPr lang="en-GB" altLang="en-US" sz="2400" dirty="0">
                <a:cs typeface="Times New Roman" panose="02020603050405020304" pitchFamily="18" charset="0"/>
              </a:rPr>
              <a:t> is small, maybe the insertion sort which is quite efficient for less than 15 elements.</a:t>
            </a:r>
            <a:r>
              <a:rPr lang="en-GB" altLang="en-US" sz="2400" dirty="0"/>
              <a:t> </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272D760-B70B-4B0A-9805-2C5A2E0817C5}"/>
              </a:ext>
            </a:extLst>
          </p:cNvPr>
          <p:cNvSpPr>
            <a:spLocks noGrp="1"/>
          </p:cNvSpPr>
          <p:nvPr>
            <p:ph type="title"/>
          </p:nvPr>
        </p:nvSpPr>
        <p:spPr/>
        <p:txBody>
          <a:bodyPr/>
          <a:lstStyle/>
          <a:p>
            <a:endParaRPr lang="en-IE" altLang="en-US"/>
          </a:p>
        </p:txBody>
      </p:sp>
      <p:sp>
        <p:nvSpPr>
          <p:cNvPr id="21507" name="Content Placeholder 2">
            <a:extLst>
              <a:ext uri="{FF2B5EF4-FFF2-40B4-BE49-F238E27FC236}">
                <a16:creationId xmlns:a16="http://schemas.microsoft.com/office/drawing/2014/main" id="{F2661634-1330-469D-BAD0-A7E2FD306CE6}"/>
              </a:ext>
            </a:extLst>
          </p:cNvPr>
          <p:cNvSpPr>
            <a:spLocks noGrp="1"/>
          </p:cNvSpPr>
          <p:nvPr>
            <p:ph idx="1"/>
          </p:nvPr>
        </p:nvSpPr>
        <p:spPr/>
        <p:txBody>
          <a:bodyPr/>
          <a:lstStyle/>
          <a:p>
            <a:endParaRPr lang="en-IE" altLang="en-US"/>
          </a:p>
        </p:txBody>
      </p:sp>
      <p:pic>
        <p:nvPicPr>
          <p:cNvPr id="21508" name="Picture 3">
            <a:extLst>
              <a:ext uri="{FF2B5EF4-FFF2-40B4-BE49-F238E27FC236}">
                <a16:creationId xmlns:a16="http://schemas.microsoft.com/office/drawing/2014/main" id="{44EC576E-7701-49C6-B19B-E0F88BBFDB1D}"/>
              </a:ext>
            </a:extLst>
          </p:cNvPr>
          <p:cNvPicPr>
            <a:picLocks noChangeAspect="1"/>
          </p:cNvPicPr>
          <p:nvPr/>
        </p:nvPicPr>
        <p:blipFill>
          <a:blip r:embed="rId2">
            <a:extLst>
              <a:ext uri="{28A0092B-C50C-407E-A947-70E740481C1C}">
                <a14:useLocalDpi xmlns:a14="http://schemas.microsoft.com/office/drawing/2010/main" val="0"/>
              </a:ext>
            </a:extLst>
          </a:blip>
          <a:srcRect l="29250" t="53838" r="30251" b="32796"/>
          <a:stretch>
            <a:fillRect/>
          </a:stretch>
        </p:blipFill>
        <p:spPr bwMode="auto">
          <a:xfrm>
            <a:off x="468313" y="609600"/>
            <a:ext cx="76327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a:extLst>
              <a:ext uri="{FF2B5EF4-FFF2-40B4-BE49-F238E27FC236}">
                <a16:creationId xmlns:a16="http://schemas.microsoft.com/office/drawing/2014/main" id="{D0EFA166-9293-4974-967C-6FB8E8335275}"/>
              </a:ext>
            </a:extLst>
          </p:cNvPr>
          <p:cNvPicPr>
            <a:picLocks noChangeAspect="1"/>
          </p:cNvPicPr>
          <p:nvPr/>
        </p:nvPicPr>
        <p:blipFill>
          <a:blip r:embed="rId3">
            <a:extLst>
              <a:ext uri="{28A0092B-C50C-407E-A947-70E740481C1C}">
                <a14:useLocalDpi xmlns:a14="http://schemas.microsoft.com/office/drawing/2010/main" val="0"/>
              </a:ext>
            </a:extLst>
          </a:blip>
          <a:srcRect l="29700" t="43073" r="26201" b="42076"/>
          <a:stretch>
            <a:fillRect/>
          </a:stretch>
        </p:blipFill>
        <p:spPr bwMode="auto">
          <a:xfrm>
            <a:off x="468313" y="3357563"/>
            <a:ext cx="8207375"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Title 1">
            <a:extLst>
              <a:ext uri="{FF2B5EF4-FFF2-40B4-BE49-F238E27FC236}">
                <a16:creationId xmlns:a16="http://schemas.microsoft.com/office/drawing/2014/main" id="{FE095A88-38DA-4650-8DC3-8E913C766289}"/>
              </a:ext>
            </a:extLst>
          </p:cNvPr>
          <p:cNvSpPr>
            <a:spLocks noGrp="1"/>
          </p:cNvSpPr>
          <p:nvPr>
            <p:ph type="title"/>
          </p:nvPr>
        </p:nvSpPr>
        <p:spPr>
          <a:xfrm>
            <a:off x="630936" y="548640"/>
            <a:ext cx="2700645" cy="5431536"/>
          </a:xfrm>
        </p:spPr>
        <p:txBody>
          <a:bodyPr>
            <a:normAutofit/>
          </a:bodyPr>
          <a:lstStyle/>
          <a:p>
            <a:r>
              <a:rPr lang="ga-IE" altLang="en-US" sz="4300"/>
              <a:t>Interesting website</a:t>
            </a:r>
            <a:endParaRPr lang="en-IE" altLang="en-US" sz="4300"/>
          </a:p>
        </p:txBody>
      </p:sp>
      <p:sp>
        <p:nvSpPr>
          <p:cNvPr id="7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Content Placeholder 3">
            <a:extLst>
              <a:ext uri="{FF2B5EF4-FFF2-40B4-BE49-F238E27FC236}">
                <a16:creationId xmlns:a16="http://schemas.microsoft.com/office/drawing/2014/main" id="{A9696BCF-DFF0-46C0-9763-A0E1DA6703CE}"/>
              </a:ext>
            </a:extLst>
          </p:cNvPr>
          <p:cNvSpPr>
            <a:spLocks noGrp="1" noChangeArrowheads="1"/>
          </p:cNvSpPr>
          <p:nvPr>
            <p:ph idx="1"/>
          </p:nvPr>
        </p:nvSpPr>
        <p:spPr>
          <a:xfrm>
            <a:off x="3844813" y="552091"/>
            <a:ext cx="5299187" cy="5431536"/>
          </a:xfrm>
        </p:spPr>
        <p:txBody>
          <a:bodyPr anchor="ctr">
            <a:normAutofit/>
          </a:bodyPr>
          <a:lstStyle/>
          <a:p>
            <a:pPr marL="0" indent="0">
              <a:buNone/>
            </a:pPr>
            <a:r>
              <a:rPr lang="en-IE" altLang="en-US" sz="1900" dirty="0"/>
              <a:t>https://rebootjeff.github.io/comparisonsort/</a:t>
            </a:r>
          </a:p>
          <a:p>
            <a:pPr marL="0" indent="0">
              <a:buNone/>
            </a:pPr>
            <a:endParaRPr lang="en-IE" altLang="en-US" sz="1900" dirty="0"/>
          </a:p>
          <a:p>
            <a:pPr marL="0" indent="0">
              <a:buNone/>
            </a:pPr>
            <a:endParaRPr lang="ga-IE" altLang="en-US" sz="1900" dirty="0"/>
          </a:p>
          <a:p>
            <a:pPr marL="0" indent="0">
              <a:buNone/>
            </a:pPr>
            <a:r>
              <a:rPr lang="ga-IE" altLang="en-US" sz="1900" dirty="0"/>
              <a:t>Demos of performance for various sorting methods.</a:t>
            </a:r>
          </a:p>
          <a:p>
            <a:endParaRPr lang="en-IE" altLang="en-US" sz="19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DCAD55D-759D-45D6-9DF8-BC31C5AD3668}"/>
              </a:ext>
            </a:extLst>
          </p:cNvPr>
          <p:cNvSpPr>
            <a:spLocks noGrp="1"/>
          </p:cNvSpPr>
          <p:nvPr>
            <p:ph type="title"/>
          </p:nvPr>
        </p:nvSpPr>
        <p:spPr>
          <a:xfrm>
            <a:off x="630936" y="548640"/>
            <a:ext cx="2700645" cy="5431536"/>
          </a:xfrm>
        </p:spPr>
        <p:txBody>
          <a:bodyPr>
            <a:normAutofit/>
          </a:bodyPr>
          <a:lstStyle/>
          <a:p>
            <a:r>
              <a:rPr lang="ga-IE" altLang="en-US" sz="4700"/>
              <a:t>Sorting Methods</a:t>
            </a:r>
            <a:endParaRPr lang="en-IE" altLang="en-US" sz="4700"/>
          </a:p>
        </p:txBody>
      </p:sp>
      <p:sp>
        <p:nvSpPr>
          <p:cNvPr id="7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3" name="Content Placeholder 2">
            <a:extLst>
              <a:ext uri="{FF2B5EF4-FFF2-40B4-BE49-F238E27FC236}">
                <a16:creationId xmlns:a16="http://schemas.microsoft.com/office/drawing/2014/main" id="{7013FA69-5383-4CF1-BFD6-59552BBB79F2}"/>
              </a:ext>
            </a:extLst>
          </p:cNvPr>
          <p:cNvSpPr>
            <a:spLocks noGrp="1"/>
          </p:cNvSpPr>
          <p:nvPr>
            <p:ph idx="1"/>
          </p:nvPr>
        </p:nvSpPr>
        <p:spPr>
          <a:xfrm>
            <a:off x="3844813" y="552091"/>
            <a:ext cx="4975659" cy="5431536"/>
          </a:xfrm>
        </p:spPr>
        <p:txBody>
          <a:bodyPr anchor="ctr">
            <a:normAutofit/>
          </a:bodyPr>
          <a:lstStyle/>
          <a:p>
            <a:pPr marL="0" indent="0">
              <a:buNone/>
            </a:pPr>
            <a:r>
              <a:rPr lang="ga-IE" altLang="en-US" sz="2400" dirty="0"/>
              <a:t>Assumption that you know:</a:t>
            </a:r>
          </a:p>
          <a:p>
            <a:pPr lvl="1"/>
            <a:r>
              <a:rPr lang="ga-IE" altLang="en-US" sz="2400" dirty="0"/>
              <a:t>Bubblesort</a:t>
            </a:r>
          </a:p>
          <a:p>
            <a:pPr lvl="1"/>
            <a:r>
              <a:rPr lang="ga-IE" altLang="en-US" sz="2400" dirty="0"/>
              <a:t>Insertion Sort</a:t>
            </a:r>
          </a:p>
          <a:p>
            <a:pPr lvl="1"/>
            <a:r>
              <a:rPr lang="ga-IE" altLang="en-US" sz="2400" dirty="0"/>
              <a:t>Selection Sort</a:t>
            </a:r>
          </a:p>
          <a:p>
            <a:pPr lvl="1"/>
            <a:r>
              <a:rPr lang="ga-IE" altLang="en-US" sz="2400" dirty="0"/>
              <a:t>Radix Sort </a:t>
            </a:r>
            <a:r>
              <a:rPr lang="en-IE" altLang="en-US" sz="2400" dirty="0"/>
              <a:t>  (all year 2)</a:t>
            </a:r>
          </a:p>
          <a:p>
            <a:pPr lvl="1"/>
            <a:r>
              <a:rPr lang="ga-IE" altLang="en-US" sz="2400" dirty="0"/>
              <a:t>Heap Sort (previous lecture)</a:t>
            </a:r>
            <a:endParaRPr lang="en-IE" altLang="en-US" sz="2400" dirty="0"/>
          </a:p>
          <a:p>
            <a:pPr marL="457200" lvl="1" indent="0">
              <a:buNone/>
            </a:pPr>
            <a:endParaRPr lang="ga-IE" altLang="en-US" sz="2400" dirty="0"/>
          </a:p>
          <a:p>
            <a:pPr marL="0" indent="0">
              <a:buNone/>
            </a:pPr>
            <a:r>
              <a:rPr lang="ga-IE" altLang="en-US" sz="2400" dirty="0"/>
              <a:t>Look at website</a:t>
            </a:r>
            <a:r>
              <a:rPr lang="en-IE" altLang="en-US" sz="2400" dirty="0"/>
              <a:t> link</a:t>
            </a:r>
            <a:r>
              <a:rPr lang="ga-IE" altLang="en-US" sz="2400" dirty="0"/>
              <a:t> recommended </a:t>
            </a:r>
            <a:r>
              <a:rPr lang="en-IE" altLang="en-US" sz="2400" dirty="0"/>
              <a:t>in previous slide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148" name="Picture 2">
            <a:extLst>
              <a:ext uri="{FF2B5EF4-FFF2-40B4-BE49-F238E27FC236}">
                <a16:creationId xmlns:a16="http://schemas.microsoft.com/office/drawing/2014/main" id="{7F7E92EF-5330-4A7F-8415-DB058F0B2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973" t="17047" r="21542" b="12186"/>
          <a:stretch>
            <a:fillRect/>
          </a:stretch>
        </p:blipFill>
        <p:spPr bwMode="auto">
          <a:xfrm>
            <a:off x="250825" y="188913"/>
            <a:ext cx="7273925" cy="626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9" name="Rectangle 1">
            <a:extLst>
              <a:ext uri="{FF2B5EF4-FFF2-40B4-BE49-F238E27FC236}">
                <a16:creationId xmlns:a16="http://schemas.microsoft.com/office/drawing/2014/main" id="{D2CA17EA-82D0-4329-8049-52519308458D}"/>
              </a:ext>
            </a:extLst>
          </p:cNvPr>
          <p:cNvSpPr>
            <a:spLocks noChangeArrowheads="1"/>
          </p:cNvSpPr>
          <p:nvPr/>
        </p:nvSpPr>
        <p:spPr bwMode="auto">
          <a:xfrm>
            <a:off x="655638" y="6488113"/>
            <a:ext cx="47085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1400">
                <a:latin typeface="Times New Roman" panose="02020603050405020304" pitchFamily="18" charset="0"/>
              </a:rPr>
              <a:t>http://mathbits.com/MathBits/Java/arrays/SelectionSort.htm</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170" name="Picture 3">
            <a:extLst>
              <a:ext uri="{FF2B5EF4-FFF2-40B4-BE49-F238E27FC236}">
                <a16:creationId xmlns:a16="http://schemas.microsoft.com/office/drawing/2014/main" id="{756D09DE-2EB8-4457-AC5F-54D03624174B}"/>
              </a:ext>
            </a:extLst>
          </p:cNvPr>
          <p:cNvPicPr>
            <a:picLocks noChangeAspect="1"/>
          </p:cNvPicPr>
          <p:nvPr/>
        </p:nvPicPr>
        <p:blipFill>
          <a:blip r:embed="rId2">
            <a:extLst>
              <a:ext uri="{28A0092B-C50C-407E-A947-70E740481C1C}">
                <a14:useLocalDpi xmlns:a14="http://schemas.microsoft.com/office/drawing/2010/main" val="0"/>
              </a:ext>
            </a:extLst>
          </a:blip>
          <a:srcRect l="31888" t="31100" r="31100" b="51260"/>
          <a:stretch>
            <a:fillRect/>
          </a:stretch>
        </p:blipFill>
        <p:spPr bwMode="auto">
          <a:xfrm>
            <a:off x="323850" y="92075"/>
            <a:ext cx="504031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a:extLst>
              <a:ext uri="{FF2B5EF4-FFF2-40B4-BE49-F238E27FC236}">
                <a16:creationId xmlns:a16="http://schemas.microsoft.com/office/drawing/2014/main" id="{8FDBA88A-ED43-473E-AF1B-0B4115A4BEB9}"/>
              </a:ext>
            </a:extLst>
          </p:cNvPr>
          <p:cNvPicPr>
            <a:picLocks noChangeAspect="1"/>
          </p:cNvPicPr>
          <p:nvPr/>
        </p:nvPicPr>
        <p:blipFill>
          <a:blip r:embed="rId3">
            <a:extLst>
              <a:ext uri="{28A0092B-C50C-407E-A947-70E740481C1C}">
                <a14:useLocalDpi xmlns:a14="http://schemas.microsoft.com/office/drawing/2010/main" val="0"/>
              </a:ext>
            </a:extLst>
          </a:blip>
          <a:srcRect l="28738" t="27319" r="31886" b="23540"/>
          <a:stretch>
            <a:fillRect/>
          </a:stretch>
        </p:blipFill>
        <p:spPr bwMode="auto">
          <a:xfrm>
            <a:off x="161925" y="2225675"/>
            <a:ext cx="5832475"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5">
            <a:extLst>
              <a:ext uri="{FF2B5EF4-FFF2-40B4-BE49-F238E27FC236}">
                <a16:creationId xmlns:a16="http://schemas.microsoft.com/office/drawing/2014/main" id="{6FCE1232-8C4B-41F7-B7AC-A7D9E78BDB64}"/>
              </a:ext>
            </a:extLst>
          </p:cNvPr>
          <p:cNvSpPr>
            <a:spLocks noChangeArrowheads="1"/>
          </p:cNvSpPr>
          <p:nvPr/>
        </p:nvSpPr>
        <p:spPr bwMode="auto">
          <a:xfrm>
            <a:off x="3851275" y="6399213"/>
            <a:ext cx="5006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FontTx/>
              <a:buNone/>
            </a:pPr>
            <a:r>
              <a:rPr lang="en-IE" altLang="en-US" sz="1600">
                <a:latin typeface="Times New Roman" panose="02020603050405020304" pitchFamily="18" charset="0"/>
              </a:rPr>
              <a:t>http://mathbits.com/MathBits/Java/arrays/Bubble.htm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F3A504A-DF31-40ED-9D4B-EC2335210317}"/>
              </a:ext>
            </a:extLst>
          </p:cNvPr>
          <p:cNvSpPr>
            <a:spLocks noGrp="1"/>
          </p:cNvSpPr>
          <p:nvPr>
            <p:ph type="title"/>
          </p:nvPr>
        </p:nvSpPr>
        <p:spPr>
          <a:xfrm>
            <a:off x="-34925" y="5108575"/>
            <a:ext cx="3136900" cy="1439863"/>
          </a:xfrm>
        </p:spPr>
        <p:txBody>
          <a:bodyPr/>
          <a:lstStyle/>
          <a:p>
            <a:r>
              <a:rPr lang="ga-IE" altLang="en-US" sz="1400"/>
              <a:t>Reference:</a:t>
            </a:r>
            <a:br>
              <a:rPr lang="ga-IE" altLang="en-US" sz="1400"/>
            </a:br>
            <a:r>
              <a:rPr lang="en-IE" altLang="en-US" sz="1400"/>
              <a:t>http://mathbits.com/MathBits/Java/arrays/InsertionSort.htm</a:t>
            </a:r>
          </a:p>
        </p:txBody>
      </p:sp>
      <p:sp>
        <p:nvSpPr>
          <p:cNvPr id="8195" name="Content Placeholder 2">
            <a:extLst>
              <a:ext uri="{FF2B5EF4-FFF2-40B4-BE49-F238E27FC236}">
                <a16:creationId xmlns:a16="http://schemas.microsoft.com/office/drawing/2014/main" id="{E83A402D-48F8-4471-9040-9293F60D3ED2}"/>
              </a:ext>
            </a:extLst>
          </p:cNvPr>
          <p:cNvSpPr>
            <a:spLocks noGrp="1"/>
          </p:cNvSpPr>
          <p:nvPr>
            <p:ph idx="1"/>
          </p:nvPr>
        </p:nvSpPr>
        <p:spPr/>
        <p:txBody>
          <a:bodyPr/>
          <a:lstStyle/>
          <a:p>
            <a:endParaRPr lang="en-IE" altLang="en-US"/>
          </a:p>
        </p:txBody>
      </p:sp>
      <p:pic>
        <p:nvPicPr>
          <p:cNvPr id="8196" name="Picture 2">
            <a:extLst>
              <a:ext uri="{FF2B5EF4-FFF2-40B4-BE49-F238E27FC236}">
                <a16:creationId xmlns:a16="http://schemas.microsoft.com/office/drawing/2014/main" id="{571B436C-65C7-4EA4-A0DC-ABE78BA3A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88" t="17937" r="21689" b="38329"/>
          <a:stretch>
            <a:fillRect/>
          </a:stretch>
        </p:blipFill>
        <p:spPr bwMode="auto">
          <a:xfrm>
            <a:off x="-19050" y="6350"/>
            <a:ext cx="5949950" cy="338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3">
            <a:extLst>
              <a:ext uri="{FF2B5EF4-FFF2-40B4-BE49-F238E27FC236}">
                <a16:creationId xmlns:a16="http://schemas.microsoft.com/office/drawing/2014/main" id="{67A3F3B6-EADC-4B1B-A3FC-633072D62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15" t="50000" r="24088" b="6941"/>
          <a:stretch>
            <a:fillRect/>
          </a:stretch>
        </p:blipFill>
        <p:spPr bwMode="auto">
          <a:xfrm>
            <a:off x="3055938" y="3389313"/>
            <a:ext cx="5749925" cy="343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a:extLst>
              <a:ext uri="{FF2B5EF4-FFF2-40B4-BE49-F238E27FC236}">
                <a16:creationId xmlns:a16="http://schemas.microsoft.com/office/drawing/2014/main" id="{F14D00F3-8451-4CFD-8637-50F1B5921A8B}"/>
              </a:ext>
            </a:extLst>
          </p:cNvPr>
          <p:cNvSpPr>
            <a:spLocks noGrp="1" noChangeArrowheads="1"/>
          </p:cNvSpPr>
          <p:nvPr>
            <p:ph type="title"/>
          </p:nvPr>
        </p:nvSpPr>
        <p:spPr>
          <a:xfrm>
            <a:off x="630936" y="548640"/>
            <a:ext cx="2700645" cy="5431536"/>
          </a:xfrm>
        </p:spPr>
        <p:txBody>
          <a:bodyPr>
            <a:normAutofit/>
          </a:bodyPr>
          <a:lstStyle/>
          <a:p>
            <a:pPr eaLnBrk="1" hangingPunct="1"/>
            <a:r>
              <a:rPr lang="en-GB" altLang="en-US" sz="4700"/>
              <a:t>Advanced Sorting technique</a:t>
            </a:r>
          </a:p>
        </p:txBody>
      </p:sp>
      <p:sp>
        <p:nvSpPr>
          <p:cNvPr id="7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7" name="Rectangle 3">
            <a:extLst>
              <a:ext uri="{FF2B5EF4-FFF2-40B4-BE49-F238E27FC236}">
                <a16:creationId xmlns:a16="http://schemas.microsoft.com/office/drawing/2014/main" id="{5943EC32-F1A3-4910-A0BE-12EBD49078B7}"/>
              </a:ext>
            </a:extLst>
          </p:cNvPr>
          <p:cNvSpPr>
            <a:spLocks noGrp="1" noChangeArrowheads="1"/>
          </p:cNvSpPr>
          <p:nvPr>
            <p:ph type="body" idx="1"/>
          </p:nvPr>
        </p:nvSpPr>
        <p:spPr>
          <a:xfrm>
            <a:off x="3844813" y="260648"/>
            <a:ext cx="5047667" cy="6408712"/>
          </a:xfrm>
        </p:spPr>
        <p:txBody>
          <a:bodyPr anchor="ctr">
            <a:noAutofit/>
          </a:bodyPr>
          <a:lstStyle/>
          <a:p>
            <a:pPr eaLnBrk="1" hangingPunct="1">
              <a:buFontTx/>
              <a:buNone/>
              <a:defRPr/>
            </a:pPr>
            <a:r>
              <a:rPr lang="en-US" altLang="en-US" b="1" dirty="0"/>
              <a:t>Quick Sort</a:t>
            </a:r>
            <a:endParaRPr lang="ga-IE" altLang="en-US" b="1" dirty="0"/>
          </a:p>
          <a:p>
            <a:pPr eaLnBrk="1" hangingPunct="1">
              <a:buFontTx/>
              <a:buNone/>
              <a:defRPr/>
            </a:pPr>
            <a:endParaRPr lang="en-IE" altLang="en-US" sz="2400" dirty="0">
              <a:cs typeface="Times New Roman" panose="02020603050405020304" pitchFamily="18" charset="0"/>
            </a:endParaRPr>
          </a:p>
          <a:p>
            <a:pPr marL="0" indent="0" eaLnBrk="1" hangingPunct="1">
              <a:buNone/>
              <a:defRPr/>
            </a:pPr>
            <a:r>
              <a:rPr lang="en-GB" altLang="en-US" sz="2400" dirty="0">
                <a:cs typeface="Times New Roman" panose="02020603050405020304" pitchFamily="18" charset="0"/>
              </a:rPr>
              <a:t>More efficient exchange sort than the bubble sort because a typical exchange involves elements that are far apart so that fewer interchanges are required to correctly position an element. </a:t>
            </a:r>
          </a:p>
          <a:p>
            <a:pPr marL="0" indent="0" eaLnBrk="1" hangingPunct="1">
              <a:buNone/>
              <a:defRPr/>
            </a:pPr>
            <a:endParaRPr lang="en-IE" altLang="en-US" sz="2400" dirty="0">
              <a:cs typeface="Times New Roman" panose="02020603050405020304" pitchFamily="18" charset="0"/>
            </a:endParaRPr>
          </a:p>
          <a:p>
            <a:pPr marL="0" indent="0" eaLnBrk="1" hangingPunct="1">
              <a:buNone/>
              <a:defRPr/>
            </a:pPr>
            <a:r>
              <a:rPr lang="en-GB" altLang="en-US" sz="2400" dirty="0">
                <a:cs typeface="Times New Roman" panose="02020603050405020304" pitchFamily="18" charset="0"/>
              </a:rPr>
              <a:t>Basic idea is to choose some element called a </a:t>
            </a:r>
            <a:r>
              <a:rPr lang="en-GB" altLang="en-US" sz="2400" b="1" dirty="0">
                <a:cs typeface="Times New Roman" panose="02020603050405020304" pitchFamily="18" charset="0"/>
              </a:rPr>
              <a:t>pivot</a:t>
            </a:r>
            <a:r>
              <a:rPr lang="en-GB" altLang="en-US" sz="2400" dirty="0">
                <a:cs typeface="Times New Roman" panose="02020603050405020304" pitchFamily="18" charset="0"/>
              </a:rPr>
              <a:t> and then perform a sequence of exchanges such that all elements that are &lt;= this pivot are to it's left and all elements &gt; pivot are to it's right. </a:t>
            </a:r>
            <a:r>
              <a:rPr lang="en-GB" altLang="en-US" sz="2400" dirty="0"/>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2A2F362-077F-413F-AD1C-BB52BAD1107B}"/>
              </a:ext>
            </a:extLst>
          </p:cNvPr>
          <p:cNvSpPr>
            <a:spLocks noGrp="1" noChangeArrowheads="1"/>
          </p:cNvSpPr>
          <p:nvPr>
            <p:ph type="title"/>
          </p:nvPr>
        </p:nvSpPr>
        <p:spPr>
          <a:xfrm>
            <a:off x="685800" y="152400"/>
            <a:ext cx="7772400" cy="1143000"/>
          </a:xfrm>
        </p:spPr>
        <p:txBody>
          <a:bodyPr/>
          <a:lstStyle/>
          <a:p>
            <a:pPr eaLnBrk="1" hangingPunct="1"/>
            <a:r>
              <a:rPr lang="en-US" altLang="en-US"/>
              <a:t>Quick Sort</a:t>
            </a:r>
          </a:p>
        </p:txBody>
      </p:sp>
      <p:grpSp>
        <p:nvGrpSpPr>
          <p:cNvPr id="10243" name="Group 3">
            <a:extLst>
              <a:ext uri="{FF2B5EF4-FFF2-40B4-BE49-F238E27FC236}">
                <a16:creationId xmlns:a16="http://schemas.microsoft.com/office/drawing/2014/main" id="{E4B3C368-D0F4-4B66-9D25-C87132F47E98}"/>
              </a:ext>
            </a:extLst>
          </p:cNvPr>
          <p:cNvGrpSpPr>
            <a:grpSpLocks/>
          </p:cNvGrpSpPr>
          <p:nvPr/>
        </p:nvGrpSpPr>
        <p:grpSpPr bwMode="auto">
          <a:xfrm>
            <a:off x="2997200" y="1125538"/>
            <a:ext cx="2946400" cy="2151062"/>
            <a:chOff x="118" y="2928"/>
            <a:chExt cx="1856" cy="1355"/>
          </a:xfrm>
        </p:grpSpPr>
        <p:sp>
          <p:nvSpPr>
            <p:cNvPr id="10254" name="Freeform 4">
              <a:extLst>
                <a:ext uri="{FF2B5EF4-FFF2-40B4-BE49-F238E27FC236}">
                  <a16:creationId xmlns:a16="http://schemas.microsoft.com/office/drawing/2014/main" id="{A0281AC6-FDB3-4393-8E04-A27C297D6E1F}"/>
                </a:ext>
              </a:extLst>
            </p:cNvPr>
            <p:cNvSpPr>
              <a:spLocks/>
            </p:cNvSpPr>
            <p:nvPr/>
          </p:nvSpPr>
          <p:spPr bwMode="auto">
            <a:xfrm>
              <a:off x="118" y="2928"/>
              <a:ext cx="1856" cy="1355"/>
            </a:xfrm>
            <a:custGeom>
              <a:avLst/>
              <a:gdLst>
                <a:gd name="T0" fmla="*/ 364 w 1856"/>
                <a:gd name="T1" fmla="*/ 288 h 1355"/>
                <a:gd name="T2" fmla="*/ 28 w 1856"/>
                <a:gd name="T3" fmla="*/ 768 h 1355"/>
                <a:gd name="T4" fmla="*/ 535 w 1856"/>
                <a:gd name="T5" fmla="*/ 923 h 1355"/>
                <a:gd name="T6" fmla="*/ 888 w 1856"/>
                <a:gd name="T7" fmla="*/ 1233 h 1355"/>
                <a:gd name="T8" fmla="*/ 1301 w 1856"/>
                <a:gd name="T9" fmla="*/ 1293 h 1355"/>
                <a:gd name="T10" fmla="*/ 1804 w 1856"/>
                <a:gd name="T11" fmla="*/ 864 h 1355"/>
                <a:gd name="T12" fmla="*/ 988 w 1856"/>
                <a:gd name="T13" fmla="*/ 96 h 1355"/>
                <a:gd name="T14" fmla="*/ 364 w 1856"/>
                <a:gd name="T15" fmla="*/ 288 h 1355"/>
                <a:gd name="T16" fmla="*/ 0 60000 65536"/>
                <a:gd name="T17" fmla="*/ 0 60000 65536"/>
                <a:gd name="T18" fmla="*/ 0 60000 65536"/>
                <a:gd name="T19" fmla="*/ 0 60000 65536"/>
                <a:gd name="T20" fmla="*/ 0 60000 65536"/>
                <a:gd name="T21" fmla="*/ 0 60000 65536"/>
                <a:gd name="T22" fmla="*/ 0 60000 65536"/>
                <a:gd name="T23" fmla="*/ 0 60000 65536"/>
                <a:gd name="T24" fmla="*/ 0 w 1856"/>
                <a:gd name="T25" fmla="*/ 0 h 1355"/>
                <a:gd name="T26" fmla="*/ 1856 w 1856"/>
                <a:gd name="T27" fmla="*/ 1355 h 1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56" h="1355">
                  <a:moveTo>
                    <a:pt x="364" y="288"/>
                  </a:moveTo>
                  <a:cubicBezTo>
                    <a:pt x="204" y="400"/>
                    <a:pt x="0" y="662"/>
                    <a:pt x="28" y="768"/>
                  </a:cubicBezTo>
                  <a:cubicBezTo>
                    <a:pt x="56" y="874"/>
                    <a:pt x="392" y="846"/>
                    <a:pt x="535" y="923"/>
                  </a:cubicBezTo>
                  <a:cubicBezTo>
                    <a:pt x="678" y="1000"/>
                    <a:pt x="760" y="1171"/>
                    <a:pt x="888" y="1233"/>
                  </a:cubicBezTo>
                  <a:cubicBezTo>
                    <a:pt x="1016" y="1295"/>
                    <a:pt x="1148" y="1355"/>
                    <a:pt x="1301" y="1293"/>
                  </a:cubicBezTo>
                  <a:cubicBezTo>
                    <a:pt x="1454" y="1231"/>
                    <a:pt x="1856" y="1063"/>
                    <a:pt x="1804" y="864"/>
                  </a:cubicBezTo>
                  <a:cubicBezTo>
                    <a:pt x="1752" y="665"/>
                    <a:pt x="1228" y="192"/>
                    <a:pt x="988" y="96"/>
                  </a:cubicBezTo>
                  <a:cubicBezTo>
                    <a:pt x="748" y="0"/>
                    <a:pt x="524" y="176"/>
                    <a:pt x="364" y="288"/>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0255" name="Text Box 5">
              <a:extLst>
                <a:ext uri="{FF2B5EF4-FFF2-40B4-BE49-F238E27FC236}">
                  <a16:creationId xmlns:a16="http://schemas.microsoft.com/office/drawing/2014/main" id="{E4088C8C-6C3F-4CE6-B183-502B4C1B0F5A}"/>
                </a:ext>
              </a:extLst>
            </p:cNvPr>
            <p:cNvSpPr txBox="1">
              <a:spLocks noChangeArrowheads="1"/>
            </p:cNvSpPr>
            <p:nvPr/>
          </p:nvSpPr>
          <p:spPr bwMode="auto">
            <a:xfrm>
              <a:off x="518" y="3220"/>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88</a:t>
              </a:r>
              <a:endParaRPr lang="en-CA" altLang="en-US" sz="2000">
                <a:solidFill>
                  <a:srgbClr val="33CC33"/>
                </a:solidFill>
                <a:latin typeface="Tahoma" panose="020B0604030504040204" pitchFamily="34" charset="0"/>
              </a:endParaRPr>
            </a:p>
          </p:txBody>
        </p:sp>
        <p:sp>
          <p:nvSpPr>
            <p:cNvPr id="10256" name="Text Box 6">
              <a:extLst>
                <a:ext uri="{FF2B5EF4-FFF2-40B4-BE49-F238E27FC236}">
                  <a16:creationId xmlns:a16="http://schemas.microsoft.com/office/drawing/2014/main" id="{67F1271B-AA73-4F5B-96AC-A44C8E414078}"/>
                </a:ext>
              </a:extLst>
            </p:cNvPr>
            <p:cNvSpPr txBox="1">
              <a:spLocks noChangeArrowheads="1"/>
            </p:cNvSpPr>
            <p:nvPr/>
          </p:nvSpPr>
          <p:spPr bwMode="auto">
            <a:xfrm>
              <a:off x="1248" y="331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a:t>
              </a:r>
              <a:endParaRPr lang="en-CA" altLang="en-US" sz="2000">
                <a:solidFill>
                  <a:srgbClr val="33CC33"/>
                </a:solidFill>
                <a:latin typeface="Tahoma" panose="020B0604030504040204" pitchFamily="34" charset="0"/>
              </a:endParaRPr>
            </a:p>
          </p:txBody>
        </p:sp>
        <p:sp>
          <p:nvSpPr>
            <p:cNvPr id="10257" name="Text Box 7">
              <a:extLst>
                <a:ext uri="{FF2B5EF4-FFF2-40B4-BE49-F238E27FC236}">
                  <a16:creationId xmlns:a16="http://schemas.microsoft.com/office/drawing/2014/main" id="{B26D2CDF-55F0-4F18-80D6-D17B2658F7BC}"/>
                </a:ext>
              </a:extLst>
            </p:cNvPr>
            <p:cNvSpPr txBox="1">
              <a:spLocks noChangeArrowheads="1"/>
            </p:cNvSpPr>
            <p:nvPr/>
          </p:nvSpPr>
          <p:spPr bwMode="auto">
            <a:xfrm>
              <a:off x="864" y="350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98</a:t>
              </a:r>
              <a:endParaRPr lang="en-CA" altLang="en-US" sz="2000">
                <a:solidFill>
                  <a:srgbClr val="33CC33"/>
                </a:solidFill>
                <a:latin typeface="Tahoma" panose="020B0604030504040204" pitchFamily="34" charset="0"/>
              </a:endParaRPr>
            </a:p>
          </p:txBody>
        </p:sp>
        <p:sp>
          <p:nvSpPr>
            <p:cNvPr id="10258" name="Text Box 8">
              <a:extLst>
                <a:ext uri="{FF2B5EF4-FFF2-40B4-BE49-F238E27FC236}">
                  <a16:creationId xmlns:a16="http://schemas.microsoft.com/office/drawing/2014/main" id="{145A6030-3AB7-4329-9B5D-82A138D6B4E6}"/>
                </a:ext>
              </a:extLst>
            </p:cNvPr>
            <p:cNvSpPr txBox="1">
              <a:spLocks noChangeArrowheads="1"/>
            </p:cNvSpPr>
            <p:nvPr/>
          </p:nvSpPr>
          <p:spPr bwMode="auto">
            <a:xfrm>
              <a:off x="576" y="355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25</a:t>
              </a:r>
              <a:endParaRPr lang="en-CA" altLang="en-US" sz="2000">
                <a:solidFill>
                  <a:srgbClr val="33CC33"/>
                </a:solidFill>
                <a:latin typeface="Tahoma" panose="020B0604030504040204" pitchFamily="34" charset="0"/>
              </a:endParaRPr>
            </a:p>
          </p:txBody>
        </p:sp>
        <p:sp>
          <p:nvSpPr>
            <p:cNvPr id="10259" name="Text Box 9">
              <a:extLst>
                <a:ext uri="{FF2B5EF4-FFF2-40B4-BE49-F238E27FC236}">
                  <a16:creationId xmlns:a16="http://schemas.microsoft.com/office/drawing/2014/main" id="{50E09828-AD67-44B3-9629-508FDAD1B7AB}"/>
                </a:ext>
              </a:extLst>
            </p:cNvPr>
            <p:cNvSpPr txBox="1">
              <a:spLocks noChangeArrowheads="1"/>
            </p:cNvSpPr>
            <p:nvPr/>
          </p:nvSpPr>
          <p:spPr bwMode="auto">
            <a:xfrm>
              <a:off x="998" y="3700"/>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62</a:t>
              </a:r>
              <a:endParaRPr lang="en-CA" altLang="en-US" sz="2000">
                <a:solidFill>
                  <a:srgbClr val="33CC33"/>
                </a:solidFill>
                <a:latin typeface="Tahoma" panose="020B0604030504040204" pitchFamily="34" charset="0"/>
              </a:endParaRPr>
            </a:p>
          </p:txBody>
        </p:sp>
        <p:sp>
          <p:nvSpPr>
            <p:cNvPr id="10260" name="Text Box 10">
              <a:extLst>
                <a:ext uri="{FF2B5EF4-FFF2-40B4-BE49-F238E27FC236}">
                  <a16:creationId xmlns:a16="http://schemas.microsoft.com/office/drawing/2014/main" id="{EB540053-1A9B-4DAA-9DD5-594A1ECB87EF}"/>
                </a:ext>
              </a:extLst>
            </p:cNvPr>
            <p:cNvSpPr txBox="1">
              <a:spLocks noChangeArrowheads="1"/>
            </p:cNvSpPr>
            <p:nvPr/>
          </p:nvSpPr>
          <p:spPr bwMode="auto">
            <a:xfrm>
              <a:off x="864" y="321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52</a:t>
              </a:r>
              <a:endParaRPr lang="en-CA" altLang="en-US" sz="2000">
                <a:solidFill>
                  <a:srgbClr val="33CC33"/>
                </a:solidFill>
                <a:latin typeface="Tahoma" panose="020B0604030504040204" pitchFamily="34" charset="0"/>
              </a:endParaRPr>
            </a:p>
          </p:txBody>
        </p:sp>
        <p:sp>
          <p:nvSpPr>
            <p:cNvPr id="10261" name="Text Box 11">
              <a:extLst>
                <a:ext uri="{FF2B5EF4-FFF2-40B4-BE49-F238E27FC236}">
                  <a16:creationId xmlns:a16="http://schemas.microsoft.com/office/drawing/2014/main" id="{58FB4C58-A58E-41F2-907F-11FAE9481EE1}"/>
                </a:ext>
              </a:extLst>
            </p:cNvPr>
            <p:cNvSpPr txBox="1">
              <a:spLocks noChangeArrowheads="1"/>
            </p:cNvSpPr>
            <p:nvPr/>
          </p:nvSpPr>
          <p:spPr bwMode="auto">
            <a:xfrm>
              <a:off x="1190" y="389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79</a:t>
              </a:r>
              <a:endParaRPr lang="en-CA" altLang="en-US" sz="2000">
                <a:solidFill>
                  <a:srgbClr val="33CC33"/>
                </a:solidFill>
                <a:latin typeface="Tahoma" panose="020B0604030504040204" pitchFamily="34" charset="0"/>
              </a:endParaRPr>
            </a:p>
          </p:txBody>
        </p:sp>
        <p:sp>
          <p:nvSpPr>
            <p:cNvPr id="10262" name="Text Box 12">
              <a:extLst>
                <a:ext uri="{FF2B5EF4-FFF2-40B4-BE49-F238E27FC236}">
                  <a16:creationId xmlns:a16="http://schemas.microsoft.com/office/drawing/2014/main" id="{BC072F9F-3132-4B3A-8CC0-777DACAC363D}"/>
                </a:ext>
              </a:extLst>
            </p:cNvPr>
            <p:cNvSpPr txBox="1">
              <a:spLocks noChangeArrowheads="1"/>
            </p:cNvSpPr>
            <p:nvPr/>
          </p:nvSpPr>
          <p:spPr bwMode="auto">
            <a:xfrm>
              <a:off x="1296" y="355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30</a:t>
              </a:r>
              <a:endParaRPr lang="en-CA" altLang="en-US" sz="2000">
                <a:solidFill>
                  <a:srgbClr val="33CC33"/>
                </a:solidFill>
                <a:latin typeface="Tahoma" panose="020B0604030504040204" pitchFamily="34" charset="0"/>
              </a:endParaRPr>
            </a:p>
          </p:txBody>
        </p:sp>
        <p:sp>
          <p:nvSpPr>
            <p:cNvPr id="10263" name="Text Box 13">
              <a:extLst>
                <a:ext uri="{FF2B5EF4-FFF2-40B4-BE49-F238E27FC236}">
                  <a16:creationId xmlns:a16="http://schemas.microsoft.com/office/drawing/2014/main" id="{C56CA48F-B30E-458C-981E-1576085DF7F9}"/>
                </a:ext>
              </a:extLst>
            </p:cNvPr>
            <p:cNvSpPr txBox="1">
              <a:spLocks noChangeArrowheads="1"/>
            </p:cNvSpPr>
            <p:nvPr/>
          </p:nvSpPr>
          <p:spPr bwMode="auto">
            <a:xfrm>
              <a:off x="1526" y="3696"/>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23</a:t>
              </a:r>
              <a:endParaRPr lang="en-CA" altLang="en-US" sz="2000">
                <a:solidFill>
                  <a:srgbClr val="33CC33"/>
                </a:solidFill>
                <a:latin typeface="Tahoma" panose="020B0604030504040204" pitchFamily="34" charset="0"/>
              </a:endParaRPr>
            </a:p>
          </p:txBody>
        </p:sp>
        <p:sp>
          <p:nvSpPr>
            <p:cNvPr id="10264" name="Rectangle 14">
              <a:extLst>
                <a:ext uri="{FF2B5EF4-FFF2-40B4-BE49-F238E27FC236}">
                  <a16:creationId xmlns:a16="http://schemas.microsoft.com/office/drawing/2014/main" id="{81D82099-B57A-459F-8B02-F16D0DC56A4B}"/>
                </a:ext>
              </a:extLst>
            </p:cNvPr>
            <p:cNvSpPr>
              <a:spLocks noChangeArrowheads="1"/>
            </p:cNvSpPr>
            <p:nvPr/>
          </p:nvSpPr>
          <p:spPr bwMode="auto">
            <a:xfrm>
              <a:off x="370" y="3447"/>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31</a:t>
              </a:r>
              <a:endParaRPr lang="en-CA" altLang="en-US" sz="2000">
                <a:solidFill>
                  <a:srgbClr val="33CC33"/>
                </a:solidFill>
                <a:latin typeface="Tahoma" panose="020B0604030504040204" pitchFamily="34" charset="0"/>
              </a:endParaRPr>
            </a:p>
          </p:txBody>
        </p:sp>
      </p:grpSp>
      <p:grpSp>
        <p:nvGrpSpPr>
          <p:cNvPr id="10244" name="Group 15">
            <a:extLst>
              <a:ext uri="{FF2B5EF4-FFF2-40B4-BE49-F238E27FC236}">
                <a16:creationId xmlns:a16="http://schemas.microsoft.com/office/drawing/2014/main" id="{AA12DB0B-D5FD-4466-88FD-C50A1A70894F}"/>
              </a:ext>
            </a:extLst>
          </p:cNvPr>
          <p:cNvGrpSpPr>
            <a:grpSpLocks/>
          </p:cNvGrpSpPr>
          <p:nvPr/>
        </p:nvGrpSpPr>
        <p:grpSpPr bwMode="auto">
          <a:xfrm>
            <a:off x="2362200" y="3549650"/>
            <a:ext cx="5181600" cy="3232150"/>
            <a:chOff x="1440" y="2236"/>
            <a:chExt cx="3264" cy="2036"/>
          </a:xfrm>
        </p:grpSpPr>
        <p:sp>
          <p:nvSpPr>
            <p:cNvPr id="10252" name="Text Box 16">
              <a:extLst>
                <a:ext uri="{FF2B5EF4-FFF2-40B4-BE49-F238E27FC236}">
                  <a16:creationId xmlns:a16="http://schemas.microsoft.com/office/drawing/2014/main" id="{9B5BCB24-AA76-41FB-AE7F-6B0D680C4181}"/>
                </a:ext>
              </a:extLst>
            </p:cNvPr>
            <p:cNvSpPr txBox="1">
              <a:spLocks noChangeArrowheads="1"/>
            </p:cNvSpPr>
            <p:nvPr/>
          </p:nvSpPr>
          <p:spPr bwMode="auto">
            <a:xfrm>
              <a:off x="1440" y="2236"/>
              <a:ext cx="32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3600" dirty="0">
                  <a:latin typeface="+mn-lt"/>
                </a:rPr>
                <a:t>Divide and Conquer </a:t>
              </a:r>
              <a:endParaRPr lang="en-CA" altLang="en-US" sz="2800" dirty="0">
                <a:latin typeface="+mn-lt"/>
              </a:endParaRPr>
            </a:p>
          </p:txBody>
        </p:sp>
        <p:pic>
          <p:nvPicPr>
            <p:cNvPr id="10253" name="Picture 17" descr="brute">
              <a:extLst>
                <a:ext uri="{FF2B5EF4-FFF2-40B4-BE49-F238E27FC236}">
                  <a16:creationId xmlns:a16="http://schemas.microsoft.com/office/drawing/2014/main" id="{8360B0EA-7637-4D20-9C66-D7394BC07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2648"/>
              <a:ext cx="1720" cy="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5" name="Group 18">
            <a:extLst>
              <a:ext uri="{FF2B5EF4-FFF2-40B4-BE49-F238E27FC236}">
                <a16:creationId xmlns:a16="http://schemas.microsoft.com/office/drawing/2014/main" id="{7D298E79-F496-4229-9BC8-81E898CD148E}"/>
              </a:ext>
            </a:extLst>
          </p:cNvPr>
          <p:cNvGrpSpPr>
            <a:grpSpLocks/>
          </p:cNvGrpSpPr>
          <p:nvPr/>
        </p:nvGrpSpPr>
        <p:grpSpPr bwMode="auto">
          <a:xfrm>
            <a:off x="2590800" y="1600200"/>
            <a:ext cx="457200" cy="914400"/>
            <a:chOff x="2432" y="1328"/>
            <a:chExt cx="906" cy="2075"/>
          </a:xfrm>
        </p:grpSpPr>
        <p:sp>
          <p:nvSpPr>
            <p:cNvPr id="10246" name="Freeform 19">
              <a:extLst>
                <a:ext uri="{FF2B5EF4-FFF2-40B4-BE49-F238E27FC236}">
                  <a16:creationId xmlns:a16="http://schemas.microsoft.com/office/drawing/2014/main" id="{A9B957E6-E456-4129-AF81-7590F26A6211}"/>
                </a:ext>
              </a:extLst>
            </p:cNvPr>
            <p:cNvSpPr>
              <a:spLocks/>
            </p:cNvSpPr>
            <p:nvPr/>
          </p:nvSpPr>
          <p:spPr bwMode="auto">
            <a:xfrm>
              <a:off x="2594" y="1328"/>
              <a:ext cx="450" cy="433"/>
            </a:xfrm>
            <a:custGeom>
              <a:avLst/>
              <a:gdLst>
                <a:gd name="T0" fmla="*/ 4818 w 410"/>
                <a:gd name="T1" fmla="*/ 857 h 406"/>
                <a:gd name="T2" fmla="*/ 3891 w 410"/>
                <a:gd name="T3" fmla="*/ 306 h 406"/>
                <a:gd name="T4" fmla="*/ 2971 w 410"/>
                <a:gd name="T5" fmla="*/ 0 h 406"/>
                <a:gd name="T6" fmla="*/ 1900 w 410"/>
                <a:gd name="T7" fmla="*/ 0 h 406"/>
                <a:gd name="T8" fmla="*/ 717 w 410"/>
                <a:gd name="T9" fmla="*/ 194 h 406"/>
                <a:gd name="T10" fmla="*/ 165 w 410"/>
                <a:gd name="T11" fmla="*/ 523 h 406"/>
                <a:gd name="T12" fmla="*/ 0 w 410"/>
                <a:gd name="T13" fmla="*/ 974 h 406"/>
                <a:gd name="T14" fmla="*/ 165 w 410"/>
                <a:gd name="T15" fmla="*/ 1563 h 406"/>
                <a:gd name="T16" fmla="*/ 880 w 410"/>
                <a:gd name="T17" fmla="*/ 2244 h 406"/>
                <a:gd name="T18" fmla="*/ 2182 w 410"/>
                <a:gd name="T19" fmla="*/ 2682 h 406"/>
                <a:gd name="T20" fmla="*/ 3166 w 410"/>
                <a:gd name="T21" fmla="*/ 2907 h 406"/>
                <a:gd name="T22" fmla="*/ 4170 w 410"/>
                <a:gd name="T23" fmla="*/ 2988 h 406"/>
                <a:gd name="T24" fmla="*/ 4984 w 410"/>
                <a:gd name="T25" fmla="*/ 2878 h 406"/>
                <a:gd name="T26" fmla="*/ 5425 w 410"/>
                <a:gd name="T27" fmla="*/ 2682 h 406"/>
                <a:gd name="T28" fmla="*/ 5701 w 410"/>
                <a:gd name="T29" fmla="*/ 2244 h 406"/>
                <a:gd name="T30" fmla="*/ 5647 w 410"/>
                <a:gd name="T31" fmla="*/ 1709 h 406"/>
                <a:gd name="T32" fmla="*/ 5334 w 410"/>
                <a:gd name="T33" fmla="*/ 1272 h 406"/>
                <a:gd name="T34" fmla="*/ 7167 w 410"/>
                <a:gd name="T35" fmla="*/ 857 h 406"/>
                <a:gd name="T36" fmla="*/ 7334 w 410"/>
                <a:gd name="T37" fmla="*/ 677 h 406"/>
                <a:gd name="T38" fmla="*/ 7167 w 410"/>
                <a:gd name="T39" fmla="*/ 595 h 406"/>
                <a:gd name="T40" fmla="*/ 5159 w 410"/>
                <a:gd name="T41" fmla="*/ 1080 h 406"/>
                <a:gd name="T42" fmla="*/ 4818 w 410"/>
                <a:gd name="T43" fmla="*/ 857 h 40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0"/>
                <a:gd name="T67" fmla="*/ 0 h 406"/>
                <a:gd name="T68" fmla="*/ 410 w 410"/>
                <a:gd name="T69" fmla="*/ 406 h 40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0" h="406">
                  <a:moveTo>
                    <a:pt x="268" y="117"/>
                  </a:moveTo>
                  <a:lnTo>
                    <a:pt x="217" y="41"/>
                  </a:lnTo>
                  <a:lnTo>
                    <a:pt x="166" y="0"/>
                  </a:lnTo>
                  <a:lnTo>
                    <a:pt x="106" y="0"/>
                  </a:lnTo>
                  <a:lnTo>
                    <a:pt x="40" y="26"/>
                  </a:lnTo>
                  <a:lnTo>
                    <a:pt x="10" y="71"/>
                  </a:lnTo>
                  <a:lnTo>
                    <a:pt x="0" y="132"/>
                  </a:lnTo>
                  <a:lnTo>
                    <a:pt x="10" y="213"/>
                  </a:lnTo>
                  <a:lnTo>
                    <a:pt x="50" y="304"/>
                  </a:lnTo>
                  <a:lnTo>
                    <a:pt x="121" y="365"/>
                  </a:lnTo>
                  <a:lnTo>
                    <a:pt x="176" y="395"/>
                  </a:lnTo>
                  <a:lnTo>
                    <a:pt x="232" y="406"/>
                  </a:lnTo>
                  <a:lnTo>
                    <a:pt x="278" y="390"/>
                  </a:lnTo>
                  <a:lnTo>
                    <a:pt x="303" y="365"/>
                  </a:lnTo>
                  <a:lnTo>
                    <a:pt x="319" y="304"/>
                  </a:lnTo>
                  <a:lnTo>
                    <a:pt x="314" y="233"/>
                  </a:lnTo>
                  <a:lnTo>
                    <a:pt x="298" y="173"/>
                  </a:lnTo>
                  <a:lnTo>
                    <a:pt x="399" y="117"/>
                  </a:lnTo>
                  <a:lnTo>
                    <a:pt x="410" y="92"/>
                  </a:lnTo>
                  <a:lnTo>
                    <a:pt x="399" y="81"/>
                  </a:lnTo>
                  <a:lnTo>
                    <a:pt x="288" y="147"/>
                  </a:lnTo>
                  <a:lnTo>
                    <a:pt x="268" y="11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247" name="Freeform 20">
              <a:extLst>
                <a:ext uri="{FF2B5EF4-FFF2-40B4-BE49-F238E27FC236}">
                  <a16:creationId xmlns:a16="http://schemas.microsoft.com/office/drawing/2014/main" id="{D363D1B0-63E8-48FD-B83F-04DB12767E57}"/>
                </a:ext>
              </a:extLst>
            </p:cNvPr>
            <p:cNvSpPr>
              <a:spLocks/>
            </p:cNvSpPr>
            <p:nvPr/>
          </p:nvSpPr>
          <p:spPr bwMode="auto">
            <a:xfrm>
              <a:off x="2432" y="1810"/>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248" name="Freeform 21">
              <a:extLst>
                <a:ext uri="{FF2B5EF4-FFF2-40B4-BE49-F238E27FC236}">
                  <a16:creationId xmlns:a16="http://schemas.microsoft.com/office/drawing/2014/main" id="{23A92E24-BF11-4A01-BA21-5FA6B5FA4EC1}"/>
                </a:ext>
              </a:extLst>
            </p:cNvPr>
            <p:cNvSpPr>
              <a:spLocks/>
            </p:cNvSpPr>
            <p:nvPr/>
          </p:nvSpPr>
          <p:spPr bwMode="auto">
            <a:xfrm>
              <a:off x="2737" y="1811"/>
              <a:ext cx="339" cy="717"/>
            </a:xfrm>
            <a:custGeom>
              <a:avLst/>
              <a:gdLst>
                <a:gd name="T0" fmla="*/ 4746 w 309"/>
                <a:gd name="T1" fmla="*/ 1517 h 673"/>
                <a:gd name="T2" fmla="*/ 4191 w 309"/>
                <a:gd name="T3" fmla="*/ 617 h 673"/>
                <a:gd name="T4" fmla="*/ 3594 w 309"/>
                <a:gd name="T5" fmla="*/ 183 h 673"/>
                <a:gd name="T6" fmla="*/ 2227 w 309"/>
                <a:gd name="T7" fmla="*/ 0 h 673"/>
                <a:gd name="T8" fmla="*/ 873 w 309"/>
                <a:gd name="T9" fmla="*/ 75 h 673"/>
                <a:gd name="T10" fmla="*/ 262 w 309"/>
                <a:gd name="T11" fmla="*/ 543 h 673"/>
                <a:gd name="T12" fmla="*/ 346 w 309"/>
                <a:gd name="T13" fmla="*/ 1114 h 673"/>
                <a:gd name="T14" fmla="*/ 711 w 309"/>
                <a:gd name="T15" fmla="*/ 2052 h 673"/>
                <a:gd name="T16" fmla="*/ 711 w 309"/>
                <a:gd name="T17" fmla="*/ 2878 h 673"/>
                <a:gd name="T18" fmla="*/ 262 w 309"/>
                <a:gd name="T19" fmla="*/ 3590 h 673"/>
                <a:gd name="T20" fmla="*/ 0 w 309"/>
                <a:gd name="T21" fmla="*/ 3997 h 673"/>
                <a:gd name="T22" fmla="*/ 165 w 309"/>
                <a:gd name="T23" fmla="*/ 4357 h 673"/>
                <a:gd name="T24" fmla="*/ 787 w 309"/>
                <a:gd name="T25" fmla="*/ 4544 h 673"/>
                <a:gd name="T26" fmla="*/ 1636 w 309"/>
                <a:gd name="T27" fmla="*/ 4706 h 673"/>
                <a:gd name="T28" fmla="*/ 2392 w 309"/>
                <a:gd name="T29" fmla="*/ 4792 h 673"/>
                <a:gd name="T30" fmla="*/ 3433 w 309"/>
                <a:gd name="T31" fmla="*/ 4792 h 673"/>
                <a:gd name="T32" fmla="*/ 4577 w 309"/>
                <a:gd name="T33" fmla="*/ 4417 h 673"/>
                <a:gd name="T34" fmla="*/ 5458 w 309"/>
                <a:gd name="T35" fmla="*/ 3663 h 673"/>
                <a:gd name="T36" fmla="*/ 5388 w 309"/>
                <a:gd name="T37" fmla="*/ 2979 h 673"/>
                <a:gd name="T38" fmla="*/ 4846 w 309"/>
                <a:gd name="T39" fmla="*/ 2188 h 673"/>
                <a:gd name="T40" fmla="*/ 4746 w 309"/>
                <a:gd name="T41" fmla="*/ 1517 h 6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673"/>
                <a:gd name="T65" fmla="*/ 309 w 309"/>
                <a:gd name="T66" fmla="*/ 673 h 6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673">
                  <a:moveTo>
                    <a:pt x="269" y="212"/>
                  </a:moveTo>
                  <a:lnTo>
                    <a:pt x="238" y="86"/>
                  </a:lnTo>
                  <a:lnTo>
                    <a:pt x="203" y="25"/>
                  </a:lnTo>
                  <a:lnTo>
                    <a:pt x="126" y="0"/>
                  </a:lnTo>
                  <a:lnTo>
                    <a:pt x="50" y="10"/>
                  </a:lnTo>
                  <a:lnTo>
                    <a:pt x="15" y="76"/>
                  </a:lnTo>
                  <a:lnTo>
                    <a:pt x="20" y="157"/>
                  </a:lnTo>
                  <a:lnTo>
                    <a:pt x="40" y="288"/>
                  </a:lnTo>
                  <a:lnTo>
                    <a:pt x="40" y="404"/>
                  </a:lnTo>
                  <a:lnTo>
                    <a:pt x="15" y="505"/>
                  </a:lnTo>
                  <a:lnTo>
                    <a:pt x="0" y="561"/>
                  </a:lnTo>
                  <a:lnTo>
                    <a:pt x="10" y="612"/>
                  </a:lnTo>
                  <a:lnTo>
                    <a:pt x="45" y="638"/>
                  </a:lnTo>
                  <a:lnTo>
                    <a:pt x="91" y="663"/>
                  </a:lnTo>
                  <a:lnTo>
                    <a:pt x="136" y="673"/>
                  </a:lnTo>
                  <a:lnTo>
                    <a:pt x="193" y="673"/>
                  </a:lnTo>
                  <a:lnTo>
                    <a:pt x="259" y="622"/>
                  </a:lnTo>
                  <a:lnTo>
                    <a:pt x="309" y="515"/>
                  </a:lnTo>
                  <a:lnTo>
                    <a:pt x="304" y="419"/>
                  </a:lnTo>
                  <a:lnTo>
                    <a:pt x="274" y="308"/>
                  </a:lnTo>
                  <a:lnTo>
                    <a:pt x="269" y="2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249" name="Freeform 22">
              <a:extLst>
                <a:ext uri="{FF2B5EF4-FFF2-40B4-BE49-F238E27FC236}">
                  <a16:creationId xmlns:a16="http://schemas.microsoft.com/office/drawing/2014/main" id="{F7712B56-EAE7-407F-9F31-75449C9BFDE9}"/>
                </a:ext>
              </a:extLst>
            </p:cNvPr>
            <p:cNvSpPr>
              <a:spLocks/>
            </p:cNvSpPr>
            <p:nvPr/>
          </p:nvSpPr>
          <p:spPr bwMode="auto">
            <a:xfrm>
              <a:off x="2625" y="2365"/>
              <a:ext cx="259" cy="1038"/>
            </a:xfrm>
            <a:custGeom>
              <a:avLst/>
              <a:gdLst>
                <a:gd name="T0" fmla="*/ 4557 w 235"/>
                <a:gd name="T1" fmla="*/ 103 h 973"/>
                <a:gd name="T2" fmla="*/ 3331 w 235"/>
                <a:gd name="T3" fmla="*/ 0 h 973"/>
                <a:gd name="T4" fmla="*/ 2586 w 235"/>
                <a:gd name="T5" fmla="*/ 103 h 973"/>
                <a:gd name="T6" fmla="*/ 2286 w 235"/>
                <a:gd name="T7" fmla="*/ 483 h 973"/>
                <a:gd name="T8" fmla="*/ 2586 w 235"/>
                <a:gd name="T9" fmla="*/ 2561 h 973"/>
                <a:gd name="T10" fmla="*/ 2586 w 235"/>
                <a:gd name="T11" fmla="*/ 3037 h 973"/>
                <a:gd name="T12" fmla="*/ 2191 w 235"/>
                <a:gd name="T13" fmla="*/ 3949 h 973"/>
                <a:gd name="T14" fmla="*/ 2074 w 235"/>
                <a:gd name="T15" fmla="*/ 5001 h 973"/>
                <a:gd name="T16" fmla="*/ 2286 w 235"/>
                <a:gd name="T17" fmla="*/ 5523 h 973"/>
                <a:gd name="T18" fmla="*/ 2074 w 235"/>
                <a:gd name="T19" fmla="*/ 5829 h 973"/>
                <a:gd name="T20" fmla="*/ 624 w 235"/>
                <a:gd name="T21" fmla="*/ 6282 h 973"/>
                <a:gd name="T22" fmla="*/ 0 w 235"/>
                <a:gd name="T23" fmla="*/ 6851 h 973"/>
                <a:gd name="T24" fmla="*/ 132 w 235"/>
                <a:gd name="T25" fmla="*/ 7023 h 973"/>
                <a:gd name="T26" fmla="*/ 1232 w 235"/>
                <a:gd name="T27" fmla="*/ 7221 h 973"/>
                <a:gd name="T28" fmla="*/ 1550 w 235"/>
                <a:gd name="T29" fmla="*/ 7149 h 973"/>
                <a:gd name="T30" fmla="*/ 1650 w 235"/>
                <a:gd name="T31" fmla="*/ 6803 h 973"/>
                <a:gd name="T32" fmla="*/ 1988 w 235"/>
                <a:gd name="T33" fmla="*/ 6331 h 973"/>
                <a:gd name="T34" fmla="*/ 2488 w 235"/>
                <a:gd name="T35" fmla="*/ 6100 h 973"/>
                <a:gd name="T36" fmla="*/ 3107 w 235"/>
                <a:gd name="T37" fmla="*/ 5948 h 973"/>
                <a:gd name="T38" fmla="*/ 3636 w 235"/>
                <a:gd name="T39" fmla="*/ 5754 h 973"/>
                <a:gd name="T40" fmla="*/ 3752 w 235"/>
                <a:gd name="T41" fmla="*/ 5601 h 973"/>
                <a:gd name="T42" fmla="*/ 3424 w 235"/>
                <a:gd name="T43" fmla="*/ 5420 h 973"/>
                <a:gd name="T44" fmla="*/ 3107 w 235"/>
                <a:gd name="T45" fmla="*/ 5302 h 973"/>
                <a:gd name="T46" fmla="*/ 2918 w 235"/>
                <a:gd name="T47" fmla="*/ 4852 h 973"/>
                <a:gd name="T48" fmla="*/ 3107 w 235"/>
                <a:gd name="T49" fmla="*/ 3897 h 973"/>
                <a:gd name="T50" fmla="*/ 3831 w 235"/>
                <a:gd name="T51" fmla="*/ 2817 h 973"/>
                <a:gd name="T52" fmla="*/ 4557 w 235"/>
                <a:gd name="T53" fmla="*/ 1962 h 973"/>
                <a:gd name="T54" fmla="*/ 4772 w 235"/>
                <a:gd name="T55" fmla="*/ 912 h 973"/>
                <a:gd name="T56" fmla="*/ 4557 w 235"/>
                <a:gd name="T57" fmla="*/ 103 h 9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5"/>
                <a:gd name="T88" fmla="*/ 0 h 973"/>
                <a:gd name="T89" fmla="*/ 235 w 235"/>
                <a:gd name="T90" fmla="*/ 973 h 9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5" h="973">
                  <a:moveTo>
                    <a:pt x="223" y="15"/>
                  </a:moveTo>
                  <a:lnTo>
                    <a:pt x="163" y="0"/>
                  </a:lnTo>
                  <a:lnTo>
                    <a:pt x="127" y="15"/>
                  </a:lnTo>
                  <a:lnTo>
                    <a:pt x="112" y="66"/>
                  </a:lnTo>
                  <a:lnTo>
                    <a:pt x="127" y="344"/>
                  </a:lnTo>
                  <a:lnTo>
                    <a:pt x="127" y="410"/>
                  </a:lnTo>
                  <a:lnTo>
                    <a:pt x="107" y="532"/>
                  </a:lnTo>
                  <a:lnTo>
                    <a:pt x="102" y="674"/>
                  </a:lnTo>
                  <a:lnTo>
                    <a:pt x="112" y="745"/>
                  </a:lnTo>
                  <a:lnTo>
                    <a:pt x="102" y="785"/>
                  </a:lnTo>
                  <a:lnTo>
                    <a:pt x="31" y="846"/>
                  </a:lnTo>
                  <a:lnTo>
                    <a:pt x="0" y="922"/>
                  </a:lnTo>
                  <a:lnTo>
                    <a:pt x="6" y="947"/>
                  </a:lnTo>
                  <a:lnTo>
                    <a:pt x="61" y="973"/>
                  </a:lnTo>
                  <a:lnTo>
                    <a:pt x="76" y="962"/>
                  </a:lnTo>
                  <a:lnTo>
                    <a:pt x="82" y="917"/>
                  </a:lnTo>
                  <a:lnTo>
                    <a:pt x="97" y="851"/>
                  </a:lnTo>
                  <a:lnTo>
                    <a:pt x="122" y="821"/>
                  </a:lnTo>
                  <a:lnTo>
                    <a:pt x="152" y="801"/>
                  </a:lnTo>
                  <a:lnTo>
                    <a:pt x="178" y="775"/>
                  </a:lnTo>
                  <a:lnTo>
                    <a:pt x="183" y="755"/>
                  </a:lnTo>
                  <a:lnTo>
                    <a:pt x="168" y="730"/>
                  </a:lnTo>
                  <a:lnTo>
                    <a:pt x="152" y="715"/>
                  </a:lnTo>
                  <a:lnTo>
                    <a:pt x="142" y="653"/>
                  </a:lnTo>
                  <a:lnTo>
                    <a:pt x="152" y="526"/>
                  </a:lnTo>
                  <a:lnTo>
                    <a:pt x="188" y="380"/>
                  </a:lnTo>
                  <a:lnTo>
                    <a:pt x="223" y="263"/>
                  </a:lnTo>
                  <a:lnTo>
                    <a:pt x="235" y="122"/>
                  </a:lnTo>
                  <a:lnTo>
                    <a:pt x="223"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250" name="Freeform 23">
              <a:extLst>
                <a:ext uri="{FF2B5EF4-FFF2-40B4-BE49-F238E27FC236}">
                  <a16:creationId xmlns:a16="http://schemas.microsoft.com/office/drawing/2014/main" id="{877245FA-CF07-4F91-8356-4E74F212043D}"/>
                </a:ext>
              </a:extLst>
            </p:cNvPr>
            <p:cNvSpPr>
              <a:spLocks/>
            </p:cNvSpPr>
            <p:nvPr/>
          </p:nvSpPr>
          <p:spPr bwMode="auto">
            <a:xfrm>
              <a:off x="2906" y="2365"/>
              <a:ext cx="422" cy="876"/>
            </a:xfrm>
            <a:custGeom>
              <a:avLst/>
              <a:gdLst>
                <a:gd name="T0" fmla="*/ 2352 w 384"/>
                <a:gd name="T1" fmla="*/ 912 h 821"/>
                <a:gd name="T2" fmla="*/ 2151 w 384"/>
                <a:gd name="T3" fmla="*/ 297 h 821"/>
                <a:gd name="T4" fmla="*/ 1318 w 384"/>
                <a:gd name="T5" fmla="*/ 0 h 821"/>
                <a:gd name="T6" fmla="*/ 5 w 384"/>
                <a:gd name="T7" fmla="*/ 5 h 821"/>
                <a:gd name="T8" fmla="*/ 0 w 384"/>
                <a:gd name="T9" fmla="*/ 297 h 821"/>
                <a:gd name="T10" fmla="*/ 5 w 384"/>
                <a:gd name="T11" fmla="*/ 874 h 821"/>
                <a:gd name="T12" fmla="*/ 734 w 384"/>
                <a:gd name="T13" fmla="*/ 1740 h 821"/>
                <a:gd name="T14" fmla="*/ 1257 w 384"/>
                <a:gd name="T15" fmla="*/ 2387 h 821"/>
                <a:gd name="T16" fmla="*/ 1772 w 384"/>
                <a:gd name="T17" fmla="*/ 3245 h 821"/>
                <a:gd name="T18" fmla="*/ 1957 w 384"/>
                <a:gd name="T19" fmla="*/ 3997 h 821"/>
                <a:gd name="T20" fmla="*/ 1957 w 384"/>
                <a:gd name="T21" fmla="*/ 4600 h 821"/>
                <a:gd name="T22" fmla="*/ 1695 w 384"/>
                <a:gd name="T23" fmla="*/ 5069 h 821"/>
                <a:gd name="T24" fmla="*/ 1417 w 384"/>
                <a:gd name="T25" fmla="*/ 5222 h 821"/>
                <a:gd name="T26" fmla="*/ 1417 w 384"/>
                <a:gd name="T27" fmla="*/ 5363 h 821"/>
                <a:gd name="T28" fmla="*/ 1772 w 384"/>
                <a:gd name="T29" fmla="*/ 5592 h 821"/>
                <a:gd name="T30" fmla="*/ 2445 w 384"/>
                <a:gd name="T31" fmla="*/ 5665 h 821"/>
                <a:gd name="T32" fmla="*/ 3483 w 384"/>
                <a:gd name="T33" fmla="*/ 5665 h 821"/>
                <a:gd name="T34" fmla="*/ 5377 w 384"/>
                <a:gd name="T35" fmla="*/ 5859 h 821"/>
                <a:gd name="T36" fmla="*/ 5930 w 384"/>
                <a:gd name="T37" fmla="*/ 6132 h 821"/>
                <a:gd name="T38" fmla="*/ 6810 w 384"/>
                <a:gd name="T39" fmla="*/ 5967 h 821"/>
                <a:gd name="T40" fmla="*/ 7162 w 384"/>
                <a:gd name="T41" fmla="*/ 5592 h 821"/>
                <a:gd name="T42" fmla="*/ 6810 w 384"/>
                <a:gd name="T43" fmla="*/ 5451 h 821"/>
                <a:gd name="T44" fmla="*/ 5176 w 384"/>
                <a:gd name="T45" fmla="*/ 5363 h 821"/>
                <a:gd name="T46" fmla="*/ 3384 w 384"/>
                <a:gd name="T47" fmla="*/ 5363 h 821"/>
                <a:gd name="T48" fmla="*/ 2624 w 384"/>
                <a:gd name="T49" fmla="*/ 5329 h 821"/>
                <a:gd name="T50" fmla="*/ 2445 w 384"/>
                <a:gd name="T51" fmla="*/ 5109 h 821"/>
                <a:gd name="T52" fmla="*/ 2624 w 384"/>
                <a:gd name="T53" fmla="*/ 4680 h 821"/>
                <a:gd name="T54" fmla="*/ 2742 w 384"/>
                <a:gd name="T55" fmla="*/ 3967 h 821"/>
                <a:gd name="T56" fmla="*/ 2546 w 384"/>
                <a:gd name="T57" fmla="*/ 3166 h 821"/>
                <a:gd name="T58" fmla="*/ 2250 w 384"/>
                <a:gd name="T59" fmla="*/ 2114 h 821"/>
                <a:gd name="T60" fmla="*/ 2352 w 384"/>
                <a:gd name="T61" fmla="*/ 1210 h 821"/>
                <a:gd name="T62" fmla="*/ 2352 w 384"/>
                <a:gd name="T63" fmla="*/ 912 h 8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4"/>
                <a:gd name="T97" fmla="*/ 0 h 821"/>
                <a:gd name="T98" fmla="*/ 384 w 384"/>
                <a:gd name="T99" fmla="*/ 821 h 8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4" h="821">
                  <a:moveTo>
                    <a:pt x="126" y="122"/>
                  </a:moveTo>
                  <a:lnTo>
                    <a:pt x="116" y="40"/>
                  </a:lnTo>
                  <a:lnTo>
                    <a:pt x="71" y="0"/>
                  </a:lnTo>
                  <a:lnTo>
                    <a:pt x="5" y="5"/>
                  </a:lnTo>
                  <a:lnTo>
                    <a:pt x="0" y="40"/>
                  </a:lnTo>
                  <a:lnTo>
                    <a:pt x="5" y="117"/>
                  </a:lnTo>
                  <a:lnTo>
                    <a:pt x="40" y="233"/>
                  </a:lnTo>
                  <a:lnTo>
                    <a:pt x="66" y="319"/>
                  </a:lnTo>
                  <a:lnTo>
                    <a:pt x="96" y="435"/>
                  </a:lnTo>
                  <a:lnTo>
                    <a:pt x="106" y="536"/>
                  </a:lnTo>
                  <a:lnTo>
                    <a:pt x="106" y="617"/>
                  </a:lnTo>
                  <a:lnTo>
                    <a:pt x="91" y="679"/>
                  </a:lnTo>
                  <a:lnTo>
                    <a:pt x="76" y="699"/>
                  </a:lnTo>
                  <a:lnTo>
                    <a:pt x="76" y="719"/>
                  </a:lnTo>
                  <a:lnTo>
                    <a:pt x="96" y="750"/>
                  </a:lnTo>
                  <a:lnTo>
                    <a:pt x="131" y="760"/>
                  </a:lnTo>
                  <a:lnTo>
                    <a:pt x="187" y="760"/>
                  </a:lnTo>
                  <a:lnTo>
                    <a:pt x="288" y="785"/>
                  </a:lnTo>
                  <a:lnTo>
                    <a:pt x="318" y="821"/>
                  </a:lnTo>
                  <a:lnTo>
                    <a:pt x="364" y="800"/>
                  </a:lnTo>
                  <a:lnTo>
                    <a:pt x="384" y="750"/>
                  </a:lnTo>
                  <a:lnTo>
                    <a:pt x="364" y="730"/>
                  </a:lnTo>
                  <a:lnTo>
                    <a:pt x="278" y="719"/>
                  </a:lnTo>
                  <a:lnTo>
                    <a:pt x="182" y="719"/>
                  </a:lnTo>
                  <a:lnTo>
                    <a:pt x="141" y="714"/>
                  </a:lnTo>
                  <a:lnTo>
                    <a:pt x="131" y="684"/>
                  </a:lnTo>
                  <a:lnTo>
                    <a:pt x="141" y="627"/>
                  </a:lnTo>
                  <a:lnTo>
                    <a:pt x="147" y="531"/>
                  </a:lnTo>
                  <a:lnTo>
                    <a:pt x="136" y="425"/>
                  </a:lnTo>
                  <a:lnTo>
                    <a:pt x="121" y="284"/>
                  </a:lnTo>
                  <a:lnTo>
                    <a:pt x="126" y="162"/>
                  </a:lnTo>
                  <a:lnTo>
                    <a:pt x="126" y="12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251" name="Freeform 24">
              <a:extLst>
                <a:ext uri="{FF2B5EF4-FFF2-40B4-BE49-F238E27FC236}">
                  <a16:creationId xmlns:a16="http://schemas.microsoft.com/office/drawing/2014/main" id="{4E5333C6-C97E-46DF-970A-C0300CA29F22}"/>
                </a:ext>
              </a:extLst>
            </p:cNvPr>
            <p:cNvSpPr>
              <a:spLocks/>
            </p:cNvSpPr>
            <p:nvPr/>
          </p:nvSpPr>
          <p:spPr bwMode="auto">
            <a:xfrm rot="10800000" flipV="1">
              <a:off x="2976" y="1824"/>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2FE19C4-82FB-434C-B81D-0089D3ECA15B}"/>
              </a:ext>
            </a:extLst>
          </p:cNvPr>
          <p:cNvSpPr>
            <a:spLocks noGrp="1" noChangeArrowheads="1"/>
          </p:cNvSpPr>
          <p:nvPr>
            <p:ph type="title"/>
          </p:nvPr>
        </p:nvSpPr>
        <p:spPr>
          <a:xfrm>
            <a:off x="685800" y="152400"/>
            <a:ext cx="7772400" cy="1143000"/>
          </a:xfrm>
        </p:spPr>
        <p:txBody>
          <a:bodyPr/>
          <a:lstStyle/>
          <a:p>
            <a:pPr eaLnBrk="1" hangingPunct="1"/>
            <a:r>
              <a:rPr lang="en-US" altLang="en-US"/>
              <a:t>Quick Sort</a:t>
            </a:r>
          </a:p>
        </p:txBody>
      </p:sp>
      <p:grpSp>
        <p:nvGrpSpPr>
          <p:cNvPr id="11267" name="Group 3">
            <a:extLst>
              <a:ext uri="{FF2B5EF4-FFF2-40B4-BE49-F238E27FC236}">
                <a16:creationId xmlns:a16="http://schemas.microsoft.com/office/drawing/2014/main" id="{727B426A-C4F0-4880-ABC9-FFD8F2257407}"/>
              </a:ext>
            </a:extLst>
          </p:cNvPr>
          <p:cNvGrpSpPr>
            <a:grpSpLocks/>
          </p:cNvGrpSpPr>
          <p:nvPr/>
        </p:nvGrpSpPr>
        <p:grpSpPr bwMode="auto">
          <a:xfrm>
            <a:off x="2616200" y="2954338"/>
            <a:ext cx="2946400" cy="2151062"/>
            <a:chOff x="118" y="2928"/>
            <a:chExt cx="1856" cy="1355"/>
          </a:xfrm>
        </p:grpSpPr>
        <p:sp>
          <p:nvSpPr>
            <p:cNvPr id="11292" name="Freeform 4">
              <a:extLst>
                <a:ext uri="{FF2B5EF4-FFF2-40B4-BE49-F238E27FC236}">
                  <a16:creationId xmlns:a16="http://schemas.microsoft.com/office/drawing/2014/main" id="{27F7FDAF-B8CE-4948-AF0F-286C19D9B7E6}"/>
                </a:ext>
              </a:extLst>
            </p:cNvPr>
            <p:cNvSpPr>
              <a:spLocks/>
            </p:cNvSpPr>
            <p:nvPr/>
          </p:nvSpPr>
          <p:spPr bwMode="auto">
            <a:xfrm>
              <a:off x="118" y="2928"/>
              <a:ext cx="1856" cy="1355"/>
            </a:xfrm>
            <a:custGeom>
              <a:avLst/>
              <a:gdLst>
                <a:gd name="T0" fmla="*/ 364 w 1856"/>
                <a:gd name="T1" fmla="*/ 288 h 1355"/>
                <a:gd name="T2" fmla="*/ 28 w 1856"/>
                <a:gd name="T3" fmla="*/ 768 h 1355"/>
                <a:gd name="T4" fmla="*/ 535 w 1856"/>
                <a:gd name="T5" fmla="*/ 923 h 1355"/>
                <a:gd name="T6" fmla="*/ 888 w 1856"/>
                <a:gd name="T7" fmla="*/ 1233 h 1355"/>
                <a:gd name="T8" fmla="*/ 1301 w 1856"/>
                <a:gd name="T9" fmla="*/ 1293 h 1355"/>
                <a:gd name="T10" fmla="*/ 1804 w 1856"/>
                <a:gd name="T11" fmla="*/ 864 h 1355"/>
                <a:gd name="T12" fmla="*/ 988 w 1856"/>
                <a:gd name="T13" fmla="*/ 96 h 1355"/>
                <a:gd name="T14" fmla="*/ 364 w 1856"/>
                <a:gd name="T15" fmla="*/ 288 h 1355"/>
                <a:gd name="T16" fmla="*/ 0 60000 65536"/>
                <a:gd name="T17" fmla="*/ 0 60000 65536"/>
                <a:gd name="T18" fmla="*/ 0 60000 65536"/>
                <a:gd name="T19" fmla="*/ 0 60000 65536"/>
                <a:gd name="T20" fmla="*/ 0 60000 65536"/>
                <a:gd name="T21" fmla="*/ 0 60000 65536"/>
                <a:gd name="T22" fmla="*/ 0 60000 65536"/>
                <a:gd name="T23" fmla="*/ 0 60000 65536"/>
                <a:gd name="T24" fmla="*/ 0 w 1856"/>
                <a:gd name="T25" fmla="*/ 0 h 1355"/>
                <a:gd name="T26" fmla="*/ 1856 w 1856"/>
                <a:gd name="T27" fmla="*/ 1355 h 13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56" h="1355">
                  <a:moveTo>
                    <a:pt x="364" y="288"/>
                  </a:moveTo>
                  <a:cubicBezTo>
                    <a:pt x="204" y="400"/>
                    <a:pt x="0" y="662"/>
                    <a:pt x="28" y="768"/>
                  </a:cubicBezTo>
                  <a:cubicBezTo>
                    <a:pt x="56" y="874"/>
                    <a:pt x="392" y="846"/>
                    <a:pt x="535" y="923"/>
                  </a:cubicBezTo>
                  <a:cubicBezTo>
                    <a:pt x="678" y="1000"/>
                    <a:pt x="760" y="1171"/>
                    <a:pt x="888" y="1233"/>
                  </a:cubicBezTo>
                  <a:cubicBezTo>
                    <a:pt x="1016" y="1295"/>
                    <a:pt x="1148" y="1355"/>
                    <a:pt x="1301" y="1293"/>
                  </a:cubicBezTo>
                  <a:cubicBezTo>
                    <a:pt x="1454" y="1231"/>
                    <a:pt x="1856" y="1063"/>
                    <a:pt x="1804" y="864"/>
                  </a:cubicBezTo>
                  <a:cubicBezTo>
                    <a:pt x="1752" y="665"/>
                    <a:pt x="1228" y="192"/>
                    <a:pt x="988" y="96"/>
                  </a:cubicBezTo>
                  <a:cubicBezTo>
                    <a:pt x="748" y="0"/>
                    <a:pt x="524" y="176"/>
                    <a:pt x="364" y="288"/>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1293" name="Text Box 5">
              <a:extLst>
                <a:ext uri="{FF2B5EF4-FFF2-40B4-BE49-F238E27FC236}">
                  <a16:creationId xmlns:a16="http://schemas.microsoft.com/office/drawing/2014/main" id="{806ECF7D-2799-4E6B-A956-C3F94F9CFB49}"/>
                </a:ext>
              </a:extLst>
            </p:cNvPr>
            <p:cNvSpPr txBox="1">
              <a:spLocks noChangeArrowheads="1"/>
            </p:cNvSpPr>
            <p:nvPr/>
          </p:nvSpPr>
          <p:spPr bwMode="auto">
            <a:xfrm>
              <a:off x="518" y="3220"/>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88</a:t>
              </a:r>
              <a:endParaRPr lang="en-CA" altLang="en-US" sz="2000">
                <a:solidFill>
                  <a:srgbClr val="33CC33"/>
                </a:solidFill>
                <a:latin typeface="Tahoma" panose="020B0604030504040204" pitchFamily="34" charset="0"/>
              </a:endParaRPr>
            </a:p>
          </p:txBody>
        </p:sp>
        <p:sp>
          <p:nvSpPr>
            <p:cNvPr id="11294" name="Text Box 6">
              <a:extLst>
                <a:ext uri="{FF2B5EF4-FFF2-40B4-BE49-F238E27FC236}">
                  <a16:creationId xmlns:a16="http://schemas.microsoft.com/office/drawing/2014/main" id="{F289E9CD-2310-4EC3-BA8E-3E0E7F23D9C2}"/>
                </a:ext>
              </a:extLst>
            </p:cNvPr>
            <p:cNvSpPr txBox="1">
              <a:spLocks noChangeArrowheads="1"/>
            </p:cNvSpPr>
            <p:nvPr/>
          </p:nvSpPr>
          <p:spPr bwMode="auto">
            <a:xfrm>
              <a:off x="1248" y="331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a:t>
              </a:r>
              <a:endParaRPr lang="en-CA" altLang="en-US" sz="2000">
                <a:solidFill>
                  <a:srgbClr val="33CC33"/>
                </a:solidFill>
                <a:latin typeface="Tahoma" panose="020B0604030504040204" pitchFamily="34" charset="0"/>
              </a:endParaRPr>
            </a:p>
          </p:txBody>
        </p:sp>
        <p:sp>
          <p:nvSpPr>
            <p:cNvPr id="11295" name="Text Box 7">
              <a:extLst>
                <a:ext uri="{FF2B5EF4-FFF2-40B4-BE49-F238E27FC236}">
                  <a16:creationId xmlns:a16="http://schemas.microsoft.com/office/drawing/2014/main" id="{D85B6F29-4994-454F-9F67-8B1765CEBE58}"/>
                </a:ext>
              </a:extLst>
            </p:cNvPr>
            <p:cNvSpPr txBox="1">
              <a:spLocks noChangeArrowheads="1"/>
            </p:cNvSpPr>
            <p:nvPr/>
          </p:nvSpPr>
          <p:spPr bwMode="auto">
            <a:xfrm>
              <a:off x="864" y="350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98</a:t>
              </a:r>
              <a:endParaRPr lang="en-CA" altLang="en-US" sz="2000">
                <a:solidFill>
                  <a:srgbClr val="33CC33"/>
                </a:solidFill>
                <a:latin typeface="Tahoma" panose="020B0604030504040204" pitchFamily="34" charset="0"/>
              </a:endParaRPr>
            </a:p>
          </p:txBody>
        </p:sp>
        <p:sp>
          <p:nvSpPr>
            <p:cNvPr id="11296" name="Text Box 8">
              <a:extLst>
                <a:ext uri="{FF2B5EF4-FFF2-40B4-BE49-F238E27FC236}">
                  <a16:creationId xmlns:a16="http://schemas.microsoft.com/office/drawing/2014/main" id="{3646309D-A701-41A3-B112-6311659CCF35}"/>
                </a:ext>
              </a:extLst>
            </p:cNvPr>
            <p:cNvSpPr txBox="1">
              <a:spLocks noChangeArrowheads="1"/>
            </p:cNvSpPr>
            <p:nvPr/>
          </p:nvSpPr>
          <p:spPr bwMode="auto">
            <a:xfrm>
              <a:off x="576" y="355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25</a:t>
              </a:r>
              <a:endParaRPr lang="en-CA" altLang="en-US" sz="2000">
                <a:solidFill>
                  <a:srgbClr val="33CC33"/>
                </a:solidFill>
                <a:latin typeface="Tahoma" panose="020B0604030504040204" pitchFamily="34" charset="0"/>
              </a:endParaRPr>
            </a:p>
          </p:txBody>
        </p:sp>
        <p:sp>
          <p:nvSpPr>
            <p:cNvPr id="11297" name="Text Box 9">
              <a:extLst>
                <a:ext uri="{FF2B5EF4-FFF2-40B4-BE49-F238E27FC236}">
                  <a16:creationId xmlns:a16="http://schemas.microsoft.com/office/drawing/2014/main" id="{9D5F7AF1-9F8C-45FC-8E30-010A0B2AEA89}"/>
                </a:ext>
              </a:extLst>
            </p:cNvPr>
            <p:cNvSpPr txBox="1">
              <a:spLocks noChangeArrowheads="1"/>
            </p:cNvSpPr>
            <p:nvPr/>
          </p:nvSpPr>
          <p:spPr bwMode="auto">
            <a:xfrm>
              <a:off x="998" y="3700"/>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62</a:t>
              </a:r>
              <a:endParaRPr lang="en-CA" altLang="en-US" sz="2000">
                <a:solidFill>
                  <a:srgbClr val="33CC33"/>
                </a:solidFill>
                <a:latin typeface="Tahoma" panose="020B0604030504040204" pitchFamily="34" charset="0"/>
              </a:endParaRPr>
            </a:p>
          </p:txBody>
        </p:sp>
        <p:sp>
          <p:nvSpPr>
            <p:cNvPr id="11298" name="Text Box 10">
              <a:extLst>
                <a:ext uri="{FF2B5EF4-FFF2-40B4-BE49-F238E27FC236}">
                  <a16:creationId xmlns:a16="http://schemas.microsoft.com/office/drawing/2014/main" id="{03E035A9-6377-4CBF-A828-58FBCA4CE288}"/>
                </a:ext>
              </a:extLst>
            </p:cNvPr>
            <p:cNvSpPr txBox="1">
              <a:spLocks noChangeArrowheads="1"/>
            </p:cNvSpPr>
            <p:nvPr/>
          </p:nvSpPr>
          <p:spPr bwMode="auto">
            <a:xfrm>
              <a:off x="864" y="321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52</a:t>
              </a:r>
              <a:endParaRPr lang="en-CA" altLang="en-US" sz="2000">
                <a:solidFill>
                  <a:srgbClr val="33CC33"/>
                </a:solidFill>
                <a:latin typeface="Tahoma" panose="020B0604030504040204" pitchFamily="34" charset="0"/>
              </a:endParaRPr>
            </a:p>
          </p:txBody>
        </p:sp>
        <p:sp>
          <p:nvSpPr>
            <p:cNvPr id="11299" name="Text Box 11">
              <a:extLst>
                <a:ext uri="{FF2B5EF4-FFF2-40B4-BE49-F238E27FC236}">
                  <a16:creationId xmlns:a16="http://schemas.microsoft.com/office/drawing/2014/main" id="{73D5B06C-A944-4F04-B8A6-A316C4852B89}"/>
                </a:ext>
              </a:extLst>
            </p:cNvPr>
            <p:cNvSpPr txBox="1">
              <a:spLocks noChangeArrowheads="1"/>
            </p:cNvSpPr>
            <p:nvPr/>
          </p:nvSpPr>
          <p:spPr bwMode="auto">
            <a:xfrm>
              <a:off x="1190" y="389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79</a:t>
              </a:r>
              <a:endParaRPr lang="en-CA" altLang="en-US" sz="2000">
                <a:solidFill>
                  <a:srgbClr val="33CC33"/>
                </a:solidFill>
                <a:latin typeface="Tahoma" panose="020B0604030504040204" pitchFamily="34" charset="0"/>
              </a:endParaRPr>
            </a:p>
          </p:txBody>
        </p:sp>
        <p:sp>
          <p:nvSpPr>
            <p:cNvPr id="11300" name="Text Box 12">
              <a:extLst>
                <a:ext uri="{FF2B5EF4-FFF2-40B4-BE49-F238E27FC236}">
                  <a16:creationId xmlns:a16="http://schemas.microsoft.com/office/drawing/2014/main" id="{66949E15-594E-4172-A371-33E7AC22653B}"/>
                </a:ext>
              </a:extLst>
            </p:cNvPr>
            <p:cNvSpPr txBox="1">
              <a:spLocks noChangeArrowheads="1"/>
            </p:cNvSpPr>
            <p:nvPr/>
          </p:nvSpPr>
          <p:spPr bwMode="auto">
            <a:xfrm>
              <a:off x="1296" y="355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30</a:t>
              </a:r>
              <a:endParaRPr lang="en-CA" altLang="en-US" sz="2000">
                <a:solidFill>
                  <a:srgbClr val="33CC33"/>
                </a:solidFill>
                <a:latin typeface="Tahoma" panose="020B0604030504040204" pitchFamily="34" charset="0"/>
              </a:endParaRPr>
            </a:p>
          </p:txBody>
        </p:sp>
        <p:sp>
          <p:nvSpPr>
            <p:cNvPr id="11301" name="Text Box 13">
              <a:extLst>
                <a:ext uri="{FF2B5EF4-FFF2-40B4-BE49-F238E27FC236}">
                  <a16:creationId xmlns:a16="http://schemas.microsoft.com/office/drawing/2014/main" id="{2BBE69CB-DBDB-44B1-947C-C6283E598105}"/>
                </a:ext>
              </a:extLst>
            </p:cNvPr>
            <p:cNvSpPr txBox="1">
              <a:spLocks noChangeArrowheads="1"/>
            </p:cNvSpPr>
            <p:nvPr/>
          </p:nvSpPr>
          <p:spPr bwMode="auto">
            <a:xfrm>
              <a:off x="1526" y="3696"/>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23</a:t>
              </a:r>
              <a:endParaRPr lang="en-CA" altLang="en-US" sz="2000">
                <a:solidFill>
                  <a:srgbClr val="33CC33"/>
                </a:solidFill>
                <a:latin typeface="Tahoma" panose="020B0604030504040204" pitchFamily="34" charset="0"/>
              </a:endParaRPr>
            </a:p>
          </p:txBody>
        </p:sp>
        <p:sp>
          <p:nvSpPr>
            <p:cNvPr id="11302" name="Rectangle 14">
              <a:extLst>
                <a:ext uri="{FF2B5EF4-FFF2-40B4-BE49-F238E27FC236}">
                  <a16:creationId xmlns:a16="http://schemas.microsoft.com/office/drawing/2014/main" id="{CEFBAF77-44DF-4831-BECE-D0CD16F3599D}"/>
                </a:ext>
              </a:extLst>
            </p:cNvPr>
            <p:cNvSpPr>
              <a:spLocks noChangeArrowheads="1"/>
            </p:cNvSpPr>
            <p:nvPr/>
          </p:nvSpPr>
          <p:spPr bwMode="auto">
            <a:xfrm>
              <a:off x="370" y="3447"/>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31</a:t>
              </a:r>
              <a:endParaRPr lang="en-CA" altLang="en-US" sz="2000">
                <a:solidFill>
                  <a:srgbClr val="33CC33"/>
                </a:solidFill>
                <a:latin typeface="Tahoma" panose="020B0604030504040204" pitchFamily="34" charset="0"/>
              </a:endParaRPr>
            </a:p>
          </p:txBody>
        </p:sp>
      </p:grpSp>
      <p:grpSp>
        <p:nvGrpSpPr>
          <p:cNvPr id="11268" name="Group 15">
            <a:extLst>
              <a:ext uri="{FF2B5EF4-FFF2-40B4-BE49-F238E27FC236}">
                <a16:creationId xmlns:a16="http://schemas.microsoft.com/office/drawing/2014/main" id="{C265F0FE-ACF0-4B3C-A56C-46C7669E00B9}"/>
              </a:ext>
            </a:extLst>
          </p:cNvPr>
          <p:cNvGrpSpPr>
            <a:grpSpLocks/>
          </p:cNvGrpSpPr>
          <p:nvPr/>
        </p:nvGrpSpPr>
        <p:grpSpPr bwMode="auto">
          <a:xfrm>
            <a:off x="2209800" y="3429000"/>
            <a:ext cx="457200" cy="914400"/>
            <a:chOff x="2432" y="1328"/>
            <a:chExt cx="906" cy="2075"/>
          </a:xfrm>
        </p:grpSpPr>
        <p:sp>
          <p:nvSpPr>
            <p:cNvPr id="11286" name="Freeform 16">
              <a:extLst>
                <a:ext uri="{FF2B5EF4-FFF2-40B4-BE49-F238E27FC236}">
                  <a16:creationId xmlns:a16="http://schemas.microsoft.com/office/drawing/2014/main" id="{2FBD4A7A-06F9-45FE-B7DC-88875FDA6B5A}"/>
                </a:ext>
              </a:extLst>
            </p:cNvPr>
            <p:cNvSpPr>
              <a:spLocks/>
            </p:cNvSpPr>
            <p:nvPr/>
          </p:nvSpPr>
          <p:spPr bwMode="auto">
            <a:xfrm>
              <a:off x="2594" y="1328"/>
              <a:ext cx="450" cy="433"/>
            </a:xfrm>
            <a:custGeom>
              <a:avLst/>
              <a:gdLst>
                <a:gd name="T0" fmla="*/ 4818 w 410"/>
                <a:gd name="T1" fmla="*/ 857 h 406"/>
                <a:gd name="T2" fmla="*/ 3891 w 410"/>
                <a:gd name="T3" fmla="*/ 306 h 406"/>
                <a:gd name="T4" fmla="*/ 2971 w 410"/>
                <a:gd name="T5" fmla="*/ 0 h 406"/>
                <a:gd name="T6" fmla="*/ 1900 w 410"/>
                <a:gd name="T7" fmla="*/ 0 h 406"/>
                <a:gd name="T8" fmla="*/ 717 w 410"/>
                <a:gd name="T9" fmla="*/ 194 h 406"/>
                <a:gd name="T10" fmla="*/ 165 w 410"/>
                <a:gd name="T11" fmla="*/ 523 h 406"/>
                <a:gd name="T12" fmla="*/ 0 w 410"/>
                <a:gd name="T13" fmla="*/ 974 h 406"/>
                <a:gd name="T14" fmla="*/ 165 w 410"/>
                <a:gd name="T15" fmla="*/ 1563 h 406"/>
                <a:gd name="T16" fmla="*/ 880 w 410"/>
                <a:gd name="T17" fmla="*/ 2244 h 406"/>
                <a:gd name="T18" fmla="*/ 2182 w 410"/>
                <a:gd name="T19" fmla="*/ 2682 h 406"/>
                <a:gd name="T20" fmla="*/ 3166 w 410"/>
                <a:gd name="T21" fmla="*/ 2907 h 406"/>
                <a:gd name="T22" fmla="*/ 4170 w 410"/>
                <a:gd name="T23" fmla="*/ 2988 h 406"/>
                <a:gd name="T24" fmla="*/ 4984 w 410"/>
                <a:gd name="T25" fmla="*/ 2878 h 406"/>
                <a:gd name="T26" fmla="*/ 5425 w 410"/>
                <a:gd name="T27" fmla="*/ 2682 h 406"/>
                <a:gd name="T28" fmla="*/ 5701 w 410"/>
                <a:gd name="T29" fmla="*/ 2244 h 406"/>
                <a:gd name="T30" fmla="*/ 5647 w 410"/>
                <a:gd name="T31" fmla="*/ 1709 h 406"/>
                <a:gd name="T32" fmla="*/ 5334 w 410"/>
                <a:gd name="T33" fmla="*/ 1272 h 406"/>
                <a:gd name="T34" fmla="*/ 7167 w 410"/>
                <a:gd name="T35" fmla="*/ 857 h 406"/>
                <a:gd name="T36" fmla="*/ 7334 w 410"/>
                <a:gd name="T37" fmla="*/ 677 h 406"/>
                <a:gd name="T38" fmla="*/ 7167 w 410"/>
                <a:gd name="T39" fmla="*/ 595 h 406"/>
                <a:gd name="T40" fmla="*/ 5159 w 410"/>
                <a:gd name="T41" fmla="*/ 1080 h 406"/>
                <a:gd name="T42" fmla="*/ 4818 w 410"/>
                <a:gd name="T43" fmla="*/ 857 h 40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0"/>
                <a:gd name="T67" fmla="*/ 0 h 406"/>
                <a:gd name="T68" fmla="*/ 410 w 410"/>
                <a:gd name="T69" fmla="*/ 406 h 40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0" h="406">
                  <a:moveTo>
                    <a:pt x="268" y="117"/>
                  </a:moveTo>
                  <a:lnTo>
                    <a:pt x="217" y="41"/>
                  </a:lnTo>
                  <a:lnTo>
                    <a:pt x="166" y="0"/>
                  </a:lnTo>
                  <a:lnTo>
                    <a:pt x="106" y="0"/>
                  </a:lnTo>
                  <a:lnTo>
                    <a:pt x="40" y="26"/>
                  </a:lnTo>
                  <a:lnTo>
                    <a:pt x="10" y="71"/>
                  </a:lnTo>
                  <a:lnTo>
                    <a:pt x="0" y="132"/>
                  </a:lnTo>
                  <a:lnTo>
                    <a:pt x="10" y="213"/>
                  </a:lnTo>
                  <a:lnTo>
                    <a:pt x="50" y="304"/>
                  </a:lnTo>
                  <a:lnTo>
                    <a:pt x="121" y="365"/>
                  </a:lnTo>
                  <a:lnTo>
                    <a:pt x="176" y="395"/>
                  </a:lnTo>
                  <a:lnTo>
                    <a:pt x="232" y="406"/>
                  </a:lnTo>
                  <a:lnTo>
                    <a:pt x="278" y="390"/>
                  </a:lnTo>
                  <a:lnTo>
                    <a:pt x="303" y="365"/>
                  </a:lnTo>
                  <a:lnTo>
                    <a:pt x="319" y="304"/>
                  </a:lnTo>
                  <a:lnTo>
                    <a:pt x="314" y="233"/>
                  </a:lnTo>
                  <a:lnTo>
                    <a:pt x="298" y="173"/>
                  </a:lnTo>
                  <a:lnTo>
                    <a:pt x="399" y="117"/>
                  </a:lnTo>
                  <a:lnTo>
                    <a:pt x="410" y="92"/>
                  </a:lnTo>
                  <a:lnTo>
                    <a:pt x="399" y="81"/>
                  </a:lnTo>
                  <a:lnTo>
                    <a:pt x="288" y="147"/>
                  </a:lnTo>
                  <a:lnTo>
                    <a:pt x="268" y="11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87" name="Freeform 17">
              <a:extLst>
                <a:ext uri="{FF2B5EF4-FFF2-40B4-BE49-F238E27FC236}">
                  <a16:creationId xmlns:a16="http://schemas.microsoft.com/office/drawing/2014/main" id="{75796653-1986-4BCA-B396-DE59D0777E99}"/>
                </a:ext>
              </a:extLst>
            </p:cNvPr>
            <p:cNvSpPr>
              <a:spLocks/>
            </p:cNvSpPr>
            <p:nvPr/>
          </p:nvSpPr>
          <p:spPr bwMode="auto">
            <a:xfrm>
              <a:off x="2432" y="1810"/>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88" name="Freeform 18">
              <a:extLst>
                <a:ext uri="{FF2B5EF4-FFF2-40B4-BE49-F238E27FC236}">
                  <a16:creationId xmlns:a16="http://schemas.microsoft.com/office/drawing/2014/main" id="{4B6CE37A-B151-4B4F-A1A8-51612836616F}"/>
                </a:ext>
              </a:extLst>
            </p:cNvPr>
            <p:cNvSpPr>
              <a:spLocks/>
            </p:cNvSpPr>
            <p:nvPr/>
          </p:nvSpPr>
          <p:spPr bwMode="auto">
            <a:xfrm>
              <a:off x="2737" y="1811"/>
              <a:ext cx="339" cy="717"/>
            </a:xfrm>
            <a:custGeom>
              <a:avLst/>
              <a:gdLst>
                <a:gd name="T0" fmla="*/ 4746 w 309"/>
                <a:gd name="T1" fmla="*/ 1517 h 673"/>
                <a:gd name="T2" fmla="*/ 4191 w 309"/>
                <a:gd name="T3" fmla="*/ 617 h 673"/>
                <a:gd name="T4" fmla="*/ 3594 w 309"/>
                <a:gd name="T5" fmla="*/ 183 h 673"/>
                <a:gd name="T6" fmla="*/ 2227 w 309"/>
                <a:gd name="T7" fmla="*/ 0 h 673"/>
                <a:gd name="T8" fmla="*/ 873 w 309"/>
                <a:gd name="T9" fmla="*/ 75 h 673"/>
                <a:gd name="T10" fmla="*/ 262 w 309"/>
                <a:gd name="T11" fmla="*/ 543 h 673"/>
                <a:gd name="T12" fmla="*/ 346 w 309"/>
                <a:gd name="T13" fmla="*/ 1114 h 673"/>
                <a:gd name="T14" fmla="*/ 711 w 309"/>
                <a:gd name="T15" fmla="*/ 2052 h 673"/>
                <a:gd name="T16" fmla="*/ 711 w 309"/>
                <a:gd name="T17" fmla="*/ 2878 h 673"/>
                <a:gd name="T18" fmla="*/ 262 w 309"/>
                <a:gd name="T19" fmla="*/ 3590 h 673"/>
                <a:gd name="T20" fmla="*/ 0 w 309"/>
                <a:gd name="T21" fmla="*/ 3997 h 673"/>
                <a:gd name="T22" fmla="*/ 165 w 309"/>
                <a:gd name="T23" fmla="*/ 4357 h 673"/>
                <a:gd name="T24" fmla="*/ 787 w 309"/>
                <a:gd name="T25" fmla="*/ 4544 h 673"/>
                <a:gd name="T26" fmla="*/ 1636 w 309"/>
                <a:gd name="T27" fmla="*/ 4706 h 673"/>
                <a:gd name="T28" fmla="*/ 2392 w 309"/>
                <a:gd name="T29" fmla="*/ 4792 h 673"/>
                <a:gd name="T30" fmla="*/ 3433 w 309"/>
                <a:gd name="T31" fmla="*/ 4792 h 673"/>
                <a:gd name="T32" fmla="*/ 4577 w 309"/>
                <a:gd name="T33" fmla="*/ 4417 h 673"/>
                <a:gd name="T34" fmla="*/ 5458 w 309"/>
                <a:gd name="T35" fmla="*/ 3663 h 673"/>
                <a:gd name="T36" fmla="*/ 5388 w 309"/>
                <a:gd name="T37" fmla="*/ 2979 h 673"/>
                <a:gd name="T38" fmla="*/ 4846 w 309"/>
                <a:gd name="T39" fmla="*/ 2188 h 673"/>
                <a:gd name="T40" fmla="*/ 4746 w 309"/>
                <a:gd name="T41" fmla="*/ 1517 h 6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9"/>
                <a:gd name="T64" fmla="*/ 0 h 673"/>
                <a:gd name="T65" fmla="*/ 309 w 309"/>
                <a:gd name="T66" fmla="*/ 673 h 6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9" h="673">
                  <a:moveTo>
                    <a:pt x="269" y="212"/>
                  </a:moveTo>
                  <a:lnTo>
                    <a:pt x="238" y="86"/>
                  </a:lnTo>
                  <a:lnTo>
                    <a:pt x="203" y="25"/>
                  </a:lnTo>
                  <a:lnTo>
                    <a:pt x="126" y="0"/>
                  </a:lnTo>
                  <a:lnTo>
                    <a:pt x="50" y="10"/>
                  </a:lnTo>
                  <a:lnTo>
                    <a:pt x="15" y="76"/>
                  </a:lnTo>
                  <a:lnTo>
                    <a:pt x="20" y="157"/>
                  </a:lnTo>
                  <a:lnTo>
                    <a:pt x="40" y="288"/>
                  </a:lnTo>
                  <a:lnTo>
                    <a:pt x="40" y="404"/>
                  </a:lnTo>
                  <a:lnTo>
                    <a:pt x="15" y="505"/>
                  </a:lnTo>
                  <a:lnTo>
                    <a:pt x="0" y="561"/>
                  </a:lnTo>
                  <a:lnTo>
                    <a:pt x="10" y="612"/>
                  </a:lnTo>
                  <a:lnTo>
                    <a:pt x="45" y="638"/>
                  </a:lnTo>
                  <a:lnTo>
                    <a:pt x="91" y="663"/>
                  </a:lnTo>
                  <a:lnTo>
                    <a:pt x="136" y="673"/>
                  </a:lnTo>
                  <a:lnTo>
                    <a:pt x="193" y="673"/>
                  </a:lnTo>
                  <a:lnTo>
                    <a:pt x="259" y="622"/>
                  </a:lnTo>
                  <a:lnTo>
                    <a:pt x="309" y="515"/>
                  </a:lnTo>
                  <a:lnTo>
                    <a:pt x="304" y="419"/>
                  </a:lnTo>
                  <a:lnTo>
                    <a:pt x="274" y="308"/>
                  </a:lnTo>
                  <a:lnTo>
                    <a:pt x="269" y="2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89" name="Freeform 19">
              <a:extLst>
                <a:ext uri="{FF2B5EF4-FFF2-40B4-BE49-F238E27FC236}">
                  <a16:creationId xmlns:a16="http://schemas.microsoft.com/office/drawing/2014/main" id="{5EA4011B-2852-49B3-BCF6-D25288A856D5}"/>
                </a:ext>
              </a:extLst>
            </p:cNvPr>
            <p:cNvSpPr>
              <a:spLocks/>
            </p:cNvSpPr>
            <p:nvPr/>
          </p:nvSpPr>
          <p:spPr bwMode="auto">
            <a:xfrm>
              <a:off x="2625" y="2365"/>
              <a:ext cx="259" cy="1038"/>
            </a:xfrm>
            <a:custGeom>
              <a:avLst/>
              <a:gdLst>
                <a:gd name="T0" fmla="*/ 4557 w 235"/>
                <a:gd name="T1" fmla="*/ 103 h 973"/>
                <a:gd name="T2" fmla="*/ 3331 w 235"/>
                <a:gd name="T3" fmla="*/ 0 h 973"/>
                <a:gd name="T4" fmla="*/ 2586 w 235"/>
                <a:gd name="T5" fmla="*/ 103 h 973"/>
                <a:gd name="T6" fmla="*/ 2286 w 235"/>
                <a:gd name="T7" fmla="*/ 483 h 973"/>
                <a:gd name="T8" fmla="*/ 2586 w 235"/>
                <a:gd name="T9" fmla="*/ 2561 h 973"/>
                <a:gd name="T10" fmla="*/ 2586 w 235"/>
                <a:gd name="T11" fmla="*/ 3037 h 973"/>
                <a:gd name="T12" fmla="*/ 2191 w 235"/>
                <a:gd name="T13" fmla="*/ 3949 h 973"/>
                <a:gd name="T14" fmla="*/ 2074 w 235"/>
                <a:gd name="T15" fmla="*/ 5001 h 973"/>
                <a:gd name="T16" fmla="*/ 2286 w 235"/>
                <a:gd name="T17" fmla="*/ 5523 h 973"/>
                <a:gd name="T18" fmla="*/ 2074 w 235"/>
                <a:gd name="T19" fmla="*/ 5829 h 973"/>
                <a:gd name="T20" fmla="*/ 624 w 235"/>
                <a:gd name="T21" fmla="*/ 6282 h 973"/>
                <a:gd name="T22" fmla="*/ 0 w 235"/>
                <a:gd name="T23" fmla="*/ 6851 h 973"/>
                <a:gd name="T24" fmla="*/ 132 w 235"/>
                <a:gd name="T25" fmla="*/ 7023 h 973"/>
                <a:gd name="T26" fmla="*/ 1232 w 235"/>
                <a:gd name="T27" fmla="*/ 7221 h 973"/>
                <a:gd name="T28" fmla="*/ 1550 w 235"/>
                <a:gd name="T29" fmla="*/ 7149 h 973"/>
                <a:gd name="T30" fmla="*/ 1650 w 235"/>
                <a:gd name="T31" fmla="*/ 6803 h 973"/>
                <a:gd name="T32" fmla="*/ 1988 w 235"/>
                <a:gd name="T33" fmla="*/ 6331 h 973"/>
                <a:gd name="T34" fmla="*/ 2488 w 235"/>
                <a:gd name="T35" fmla="*/ 6100 h 973"/>
                <a:gd name="T36" fmla="*/ 3107 w 235"/>
                <a:gd name="T37" fmla="*/ 5948 h 973"/>
                <a:gd name="T38" fmla="*/ 3636 w 235"/>
                <a:gd name="T39" fmla="*/ 5754 h 973"/>
                <a:gd name="T40" fmla="*/ 3752 w 235"/>
                <a:gd name="T41" fmla="*/ 5601 h 973"/>
                <a:gd name="T42" fmla="*/ 3424 w 235"/>
                <a:gd name="T43" fmla="*/ 5420 h 973"/>
                <a:gd name="T44" fmla="*/ 3107 w 235"/>
                <a:gd name="T45" fmla="*/ 5302 h 973"/>
                <a:gd name="T46" fmla="*/ 2918 w 235"/>
                <a:gd name="T47" fmla="*/ 4852 h 973"/>
                <a:gd name="T48" fmla="*/ 3107 w 235"/>
                <a:gd name="T49" fmla="*/ 3897 h 973"/>
                <a:gd name="T50" fmla="*/ 3831 w 235"/>
                <a:gd name="T51" fmla="*/ 2817 h 973"/>
                <a:gd name="T52" fmla="*/ 4557 w 235"/>
                <a:gd name="T53" fmla="*/ 1962 h 973"/>
                <a:gd name="T54" fmla="*/ 4772 w 235"/>
                <a:gd name="T55" fmla="*/ 912 h 973"/>
                <a:gd name="T56" fmla="*/ 4557 w 235"/>
                <a:gd name="T57" fmla="*/ 103 h 9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5"/>
                <a:gd name="T88" fmla="*/ 0 h 973"/>
                <a:gd name="T89" fmla="*/ 235 w 235"/>
                <a:gd name="T90" fmla="*/ 973 h 9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5" h="973">
                  <a:moveTo>
                    <a:pt x="223" y="15"/>
                  </a:moveTo>
                  <a:lnTo>
                    <a:pt x="163" y="0"/>
                  </a:lnTo>
                  <a:lnTo>
                    <a:pt x="127" y="15"/>
                  </a:lnTo>
                  <a:lnTo>
                    <a:pt x="112" y="66"/>
                  </a:lnTo>
                  <a:lnTo>
                    <a:pt x="127" y="344"/>
                  </a:lnTo>
                  <a:lnTo>
                    <a:pt x="127" y="410"/>
                  </a:lnTo>
                  <a:lnTo>
                    <a:pt x="107" y="532"/>
                  </a:lnTo>
                  <a:lnTo>
                    <a:pt x="102" y="674"/>
                  </a:lnTo>
                  <a:lnTo>
                    <a:pt x="112" y="745"/>
                  </a:lnTo>
                  <a:lnTo>
                    <a:pt x="102" y="785"/>
                  </a:lnTo>
                  <a:lnTo>
                    <a:pt x="31" y="846"/>
                  </a:lnTo>
                  <a:lnTo>
                    <a:pt x="0" y="922"/>
                  </a:lnTo>
                  <a:lnTo>
                    <a:pt x="6" y="947"/>
                  </a:lnTo>
                  <a:lnTo>
                    <a:pt x="61" y="973"/>
                  </a:lnTo>
                  <a:lnTo>
                    <a:pt x="76" y="962"/>
                  </a:lnTo>
                  <a:lnTo>
                    <a:pt x="82" y="917"/>
                  </a:lnTo>
                  <a:lnTo>
                    <a:pt x="97" y="851"/>
                  </a:lnTo>
                  <a:lnTo>
                    <a:pt x="122" y="821"/>
                  </a:lnTo>
                  <a:lnTo>
                    <a:pt x="152" y="801"/>
                  </a:lnTo>
                  <a:lnTo>
                    <a:pt x="178" y="775"/>
                  </a:lnTo>
                  <a:lnTo>
                    <a:pt x="183" y="755"/>
                  </a:lnTo>
                  <a:lnTo>
                    <a:pt x="168" y="730"/>
                  </a:lnTo>
                  <a:lnTo>
                    <a:pt x="152" y="715"/>
                  </a:lnTo>
                  <a:lnTo>
                    <a:pt x="142" y="653"/>
                  </a:lnTo>
                  <a:lnTo>
                    <a:pt x="152" y="526"/>
                  </a:lnTo>
                  <a:lnTo>
                    <a:pt x="188" y="380"/>
                  </a:lnTo>
                  <a:lnTo>
                    <a:pt x="223" y="263"/>
                  </a:lnTo>
                  <a:lnTo>
                    <a:pt x="235" y="122"/>
                  </a:lnTo>
                  <a:lnTo>
                    <a:pt x="223"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90" name="Freeform 20">
              <a:extLst>
                <a:ext uri="{FF2B5EF4-FFF2-40B4-BE49-F238E27FC236}">
                  <a16:creationId xmlns:a16="http://schemas.microsoft.com/office/drawing/2014/main" id="{0C65EA0C-E98D-47BC-A173-5DFCCD02D94B}"/>
                </a:ext>
              </a:extLst>
            </p:cNvPr>
            <p:cNvSpPr>
              <a:spLocks/>
            </p:cNvSpPr>
            <p:nvPr/>
          </p:nvSpPr>
          <p:spPr bwMode="auto">
            <a:xfrm>
              <a:off x="2906" y="2365"/>
              <a:ext cx="422" cy="876"/>
            </a:xfrm>
            <a:custGeom>
              <a:avLst/>
              <a:gdLst>
                <a:gd name="T0" fmla="*/ 2352 w 384"/>
                <a:gd name="T1" fmla="*/ 912 h 821"/>
                <a:gd name="T2" fmla="*/ 2151 w 384"/>
                <a:gd name="T3" fmla="*/ 297 h 821"/>
                <a:gd name="T4" fmla="*/ 1318 w 384"/>
                <a:gd name="T5" fmla="*/ 0 h 821"/>
                <a:gd name="T6" fmla="*/ 5 w 384"/>
                <a:gd name="T7" fmla="*/ 5 h 821"/>
                <a:gd name="T8" fmla="*/ 0 w 384"/>
                <a:gd name="T9" fmla="*/ 297 h 821"/>
                <a:gd name="T10" fmla="*/ 5 w 384"/>
                <a:gd name="T11" fmla="*/ 874 h 821"/>
                <a:gd name="T12" fmla="*/ 734 w 384"/>
                <a:gd name="T13" fmla="*/ 1740 h 821"/>
                <a:gd name="T14" fmla="*/ 1257 w 384"/>
                <a:gd name="T15" fmla="*/ 2387 h 821"/>
                <a:gd name="T16" fmla="*/ 1772 w 384"/>
                <a:gd name="T17" fmla="*/ 3245 h 821"/>
                <a:gd name="T18" fmla="*/ 1957 w 384"/>
                <a:gd name="T19" fmla="*/ 3997 h 821"/>
                <a:gd name="T20" fmla="*/ 1957 w 384"/>
                <a:gd name="T21" fmla="*/ 4600 h 821"/>
                <a:gd name="T22" fmla="*/ 1695 w 384"/>
                <a:gd name="T23" fmla="*/ 5069 h 821"/>
                <a:gd name="T24" fmla="*/ 1417 w 384"/>
                <a:gd name="T25" fmla="*/ 5222 h 821"/>
                <a:gd name="T26" fmla="*/ 1417 w 384"/>
                <a:gd name="T27" fmla="*/ 5363 h 821"/>
                <a:gd name="T28" fmla="*/ 1772 w 384"/>
                <a:gd name="T29" fmla="*/ 5592 h 821"/>
                <a:gd name="T30" fmla="*/ 2445 w 384"/>
                <a:gd name="T31" fmla="*/ 5665 h 821"/>
                <a:gd name="T32" fmla="*/ 3483 w 384"/>
                <a:gd name="T33" fmla="*/ 5665 h 821"/>
                <a:gd name="T34" fmla="*/ 5377 w 384"/>
                <a:gd name="T35" fmla="*/ 5859 h 821"/>
                <a:gd name="T36" fmla="*/ 5930 w 384"/>
                <a:gd name="T37" fmla="*/ 6132 h 821"/>
                <a:gd name="T38" fmla="*/ 6810 w 384"/>
                <a:gd name="T39" fmla="*/ 5967 h 821"/>
                <a:gd name="T40" fmla="*/ 7162 w 384"/>
                <a:gd name="T41" fmla="*/ 5592 h 821"/>
                <a:gd name="T42" fmla="*/ 6810 w 384"/>
                <a:gd name="T43" fmla="*/ 5451 h 821"/>
                <a:gd name="T44" fmla="*/ 5176 w 384"/>
                <a:gd name="T45" fmla="*/ 5363 h 821"/>
                <a:gd name="T46" fmla="*/ 3384 w 384"/>
                <a:gd name="T47" fmla="*/ 5363 h 821"/>
                <a:gd name="T48" fmla="*/ 2624 w 384"/>
                <a:gd name="T49" fmla="*/ 5329 h 821"/>
                <a:gd name="T50" fmla="*/ 2445 w 384"/>
                <a:gd name="T51" fmla="*/ 5109 h 821"/>
                <a:gd name="T52" fmla="*/ 2624 w 384"/>
                <a:gd name="T53" fmla="*/ 4680 h 821"/>
                <a:gd name="T54" fmla="*/ 2742 w 384"/>
                <a:gd name="T55" fmla="*/ 3967 h 821"/>
                <a:gd name="T56" fmla="*/ 2546 w 384"/>
                <a:gd name="T57" fmla="*/ 3166 h 821"/>
                <a:gd name="T58" fmla="*/ 2250 w 384"/>
                <a:gd name="T59" fmla="*/ 2114 h 821"/>
                <a:gd name="T60" fmla="*/ 2352 w 384"/>
                <a:gd name="T61" fmla="*/ 1210 h 821"/>
                <a:gd name="T62" fmla="*/ 2352 w 384"/>
                <a:gd name="T63" fmla="*/ 912 h 8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4"/>
                <a:gd name="T97" fmla="*/ 0 h 821"/>
                <a:gd name="T98" fmla="*/ 384 w 384"/>
                <a:gd name="T99" fmla="*/ 821 h 8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4" h="821">
                  <a:moveTo>
                    <a:pt x="126" y="122"/>
                  </a:moveTo>
                  <a:lnTo>
                    <a:pt x="116" y="40"/>
                  </a:lnTo>
                  <a:lnTo>
                    <a:pt x="71" y="0"/>
                  </a:lnTo>
                  <a:lnTo>
                    <a:pt x="5" y="5"/>
                  </a:lnTo>
                  <a:lnTo>
                    <a:pt x="0" y="40"/>
                  </a:lnTo>
                  <a:lnTo>
                    <a:pt x="5" y="117"/>
                  </a:lnTo>
                  <a:lnTo>
                    <a:pt x="40" y="233"/>
                  </a:lnTo>
                  <a:lnTo>
                    <a:pt x="66" y="319"/>
                  </a:lnTo>
                  <a:lnTo>
                    <a:pt x="96" y="435"/>
                  </a:lnTo>
                  <a:lnTo>
                    <a:pt x="106" y="536"/>
                  </a:lnTo>
                  <a:lnTo>
                    <a:pt x="106" y="617"/>
                  </a:lnTo>
                  <a:lnTo>
                    <a:pt x="91" y="679"/>
                  </a:lnTo>
                  <a:lnTo>
                    <a:pt x="76" y="699"/>
                  </a:lnTo>
                  <a:lnTo>
                    <a:pt x="76" y="719"/>
                  </a:lnTo>
                  <a:lnTo>
                    <a:pt x="96" y="750"/>
                  </a:lnTo>
                  <a:lnTo>
                    <a:pt x="131" y="760"/>
                  </a:lnTo>
                  <a:lnTo>
                    <a:pt x="187" y="760"/>
                  </a:lnTo>
                  <a:lnTo>
                    <a:pt x="288" y="785"/>
                  </a:lnTo>
                  <a:lnTo>
                    <a:pt x="318" y="821"/>
                  </a:lnTo>
                  <a:lnTo>
                    <a:pt x="364" y="800"/>
                  </a:lnTo>
                  <a:lnTo>
                    <a:pt x="384" y="750"/>
                  </a:lnTo>
                  <a:lnTo>
                    <a:pt x="364" y="730"/>
                  </a:lnTo>
                  <a:lnTo>
                    <a:pt x="278" y="719"/>
                  </a:lnTo>
                  <a:lnTo>
                    <a:pt x="182" y="719"/>
                  </a:lnTo>
                  <a:lnTo>
                    <a:pt x="141" y="714"/>
                  </a:lnTo>
                  <a:lnTo>
                    <a:pt x="131" y="684"/>
                  </a:lnTo>
                  <a:lnTo>
                    <a:pt x="141" y="627"/>
                  </a:lnTo>
                  <a:lnTo>
                    <a:pt x="147" y="531"/>
                  </a:lnTo>
                  <a:lnTo>
                    <a:pt x="136" y="425"/>
                  </a:lnTo>
                  <a:lnTo>
                    <a:pt x="121" y="284"/>
                  </a:lnTo>
                  <a:lnTo>
                    <a:pt x="126" y="162"/>
                  </a:lnTo>
                  <a:lnTo>
                    <a:pt x="126" y="12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291" name="Freeform 21">
              <a:extLst>
                <a:ext uri="{FF2B5EF4-FFF2-40B4-BE49-F238E27FC236}">
                  <a16:creationId xmlns:a16="http://schemas.microsoft.com/office/drawing/2014/main" id="{16AF4137-56AF-4CF7-89F0-3CF5FA78D095}"/>
                </a:ext>
              </a:extLst>
            </p:cNvPr>
            <p:cNvSpPr>
              <a:spLocks/>
            </p:cNvSpPr>
            <p:nvPr/>
          </p:nvSpPr>
          <p:spPr bwMode="auto">
            <a:xfrm rot="10800000" flipV="1">
              <a:off x="2976" y="1824"/>
              <a:ext cx="362" cy="582"/>
            </a:xfrm>
            <a:custGeom>
              <a:avLst/>
              <a:gdLst>
                <a:gd name="T0" fmla="*/ 6359 w 329"/>
                <a:gd name="T1" fmla="*/ 103 h 546"/>
                <a:gd name="T2" fmla="*/ 5658 w 329"/>
                <a:gd name="T3" fmla="*/ 0 h 546"/>
                <a:gd name="T4" fmla="*/ 4217 w 329"/>
                <a:gd name="T5" fmla="*/ 5 h 546"/>
                <a:gd name="T6" fmla="*/ 2898 w 329"/>
                <a:gd name="T7" fmla="*/ 403 h 546"/>
                <a:gd name="T8" fmla="*/ 1064 w 329"/>
                <a:gd name="T9" fmla="*/ 1181 h 546"/>
                <a:gd name="T10" fmla="*/ 119 w 329"/>
                <a:gd name="T11" fmla="*/ 1788 h 546"/>
                <a:gd name="T12" fmla="*/ 0 w 329"/>
                <a:gd name="T13" fmla="*/ 2019 h 546"/>
                <a:gd name="T14" fmla="*/ 495 w 329"/>
                <a:gd name="T15" fmla="*/ 2409 h 546"/>
                <a:gd name="T16" fmla="*/ 1558 w 329"/>
                <a:gd name="T17" fmla="*/ 2606 h 546"/>
                <a:gd name="T18" fmla="*/ 2898 w 329"/>
                <a:gd name="T19" fmla="*/ 2818 h 546"/>
                <a:gd name="T20" fmla="*/ 4021 w 329"/>
                <a:gd name="T21" fmla="*/ 2917 h 546"/>
                <a:gd name="T22" fmla="*/ 4489 w 329"/>
                <a:gd name="T23" fmla="*/ 3108 h 546"/>
                <a:gd name="T24" fmla="*/ 4217 w 329"/>
                <a:gd name="T25" fmla="*/ 3366 h 546"/>
                <a:gd name="T26" fmla="*/ 3445 w 329"/>
                <a:gd name="T27" fmla="*/ 3659 h 546"/>
                <a:gd name="T28" fmla="*/ 2442 w 329"/>
                <a:gd name="T29" fmla="*/ 3699 h 546"/>
                <a:gd name="T30" fmla="*/ 1765 w 329"/>
                <a:gd name="T31" fmla="*/ 3586 h 546"/>
                <a:gd name="T32" fmla="*/ 1349 w 329"/>
                <a:gd name="T33" fmla="*/ 3699 h 546"/>
                <a:gd name="T34" fmla="*/ 1458 w 329"/>
                <a:gd name="T35" fmla="*/ 3833 h 546"/>
                <a:gd name="T36" fmla="*/ 2266 w 329"/>
                <a:gd name="T37" fmla="*/ 3954 h 546"/>
                <a:gd name="T38" fmla="*/ 3445 w 329"/>
                <a:gd name="T39" fmla="*/ 3954 h 546"/>
                <a:gd name="T40" fmla="*/ 4489 w 329"/>
                <a:gd name="T41" fmla="*/ 3833 h 546"/>
                <a:gd name="T42" fmla="*/ 5105 w 329"/>
                <a:gd name="T43" fmla="*/ 3699 h 546"/>
                <a:gd name="T44" fmla="*/ 5469 w 329"/>
                <a:gd name="T45" fmla="*/ 3433 h 546"/>
                <a:gd name="T46" fmla="*/ 5658 w 329"/>
                <a:gd name="T47" fmla="*/ 3156 h 546"/>
                <a:gd name="T48" fmla="*/ 5214 w 329"/>
                <a:gd name="T49" fmla="*/ 2890 h 546"/>
                <a:gd name="T50" fmla="*/ 4021 w 329"/>
                <a:gd name="T51" fmla="*/ 2711 h 546"/>
                <a:gd name="T52" fmla="*/ 2633 w 329"/>
                <a:gd name="T53" fmla="*/ 2558 h 546"/>
                <a:gd name="T54" fmla="*/ 1458 w 329"/>
                <a:gd name="T55" fmla="*/ 2299 h 546"/>
                <a:gd name="T56" fmla="*/ 1170 w 329"/>
                <a:gd name="T57" fmla="*/ 2091 h 546"/>
                <a:gd name="T58" fmla="*/ 1349 w 329"/>
                <a:gd name="T59" fmla="*/ 1677 h 546"/>
                <a:gd name="T60" fmla="*/ 2266 w 329"/>
                <a:gd name="T61" fmla="*/ 1181 h 546"/>
                <a:gd name="T62" fmla="*/ 3330 w 329"/>
                <a:gd name="T63" fmla="*/ 880 h 546"/>
                <a:gd name="T64" fmla="*/ 4971 w 329"/>
                <a:gd name="T65" fmla="*/ 662 h 546"/>
                <a:gd name="T66" fmla="*/ 6359 w 329"/>
                <a:gd name="T67" fmla="*/ 548 h 546"/>
                <a:gd name="T68" fmla="*/ 6359 w 329"/>
                <a:gd name="T69" fmla="*/ 253 h 546"/>
                <a:gd name="T70" fmla="*/ 6359 w 329"/>
                <a:gd name="T71" fmla="*/ 10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9"/>
                <a:gd name="T109" fmla="*/ 0 h 546"/>
                <a:gd name="T110" fmla="*/ 329 w 329"/>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9" h="546">
                  <a:moveTo>
                    <a:pt x="329" y="15"/>
                  </a:moveTo>
                  <a:lnTo>
                    <a:pt x="293" y="0"/>
                  </a:lnTo>
                  <a:lnTo>
                    <a:pt x="217" y="5"/>
                  </a:lnTo>
                  <a:lnTo>
                    <a:pt x="151" y="56"/>
                  </a:lnTo>
                  <a:lnTo>
                    <a:pt x="55" y="162"/>
                  </a:lnTo>
                  <a:lnTo>
                    <a:pt x="5" y="248"/>
                  </a:lnTo>
                  <a:lnTo>
                    <a:pt x="0" y="278"/>
                  </a:lnTo>
                  <a:lnTo>
                    <a:pt x="25" y="334"/>
                  </a:lnTo>
                  <a:lnTo>
                    <a:pt x="80" y="359"/>
                  </a:lnTo>
                  <a:lnTo>
                    <a:pt x="151" y="389"/>
                  </a:lnTo>
                  <a:lnTo>
                    <a:pt x="207" y="404"/>
                  </a:lnTo>
                  <a:lnTo>
                    <a:pt x="232" y="430"/>
                  </a:lnTo>
                  <a:lnTo>
                    <a:pt x="217" y="465"/>
                  </a:lnTo>
                  <a:lnTo>
                    <a:pt x="177" y="506"/>
                  </a:lnTo>
                  <a:lnTo>
                    <a:pt x="126" y="511"/>
                  </a:lnTo>
                  <a:lnTo>
                    <a:pt x="91" y="495"/>
                  </a:lnTo>
                  <a:lnTo>
                    <a:pt x="70" y="511"/>
                  </a:lnTo>
                  <a:lnTo>
                    <a:pt x="75" y="531"/>
                  </a:lnTo>
                  <a:lnTo>
                    <a:pt x="116" y="546"/>
                  </a:lnTo>
                  <a:lnTo>
                    <a:pt x="177" y="546"/>
                  </a:lnTo>
                  <a:lnTo>
                    <a:pt x="232" y="531"/>
                  </a:lnTo>
                  <a:lnTo>
                    <a:pt x="263" y="511"/>
                  </a:lnTo>
                  <a:lnTo>
                    <a:pt x="283" y="475"/>
                  </a:lnTo>
                  <a:lnTo>
                    <a:pt x="293" y="435"/>
                  </a:lnTo>
                  <a:lnTo>
                    <a:pt x="268" y="399"/>
                  </a:lnTo>
                  <a:lnTo>
                    <a:pt x="207" y="374"/>
                  </a:lnTo>
                  <a:lnTo>
                    <a:pt x="136" y="354"/>
                  </a:lnTo>
                  <a:lnTo>
                    <a:pt x="75" y="319"/>
                  </a:lnTo>
                  <a:lnTo>
                    <a:pt x="60" y="288"/>
                  </a:lnTo>
                  <a:lnTo>
                    <a:pt x="70" y="233"/>
                  </a:lnTo>
                  <a:lnTo>
                    <a:pt x="116" y="162"/>
                  </a:lnTo>
                  <a:lnTo>
                    <a:pt x="172" y="121"/>
                  </a:lnTo>
                  <a:lnTo>
                    <a:pt x="258" y="91"/>
                  </a:lnTo>
                  <a:lnTo>
                    <a:pt x="329" y="76"/>
                  </a:lnTo>
                  <a:lnTo>
                    <a:pt x="329" y="35"/>
                  </a:lnTo>
                  <a:lnTo>
                    <a:pt x="329" y="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1269" name="Text Box 22">
            <a:extLst>
              <a:ext uri="{FF2B5EF4-FFF2-40B4-BE49-F238E27FC236}">
                <a16:creationId xmlns:a16="http://schemas.microsoft.com/office/drawing/2014/main" id="{5977ABE8-2EA3-40F7-9F14-5AF940E3482F}"/>
              </a:ext>
            </a:extLst>
          </p:cNvPr>
          <p:cNvSpPr txBox="1">
            <a:spLocks noChangeArrowheads="1"/>
          </p:cNvSpPr>
          <p:nvPr/>
        </p:nvSpPr>
        <p:spPr bwMode="auto">
          <a:xfrm>
            <a:off x="685800" y="1600200"/>
            <a:ext cx="7989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mn-lt"/>
              </a:rPr>
              <a:t>Partition set into two using chosen pivot</a:t>
            </a:r>
          </a:p>
        </p:txBody>
      </p:sp>
      <p:grpSp>
        <p:nvGrpSpPr>
          <p:cNvPr id="11270" name="Group 23">
            <a:extLst>
              <a:ext uri="{FF2B5EF4-FFF2-40B4-BE49-F238E27FC236}">
                <a16:creationId xmlns:a16="http://schemas.microsoft.com/office/drawing/2014/main" id="{07C40566-4F94-4ADA-9463-F75E26B0F6E6}"/>
              </a:ext>
            </a:extLst>
          </p:cNvPr>
          <p:cNvGrpSpPr>
            <a:grpSpLocks/>
          </p:cNvGrpSpPr>
          <p:nvPr/>
        </p:nvGrpSpPr>
        <p:grpSpPr bwMode="auto">
          <a:xfrm>
            <a:off x="2379663" y="4997450"/>
            <a:ext cx="4308475" cy="1479550"/>
            <a:chOff x="3046" y="1901"/>
            <a:chExt cx="2714" cy="932"/>
          </a:xfrm>
        </p:grpSpPr>
        <p:grpSp>
          <p:nvGrpSpPr>
            <p:cNvPr id="11272" name="Group 24">
              <a:extLst>
                <a:ext uri="{FF2B5EF4-FFF2-40B4-BE49-F238E27FC236}">
                  <a16:creationId xmlns:a16="http://schemas.microsoft.com/office/drawing/2014/main" id="{26AAADC6-BB7A-4C50-906D-68F352A54882}"/>
                </a:ext>
              </a:extLst>
            </p:cNvPr>
            <p:cNvGrpSpPr>
              <a:grpSpLocks/>
            </p:cNvGrpSpPr>
            <p:nvPr/>
          </p:nvGrpSpPr>
          <p:grpSpPr bwMode="auto">
            <a:xfrm>
              <a:off x="3046" y="1997"/>
              <a:ext cx="1073" cy="779"/>
              <a:chOff x="3124" y="3297"/>
              <a:chExt cx="1073" cy="779"/>
            </a:xfrm>
          </p:grpSpPr>
          <p:sp>
            <p:nvSpPr>
              <p:cNvPr id="11280" name="Freeform 25">
                <a:extLst>
                  <a:ext uri="{FF2B5EF4-FFF2-40B4-BE49-F238E27FC236}">
                    <a16:creationId xmlns:a16="http://schemas.microsoft.com/office/drawing/2014/main" id="{706AAFBB-EF33-4BAA-9939-38295364543D}"/>
                  </a:ext>
                </a:extLst>
              </p:cNvPr>
              <p:cNvSpPr>
                <a:spLocks/>
              </p:cNvSpPr>
              <p:nvPr/>
            </p:nvSpPr>
            <p:spPr bwMode="auto">
              <a:xfrm>
                <a:off x="3124" y="3297"/>
                <a:ext cx="1073" cy="779"/>
              </a:xfrm>
              <a:custGeom>
                <a:avLst/>
                <a:gdLst>
                  <a:gd name="T0" fmla="*/ 317 w 1073"/>
                  <a:gd name="T1" fmla="*/ 64 h 779"/>
                  <a:gd name="T2" fmla="*/ 48 w 1073"/>
                  <a:gd name="T3" fmla="*/ 246 h 779"/>
                  <a:gd name="T4" fmla="*/ 26 w 1073"/>
                  <a:gd name="T5" fmla="*/ 531 h 779"/>
                  <a:gd name="T6" fmla="*/ 150 w 1073"/>
                  <a:gd name="T7" fmla="*/ 669 h 779"/>
                  <a:gd name="T8" fmla="*/ 529 w 1073"/>
                  <a:gd name="T9" fmla="*/ 750 h 779"/>
                  <a:gd name="T10" fmla="*/ 1048 w 1073"/>
                  <a:gd name="T11" fmla="*/ 495 h 779"/>
                  <a:gd name="T12" fmla="*/ 682 w 1073"/>
                  <a:gd name="T13" fmla="*/ 72 h 779"/>
                  <a:gd name="T14" fmla="*/ 317 w 1073"/>
                  <a:gd name="T15" fmla="*/ 64 h 779"/>
                  <a:gd name="T16" fmla="*/ 0 60000 65536"/>
                  <a:gd name="T17" fmla="*/ 0 60000 65536"/>
                  <a:gd name="T18" fmla="*/ 0 60000 65536"/>
                  <a:gd name="T19" fmla="*/ 0 60000 65536"/>
                  <a:gd name="T20" fmla="*/ 0 60000 65536"/>
                  <a:gd name="T21" fmla="*/ 0 60000 65536"/>
                  <a:gd name="T22" fmla="*/ 0 60000 65536"/>
                  <a:gd name="T23" fmla="*/ 0 60000 65536"/>
                  <a:gd name="T24" fmla="*/ 0 w 1073"/>
                  <a:gd name="T25" fmla="*/ 0 h 779"/>
                  <a:gd name="T26" fmla="*/ 1073 w 1073"/>
                  <a:gd name="T27" fmla="*/ 779 h 7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3" h="779">
                    <a:moveTo>
                      <a:pt x="317" y="64"/>
                    </a:moveTo>
                    <a:cubicBezTo>
                      <a:pt x="211" y="93"/>
                      <a:pt x="96" y="168"/>
                      <a:pt x="48" y="246"/>
                    </a:cubicBezTo>
                    <a:cubicBezTo>
                      <a:pt x="0" y="324"/>
                      <a:pt x="9" y="461"/>
                      <a:pt x="26" y="531"/>
                    </a:cubicBezTo>
                    <a:cubicBezTo>
                      <a:pt x="43" y="601"/>
                      <a:pt x="66" y="633"/>
                      <a:pt x="150" y="669"/>
                    </a:cubicBezTo>
                    <a:cubicBezTo>
                      <a:pt x="234" y="705"/>
                      <a:pt x="380" y="779"/>
                      <a:pt x="529" y="750"/>
                    </a:cubicBezTo>
                    <a:cubicBezTo>
                      <a:pt x="678" y="721"/>
                      <a:pt x="1023" y="608"/>
                      <a:pt x="1048" y="495"/>
                    </a:cubicBezTo>
                    <a:cubicBezTo>
                      <a:pt x="1073" y="382"/>
                      <a:pt x="804" y="144"/>
                      <a:pt x="682" y="72"/>
                    </a:cubicBezTo>
                    <a:cubicBezTo>
                      <a:pt x="560" y="0"/>
                      <a:pt x="423" y="35"/>
                      <a:pt x="317" y="64"/>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1281" name="Text Box 26">
                <a:extLst>
                  <a:ext uri="{FF2B5EF4-FFF2-40B4-BE49-F238E27FC236}">
                    <a16:creationId xmlns:a16="http://schemas.microsoft.com/office/drawing/2014/main" id="{51F06213-0EF6-46AC-8458-03C11D4C46A8}"/>
                  </a:ext>
                </a:extLst>
              </p:cNvPr>
              <p:cNvSpPr txBox="1">
                <a:spLocks noChangeArrowheads="1"/>
              </p:cNvSpPr>
              <p:nvPr/>
            </p:nvSpPr>
            <p:spPr bwMode="auto">
              <a:xfrm>
                <a:off x="3498" y="331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14</a:t>
                </a:r>
                <a:endParaRPr lang="en-CA" altLang="en-US" sz="2000">
                  <a:solidFill>
                    <a:srgbClr val="33CC33"/>
                  </a:solidFill>
                  <a:latin typeface="Tahoma" panose="020B0604030504040204" pitchFamily="34" charset="0"/>
                </a:endParaRPr>
              </a:p>
            </p:txBody>
          </p:sp>
          <p:sp>
            <p:nvSpPr>
              <p:cNvPr id="11282" name="Text Box 27">
                <a:extLst>
                  <a:ext uri="{FF2B5EF4-FFF2-40B4-BE49-F238E27FC236}">
                    <a16:creationId xmlns:a16="http://schemas.microsoft.com/office/drawing/2014/main" id="{86676A9B-E04E-4E7B-BE5B-67338E8E1D00}"/>
                  </a:ext>
                </a:extLst>
              </p:cNvPr>
              <p:cNvSpPr txBox="1">
                <a:spLocks noChangeArrowheads="1"/>
              </p:cNvSpPr>
              <p:nvPr/>
            </p:nvSpPr>
            <p:spPr bwMode="auto">
              <a:xfrm>
                <a:off x="3374" y="373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25</a:t>
                </a:r>
                <a:endParaRPr lang="en-CA" altLang="en-US" sz="2000">
                  <a:solidFill>
                    <a:srgbClr val="33CC33"/>
                  </a:solidFill>
                  <a:latin typeface="Tahoma" panose="020B0604030504040204" pitchFamily="34" charset="0"/>
                </a:endParaRPr>
              </a:p>
            </p:txBody>
          </p:sp>
          <p:sp>
            <p:nvSpPr>
              <p:cNvPr id="11283" name="Text Box 28">
                <a:extLst>
                  <a:ext uri="{FF2B5EF4-FFF2-40B4-BE49-F238E27FC236}">
                    <a16:creationId xmlns:a16="http://schemas.microsoft.com/office/drawing/2014/main" id="{CCC8B8FC-4809-46C7-A2D1-37A2E209A619}"/>
                  </a:ext>
                </a:extLst>
              </p:cNvPr>
              <p:cNvSpPr txBox="1">
                <a:spLocks noChangeArrowheads="1"/>
              </p:cNvSpPr>
              <p:nvPr/>
            </p:nvSpPr>
            <p:spPr bwMode="auto">
              <a:xfrm>
                <a:off x="3546" y="355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30</a:t>
                </a:r>
                <a:endParaRPr lang="en-CA" altLang="en-US" sz="2000">
                  <a:solidFill>
                    <a:srgbClr val="33CC33"/>
                  </a:solidFill>
                  <a:latin typeface="Tahoma" panose="020B0604030504040204" pitchFamily="34" charset="0"/>
                </a:endParaRPr>
              </a:p>
            </p:txBody>
          </p:sp>
          <p:sp>
            <p:nvSpPr>
              <p:cNvPr id="11284" name="Text Box 29">
                <a:extLst>
                  <a:ext uri="{FF2B5EF4-FFF2-40B4-BE49-F238E27FC236}">
                    <a16:creationId xmlns:a16="http://schemas.microsoft.com/office/drawing/2014/main" id="{922205D5-D872-4F64-9798-8BA990DB2F65}"/>
                  </a:ext>
                </a:extLst>
              </p:cNvPr>
              <p:cNvSpPr txBox="1">
                <a:spLocks noChangeArrowheads="1"/>
              </p:cNvSpPr>
              <p:nvPr/>
            </p:nvSpPr>
            <p:spPr bwMode="auto">
              <a:xfrm>
                <a:off x="3776" y="3696"/>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23</a:t>
                </a:r>
                <a:endParaRPr lang="en-CA" altLang="en-US" sz="2000">
                  <a:solidFill>
                    <a:srgbClr val="33CC33"/>
                  </a:solidFill>
                  <a:latin typeface="Tahoma" panose="020B0604030504040204" pitchFamily="34" charset="0"/>
                </a:endParaRPr>
              </a:p>
            </p:txBody>
          </p:sp>
          <p:sp>
            <p:nvSpPr>
              <p:cNvPr id="11285" name="Rectangle 30">
                <a:extLst>
                  <a:ext uri="{FF2B5EF4-FFF2-40B4-BE49-F238E27FC236}">
                    <a16:creationId xmlns:a16="http://schemas.microsoft.com/office/drawing/2014/main" id="{89F0FA8A-E1E2-42F4-808D-47CBF1C98874}"/>
                  </a:ext>
                </a:extLst>
              </p:cNvPr>
              <p:cNvSpPr>
                <a:spLocks noChangeArrowheads="1"/>
              </p:cNvSpPr>
              <p:nvPr/>
            </p:nvSpPr>
            <p:spPr bwMode="auto">
              <a:xfrm>
                <a:off x="3168" y="3629"/>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31</a:t>
                </a:r>
                <a:endParaRPr lang="en-CA" altLang="en-US" sz="2000">
                  <a:solidFill>
                    <a:srgbClr val="33CC33"/>
                  </a:solidFill>
                  <a:latin typeface="Tahoma" panose="020B0604030504040204" pitchFamily="34" charset="0"/>
                </a:endParaRPr>
              </a:p>
            </p:txBody>
          </p:sp>
        </p:grpSp>
        <p:grpSp>
          <p:nvGrpSpPr>
            <p:cNvPr id="11273" name="Group 31">
              <a:extLst>
                <a:ext uri="{FF2B5EF4-FFF2-40B4-BE49-F238E27FC236}">
                  <a16:creationId xmlns:a16="http://schemas.microsoft.com/office/drawing/2014/main" id="{2BDF487F-370F-4044-8AFD-8CBB04B68002}"/>
                </a:ext>
              </a:extLst>
            </p:cNvPr>
            <p:cNvGrpSpPr>
              <a:grpSpLocks/>
            </p:cNvGrpSpPr>
            <p:nvPr/>
          </p:nvGrpSpPr>
          <p:grpSpPr bwMode="auto">
            <a:xfrm>
              <a:off x="4743" y="1901"/>
              <a:ext cx="1017" cy="932"/>
              <a:chOff x="4503" y="3100"/>
              <a:chExt cx="1017" cy="932"/>
            </a:xfrm>
          </p:grpSpPr>
          <p:sp>
            <p:nvSpPr>
              <p:cNvPr id="11275" name="Freeform 32">
                <a:extLst>
                  <a:ext uri="{FF2B5EF4-FFF2-40B4-BE49-F238E27FC236}">
                    <a16:creationId xmlns:a16="http://schemas.microsoft.com/office/drawing/2014/main" id="{FA71D03E-CB0C-49E4-BDEE-0FDED2E10A8B}"/>
                  </a:ext>
                </a:extLst>
              </p:cNvPr>
              <p:cNvSpPr>
                <a:spLocks/>
              </p:cNvSpPr>
              <p:nvPr/>
            </p:nvSpPr>
            <p:spPr bwMode="auto">
              <a:xfrm>
                <a:off x="4503" y="3100"/>
                <a:ext cx="1017" cy="932"/>
              </a:xfrm>
              <a:custGeom>
                <a:avLst/>
                <a:gdLst>
                  <a:gd name="T0" fmla="*/ 91 w 1017"/>
                  <a:gd name="T1" fmla="*/ 138 h 932"/>
                  <a:gd name="T2" fmla="*/ 18 w 1017"/>
                  <a:gd name="T3" fmla="*/ 443 h 932"/>
                  <a:gd name="T4" fmla="*/ 197 w 1017"/>
                  <a:gd name="T5" fmla="*/ 611 h 932"/>
                  <a:gd name="T6" fmla="*/ 416 w 1017"/>
                  <a:gd name="T7" fmla="*/ 841 h 932"/>
                  <a:gd name="T8" fmla="*/ 673 w 1017"/>
                  <a:gd name="T9" fmla="*/ 886 h 932"/>
                  <a:gd name="T10" fmla="*/ 985 w 1017"/>
                  <a:gd name="T11" fmla="*/ 567 h 932"/>
                  <a:gd name="T12" fmla="*/ 484 w 1017"/>
                  <a:gd name="T13" fmla="*/ 72 h 932"/>
                  <a:gd name="T14" fmla="*/ 91 w 1017"/>
                  <a:gd name="T15" fmla="*/ 138 h 932"/>
                  <a:gd name="T16" fmla="*/ 0 60000 65536"/>
                  <a:gd name="T17" fmla="*/ 0 60000 65536"/>
                  <a:gd name="T18" fmla="*/ 0 60000 65536"/>
                  <a:gd name="T19" fmla="*/ 0 60000 65536"/>
                  <a:gd name="T20" fmla="*/ 0 60000 65536"/>
                  <a:gd name="T21" fmla="*/ 0 60000 65536"/>
                  <a:gd name="T22" fmla="*/ 0 60000 65536"/>
                  <a:gd name="T23" fmla="*/ 0 60000 65536"/>
                  <a:gd name="T24" fmla="*/ 0 w 1017"/>
                  <a:gd name="T25" fmla="*/ 0 h 932"/>
                  <a:gd name="T26" fmla="*/ 1017 w 1017"/>
                  <a:gd name="T27" fmla="*/ 932 h 9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7" h="932">
                    <a:moveTo>
                      <a:pt x="91" y="138"/>
                    </a:moveTo>
                    <a:cubicBezTo>
                      <a:pt x="14" y="213"/>
                      <a:pt x="0" y="364"/>
                      <a:pt x="18" y="443"/>
                    </a:cubicBezTo>
                    <a:cubicBezTo>
                      <a:pt x="36" y="522"/>
                      <a:pt x="131" y="545"/>
                      <a:pt x="197" y="611"/>
                    </a:cubicBezTo>
                    <a:cubicBezTo>
                      <a:pt x="263" y="677"/>
                      <a:pt x="337" y="795"/>
                      <a:pt x="416" y="841"/>
                    </a:cubicBezTo>
                    <a:cubicBezTo>
                      <a:pt x="496" y="887"/>
                      <a:pt x="578" y="932"/>
                      <a:pt x="673" y="886"/>
                    </a:cubicBezTo>
                    <a:cubicBezTo>
                      <a:pt x="767" y="840"/>
                      <a:pt x="1017" y="703"/>
                      <a:pt x="985" y="567"/>
                    </a:cubicBezTo>
                    <a:cubicBezTo>
                      <a:pt x="953" y="431"/>
                      <a:pt x="633" y="144"/>
                      <a:pt x="484" y="72"/>
                    </a:cubicBezTo>
                    <a:cubicBezTo>
                      <a:pt x="335" y="0"/>
                      <a:pt x="173" y="124"/>
                      <a:pt x="91" y="138"/>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1276" name="Text Box 33">
                <a:extLst>
                  <a:ext uri="{FF2B5EF4-FFF2-40B4-BE49-F238E27FC236}">
                    <a16:creationId xmlns:a16="http://schemas.microsoft.com/office/drawing/2014/main" id="{85ACEC3E-9DEC-4B1F-9B6B-8CA61B29E7C8}"/>
                  </a:ext>
                </a:extLst>
              </p:cNvPr>
              <p:cNvSpPr txBox="1">
                <a:spLocks noChangeArrowheads="1"/>
              </p:cNvSpPr>
              <p:nvPr/>
            </p:nvSpPr>
            <p:spPr bwMode="auto">
              <a:xfrm>
                <a:off x="4544" y="3220"/>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88</a:t>
                </a:r>
                <a:endParaRPr lang="en-CA" altLang="en-US" sz="2000">
                  <a:solidFill>
                    <a:srgbClr val="33CC33"/>
                  </a:solidFill>
                  <a:latin typeface="Tahoma" panose="020B0604030504040204" pitchFamily="34" charset="0"/>
                </a:endParaRPr>
              </a:p>
            </p:txBody>
          </p:sp>
          <p:sp>
            <p:nvSpPr>
              <p:cNvPr id="11277" name="Text Box 34">
                <a:extLst>
                  <a:ext uri="{FF2B5EF4-FFF2-40B4-BE49-F238E27FC236}">
                    <a16:creationId xmlns:a16="http://schemas.microsoft.com/office/drawing/2014/main" id="{98B13DB9-4D33-44D1-94E2-C86940C0411C}"/>
                  </a:ext>
                </a:extLst>
              </p:cNvPr>
              <p:cNvSpPr txBox="1">
                <a:spLocks noChangeArrowheads="1"/>
              </p:cNvSpPr>
              <p:nvPr/>
            </p:nvSpPr>
            <p:spPr bwMode="auto">
              <a:xfrm>
                <a:off x="5040" y="33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98</a:t>
                </a:r>
                <a:endParaRPr lang="en-CA" altLang="en-US" sz="2000">
                  <a:solidFill>
                    <a:srgbClr val="33CC33"/>
                  </a:solidFill>
                  <a:latin typeface="Tahoma" panose="020B0604030504040204" pitchFamily="34" charset="0"/>
                </a:endParaRPr>
              </a:p>
            </p:txBody>
          </p:sp>
          <p:sp>
            <p:nvSpPr>
              <p:cNvPr id="11278" name="Text Box 35">
                <a:extLst>
                  <a:ext uri="{FF2B5EF4-FFF2-40B4-BE49-F238E27FC236}">
                    <a16:creationId xmlns:a16="http://schemas.microsoft.com/office/drawing/2014/main" id="{7B2C4971-DB24-4077-90CB-19504CAEBB48}"/>
                  </a:ext>
                </a:extLst>
              </p:cNvPr>
              <p:cNvSpPr txBox="1">
                <a:spLocks noChangeArrowheads="1"/>
              </p:cNvSpPr>
              <p:nvPr/>
            </p:nvSpPr>
            <p:spPr bwMode="auto">
              <a:xfrm>
                <a:off x="4656" y="3504"/>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62</a:t>
                </a:r>
                <a:endParaRPr lang="en-CA" altLang="en-US" sz="2000">
                  <a:solidFill>
                    <a:srgbClr val="33CC33"/>
                  </a:solidFill>
                  <a:latin typeface="Tahoma" panose="020B0604030504040204" pitchFamily="34" charset="0"/>
                </a:endParaRPr>
              </a:p>
            </p:txBody>
          </p:sp>
          <p:sp>
            <p:nvSpPr>
              <p:cNvPr id="11279" name="Text Box 36">
                <a:extLst>
                  <a:ext uri="{FF2B5EF4-FFF2-40B4-BE49-F238E27FC236}">
                    <a16:creationId xmlns:a16="http://schemas.microsoft.com/office/drawing/2014/main" id="{B21042AE-9BF5-41B5-BED1-2F1378673918}"/>
                  </a:ext>
                </a:extLst>
              </p:cNvPr>
              <p:cNvSpPr txBox="1">
                <a:spLocks noChangeArrowheads="1"/>
              </p:cNvSpPr>
              <p:nvPr/>
            </p:nvSpPr>
            <p:spPr bwMode="auto">
              <a:xfrm>
                <a:off x="5088" y="3648"/>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33CC33"/>
                    </a:solidFill>
                    <a:latin typeface="Tahoma" panose="020B0604030504040204" pitchFamily="34" charset="0"/>
                  </a:rPr>
                  <a:t>79</a:t>
                </a:r>
                <a:endParaRPr lang="en-CA" altLang="en-US" sz="2000">
                  <a:solidFill>
                    <a:srgbClr val="33CC33"/>
                  </a:solidFill>
                  <a:latin typeface="Tahoma" panose="020B0604030504040204" pitchFamily="34" charset="0"/>
                </a:endParaRPr>
              </a:p>
            </p:txBody>
          </p:sp>
        </p:grpSp>
        <p:sp>
          <p:nvSpPr>
            <p:cNvPr id="11274" name="Text Box 37">
              <a:extLst>
                <a:ext uri="{FF2B5EF4-FFF2-40B4-BE49-F238E27FC236}">
                  <a16:creationId xmlns:a16="http://schemas.microsoft.com/office/drawing/2014/main" id="{AB30D9CD-B847-4AE2-97AA-EC55ADCDE8A4}"/>
                </a:ext>
              </a:extLst>
            </p:cNvPr>
            <p:cNvSpPr txBox="1">
              <a:spLocks noChangeArrowheads="1"/>
            </p:cNvSpPr>
            <p:nvPr/>
          </p:nvSpPr>
          <p:spPr bwMode="auto">
            <a:xfrm>
              <a:off x="4153" y="2286"/>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CA" altLang="en-US" sz="2000">
                  <a:solidFill>
                    <a:srgbClr val="33CC33"/>
                  </a:solidFill>
                  <a:latin typeface="Times New Roman" panose="02020603050405020304" pitchFamily="18" charset="0"/>
                  <a:cs typeface="Times New Roman" panose="02020603050405020304" pitchFamily="18" charset="0"/>
                </a:rPr>
                <a:t>≤</a:t>
              </a:r>
              <a:r>
                <a:rPr lang="en-US" altLang="en-US" sz="2000">
                  <a:solidFill>
                    <a:srgbClr val="33CC33"/>
                  </a:solidFill>
                  <a:latin typeface="Times New Roman" panose="02020603050405020304" pitchFamily="18" charset="0"/>
                  <a:cs typeface="Times New Roman" panose="02020603050405020304" pitchFamily="18" charset="0"/>
                </a:rPr>
                <a:t> </a:t>
              </a:r>
              <a:r>
                <a:rPr lang="en-US" altLang="en-US" sz="2000">
                  <a:solidFill>
                    <a:srgbClr val="33CC33"/>
                  </a:solidFill>
                  <a:latin typeface="Tahoma" panose="020B0604030504040204" pitchFamily="34" charset="0"/>
                </a:rPr>
                <a:t>52 </a:t>
              </a:r>
              <a:r>
                <a:rPr lang="en-CA" altLang="en-US" sz="2000">
                  <a:solidFill>
                    <a:srgbClr val="33CC33"/>
                  </a:solidFill>
                  <a:latin typeface="Times New Roman" panose="02020603050405020304" pitchFamily="18" charset="0"/>
                  <a:cs typeface="Times New Roman" panose="02020603050405020304" pitchFamily="18" charset="0"/>
                </a:rPr>
                <a:t>≤</a:t>
              </a:r>
            </a:p>
          </p:txBody>
        </p:sp>
      </p:grpSp>
      <p:sp>
        <p:nvSpPr>
          <p:cNvPr id="11271" name="Oval 38">
            <a:extLst>
              <a:ext uri="{FF2B5EF4-FFF2-40B4-BE49-F238E27FC236}">
                <a16:creationId xmlns:a16="http://schemas.microsoft.com/office/drawing/2014/main" id="{A3213B41-7E21-4BFC-BEF4-16BB68B4BD67}"/>
              </a:ext>
            </a:extLst>
          </p:cNvPr>
          <p:cNvSpPr>
            <a:spLocks noChangeArrowheads="1"/>
          </p:cNvSpPr>
          <p:nvPr/>
        </p:nvSpPr>
        <p:spPr bwMode="auto">
          <a:xfrm>
            <a:off x="3784600" y="3427413"/>
            <a:ext cx="457200" cy="382587"/>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IE" altLang="en-US">
              <a:latin typeface="Times New Roman" panose="02020603050405020304" pitchFamily="18"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0.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17.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7.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8.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9.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Default Design">
  <a:themeElements>
    <a:clrScheme name="">
      <a:dk1>
        <a:srgbClr val="000000"/>
      </a:dk1>
      <a:lt1>
        <a:srgbClr val="FFFFFF"/>
      </a:lt1>
      <a:dk2>
        <a:srgbClr val="33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TotalTime>
  <Words>932</Words>
  <Application>Microsoft Office PowerPoint</Application>
  <PresentationFormat>On-screen Show (4:3)</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Times New Roman</vt:lpstr>
      <vt:lpstr>Arial</vt:lpstr>
      <vt:lpstr>Calibri</vt:lpstr>
      <vt:lpstr>Tahoma</vt:lpstr>
      <vt:lpstr>Arial Rounded MT Bold</vt:lpstr>
      <vt:lpstr>Default Design</vt:lpstr>
      <vt:lpstr>Chapter 7: Sorting</vt:lpstr>
      <vt:lpstr>Interesting website</vt:lpstr>
      <vt:lpstr>Sorting Methods</vt:lpstr>
      <vt:lpstr>PowerPoint Presentation</vt:lpstr>
      <vt:lpstr>PowerPoint Presentation</vt:lpstr>
      <vt:lpstr>Reference: http://mathbits.com/MathBits/Java/arrays/InsertionSort.htm</vt:lpstr>
      <vt:lpstr>Advanced Sorting technique</vt:lpstr>
      <vt:lpstr>Quick Sort</vt:lpstr>
      <vt:lpstr>Quick Sort</vt:lpstr>
      <vt:lpstr>Quick Sort</vt:lpstr>
      <vt:lpstr>Quick Sort</vt:lpstr>
      <vt:lpstr>Quicksort</vt:lpstr>
      <vt:lpstr>Quicksort</vt:lpstr>
      <vt:lpstr>Quicksort</vt:lpstr>
      <vt:lpstr>Quicksort</vt:lpstr>
      <vt:lpstr>PowerPoint Presentation</vt:lpstr>
      <vt:lpstr>Quicksort</vt:lpstr>
      <vt:lpstr>Improvements to the Quicksort</vt:lpstr>
      <vt:lpstr>PowerPoint Presentation</vt:lpstr>
    </vt:vector>
  </TitlesOfParts>
  <Company>IT Carlow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Sorting</dc:title>
  <dc:creator>Computing Services</dc:creator>
  <cp:lastModifiedBy>Aine Byrne</cp:lastModifiedBy>
  <cp:revision>103</cp:revision>
  <dcterms:created xsi:type="dcterms:W3CDTF">2003-03-07T12:03:53Z</dcterms:created>
  <dcterms:modified xsi:type="dcterms:W3CDTF">2021-02-07T20:57:57Z</dcterms:modified>
</cp:coreProperties>
</file>