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317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13" r:id="rId45"/>
    <p:sldId id="309" r:id="rId46"/>
    <p:sldId id="310" r:id="rId47"/>
    <p:sldId id="311" r:id="rId48"/>
    <p:sldId id="312" r:id="rId49"/>
    <p:sldId id="314" r:id="rId50"/>
    <p:sldId id="315" r:id="rId51"/>
    <p:sldId id="316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2" autoAdjust="0"/>
    <p:restoredTop sz="94660"/>
  </p:normalViewPr>
  <p:slideViewPr>
    <p:cSldViewPr>
      <p:cViewPr varScale="1">
        <p:scale>
          <a:sx n="105" d="100"/>
          <a:sy n="105" d="100"/>
        </p:scale>
        <p:origin x="112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39" y="1905253"/>
            <a:ext cx="3659101" cy="39668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51628" y="1905253"/>
            <a:ext cx="3659101" cy="39668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10/8/2019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10/8/2019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10/8/2019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40" y="199516"/>
            <a:ext cx="8224519" cy="10085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93470"/>
            <a:ext cx="8072119" cy="195859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6820" y="2159380"/>
            <a:ext cx="5148580" cy="1369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734695" algn="ctr">
              <a:lnSpc>
                <a:spcPct val="100000"/>
              </a:lnSpc>
            </a:pPr>
            <a:r>
              <a:rPr sz="4400" spc="0" dirty="0" smtClean="0">
                <a:latin typeface="Calibri"/>
                <a:cs typeface="Calibri"/>
              </a:rPr>
              <a:t>Memo</a:t>
            </a:r>
            <a:r>
              <a:rPr sz="4400" spc="2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endParaRPr sz="4400" spc="-25" dirty="0" smtClean="0">
              <a:latin typeface="Calibri"/>
              <a:cs typeface="Calibri"/>
            </a:endParaRPr>
          </a:p>
          <a:p>
            <a:pPr marL="12700" marR="12700" indent="734695" algn="ctr">
              <a:lnSpc>
                <a:spcPct val="100000"/>
              </a:lnSpc>
            </a:pPr>
            <a:r>
              <a:rPr sz="4400" spc="0" dirty="0" smtClean="0">
                <a:latin typeface="Calibri"/>
                <a:cs typeface="Calibri"/>
              </a:rPr>
              <a:t>Mana</a:t>
            </a:r>
            <a:r>
              <a:rPr sz="4400" spc="-25" dirty="0" smtClean="0">
                <a:latin typeface="Calibri"/>
                <a:cs typeface="Calibri"/>
              </a:rPr>
              <a:t>g</a:t>
            </a:r>
            <a:r>
              <a:rPr sz="4400" spc="0" dirty="0" smtClean="0">
                <a:latin typeface="Calibri"/>
                <a:cs typeface="Calibri"/>
              </a:rPr>
              <a:t>eme</a:t>
            </a:r>
            <a:r>
              <a:rPr sz="4400" spc="-30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t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2332" y="3907408"/>
            <a:ext cx="5337810" cy="169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endParaRPr sz="32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320"/>
            <a:ext cx="789749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Imp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eme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 f</a:t>
            </a:r>
            <a:r>
              <a:rPr sz="3200" spc="-15" dirty="0" smtClean="0">
                <a:latin typeface="Calibri"/>
                <a:cs typeface="Calibri"/>
              </a:rPr>
              <a:t>u</a:t>
            </a:r>
            <a:r>
              <a:rPr sz="3200" spc="0" dirty="0" smtClean="0">
                <a:latin typeface="Calibri"/>
                <a:cs typeface="Calibri"/>
              </a:rPr>
              <a:t>nct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which 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tu</a:t>
            </a:r>
            <a:r>
              <a:rPr sz="3200" spc="-1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ns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 poi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 some me</a:t>
            </a:r>
            <a:r>
              <a:rPr sz="3200" spc="-10" dirty="0" smtClean="0">
                <a:latin typeface="Calibri"/>
                <a:cs typeface="Calibri"/>
              </a:rPr>
              <a:t>m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ain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ng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20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er 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93470"/>
            <a:ext cx="5672455" cy="1019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In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or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ect</a:t>
            </a:r>
            <a:r>
              <a:rPr sz="3200" spc="-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imp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eme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on: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37"/>
              </a:spcBef>
            </a:pPr>
            <a:endParaRPr sz="650"/>
          </a:p>
          <a:p>
            <a:pPr marL="469900">
              <a:lnSpc>
                <a:spcPct val="100000"/>
              </a:lnSpc>
            </a:pPr>
            <a:r>
              <a:rPr sz="2800" spc="-20" dirty="0" smtClean="0">
                <a:latin typeface="Arial"/>
                <a:cs typeface="Arial"/>
              </a:rPr>
              <a:t>–</a:t>
            </a:r>
            <a:r>
              <a:rPr sz="2800" spc="-8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x </a:t>
            </a:r>
            <a:r>
              <a:rPr sz="2800" spc="-10" dirty="0" smtClean="0">
                <a:latin typeface="Calibri"/>
                <a:cs typeface="Calibri"/>
              </a:rPr>
              <a:t>is </a:t>
            </a:r>
            <a:r>
              <a:rPr sz="2800" spc="-15" dirty="0" smtClean="0">
                <a:latin typeface="Calibri"/>
                <a:cs typeface="Calibri"/>
              </a:rPr>
              <a:t>de</a:t>
            </a:r>
            <a:r>
              <a:rPr sz="2800" spc="-10" dirty="0" smtClean="0">
                <a:latin typeface="Calibri"/>
                <a:cs typeface="Calibri"/>
              </a:rPr>
              <a:t>cla</a:t>
            </a:r>
            <a:r>
              <a:rPr sz="2800" spc="-50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ed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in the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fu</a:t>
            </a:r>
            <a:r>
              <a:rPr sz="2800" spc="-30" dirty="0" smtClean="0">
                <a:latin typeface="Calibri"/>
                <a:cs typeface="Calibri"/>
              </a:rPr>
              <a:t>n</a:t>
            </a:r>
            <a:r>
              <a:rPr sz="2800" spc="-15" dirty="0" smtClean="0">
                <a:latin typeface="Calibri"/>
                <a:cs typeface="Calibri"/>
              </a:rPr>
              <a:t>ction</a:t>
            </a:r>
            <a:r>
              <a:rPr sz="2800" spc="3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s</a:t>
            </a:r>
            <a:r>
              <a:rPr sz="2800" spc="-35" dirty="0" smtClean="0">
                <a:latin typeface="Calibri"/>
                <a:cs typeface="Calibri"/>
              </a:rPr>
              <a:t>c</a:t>
            </a:r>
            <a:r>
              <a:rPr sz="2800" spc="-15" dirty="0" smtClean="0">
                <a:latin typeface="Calibri"/>
                <a:cs typeface="Calibri"/>
              </a:rPr>
              <a:t>ope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453129"/>
            <a:ext cx="3258185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22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200" spc="-15" dirty="0" smtClean="0">
                <a:latin typeface="Consolas"/>
                <a:cs typeface="Consolas"/>
              </a:rPr>
              <a:t>*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getPtrToFiv</a:t>
            </a:r>
            <a:r>
              <a:rPr sz="2200" spc="-5" dirty="0" smtClean="0">
                <a:latin typeface="Consolas"/>
                <a:cs typeface="Consolas"/>
              </a:rPr>
              <a:t>e</a:t>
            </a:r>
            <a:r>
              <a:rPr sz="2200" spc="-15" dirty="0" smtClean="0">
                <a:latin typeface="Consolas"/>
                <a:cs typeface="Consolas"/>
              </a:rPr>
              <a:t>()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6492" y="3788791"/>
            <a:ext cx="156464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200" b="1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b="1" spc="-15" dirty="0" smtClean="0">
                <a:latin typeface="Consolas"/>
                <a:cs typeface="Consolas"/>
              </a:rPr>
              <a:t>x</a:t>
            </a:r>
            <a:r>
              <a:rPr sz="2200" b="1" spc="5" dirty="0" smtClean="0">
                <a:latin typeface="Consolas"/>
                <a:cs typeface="Consolas"/>
              </a:rPr>
              <a:t> </a:t>
            </a:r>
            <a:r>
              <a:rPr sz="2200" b="1" spc="-15" dirty="0" smtClean="0">
                <a:latin typeface="Consolas"/>
                <a:cs typeface="Consolas"/>
              </a:rPr>
              <a:t>=</a:t>
            </a:r>
            <a:r>
              <a:rPr sz="2200" b="1" spc="5" dirty="0" smtClean="0">
                <a:latin typeface="Consolas"/>
                <a:cs typeface="Consolas"/>
              </a:rPr>
              <a:t> </a:t>
            </a:r>
            <a:r>
              <a:rPr sz="2200" b="1" spc="-15" dirty="0" smtClean="0">
                <a:latin typeface="Consolas"/>
                <a:cs typeface="Consolas"/>
              </a:rPr>
              <a:t>5;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22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&amp;x;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459351"/>
            <a:ext cx="179070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1338" y="37338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228600" y="342900"/>
                </a:lnTo>
                <a:lnTo>
                  <a:pt x="1600200" y="342900"/>
                </a:lnTo>
                <a:lnTo>
                  <a:pt x="1600200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338" y="37338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0" y="228600"/>
                </a:moveTo>
                <a:lnTo>
                  <a:pt x="228600" y="0"/>
                </a:lnTo>
                <a:lnTo>
                  <a:pt x="228600" y="114300"/>
                </a:lnTo>
                <a:lnTo>
                  <a:pt x="1600200" y="114300"/>
                </a:lnTo>
                <a:lnTo>
                  <a:pt x="160020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63290" y="3810889"/>
            <a:ext cx="45021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00664" y="3796978"/>
            <a:ext cx="1363110" cy="904709"/>
          </a:xfrm>
          <a:custGeom>
            <a:avLst/>
            <a:gdLst/>
            <a:ahLst/>
            <a:cxnLst/>
            <a:rect l="l" t="t" r="r" b="b"/>
            <a:pathLst>
              <a:path w="1363110" h="904709">
                <a:moveTo>
                  <a:pt x="0" y="904709"/>
                </a:moveTo>
                <a:lnTo>
                  <a:pt x="1363110" y="904709"/>
                </a:lnTo>
                <a:lnTo>
                  <a:pt x="1363110" y="0"/>
                </a:lnTo>
                <a:lnTo>
                  <a:pt x="0" y="0"/>
                </a:lnTo>
                <a:lnTo>
                  <a:pt x="0" y="90470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1732" y="3778130"/>
            <a:ext cx="1363110" cy="904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81732" y="3778130"/>
            <a:ext cx="1363110" cy="904709"/>
          </a:xfrm>
          <a:custGeom>
            <a:avLst/>
            <a:gdLst/>
            <a:ahLst/>
            <a:cxnLst/>
            <a:rect l="l" t="t" r="r" b="b"/>
            <a:pathLst>
              <a:path w="1363110" h="904709">
                <a:moveTo>
                  <a:pt x="0" y="904709"/>
                </a:moveTo>
                <a:lnTo>
                  <a:pt x="1363110" y="904709"/>
                </a:lnTo>
                <a:lnTo>
                  <a:pt x="1363110" y="0"/>
                </a:lnTo>
                <a:lnTo>
                  <a:pt x="0" y="0"/>
                </a:lnTo>
                <a:lnTo>
                  <a:pt x="0" y="90470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82534" y="4019367"/>
            <a:ext cx="555625" cy="386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 smtClean="0">
                <a:latin typeface="Calibri"/>
                <a:cs typeface="Calibri"/>
              </a:rPr>
              <a:t>int </a:t>
            </a:r>
            <a:r>
              <a:rPr sz="2350" spc="10" dirty="0" smtClean="0">
                <a:latin typeface="Calibri"/>
                <a:cs typeface="Calibri"/>
              </a:rPr>
              <a:t>x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40" y="5130165"/>
            <a:ext cx="487045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4289" y="5130165"/>
            <a:ext cx="948690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main()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81757" y="5130165"/>
            <a:ext cx="2334895" cy="699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getPtrToFiv</a:t>
            </a:r>
            <a:r>
              <a:rPr sz="2200" spc="-5" dirty="0" smtClean="0">
                <a:latin typeface="Consolas"/>
                <a:cs typeface="Consolas"/>
              </a:rPr>
              <a:t>e</a:t>
            </a:r>
            <a:r>
              <a:rPr sz="2200" spc="-15" dirty="0" smtClean="0">
                <a:latin typeface="Consolas"/>
                <a:cs typeface="Consolas"/>
              </a:rPr>
              <a:t>();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6492" y="5465470"/>
            <a:ext cx="64135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cout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2138" y="5465470"/>
            <a:ext cx="48768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*p</a:t>
            </a:r>
            <a:endParaRPr sz="2200">
              <a:latin typeface="Consolas"/>
              <a:cs typeface="Consolas"/>
            </a:endParaRPr>
          </a:p>
          <a:p>
            <a:pPr marL="16637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&lt;&lt;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3910" y="5465470"/>
            <a:ext cx="179070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=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27833" y="5800750"/>
            <a:ext cx="333375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*p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89605" y="5800750"/>
            <a:ext cx="333375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&lt;&lt;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51758" y="5800750"/>
            <a:ext cx="795020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end</a:t>
            </a:r>
            <a:r>
              <a:rPr sz="2200" spc="-10" dirty="0" smtClean="0">
                <a:latin typeface="Consolas"/>
                <a:cs typeface="Consolas"/>
              </a:rPr>
              <a:t>l</a:t>
            </a:r>
            <a:r>
              <a:rPr sz="2200" spc="-15" dirty="0" smtClean="0"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75303" y="5800750"/>
            <a:ext cx="333375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37075" y="5800750"/>
            <a:ext cx="487045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solidFill>
                  <a:srgbClr val="008000"/>
                </a:solidFill>
                <a:latin typeface="Consolas"/>
                <a:cs typeface="Consolas"/>
              </a:rPr>
              <a:t>???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8340" y="6136030"/>
            <a:ext cx="179070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320"/>
            <a:ext cx="789749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Imp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eme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 f</a:t>
            </a:r>
            <a:r>
              <a:rPr sz="3200" spc="-15" dirty="0" smtClean="0">
                <a:latin typeface="Calibri"/>
                <a:cs typeface="Calibri"/>
              </a:rPr>
              <a:t>u</a:t>
            </a:r>
            <a:r>
              <a:rPr sz="3200" spc="0" dirty="0" smtClean="0">
                <a:latin typeface="Calibri"/>
                <a:cs typeface="Calibri"/>
              </a:rPr>
              <a:t>nct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which 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tu</a:t>
            </a:r>
            <a:r>
              <a:rPr sz="3200" spc="-1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ns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 poi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 some me</a:t>
            </a:r>
            <a:r>
              <a:rPr sz="3200" spc="-10" dirty="0" smtClean="0">
                <a:latin typeface="Calibri"/>
                <a:cs typeface="Calibri"/>
              </a:rPr>
              <a:t>m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ain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ng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20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er 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In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or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ect</a:t>
            </a:r>
            <a:r>
              <a:rPr sz="3200" spc="-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imp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eme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on: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37"/>
              </a:spcBef>
              <a:buFont typeface="Arial"/>
              <a:buChar char="•"/>
            </a:pPr>
            <a:endParaRPr sz="6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800" spc="-15" dirty="0" smtClean="0">
                <a:latin typeface="Calibri"/>
                <a:cs typeface="Calibri"/>
              </a:rPr>
              <a:t>x </a:t>
            </a:r>
            <a:r>
              <a:rPr sz="2800" spc="-10" dirty="0" smtClean="0">
                <a:latin typeface="Calibri"/>
                <a:cs typeface="Calibri"/>
              </a:rPr>
              <a:t>is </a:t>
            </a:r>
            <a:r>
              <a:rPr sz="2800" spc="-15" dirty="0" smtClean="0">
                <a:latin typeface="Calibri"/>
                <a:cs typeface="Calibri"/>
              </a:rPr>
              <a:t>de</a:t>
            </a:r>
            <a:r>
              <a:rPr sz="2800" spc="-10" dirty="0" smtClean="0">
                <a:latin typeface="Calibri"/>
                <a:cs typeface="Calibri"/>
              </a:rPr>
              <a:t>cla</a:t>
            </a:r>
            <a:r>
              <a:rPr sz="2800" spc="-50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ed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in the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fu</a:t>
            </a:r>
            <a:r>
              <a:rPr sz="2800" spc="-30" dirty="0" smtClean="0">
                <a:latin typeface="Calibri"/>
                <a:cs typeface="Calibri"/>
              </a:rPr>
              <a:t>n</a:t>
            </a:r>
            <a:r>
              <a:rPr sz="2800" spc="-15" dirty="0" smtClean="0">
                <a:latin typeface="Calibri"/>
                <a:cs typeface="Calibri"/>
              </a:rPr>
              <a:t>ction</a:t>
            </a:r>
            <a:r>
              <a:rPr sz="2800" spc="3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s</a:t>
            </a:r>
            <a:r>
              <a:rPr sz="2800" spc="-35" dirty="0" smtClean="0">
                <a:latin typeface="Calibri"/>
                <a:cs typeface="Calibri"/>
              </a:rPr>
              <a:t>c</a:t>
            </a:r>
            <a:r>
              <a:rPr sz="2800" spc="-15" dirty="0" smtClean="0">
                <a:latin typeface="Calibri"/>
                <a:cs typeface="Calibri"/>
              </a:rPr>
              <a:t>ope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ts val="650"/>
              </a:lnSpc>
              <a:spcBef>
                <a:spcPts val="25"/>
              </a:spcBef>
              <a:buFont typeface="Arial"/>
              <a:buChar char="–"/>
            </a:pPr>
            <a:endParaRPr sz="6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800" spc="-15" dirty="0" smtClean="0">
                <a:latin typeface="Calibri"/>
                <a:cs typeface="Calibri"/>
              </a:rPr>
              <a:t>As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40" dirty="0" smtClean="0">
                <a:latin typeface="Calibri"/>
                <a:cs typeface="Calibri"/>
              </a:rPr>
              <a:t>g</a:t>
            </a:r>
            <a:r>
              <a:rPr sz="2800" spc="-30" dirty="0" smtClean="0">
                <a:latin typeface="Calibri"/>
                <a:cs typeface="Calibri"/>
              </a:rPr>
              <a:t>e</a:t>
            </a:r>
            <a:r>
              <a:rPr sz="2800" spc="-15" dirty="0" smtClean="0">
                <a:latin typeface="Calibri"/>
                <a:cs typeface="Calibri"/>
              </a:rPr>
              <a:t>tPtr</a:t>
            </a:r>
            <a:r>
              <a:rPr sz="2800" spc="-250" dirty="0" smtClean="0">
                <a:latin typeface="Calibri"/>
                <a:cs typeface="Calibri"/>
              </a:rPr>
              <a:t>T</a:t>
            </a:r>
            <a:r>
              <a:rPr sz="2800" spc="0" dirty="0" smtClean="0">
                <a:latin typeface="Calibri"/>
                <a:cs typeface="Calibri"/>
              </a:rPr>
              <a:t>oFi</a:t>
            </a:r>
            <a:r>
              <a:rPr sz="2800" spc="-40" dirty="0" smtClean="0">
                <a:latin typeface="Calibri"/>
                <a:cs typeface="Calibri"/>
              </a:rPr>
              <a:t>v</a:t>
            </a:r>
            <a:r>
              <a:rPr sz="2800" spc="-15" dirty="0" smtClean="0">
                <a:latin typeface="Calibri"/>
                <a:cs typeface="Calibri"/>
              </a:rPr>
              <a:t>e()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55" dirty="0" smtClean="0">
                <a:latin typeface="Calibri"/>
                <a:cs typeface="Calibri"/>
              </a:rPr>
              <a:t>r</a:t>
            </a:r>
            <a:r>
              <a:rPr sz="2800" spc="-30" dirty="0" smtClean="0">
                <a:latin typeface="Calibri"/>
                <a:cs typeface="Calibri"/>
              </a:rPr>
              <a:t>e</a:t>
            </a:r>
            <a:r>
              <a:rPr sz="2800" spc="-15" dirty="0" smtClean="0">
                <a:latin typeface="Calibri"/>
                <a:cs typeface="Calibri"/>
              </a:rPr>
              <a:t>tu</a:t>
            </a:r>
            <a:r>
              <a:rPr sz="2800" spc="-25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ns,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x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35" dirty="0" smtClean="0">
                <a:latin typeface="Calibri"/>
                <a:cs typeface="Calibri"/>
              </a:rPr>
              <a:t>g</a:t>
            </a:r>
            <a:r>
              <a:rPr sz="2800" spc="-15" dirty="0" smtClean="0">
                <a:latin typeface="Calibri"/>
                <a:cs typeface="Calibri"/>
              </a:rPr>
              <a:t>oes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out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0" dirty="0" smtClean="0">
                <a:latin typeface="Calibri"/>
                <a:cs typeface="Calibri"/>
              </a:rPr>
              <a:t>of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s</a:t>
            </a:r>
            <a:r>
              <a:rPr sz="2800" spc="-35" dirty="0" smtClean="0">
                <a:latin typeface="Calibri"/>
                <a:cs typeface="Calibri"/>
              </a:rPr>
              <a:t>c</a:t>
            </a:r>
            <a:r>
              <a:rPr sz="2800" spc="-15" dirty="0" smtClean="0">
                <a:latin typeface="Calibri"/>
                <a:cs typeface="Calibri"/>
              </a:rPr>
              <a:t>ope.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0" dirty="0" smtClean="0">
                <a:latin typeface="Calibri"/>
                <a:cs typeface="Calibri"/>
              </a:rPr>
              <a:t>So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15" dirty="0" smtClean="0">
                <a:latin typeface="Calibri"/>
                <a:cs typeface="Calibri"/>
              </a:rPr>
              <a:t>dangl</a:t>
            </a:r>
            <a:r>
              <a:rPr sz="2800" spc="-25" dirty="0" smtClean="0">
                <a:latin typeface="Calibri"/>
                <a:cs typeface="Calibri"/>
              </a:rPr>
              <a:t>i</a:t>
            </a:r>
            <a:r>
              <a:rPr sz="2800" spc="-15" dirty="0" smtClean="0">
                <a:latin typeface="Calibri"/>
                <a:cs typeface="Calibri"/>
              </a:rPr>
              <a:t>ng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po</a:t>
            </a:r>
            <a:r>
              <a:rPr sz="2800" spc="-20" dirty="0" smtClean="0">
                <a:latin typeface="Calibri"/>
                <a:cs typeface="Calibri"/>
              </a:rPr>
              <a:t>i</a:t>
            </a:r>
            <a:r>
              <a:rPr sz="2800" spc="-45" dirty="0" smtClean="0">
                <a:latin typeface="Calibri"/>
                <a:cs typeface="Calibri"/>
              </a:rPr>
              <a:t>n</a:t>
            </a:r>
            <a:r>
              <a:rPr sz="2800" spc="-35" dirty="0" smtClean="0">
                <a:latin typeface="Calibri"/>
                <a:cs typeface="Calibri"/>
              </a:rPr>
              <a:t>t</a:t>
            </a:r>
            <a:r>
              <a:rPr sz="2800" spc="-15" dirty="0" smtClean="0">
                <a:latin typeface="Calibri"/>
                <a:cs typeface="Calibri"/>
              </a:rPr>
              <a:t>er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is </a:t>
            </a:r>
            <a:r>
              <a:rPr sz="2800" spc="-40" dirty="0" smtClean="0">
                <a:latin typeface="Calibri"/>
                <a:cs typeface="Calibri"/>
              </a:rPr>
              <a:t>r</a:t>
            </a:r>
            <a:r>
              <a:rPr sz="2800" spc="-25" dirty="0" smtClean="0">
                <a:latin typeface="Calibri"/>
                <a:cs typeface="Calibri"/>
              </a:rPr>
              <a:t>e</a:t>
            </a:r>
            <a:r>
              <a:rPr sz="2800" spc="-15" dirty="0" smtClean="0">
                <a:latin typeface="Calibri"/>
                <a:cs typeface="Calibri"/>
              </a:rPr>
              <a:t>tur</a:t>
            </a:r>
            <a:r>
              <a:rPr sz="2800" spc="-30" dirty="0" smtClean="0">
                <a:latin typeface="Calibri"/>
                <a:cs typeface="Calibri"/>
              </a:rPr>
              <a:t>n</a:t>
            </a:r>
            <a:r>
              <a:rPr sz="2800" spc="-15" dirty="0" smtClean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453129"/>
            <a:ext cx="3258185" cy="699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22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200" spc="-15" dirty="0" smtClean="0">
                <a:latin typeface="Consolas"/>
                <a:cs typeface="Consolas"/>
              </a:rPr>
              <a:t>*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getPtrToFiv</a:t>
            </a:r>
            <a:r>
              <a:rPr sz="2200" spc="-5" dirty="0" smtClean="0">
                <a:latin typeface="Consolas"/>
                <a:cs typeface="Consolas"/>
              </a:rPr>
              <a:t>e</a:t>
            </a:r>
            <a:r>
              <a:rPr sz="2200" spc="-15" dirty="0" smtClean="0">
                <a:latin typeface="Consolas"/>
                <a:cs typeface="Consolas"/>
              </a:rPr>
              <a:t>()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320675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2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x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=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5;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6492" y="4124070"/>
            <a:ext cx="1564640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2200" b="1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b="1" spc="-15" dirty="0" smtClean="0">
                <a:latin typeface="Consolas"/>
                <a:cs typeface="Consolas"/>
              </a:rPr>
              <a:t>&amp;x;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459351"/>
            <a:ext cx="179070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1338" y="41148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228600" y="342900"/>
                </a:lnTo>
                <a:lnTo>
                  <a:pt x="1600200" y="342900"/>
                </a:lnTo>
                <a:lnTo>
                  <a:pt x="1600200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338" y="41148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0" y="228600"/>
                </a:moveTo>
                <a:lnTo>
                  <a:pt x="228600" y="0"/>
                </a:lnTo>
                <a:lnTo>
                  <a:pt x="228600" y="114300"/>
                </a:lnTo>
                <a:lnTo>
                  <a:pt x="1600200" y="114300"/>
                </a:lnTo>
                <a:lnTo>
                  <a:pt x="160020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63290" y="4191889"/>
            <a:ext cx="45021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59391" y="5671427"/>
            <a:ext cx="1364913" cy="909681"/>
          </a:xfrm>
          <a:custGeom>
            <a:avLst/>
            <a:gdLst/>
            <a:ahLst/>
            <a:cxnLst/>
            <a:rect l="l" t="t" r="r" b="b"/>
            <a:pathLst>
              <a:path w="1364913" h="909681">
                <a:moveTo>
                  <a:pt x="0" y="909681"/>
                </a:moveTo>
                <a:lnTo>
                  <a:pt x="1364913" y="909681"/>
                </a:lnTo>
                <a:lnTo>
                  <a:pt x="1364913" y="0"/>
                </a:lnTo>
                <a:lnTo>
                  <a:pt x="0" y="0"/>
                </a:lnTo>
                <a:lnTo>
                  <a:pt x="0" y="909681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0434" y="5652475"/>
            <a:ext cx="1364913" cy="909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0434" y="5652475"/>
            <a:ext cx="1364913" cy="909681"/>
          </a:xfrm>
          <a:custGeom>
            <a:avLst/>
            <a:gdLst/>
            <a:ahLst/>
            <a:cxnLst/>
            <a:rect l="l" t="t" r="r" b="b"/>
            <a:pathLst>
              <a:path w="1364913" h="909681">
                <a:moveTo>
                  <a:pt x="0" y="909681"/>
                </a:moveTo>
                <a:lnTo>
                  <a:pt x="1364913" y="909681"/>
                </a:lnTo>
                <a:lnTo>
                  <a:pt x="1364913" y="0"/>
                </a:lnTo>
                <a:lnTo>
                  <a:pt x="0" y="0"/>
                </a:lnTo>
                <a:lnTo>
                  <a:pt x="0" y="909681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6297" y="4647986"/>
            <a:ext cx="767763" cy="1118201"/>
          </a:xfrm>
          <a:custGeom>
            <a:avLst/>
            <a:gdLst/>
            <a:ahLst/>
            <a:cxnLst/>
            <a:rect l="l" t="t" r="r" b="b"/>
            <a:pathLst>
              <a:path w="767763" h="1118201">
                <a:moveTo>
                  <a:pt x="679297" y="189517"/>
                </a:moveTo>
                <a:lnTo>
                  <a:pt x="417056" y="189517"/>
                </a:lnTo>
                <a:lnTo>
                  <a:pt x="0" y="1042394"/>
                </a:lnTo>
                <a:lnTo>
                  <a:pt x="151657" y="1118201"/>
                </a:lnTo>
                <a:lnTo>
                  <a:pt x="578192" y="265323"/>
                </a:lnTo>
                <a:lnTo>
                  <a:pt x="704573" y="265323"/>
                </a:lnTo>
                <a:lnTo>
                  <a:pt x="679297" y="189517"/>
                </a:lnTo>
                <a:close/>
              </a:path>
              <a:path w="767763" h="1118201">
                <a:moveTo>
                  <a:pt x="704573" y="265323"/>
                </a:moveTo>
                <a:lnTo>
                  <a:pt x="578192" y="265323"/>
                </a:lnTo>
                <a:lnTo>
                  <a:pt x="654021" y="492744"/>
                </a:lnTo>
                <a:lnTo>
                  <a:pt x="767763" y="454840"/>
                </a:lnTo>
                <a:lnTo>
                  <a:pt x="704573" y="265323"/>
                </a:lnTo>
                <a:close/>
              </a:path>
              <a:path w="767763" h="1118201">
                <a:moveTo>
                  <a:pt x="616106" y="0"/>
                </a:moveTo>
                <a:lnTo>
                  <a:pt x="151657" y="151613"/>
                </a:lnTo>
                <a:lnTo>
                  <a:pt x="189571" y="265323"/>
                </a:lnTo>
                <a:lnTo>
                  <a:pt x="417056" y="189517"/>
                </a:lnTo>
                <a:lnTo>
                  <a:pt x="679297" y="189517"/>
                </a:lnTo>
                <a:lnTo>
                  <a:pt x="61610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5869" y="4837503"/>
            <a:ext cx="227485" cy="75806"/>
          </a:xfrm>
          <a:custGeom>
            <a:avLst/>
            <a:gdLst/>
            <a:ahLst/>
            <a:cxnLst/>
            <a:rect l="l" t="t" r="r" b="b"/>
            <a:pathLst>
              <a:path w="227485" h="75806">
                <a:moveTo>
                  <a:pt x="464449" y="0"/>
                </a:moveTo>
                <a:lnTo>
                  <a:pt x="0" y="151613"/>
                </a:lnTo>
                <a:lnTo>
                  <a:pt x="37914" y="265323"/>
                </a:lnTo>
              </a:path>
              <a:path w="227485" h="75806">
                <a:moveTo>
                  <a:pt x="37914" y="265323"/>
                </a:moveTo>
                <a:lnTo>
                  <a:pt x="37914" y="26532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57954" y="5309630"/>
            <a:ext cx="228330" cy="456556"/>
          </a:xfrm>
          <a:custGeom>
            <a:avLst/>
            <a:gdLst/>
            <a:ahLst/>
            <a:cxnLst/>
            <a:rect l="l" t="t" r="r" b="b"/>
            <a:pathLst>
              <a:path w="228330" h="456556">
                <a:moveTo>
                  <a:pt x="379987" y="0"/>
                </a:moveTo>
                <a:lnTo>
                  <a:pt x="0" y="777070"/>
                </a:lnTo>
                <a:lnTo>
                  <a:pt x="151657" y="852877"/>
                </a:lnTo>
              </a:path>
              <a:path w="228330" h="456556">
                <a:moveTo>
                  <a:pt x="151657" y="852877"/>
                </a:moveTo>
                <a:lnTo>
                  <a:pt x="151657" y="852877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86284" y="4837503"/>
            <a:ext cx="37069" cy="75806"/>
          </a:xfrm>
          <a:custGeom>
            <a:avLst/>
            <a:gdLst/>
            <a:ahLst/>
            <a:cxnLst/>
            <a:rect l="l" t="t" r="r" b="b"/>
            <a:pathLst>
              <a:path w="37069" h="75806">
                <a:moveTo>
                  <a:pt x="0" y="75806"/>
                </a:moveTo>
                <a:lnTo>
                  <a:pt x="0" y="75806"/>
                </a:lnTo>
              </a:path>
              <a:path w="37069" h="75806">
                <a:moveTo>
                  <a:pt x="37069" y="0"/>
                </a:moveTo>
                <a:lnTo>
                  <a:pt x="0" y="7580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87340" y="4629034"/>
            <a:ext cx="767763" cy="1118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87340" y="4629034"/>
            <a:ext cx="767763" cy="1118201"/>
          </a:xfrm>
          <a:custGeom>
            <a:avLst/>
            <a:gdLst/>
            <a:ahLst/>
            <a:cxnLst/>
            <a:rect l="l" t="t" r="r" b="b"/>
            <a:pathLst>
              <a:path w="767763" h="1118201">
                <a:moveTo>
                  <a:pt x="616106" y="0"/>
                </a:moveTo>
                <a:lnTo>
                  <a:pt x="151657" y="151613"/>
                </a:lnTo>
                <a:lnTo>
                  <a:pt x="189571" y="265323"/>
                </a:lnTo>
                <a:lnTo>
                  <a:pt x="426535" y="189517"/>
                </a:lnTo>
                <a:lnTo>
                  <a:pt x="0" y="1042394"/>
                </a:lnTo>
                <a:lnTo>
                  <a:pt x="151657" y="1118201"/>
                </a:lnTo>
                <a:lnTo>
                  <a:pt x="578192" y="265323"/>
                </a:lnTo>
                <a:lnTo>
                  <a:pt x="654021" y="492744"/>
                </a:lnTo>
                <a:lnTo>
                  <a:pt x="767763" y="454840"/>
                </a:lnTo>
                <a:lnTo>
                  <a:pt x="616106" y="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71409" y="3968750"/>
            <a:ext cx="593090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FF0000"/>
                </a:solidFill>
                <a:latin typeface="Calibri"/>
                <a:cs typeface="Calibri"/>
              </a:rPr>
              <a:t>???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340" y="5130165"/>
            <a:ext cx="487045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04289" y="5130165"/>
            <a:ext cx="948690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main()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81757" y="5130165"/>
            <a:ext cx="2334895" cy="699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getPtrToFiv</a:t>
            </a:r>
            <a:r>
              <a:rPr sz="2200" spc="-5" dirty="0" smtClean="0">
                <a:latin typeface="Consolas"/>
                <a:cs typeface="Consolas"/>
              </a:rPr>
              <a:t>e</a:t>
            </a:r>
            <a:r>
              <a:rPr sz="2200" spc="-15" dirty="0" smtClean="0">
                <a:latin typeface="Consolas"/>
                <a:cs typeface="Consolas"/>
              </a:rPr>
              <a:t>();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6492" y="5465470"/>
            <a:ext cx="64135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cout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12138" y="5465470"/>
            <a:ext cx="48768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*p</a:t>
            </a:r>
            <a:endParaRPr sz="2200">
              <a:latin typeface="Consolas"/>
              <a:cs typeface="Consolas"/>
            </a:endParaRPr>
          </a:p>
          <a:p>
            <a:pPr marL="16637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&lt;&lt;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73910" y="5465470"/>
            <a:ext cx="179070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=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27833" y="5800750"/>
            <a:ext cx="333375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*p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9605" y="5800750"/>
            <a:ext cx="333375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&lt;&lt;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51758" y="5800750"/>
            <a:ext cx="795020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end</a:t>
            </a:r>
            <a:r>
              <a:rPr sz="2200" spc="-10" dirty="0" smtClean="0">
                <a:latin typeface="Consolas"/>
                <a:cs typeface="Consolas"/>
              </a:rPr>
              <a:t>l</a:t>
            </a:r>
            <a:r>
              <a:rPr sz="2200" spc="-15" dirty="0" smtClean="0"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75303" y="5800750"/>
            <a:ext cx="333375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7075" y="5800750"/>
            <a:ext cx="487045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solidFill>
                  <a:srgbClr val="008000"/>
                </a:solidFill>
                <a:latin typeface="Consolas"/>
                <a:cs typeface="Consolas"/>
              </a:rPr>
              <a:t>???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52254" y="5896677"/>
            <a:ext cx="73533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 smtClean="0">
                <a:latin typeface="Calibri"/>
                <a:cs typeface="Calibri"/>
              </a:rPr>
              <a:t>int </a:t>
            </a:r>
            <a:r>
              <a:rPr sz="2350" spc="10" dirty="0" smtClean="0">
                <a:latin typeface="Calibri"/>
                <a:cs typeface="Calibri"/>
              </a:rPr>
              <a:t>*p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8340" y="6136030"/>
            <a:ext cx="179070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207137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The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b="1" spc="0" dirty="0" smtClean="0">
                <a:latin typeface="Calibri"/>
                <a:cs typeface="Calibri"/>
              </a:rPr>
              <a:t>n</a:t>
            </a:r>
            <a:r>
              <a:rPr sz="4400" b="1" spc="-20" dirty="0" smtClean="0">
                <a:latin typeface="Calibri"/>
                <a:cs typeface="Calibri"/>
              </a:rPr>
              <a:t>e</a:t>
            </a:r>
            <a:r>
              <a:rPr sz="4400" b="1" spc="0" dirty="0" smtClean="0">
                <a:latin typeface="Calibri"/>
                <a:cs typeface="Calibri"/>
              </a:rPr>
              <a:t>w</a:t>
            </a:r>
            <a:r>
              <a:rPr sz="4400" b="1" spc="-10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85" dirty="0" smtClean="0">
                <a:latin typeface="Calibri"/>
                <a:cs typeface="Calibri"/>
              </a:rPr>
              <a:t>r</a:t>
            </a:r>
            <a:r>
              <a:rPr sz="4400" spc="-35" dirty="0" smtClean="0">
                <a:latin typeface="Calibri"/>
                <a:cs typeface="Calibri"/>
              </a:rPr>
              <a:t>a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or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638415" cy="2557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Ano</a:t>
            </a:r>
            <a:r>
              <a:rPr sz="3200" spc="-1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her </a:t>
            </a:r>
            <a:r>
              <a:rPr sz="3200" spc="-35" dirty="0" smtClean="0">
                <a:latin typeface="Calibri"/>
                <a:cs typeface="Calibri"/>
              </a:rPr>
              <a:t>w</a:t>
            </a:r>
            <a:r>
              <a:rPr sz="3200" spc="-60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y 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 memor</a:t>
            </a:r>
            <a:r>
              <a:rPr sz="3200" spc="-220" dirty="0" smtClean="0">
                <a:latin typeface="Calibri"/>
                <a:cs typeface="Calibri"/>
              </a:rPr>
              <a:t>y</a:t>
            </a:r>
            <a:r>
              <a:rPr sz="3200" spc="-10" dirty="0" smtClean="0">
                <a:latin typeface="Calibri"/>
                <a:cs typeface="Calibri"/>
              </a:rPr>
              <a:t>, whe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memory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wi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ema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 a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ed u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-3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 manual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r>
              <a:rPr sz="3200" spc="3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de-allo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it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4"/>
              </a:spcBef>
              <a:buFont typeface="Arial"/>
              <a:buChar char="•"/>
            </a:pPr>
            <a:endParaRPr sz="750"/>
          </a:p>
          <a:p>
            <a:pPr marL="355600" marR="662305" indent="-343535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tu</a:t>
            </a:r>
            <a:r>
              <a:rPr sz="3200" spc="-1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ns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poi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er </a:t>
            </a:r>
            <a:r>
              <a:rPr sz="3200" spc="-4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n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wly a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lo</a:t>
            </a:r>
            <a:r>
              <a:rPr sz="3200" spc="-25" dirty="0" smtClean="0">
                <a:latin typeface="Calibri"/>
                <a:cs typeface="Calibri"/>
              </a:rPr>
              <a:t>ca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ed memo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8775" y="5135626"/>
            <a:ext cx="2884805" cy="396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*x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=</a:t>
            </a:r>
            <a:r>
              <a:rPr sz="2400" spc="2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400" spc="-15" dirty="0" smtClean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207137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The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b="1" spc="0" dirty="0" smtClean="0">
                <a:latin typeface="Calibri"/>
                <a:cs typeface="Calibri"/>
              </a:rPr>
              <a:t>n</a:t>
            </a:r>
            <a:r>
              <a:rPr sz="4400" b="1" spc="-20" dirty="0" smtClean="0">
                <a:latin typeface="Calibri"/>
                <a:cs typeface="Calibri"/>
              </a:rPr>
              <a:t>e</a:t>
            </a:r>
            <a:r>
              <a:rPr sz="4400" b="1" spc="0" dirty="0" smtClean="0">
                <a:latin typeface="Calibri"/>
                <a:cs typeface="Calibri"/>
              </a:rPr>
              <a:t>w</a:t>
            </a:r>
            <a:r>
              <a:rPr sz="4400" b="1" spc="-10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85" dirty="0" smtClean="0">
                <a:latin typeface="Calibri"/>
                <a:cs typeface="Calibri"/>
              </a:rPr>
              <a:t>r</a:t>
            </a:r>
            <a:r>
              <a:rPr sz="4400" spc="-35" dirty="0" smtClean="0">
                <a:latin typeface="Calibri"/>
                <a:cs typeface="Calibri"/>
              </a:rPr>
              <a:t>a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or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638415" cy="2557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Ano</a:t>
            </a:r>
            <a:r>
              <a:rPr sz="3200" spc="-1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her </a:t>
            </a:r>
            <a:r>
              <a:rPr sz="3200" spc="-35" dirty="0" smtClean="0">
                <a:latin typeface="Calibri"/>
                <a:cs typeface="Calibri"/>
              </a:rPr>
              <a:t>w</a:t>
            </a:r>
            <a:r>
              <a:rPr sz="3200" spc="-60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y 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 memor</a:t>
            </a:r>
            <a:r>
              <a:rPr sz="3200" spc="-220" dirty="0" smtClean="0">
                <a:latin typeface="Calibri"/>
                <a:cs typeface="Calibri"/>
              </a:rPr>
              <a:t>y</a:t>
            </a:r>
            <a:r>
              <a:rPr sz="3200" spc="-10" dirty="0" smtClean="0">
                <a:latin typeface="Calibri"/>
                <a:cs typeface="Calibri"/>
              </a:rPr>
              <a:t>, whe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memory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wi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ema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 a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ed u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-3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 manual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r>
              <a:rPr sz="3200" spc="3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de-allo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it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4"/>
              </a:spcBef>
              <a:buFont typeface="Arial"/>
              <a:buChar char="•"/>
            </a:pPr>
            <a:endParaRPr sz="750"/>
          </a:p>
          <a:p>
            <a:pPr marL="355600" marR="662305" indent="-343535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tu</a:t>
            </a:r>
            <a:r>
              <a:rPr sz="3200" spc="-1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ns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poi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er </a:t>
            </a:r>
            <a:r>
              <a:rPr sz="3200" spc="-4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n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wly a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lo</a:t>
            </a:r>
            <a:r>
              <a:rPr sz="3200" spc="-25" dirty="0" smtClean="0">
                <a:latin typeface="Calibri"/>
                <a:cs typeface="Calibri"/>
              </a:rPr>
              <a:t>ca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ed memo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5518150"/>
            <a:ext cx="2895599" cy="1182979"/>
          </a:xfrm>
          <a:custGeom>
            <a:avLst/>
            <a:gdLst/>
            <a:ahLst/>
            <a:cxnLst/>
            <a:rect l="l" t="t" r="r" b="b"/>
            <a:pathLst>
              <a:path w="2895599" h="1182979">
                <a:moveTo>
                  <a:pt x="568832" y="0"/>
                </a:moveTo>
                <a:lnTo>
                  <a:pt x="482599" y="196850"/>
                </a:lnTo>
                <a:lnTo>
                  <a:pt x="159866" y="196909"/>
                </a:lnTo>
                <a:lnTo>
                  <a:pt x="145249" y="197945"/>
                </a:lnTo>
                <a:lnTo>
                  <a:pt x="103904" y="208311"/>
                </a:lnTo>
                <a:lnTo>
                  <a:pt x="67476" y="228404"/>
                </a:lnTo>
                <a:lnTo>
                  <a:pt x="37452" y="256734"/>
                </a:lnTo>
                <a:lnTo>
                  <a:pt x="15317" y="291809"/>
                </a:lnTo>
                <a:lnTo>
                  <a:pt x="2560" y="332141"/>
                </a:lnTo>
                <a:lnTo>
                  <a:pt x="0" y="361200"/>
                </a:lnTo>
                <a:lnTo>
                  <a:pt x="58" y="1023087"/>
                </a:lnTo>
                <a:lnTo>
                  <a:pt x="6845" y="1065732"/>
                </a:lnTo>
                <a:lnTo>
                  <a:pt x="23851" y="1103966"/>
                </a:lnTo>
                <a:lnTo>
                  <a:pt x="49591" y="1136298"/>
                </a:lnTo>
                <a:lnTo>
                  <a:pt x="82576" y="1161238"/>
                </a:lnTo>
                <a:lnTo>
                  <a:pt x="121321" y="1177295"/>
                </a:lnTo>
                <a:lnTo>
                  <a:pt x="164337" y="1182979"/>
                </a:lnTo>
                <a:lnTo>
                  <a:pt x="2735722" y="1182920"/>
                </a:lnTo>
                <a:lnTo>
                  <a:pt x="2778377" y="1176129"/>
                </a:lnTo>
                <a:lnTo>
                  <a:pt x="2816612" y="1159115"/>
                </a:lnTo>
                <a:lnTo>
                  <a:pt x="2848938" y="1133366"/>
                </a:lnTo>
                <a:lnTo>
                  <a:pt x="2873869" y="1100376"/>
                </a:lnTo>
                <a:lnTo>
                  <a:pt x="2889919" y="1061633"/>
                </a:lnTo>
                <a:lnTo>
                  <a:pt x="2895599" y="1018628"/>
                </a:lnTo>
                <a:lnTo>
                  <a:pt x="2895539" y="356743"/>
                </a:lnTo>
                <a:lnTo>
                  <a:pt x="2888751" y="314096"/>
                </a:lnTo>
                <a:lnTo>
                  <a:pt x="2871743" y="275861"/>
                </a:lnTo>
                <a:lnTo>
                  <a:pt x="2846004" y="243529"/>
                </a:lnTo>
                <a:lnTo>
                  <a:pt x="2813019" y="218589"/>
                </a:lnTo>
                <a:lnTo>
                  <a:pt x="2774276" y="202533"/>
                </a:lnTo>
                <a:lnTo>
                  <a:pt x="2731261" y="196850"/>
                </a:lnTo>
                <a:lnTo>
                  <a:pt x="1206499" y="196850"/>
                </a:lnTo>
                <a:lnTo>
                  <a:pt x="56883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0" y="5518150"/>
            <a:ext cx="2895600" cy="1182979"/>
          </a:xfrm>
          <a:custGeom>
            <a:avLst/>
            <a:gdLst/>
            <a:ahLst/>
            <a:cxnLst/>
            <a:rect l="l" t="t" r="r" b="b"/>
            <a:pathLst>
              <a:path w="2895600" h="1182979">
                <a:moveTo>
                  <a:pt x="0" y="361213"/>
                </a:moveTo>
                <a:lnTo>
                  <a:pt x="5679" y="318205"/>
                </a:lnTo>
                <a:lnTo>
                  <a:pt x="21727" y="279460"/>
                </a:lnTo>
                <a:lnTo>
                  <a:pt x="46657" y="246467"/>
                </a:lnTo>
                <a:lnTo>
                  <a:pt x="78981" y="220718"/>
                </a:lnTo>
                <a:lnTo>
                  <a:pt x="117213" y="203702"/>
                </a:lnTo>
                <a:lnTo>
                  <a:pt x="159866" y="196909"/>
                </a:lnTo>
                <a:lnTo>
                  <a:pt x="482600" y="196850"/>
                </a:lnTo>
                <a:lnTo>
                  <a:pt x="568833" y="0"/>
                </a:lnTo>
                <a:lnTo>
                  <a:pt x="1206500" y="196850"/>
                </a:lnTo>
                <a:lnTo>
                  <a:pt x="2731261" y="196850"/>
                </a:lnTo>
                <a:lnTo>
                  <a:pt x="2745983" y="197499"/>
                </a:lnTo>
                <a:lnTo>
                  <a:pt x="2787739" y="206806"/>
                </a:lnTo>
                <a:lnTo>
                  <a:pt x="2824728" y="225989"/>
                </a:lnTo>
                <a:lnTo>
                  <a:pt x="2855463" y="253559"/>
                </a:lnTo>
                <a:lnTo>
                  <a:pt x="2878457" y="288024"/>
                </a:lnTo>
                <a:lnTo>
                  <a:pt x="2892223" y="327895"/>
                </a:lnTo>
                <a:lnTo>
                  <a:pt x="2895600" y="361200"/>
                </a:lnTo>
                <a:lnTo>
                  <a:pt x="2895600" y="607745"/>
                </a:lnTo>
                <a:lnTo>
                  <a:pt x="2895600" y="1018628"/>
                </a:lnTo>
                <a:lnTo>
                  <a:pt x="2894950" y="1033345"/>
                </a:lnTo>
                <a:lnTo>
                  <a:pt x="2885648" y="1075094"/>
                </a:lnTo>
                <a:lnTo>
                  <a:pt x="2866473" y="1112085"/>
                </a:lnTo>
                <a:lnTo>
                  <a:pt x="2838911" y="1142828"/>
                </a:lnTo>
                <a:lnTo>
                  <a:pt x="2804450" y="1165830"/>
                </a:lnTo>
                <a:lnTo>
                  <a:pt x="2764577" y="1179602"/>
                </a:lnTo>
                <a:lnTo>
                  <a:pt x="1206500" y="1182979"/>
                </a:lnTo>
                <a:lnTo>
                  <a:pt x="482600" y="1182979"/>
                </a:lnTo>
                <a:lnTo>
                  <a:pt x="164337" y="1182979"/>
                </a:lnTo>
                <a:lnTo>
                  <a:pt x="149616" y="1182329"/>
                </a:lnTo>
                <a:lnTo>
                  <a:pt x="107858" y="1173022"/>
                </a:lnTo>
                <a:lnTo>
                  <a:pt x="70868" y="1153838"/>
                </a:lnTo>
                <a:lnTo>
                  <a:pt x="40133" y="1126268"/>
                </a:lnTo>
                <a:lnTo>
                  <a:pt x="17139" y="1091803"/>
                </a:lnTo>
                <a:lnTo>
                  <a:pt x="3374" y="1051933"/>
                </a:lnTo>
                <a:lnTo>
                  <a:pt x="0" y="607745"/>
                </a:lnTo>
                <a:lnTo>
                  <a:pt x="0" y="361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8775" y="5135626"/>
            <a:ext cx="4523105" cy="1494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*x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=</a:t>
            </a:r>
            <a:r>
              <a:rPr sz="2400" spc="2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400" spc="-15" dirty="0" smtClean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14"/>
              </a:spcBef>
            </a:pPr>
            <a:endParaRPr sz="1200"/>
          </a:p>
          <a:p>
            <a:pPr marL="2037714" marR="12700" indent="0" algn="ctr">
              <a:lnSpc>
                <a:spcPct val="100000"/>
              </a:lnSpc>
            </a:pPr>
            <a:r>
              <a:rPr sz="1800" spc="-9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ype</a:t>
            </a:r>
            <a:r>
              <a:rPr sz="1800" spc="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1800" spc="-5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ame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ermine</a:t>
            </a:r>
            <a:r>
              <a:rPr sz="1800" spc="2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1800" spc="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much 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99516"/>
            <a:ext cx="8303260" cy="1553084"/>
          </a:xfrm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207137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The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b="1" spc="0" dirty="0" smtClean="0">
                <a:latin typeface="Calibri"/>
                <a:cs typeface="Calibri"/>
              </a:rPr>
              <a:t>n</a:t>
            </a:r>
            <a:r>
              <a:rPr sz="4400" b="1" spc="-20" dirty="0" smtClean="0">
                <a:latin typeface="Calibri"/>
                <a:cs typeface="Calibri"/>
              </a:rPr>
              <a:t>e</a:t>
            </a:r>
            <a:r>
              <a:rPr sz="4400" b="1" spc="0" dirty="0" smtClean="0">
                <a:latin typeface="Calibri"/>
                <a:cs typeface="Calibri"/>
              </a:rPr>
              <a:t>w</a:t>
            </a:r>
            <a:r>
              <a:rPr sz="4400" b="1" spc="-10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85" dirty="0" smtClean="0">
                <a:latin typeface="Calibri"/>
                <a:cs typeface="Calibri"/>
              </a:rPr>
              <a:t>r</a:t>
            </a:r>
            <a:r>
              <a:rPr sz="4400" spc="-35" dirty="0" smtClean="0">
                <a:latin typeface="Calibri"/>
                <a:cs typeface="Calibri"/>
              </a:rPr>
              <a:t>a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or</a:t>
            </a:r>
            <a:r>
              <a:rPr lang="en-IE" sz="4400" spc="0" dirty="0" smtClean="0">
                <a:latin typeface="Calibri"/>
                <a:cs typeface="Calibri"/>
              </a:rPr>
              <a:t> and Brackets!</a:t>
            </a:r>
            <a:br>
              <a:rPr lang="en-IE" sz="4400" spc="0" dirty="0" smtClean="0">
                <a:latin typeface="Calibri"/>
                <a:cs typeface="Calibri"/>
              </a:rPr>
            </a:br>
            <a:r>
              <a:rPr lang="en-IE" sz="4400" spc="0" dirty="0" smtClean="0">
                <a:latin typeface="Calibri"/>
                <a:cs typeface="Calibri"/>
              </a:rPr>
              <a:t>-</a:t>
            </a:r>
            <a:r>
              <a:rPr lang="en-IE" sz="4400" dirty="0" smtClean="0">
                <a:latin typeface="Calibri"/>
                <a:cs typeface="Calibri"/>
              </a:rPr>
              <a:t>initializing a new </a:t>
            </a:r>
            <a:r>
              <a:rPr lang="en-IE" sz="4400" dirty="0" err="1" smtClean="0">
                <a:latin typeface="Calibri"/>
                <a:cs typeface="Calibri"/>
              </a:rPr>
              <a:t>int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638415" cy="2557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2898861" y="5109144"/>
            <a:ext cx="4523105" cy="8957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*x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=</a:t>
            </a:r>
            <a:r>
              <a:rPr sz="2400" spc="2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err="1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5" dirty="0" err="1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400" spc="-15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IE"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[5</a:t>
            </a:r>
            <a:r>
              <a:rPr lang="en-IE" sz="2400" spc="-15" dirty="0">
                <a:solidFill>
                  <a:srgbClr val="0000FF"/>
                </a:solidFill>
                <a:latin typeface="Consolas"/>
                <a:cs typeface="Consolas"/>
              </a:rPr>
              <a:t>]</a:t>
            </a:r>
            <a:r>
              <a:rPr sz="2400" spc="-15" dirty="0" smtClean="0">
                <a:latin typeface="Consolas"/>
                <a:cs typeface="Consolas"/>
              </a:rPr>
              <a:t>;</a:t>
            </a:r>
            <a:endParaRPr lang="en-IE" sz="2400" spc="-15" dirty="0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ermine</a:t>
            </a:r>
            <a:r>
              <a:rPr sz="1800" spc="2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1800" spc="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much 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2743200" y="2451478"/>
            <a:ext cx="4523105" cy="8957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*x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=</a:t>
            </a:r>
            <a:r>
              <a:rPr sz="2400" spc="2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err="1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5" dirty="0" err="1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400" spc="-15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IE"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(5)</a:t>
            </a:r>
            <a:r>
              <a:rPr sz="2400" spc="-15" dirty="0" smtClean="0">
                <a:latin typeface="Consolas"/>
                <a:cs typeface="Consolas"/>
              </a:rPr>
              <a:t>;</a:t>
            </a:r>
            <a:endParaRPr lang="en-IE" sz="2400" spc="-15" dirty="0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ermine</a:t>
            </a:r>
            <a:r>
              <a:rPr sz="1800" spc="2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1800" spc="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much 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743199" y="3282185"/>
            <a:ext cx="4523105" cy="8957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*x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=</a:t>
            </a:r>
            <a:r>
              <a:rPr sz="2400" spc="2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err="1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5" dirty="0" err="1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400" spc="-15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IE"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{5}</a:t>
            </a:r>
            <a:r>
              <a:rPr sz="2400" spc="-15" dirty="0" smtClean="0">
                <a:latin typeface="Consolas"/>
                <a:cs typeface="Consolas"/>
              </a:rPr>
              <a:t>;</a:t>
            </a:r>
            <a:endParaRPr lang="en-IE" sz="2400" spc="-15" dirty="0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ermine</a:t>
            </a:r>
            <a:r>
              <a:rPr sz="1800" spc="2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1800" spc="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much 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203517" y="3866989"/>
            <a:ext cx="8303260" cy="1553084"/>
          </a:xfrm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2071370"/>
            <a:r>
              <a:rPr lang="en-US" sz="4400" kern="0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See later what [] does</a:t>
            </a:r>
            <a:endParaRPr lang="en-US" sz="44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20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207137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The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b="1" spc="0" dirty="0" smtClean="0">
                <a:latin typeface="Calibri"/>
                <a:cs typeface="Calibri"/>
              </a:rPr>
              <a:t>n</a:t>
            </a:r>
            <a:r>
              <a:rPr sz="4400" b="1" spc="-20" dirty="0" smtClean="0">
                <a:latin typeface="Calibri"/>
                <a:cs typeface="Calibri"/>
              </a:rPr>
              <a:t>e</a:t>
            </a:r>
            <a:r>
              <a:rPr sz="4400" b="1" spc="0" dirty="0" smtClean="0">
                <a:latin typeface="Calibri"/>
                <a:cs typeface="Calibri"/>
              </a:rPr>
              <a:t>w</a:t>
            </a:r>
            <a:r>
              <a:rPr sz="4400" b="1" spc="-10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85" dirty="0" smtClean="0">
                <a:latin typeface="Calibri"/>
                <a:cs typeface="Calibri"/>
              </a:rPr>
              <a:t>r</a:t>
            </a:r>
            <a:r>
              <a:rPr sz="4400" spc="-35" dirty="0" smtClean="0">
                <a:latin typeface="Calibri"/>
                <a:cs typeface="Calibri"/>
              </a:rPr>
              <a:t>a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or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872730" cy="5019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247015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Ano</a:t>
            </a:r>
            <a:r>
              <a:rPr sz="3200" spc="-1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her </a:t>
            </a:r>
            <a:r>
              <a:rPr sz="3200" spc="-35" dirty="0" smtClean="0">
                <a:latin typeface="Calibri"/>
                <a:cs typeface="Calibri"/>
              </a:rPr>
              <a:t>w</a:t>
            </a:r>
            <a:r>
              <a:rPr sz="3200" spc="-60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y 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 memor</a:t>
            </a:r>
            <a:r>
              <a:rPr sz="3200" spc="-220" dirty="0" smtClean="0">
                <a:latin typeface="Calibri"/>
                <a:cs typeface="Calibri"/>
              </a:rPr>
              <a:t>y</a:t>
            </a:r>
            <a:r>
              <a:rPr sz="3200" spc="-10" dirty="0" smtClean="0">
                <a:latin typeface="Calibri"/>
                <a:cs typeface="Calibri"/>
              </a:rPr>
              <a:t>, whe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memory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wi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ema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 a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ed u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-3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 manual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r>
              <a:rPr sz="3200" spc="3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de-allo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it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4"/>
              </a:spcBef>
              <a:buFont typeface="Arial"/>
              <a:buChar char="•"/>
            </a:pPr>
            <a:endParaRPr sz="750"/>
          </a:p>
          <a:p>
            <a:pPr marL="355600" marR="896619" indent="-343535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tu</a:t>
            </a:r>
            <a:r>
              <a:rPr sz="3200" spc="-1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ns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poi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er </a:t>
            </a:r>
            <a:r>
              <a:rPr sz="3200" spc="-4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n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wly a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lo</a:t>
            </a:r>
            <a:r>
              <a:rPr sz="3200" spc="-25" dirty="0" smtClean="0">
                <a:latin typeface="Calibri"/>
                <a:cs typeface="Calibri"/>
              </a:rPr>
              <a:t>ca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ed memo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  <a:buFont typeface="Arial"/>
              <a:buChar char="•"/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9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ermi</a:t>
            </a:r>
            <a:r>
              <a:rPr sz="3200" spc="-1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ology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no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e: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0"/>
              </a:spcBef>
              <a:buFont typeface="Arial"/>
              <a:buChar char="•"/>
            </a:pPr>
            <a:endParaRPr sz="650"/>
          </a:p>
          <a:p>
            <a:pPr marL="756285" marR="10604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800" spc="-10" dirty="0" smtClean="0">
                <a:latin typeface="Calibri"/>
                <a:cs typeface="Calibri"/>
              </a:rPr>
              <a:t>If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25" dirty="0" smtClean="0">
                <a:latin typeface="Calibri"/>
                <a:cs typeface="Calibri"/>
              </a:rPr>
              <a:t>u</a:t>
            </a:r>
            <a:r>
              <a:rPr sz="2800" spc="-10" dirty="0" smtClean="0">
                <a:latin typeface="Calibri"/>
                <a:cs typeface="Calibri"/>
              </a:rPr>
              <a:t>si</a:t>
            </a:r>
            <a:r>
              <a:rPr sz="2800" spc="-30" dirty="0" smtClean="0">
                <a:latin typeface="Calibri"/>
                <a:cs typeface="Calibri"/>
              </a:rPr>
              <a:t>n</a:t>
            </a:r>
            <a:r>
              <a:rPr sz="2800" spc="-15" dirty="0" smtClean="0">
                <a:latin typeface="Calibri"/>
                <a:cs typeface="Calibri"/>
              </a:rPr>
              <a:t>g</a:t>
            </a:r>
            <a:r>
              <a:rPr sz="2800" spc="25" dirty="0" smtClean="0">
                <a:latin typeface="Calibri"/>
                <a:cs typeface="Calibri"/>
              </a:rPr>
              <a:t> </a:t>
            </a:r>
            <a:r>
              <a:rPr sz="2800" b="1" spc="-10" dirty="0" smtClean="0">
                <a:latin typeface="Calibri"/>
                <a:cs typeface="Calibri"/>
              </a:rPr>
              <a:t>i</a:t>
            </a:r>
            <a:r>
              <a:rPr sz="2800" b="1" spc="-45" dirty="0" smtClean="0">
                <a:latin typeface="Calibri"/>
                <a:cs typeface="Calibri"/>
              </a:rPr>
              <a:t>n</a:t>
            </a:r>
            <a:r>
              <a:rPr sz="2800" b="1" spc="-10" dirty="0" smtClean="0">
                <a:latin typeface="Calibri"/>
                <a:cs typeface="Calibri"/>
              </a:rPr>
              <a:t>t</a:t>
            </a:r>
            <a:r>
              <a:rPr sz="2800" b="1" spc="15" dirty="0" smtClean="0">
                <a:latin typeface="Calibri"/>
                <a:cs typeface="Calibri"/>
              </a:rPr>
              <a:t> </a:t>
            </a:r>
            <a:r>
              <a:rPr sz="2800" b="1" spc="-15" dirty="0" smtClean="0">
                <a:latin typeface="Calibri"/>
                <a:cs typeface="Calibri"/>
              </a:rPr>
              <a:t>x;</a:t>
            </a:r>
            <a:r>
              <a:rPr sz="2800" b="1" spc="1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the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al</a:t>
            </a:r>
            <a:r>
              <a:rPr sz="2800" spc="-2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35" dirty="0" smtClean="0">
                <a:latin typeface="Calibri"/>
                <a:cs typeface="Calibri"/>
              </a:rPr>
              <a:t>ca</a:t>
            </a:r>
            <a:r>
              <a:rPr sz="2800" spc="-15" dirty="0" smtClean="0">
                <a:latin typeface="Calibri"/>
                <a:cs typeface="Calibri"/>
              </a:rPr>
              <a:t>tion</a:t>
            </a:r>
            <a:r>
              <a:rPr sz="2800" spc="-1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10" dirty="0" smtClean="0">
                <a:latin typeface="Calibri"/>
                <a:cs typeface="Calibri"/>
              </a:rPr>
              <a:t>c</a:t>
            </a:r>
            <a:r>
              <a:rPr sz="2800" spc="-15" dirty="0" smtClean="0">
                <a:latin typeface="Calibri"/>
                <a:cs typeface="Calibri"/>
              </a:rPr>
              <a:t>cu</a:t>
            </a:r>
            <a:r>
              <a:rPr sz="2800" spc="-60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s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on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a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55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egion of memory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spc="-35" dirty="0" smtClean="0">
                <a:latin typeface="Calibri"/>
                <a:cs typeface="Calibri"/>
              </a:rPr>
              <a:t>c</a:t>
            </a:r>
            <a:r>
              <a:rPr sz="2800" spc="-10" dirty="0" smtClean="0">
                <a:latin typeface="Calibri"/>
                <a:cs typeface="Calibri"/>
              </a:rPr>
              <a:t>al</a:t>
            </a:r>
            <a:r>
              <a:rPr sz="2800" spc="-2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ed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b="1" spc="-15" dirty="0" smtClean="0">
                <a:latin typeface="Calibri"/>
                <a:cs typeface="Calibri"/>
              </a:rPr>
              <a:t>the</a:t>
            </a:r>
            <a:r>
              <a:rPr sz="2800" b="1" spc="10" dirty="0" smtClean="0">
                <a:latin typeface="Calibri"/>
                <a:cs typeface="Calibri"/>
              </a:rPr>
              <a:t> </a:t>
            </a:r>
            <a:r>
              <a:rPr sz="2800" b="1" spc="-55" dirty="0" smtClean="0">
                <a:latin typeface="Calibri"/>
                <a:cs typeface="Calibri"/>
              </a:rPr>
              <a:t>s</a:t>
            </a:r>
            <a:r>
              <a:rPr sz="2800" b="1" spc="-35" dirty="0" smtClean="0">
                <a:latin typeface="Calibri"/>
                <a:cs typeface="Calibri"/>
              </a:rPr>
              <a:t>t</a:t>
            </a:r>
            <a:r>
              <a:rPr sz="2800" b="1" spc="-15" dirty="0" smtClean="0">
                <a:latin typeface="Calibri"/>
                <a:cs typeface="Calibri"/>
              </a:rPr>
              <a:t>ack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ts val="650"/>
              </a:lnSpc>
              <a:spcBef>
                <a:spcPts val="22"/>
              </a:spcBef>
              <a:buFont typeface="Arial"/>
              <a:buChar char="–"/>
            </a:pPr>
            <a:endParaRPr sz="650"/>
          </a:p>
          <a:p>
            <a:pPr marL="756285" marR="1270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800" spc="-10" dirty="0" smtClean="0">
                <a:latin typeface="Calibri"/>
                <a:cs typeface="Calibri"/>
              </a:rPr>
              <a:t>If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25" dirty="0" smtClean="0">
                <a:latin typeface="Calibri"/>
                <a:cs typeface="Calibri"/>
              </a:rPr>
              <a:t>u</a:t>
            </a:r>
            <a:r>
              <a:rPr sz="2800" spc="-10" dirty="0" smtClean="0">
                <a:latin typeface="Calibri"/>
                <a:cs typeface="Calibri"/>
              </a:rPr>
              <a:t>si</a:t>
            </a:r>
            <a:r>
              <a:rPr sz="2800" spc="-30" dirty="0" smtClean="0">
                <a:latin typeface="Calibri"/>
                <a:cs typeface="Calibri"/>
              </a:rPr>
              <a:t>n</a:t>
            </a:r>
            <a:r>
              <a:rPr sz="2800" spc="-15" dirty="0" smtClean="0">
                <a:latin typeface="Calibri"/>
                <a:cs typeface="Calibri"/>
              </a:rPr>
              <a:t>g</a:t>
            </a:r>
            <a:r>
              <a:rPr sz="2800" spc="25" dirty="0" smtClean="0">
                <a:latin typeface="Calibri"/>
                <a:cs typeface="Calibri"/>
              </a:rPr>
              <a:t> </a:t>
            </a:r>
            <a:r>
              <a:rPr sz="2800" b="1" spc="-15" dirty="0" smtClean="0">
                <a:latin typeface="Calibri"/>
                <a:cs typeface="Calibri"/>
              </a:rPr>
              <a:t>n</a:t>
            </a:r>
            <a:r>
              <a:rPr sz="2800" b="1" spc="-35" dirty="0" smtClean="0">
                <a:latin typeface="Calibri"/>
                <a:cs typeface="Calibri"/>
              </a:rPr>
              <a:t>e</a:t>
            </a:r>
            <a:r>
              <a:rPr sz="2800" b="1" spc="-25" dirty="0" smtClean="0">
                <a:latin typeface="Calibri"/>
                <a:cs typeface="Calibri"/>
              </a:rPr>
              <a:t>w</a:t>
            </a:r>
            <a:r>
              <a:rPr sz="2800" b="1" spc="20" dirty="0" smtClean="0">
                <a:latin typeface="Calibri"/>
                <a:cs typeface="Calibri"/>
              </a:rPr>
              <a:t> </a:t>
            </a:r>
            <a:r>
              <a:rPr sz="2800" b="1" spc="-10" dirty="0" smtClean="0">
                <a:latin typeface="Calibri"/>
                <a:cs typeface="Calibri"/>
              </a:rPr>
              <a:t>i</a:t>
            </a:r>
            <a:r>
              <a:rPr sz="2800" b="1" spc="-45" dirty="0" smtClean="0">
                <a:latin typeface="Calibri"/>
                <a:cs typeface="Calibri"/>
              </a:rPr>
              <a:t>n</a:t>
            </a:r>
            <a:r>
              <a:rPr sz="2800" b="1" spc="-10" dirty="0" smtClean="0">
                <a:latin typeface="Calibri"/>
                <a:cs typeface="Calibri"/>
              </a:rPr>
              <a:t>t;</a:t>
            </a:r>
            <a:r>
              <a:rPr sz="2800" b="1" spc="1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the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al</a:t>
            </a:r>
            <a:r>
              <a:rPr sz="2800" spc="-2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35" dirty="0" smtClean="0">
                <a:latin typeface="Calibri"/>
                <a:cs typeface="Calibri"/>
              </a:rPr>
              <a:t>ca</a:t>
            </a:r>
            <a:r>
              <a:rPr sz="2800" spc="-15" dirty="0" smtClean="0">
                <a:latin typeface="Calibri"/>
                <a:cs typeface="Calibri"/>
              </a:rPr>
              <a:t>tion</a:t>
            </a:r>
            <a:r>
              <a:rPr sz="2800" spc="-1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10" dirty="0" smtClean="0">
                <a:latin typeface="Calibri"/>
                <a:cs typeface="Calibri"/>
              </a:rPr>
              <a:t>c</a:t>
            </a:r>
            <a:r>
              <a:rPr sz="2800" spc="-15" dirty="0" smtClean="0">
                <a:latin typeface="Calibri"/>
                <a:cs typeface="Calibri"/>
              </a:rPr>
              <a:t>cu</a:t>
            </a:r>
            <a:r>
              <a:rPr sz="2800" spc="-60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s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on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a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55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egion</a:t>
            </a:r>
            <a:r>
              <a:rPr sz="2800" spc="-10" dirty="0" smtClean="0">
                <a:latin typeface="Calibri"/>
                <a:cs typeface="Calibri"/>
              </a:rPr>
              <a:t> of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memo</a:t>
            </a:r>
            <a:r>
              <a:rPr sz="2800" spc="0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y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35" dirty="0" smtClean="0">
                <a:latin typeface="Calibri"/>
                <a:cs typeface="Calibri"/>
              </a:rPr>
              <a:t>c</a:t>
            </a:r>
            <a:r>
              <a:rPr sz="2800" spc="-10" dirty="0" smtClean="0">
                <a:latin typeface="Calibri"/>
                <a:cs typeface="Calibri"/>
              </a:rPr>
              <a:t>al</a:t>
            </a:r>
            <a:r>
              <a:rPr sz="2800" spc="-2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ed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b="1" spc="-15" dirty="0" smtClean="0">
                <a:latin typeface="Calibri"/>
                <a:cs typeface="Calibri"/>
              </a:rPr>
              <a:t>the</a:t>
            </a:r>
            <a:r>
              <a:rPr sz="2800" b="1" spc="20" dirty="0" smtClean="0">
                <a:latin typeface="Calibri"/>
                <a:cs typeface="Calibri"/>
              </a:rPr>
              <a:t> </a:t>
            </a:r>
            <a:r>
              <a:rPr sz="2800" b="1" spc="-15" dirty="0" smtClean="0">
                <a:latin typeface="Calibri"/>
                <a:cs typeface="Calibri"/>
              </a:rPr>
              <a:t>heap</a:t>
            </a:r>
            <a:endParaRPr sz="2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183578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The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b="1" spc="0" dirty="0" smtClean="0">
                <a:latin typeface="Calibri"/>
                <a:cs typeface="Calibri"/>
              </a:rPr>
              <a:t>del</a:t>
            </a:r>
            <a:r>
              <a:rPr sz="4400" b="1" spc="-20" dirty="0" smtClean="0">
                <a:latin typeface="Calibri"/>
                <a:cs typeface="Calibri"/>
              </a:rPr>
              <a:t>e</a:t>
            </a:r>
            <a:r>
              <a:rPr sz="4400" b="1" spc="-55" dirty="0" smtClean="0">
                <a:latin typeface="Calibri"/>
                <a:cs typeface="Calibri"/>
              </a:rPr>
              <a:t>t</a:t>
            </a:r>
            <a:r>
              <a:rPr sz="4400" b="1" spc="0" dirty="0" smtClean="0">
                <a:latin typeface="Calibri"/>
                <a:cs typeface="Calibri"/>
              </a:rPr>
              <a:t>e</a:t>
            </a:r>
            <a:r>
              <a:rPr sz="4400" b="1" spc="-2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85" dirty="0" smtClean="0">
                <a:latin typeface="Calibri"/>
                <a:cs typeface="Calibri"/>
              </a:rPr>
              <a:t>r</a:t>
            </a:r>
            <a:r>
              <a:rPr sz="4400" spc="-35" dirty="0" smtClean="0">
                <a:latin typeface="Calibri"/>
                <a:cs typeface="Calibri"/>
              </a:rPr>
              <a:t>a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or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169784" cy="1581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 smtClean="0">
                <a:latin typeface="Calibri"/>
                <a:cs typeface="Calibri"/>
              </a:rPr>
              <a:t>D</a:t>
            </a:r>
            <a:r>
              <a:rPr sz="3200" spc="0" dirty="0" smtClean="0">
                <a:latin typeface="Calibri"/>
                <a:cs typeface="Calibri"/>
              </a:rPr>
              <a:t>e-allo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es</a:t>
            </a:r>
            <a:r>
              <a:rPr sz="3200" spc="-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memo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 th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 </a:t>
            </a:r>
            <a:r>
              <a:rPr sz="3200" spc="-35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as p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viously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 smtClean="0">
                <a:latin typeface="Calibri"/>
                <a:cs typeface="Calibri"/>
              </a:rPr>
              <a:t>al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25" dirty="0" smtClean="0">
                <a:latin typeface="Calibri"/>
                <a:cs typeface="Calibri"/>
              </a:rPr>
              <a:t>ca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ed us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ng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b="1" spc="0" dirty="0" smtClean="0">
                <a:latin typeface="Calibri"/>
                <a:cs typeface="Calibri"/>
              </a:rPr>
              <a:t>n</a:t>
            </a:r>
            <a:r>
              <a:rPr sz="3200" b="1" spc="-25" dirty="0" smtClean="0">
                <a:latin typeface="Calibri"/>
                <a:cs typeface="Calibri"/>
              </a:rPr>
              <a:t>e</a:t>
            </a:r>
            <a:r>
              <a:rPr sz="3200" b="1" spc="0" dirty="0" smtClean="0"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54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114" dirty="0" smtClean="0">
                <a:latin typeface="Calibri"/>
                <a:cs typeface="Calibri"/>
              </a:rPr>
              <a:t>k</a:t>
            </a:r>
            <a:r>
              <a:rPr sz="3200" spc="0" dirty="0" smtClean="0">
                <a:latin typeface="Calibri"/>
                <a:cs typeface="Calibri"/>
              </a:rPr>
              <a:t>es a poi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er </a:t>
            </a:r>
            <a:r>
              <a:rPr sz="3200" spc="-4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memo</a:t>
            </a:r>
            <a:r>
              <a:rPr sz="3200" spc="1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 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594" y="5135626"/>
            <a:ext cx="5074285" cy="1127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*x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=</a:t>
            </a:r>
            <a:r>
              <a:rPr sz="2400" spc="2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400" spc="-15" dirty="0" smtClean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400" spc="1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008000"/>
                </a:solidFill>
                <a:latin typeface="Consolas"/>
                <a:cs typeface="Consolas"/>
              </a:rPr>
              <a:t>use</a:t>
            </a:r>
            <a:r>
              <a:rPr sz="2400" spc="1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spc="-5" dirty="0" smtClean="0">
                <a:solidFill>
                  <a:srgbClr val="008000"/>
                </a:solidFill>
                <a:latin typeface="Consolas"/>
                <a:cs typeface="Consolas"/>
              </a:rPr>
              <a:t>me</a:t>
            </a:r>
            <a:r>
              <a:rPr sz="2400" spc="-15" dirty="0" smtClean="0">
                <a:solidFill>
                  <a:srgbClr val="008000"/>
                </a:solidFill>
                <a:latin typeface="Consolas"/>
                <a:cs typeface="Consolas"/>
              </a:rPr>
              <a:t>mo</a:t>
            </a:r>
            <a:r>
              <a:rPr sz="2400" spc="-5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2400" spc="-15" dirty="0" smtClean="0">
                <a:solidFill>
                  <a:srgbClr val="008000"/>
                </a:solidFill>
                <a:latin typeface="Consolas"/>
                <a:cs typeface="Consolas"/>
              </a:rPr>
              <a:t>y </a:t>
            </a:r>
            <a:r>
              <a:rPr sz="2400" spc="-5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2400" spc="-15" dirty="0" smtClean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2400" spc="-5" dirty="0" smtClean="0">
                <a:solidFill>
                  <a:srgbClr val="008000"/>
                </a:solidFill>
                <a:latin typeface="Consolas"/>
                <a:cs typeface="Consolas"/>
              </a:rPr>
              <a:t>lo</a:t>
            </a:r>
            <a:r>
              <a:rPr sz="2400" spc="-15" dirty="0" smtClean="0">
                <a:solidFill>
                  <a:srgbClr val="008000"/>
                </a:solidFill>
                <a:latin typeface="Consolas"/>
                <a:cs typeface="Consolas"/>
              </a:rPr>
              <a:t>ca</a:t>
            </a:r>
            <a:r>
              <a:rPr sz="2400" spc="-5" dirty="0" smtClean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2400" spc="-15" dirty="0" smtClean="0">
                <a:solidFill>
                  <a:srgbClr val="008000"/>
                </a:solidFill>
                <a:latin typeface="Consolas"/>
                <a:cs typeface="Consolas"/>
              </a:rPr>
              <a:t>ed</a:t>
            </a:r>
            <a:r>
              <a:rPr sz="2400" spc="1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2400" spc="5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008000"/>
                </a:solidFill>
                <a:latin typeface="Consolas"/>
                <a:cs typeface="Consolas"/>
              </a:rPr>
              <a:t>new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de</a:t>
            </a: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ete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5" dirty="0" smtClean="0">
                <a:latin typeface="Consolas"/>
                <a:cs typeface="Consolas"/>
              </a:rPr>
              <a:t>x;</a:t>
            </a:r>
            <a:endParaRPr sz="24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320"/>
            <a:ext cx="789749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Imp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eme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 f</a:t>
            </a:r>
            <a:r>
              <a:rPr sz="3200" spc="-15" dirty="0" smtClean="0">
                <a:latin typeface="Calibri"/>
                <a:cs typeface="Calibri"/>
              </a:rPr>
              <a:t>u</a:t>
            </a:r>
            <a:r>
              <a:rPr sz="3200" spc="0" dirty="0" smtClean="0">
                <a:latin typeface="Calibri"/>
                <a:cs typeface="Calibri"/>
              </a:rPr>
              <a:t>nct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which 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tu</a:t>
            </a:r>
            <a:r>
              <a:rPr sz="3200" spc="-1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ns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 poi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 some me</a:t>
            </a:r>
            <a:r>
              <a:rPr sz="3200" spc="-10" dirty="0" smtClean="0">
                <a:latin typeface="Calibri"/>
                <a:cs typeface="Calibri"/>
              </a:rPr>
              <a:t>m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ain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ng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20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er 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083309"/>
            <a:ext cx="7298690" cy="8712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marR="12700" indent="-287020">
              <a:lnSpc>
                <a:spcPct val="100000"/>
              </a:lnSpc>
            </a:pPr>
            <a:r>
              <a:rPr sz="2800" spc="-20" dirty="0" smtClean="0">
                <a:latin typeface="Arial"/>
                <a:cs typeface="Arial"/>
              </a:rPr>
              <a:t>–</a:t>
            </a:r>
            <a:r>
              <a:rPr sz="2800" spc="-8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Al</a:t>
            </a:r>
            <a:r>
              <a:rPr sz="2800" spc="-2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35" dirty="0" smtClean="0">
                <a:latin typeface="Calibri"/>
                <a:cs typeface="Calibri"/>
              </a:rPr>
              <a:t>cat</a:t>
            </a:r>
            <a:r>
              <a:rPr sz="2800" spc="-15" dirty="0" smtClean="0">
                <a:latin typeface="Calibri"/>
                <a:cs typeface="Calibri"/>
              </a:rPr>
              <a:t>e </a:t>
            </a:r>
            <a:r>
              <a:rPr sz="2800" spc="-40" dirty="0" smtClean="0">
                <a:latin typeface="Calibri"/>
                <a:cs typeface="Calibri"/>
              </a:rPr>
              <a:t>m</a:t>
            </a:r>
            <a:r>
              <a:rPr sz="2800" spc="-15" dirty="0" smtClean="0">
                <a:latin typeface="Calibri"/>
                <a:cs typeface="Calibri"/>
              </a:rPr>
              <a:t>emory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us</a:t>
            </a:r>
            <a:r>
              <a:rPr sz="2800" spc="-25" dirty="0" smtClean="0">
                <a:latin typeface="Calibri"/>
                <a:cs typeface="Calibri"/>
              </a:rPr>
              <a:t>i</a:t>
            </a:r>
            <a:r>
              <a:rPr sz="2800" spc="-15" dirty="0" smtClean="0">
                <a:latin typeface="Calibri"/>
                <a:cs typeface="Calibri"/>
              </a:rPr>
              <a:t>ng</a:t>
            </a:r>
            <a:r>
              <a:rPr sz="2800" spc="45" dirty="0" smtClean="0">
                <a:latin typeface="Calibri"/>
                <a:cs typeface="Calibri"/>
              </a:rPr>
              <a:t> </a:t>
            </a:r>
            <a:r>
              <a:rPr sz="2800" b="1" spc="-15" dirty="0" smtClean="0">
                <a:latin typeface="Calibri"/>
                <a:cs typeface="Calibri"/>
              </a:rPr>
              <a:t>n</a:t>
            </a:r>
            <a:r>
              <a:rPr sz="2800" b="1" spc="-35" dirty="0" smtClean="0">
                <a:latin typeface="Calibri"/>
                <a:cs typeface="Calibri"/>
              </a:rPr>
              <a:t>e</a:t>
            </a:r>
            <a:r>
              <a:rPr sz="2800" b="1" spc="-25" dirty="0" smtClean="0">
                <a:latin typeface="Calibri"/>
                <a:cs typeface="Calibri"/>
              </a:rPr>
              <a:t>w</a:t>
            </a:r>
            <a:r>
              <a:rPr sz="2800" b="1" spc="5" dirty="0" smtClean="0">
                <a:latin typeface="Calibri"/>
                <a:cs typeface="Calibri"/>
              </a:rPr>
              <a:t> </a:t>
            </a:r>
            <a:r>
              <a:rPr sz="2800" spc="-35" dirty="0" smtClean="0">
                <a:latin typeface="Calibri"/>
                <a:cs typeface="Calibri"/>
              </a:rPr>
              <a:t>t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ensu</a:t>
            </a:r>
            <a:r>
              <a:rPr sz="2800" spc="-55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</a:t>
            </a:r>
            <a:r>
              <a:rPr sz="2800" spc="25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it </a:t>
            </a:r>
            <a:r>
              <a:rPr sz="2800" spc="-40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emai</a:t>
            </a:r>
            <a:r>
              <a:rPr sz="2800" spc="-25" dirty="0" smtClean="0">
                <a:latin typeface="Calibri"/>
                <a:cs typeface="Calibri"/>
              </a:rPr>
              <a:t>n</a:t>
            </a:r>
            <a:r>
              <a:rPr sz="2800" spc="-15" dirty="0" smtClean="0">
                <a:latin typeface="Calibri"/>
                <a:cs typeface="Calibri"/>
              </a:rPr>
              <a:t>s</a:t>
            </a:r>
            <a:r>
              <a:rPr sz="2800" spc="-10" dirty="0" smtClean="0">
                <a:latin typeface="Calibri"/>
                <a:cs typeface="Calibri"/>
              </a:rPr>
              <a:t> al</a:t>
            </a:r>
            <a:r>
              <a:rPr sz="2800" spc="-2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35" dirty="0" smtClean="0">
                <a:latin typeface="Calibri"/>
                <a:cs typeface="Calibri"/>
              </a:rPr>
              <a:t>cat</a:t>
            </a:r>
            <a:r>
              <a:rPr sz="2800" spc="-15" dirty="0" smtClean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2773807"/>
            <a:ext cx="3257550" cy="1705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2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*getPtrToFiv</a:t>
            </a:r>
            <a:r>
              <a:rPr sz="2200" spc="-5" dirty="0" smtClean="0">
                <a:latin typeface="Consolas"/>
                <a:cs typeface="Consolas"/>
              </a:rPr>
              <a:t>e</a:t>
            </a:r>
            <a:r>
              <a:rPr sz="2200" spc="-15" dirty="0" smtClean="0">
                <a:latin typeface="Consolas"/>
                <a:cs typeface="Consolas"/>
              </a:rPr>
              <a:t>()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320040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2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*x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=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2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22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200" spc="-15" dirty="0" smtClean="0"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2004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*x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=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5;</a:t>
            </a:r>
            <a:endParaRPr sz="2200">
              <a:latin typeface="Consolas"/>
              <a:cs typeface="Consolas"/>
            </a:endParaRPr>
          </a:p>
          <a:p>
            <a:pPr marL="320040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22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x;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320"/>
            <a:ext cx="789749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Imp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eme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 f</a:t>
            </a:r>
            <a:r>
              <a:rPr sz="3200" spc="-15" dirty="0" smtClean="0">
                <a:latin typeface="Calibri"/>
                <a:cs typeface="Calibri"/>
              </a:rPr>
              <a:t>u</a:t>
            </a:r>
            <a:r>
              <a:rPr sz="3200" spc="0" dirty="0" smtClean="0">
                <a:latin typeface="Calibri"/>
                <a:cs typeface="Calibri"/>
              </a:rPr>
              <a:t>nct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which 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tu</a:t>
            </a:r>
            <a:r>
              <a:rPr sz="3200" spc="-1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ns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 poi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 some me</a:t>
            </a:r>
            <a:r>
              <a:rPr sz="3200" spc="-10" dirty="0" smtClean="0">
                <a:latin typeface="Calibri"/>
                <a:cs typeface="Calibri"/>
              </a:rPr>
              <a:t>m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ain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ng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20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er 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083309"/>
            <a:ext cx="7482205" cy="54082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marR="196215" indent="-287020">
              <a:lnSpc>
                <a:spcPct val="100000"/>
              </a:lnSpc>
              <a:buFont typeface="Arial"/>
              <a:buChar char="–"/>
              <a:tabLst>
                <a:tab pos="299085" algn="l"/>
              </a:tabLst>
            </a:pPr>
            <a:r>
              <a:rPr sz="2800" spc="-15" dirty="0" smtClean="0">
                <a:latin typeface="Calibri"/>
                <a:cs typeface="Calibri"/>
              </a:rPr>
              <a:t>Al</a:t>
            </a:r>
            <a:r>
              <a:rPr sz="2800" spc="-2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35" dirty="0" smtClean="0">
                <a:latin typeface="Calibri"/>
                <a:cs typeface="Calibri"/>
              </a:rPr>
              <a:t>cat</a:t>
            </a:r>
            <a:r>
              <a:rPr sz="2800" spc="-15" dirty="0" smtClean="0">
                <a:latin typeface="Calibri"/>
                <a:cs typeface="Calibri"/>
              </a:rPr>
              <a:t>e </a:t>
            </a:r>
            <a:r>
              <a:rPr sz="2800" spc="-40" dirty="0" smtClean="0">
                <a:latin typeface="Calibri"/>
                <a:cs typeface="Calibri"/>
              </a:rPr>
              <a:t>m</a:t>
            </a:r>
            <a:r>
              <a:rPr sz="2800" spc="-15" dirty="0" smtClean="0">
                <a:latin typeface="Calibri"/>
                <a:cs typeface="Calibri"/>
              </a:rPr>
              <a:t>emory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us</a:t>
            </a:r>
            <a:r>
              <a:rPr sz="2800" spc="-25" dirty="0" smtClean="0">
                <a:latin typeface="Calibri"/>
                <a:cs typeface="Calibri"/>
              </a:rPr>
              <a:t>i</a:t>
            </a:r>
            <a:r>
              <a:rPr sz="2800" spc="-15" dirty="0" smtClean="0">
                <a:latin typeface="Calibri"/>
                <a:cs typeface="Calibri"/>
              </a:rPr>
              <a:t>ng</a:t>
            </a:r>
            <a:r>
              <a:rPr sz="2800" spc="45" dirty="0" smtClean="0">
                <a:latin typeface="Calibri"/>
                <a:cs typeface="Calibri"/>
              </a:rPr>
              <a:t> </a:t>
            </a:r>
            <a:r>
              <a:rPr sz="2800" b="1" spc="-15" dirty="0" smtClean="0">
                <a:latin typeface="Calibri"/>
                <a:cs typeface="Calibri"/>
              </a:rPr>
              <a:t>n</a:t>
            </a:r>
            <a:r>
              <a:rPr sz="2800" b="1" spc="-35" dirty="0" smtClean="0">
                <a:latin typeface="Calibri"/>
                <a:cs typeface="Calibri"/>
              </a:rPr>
              <a:t>e</a:t>
            </a:r>
            <a:r>
              <a:rPr sz="2800" b="1" spc="-25" dirty="0" smtClean="0">
                <a:latin typeface="Calibri"/>
                <a:cs typeface="Calibri"/>
              </a:rPr>
              <a:t>w</a:t>
            </a:r>
            <a:r>
              <a:rPr sz="2800" b="1" spc="5" dirty="0" smtClean="0">
                <a:latin typeface="Calibri"/>
                <a:cs typeface="Calibri"/>
              </a:rPr>
              <a:t> </a:t>
            </a:r>
            <a:r>
              <a:rPr sz="2800" spc="-35" dirty="0" smtClean="0">
                <a:latin typeface="Calibri"/>
                <a:cs typeface="Calibri"/>
              </a:rPr>
              <a:t>t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ensu</a:t>
            </a:r>
            <a:r>
              <a:rPr sz="2800" spc="-55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</a:t>
            </a:r>
            <a:r>
              <a:rPr sz="2800" spc="25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it </a:t>
            </a:r>
            <a:r>
              <a:rPr sz="2800" spc="-40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emai</a:t>
            </a:r>
            <a:r>
              <a:rPr sz="2800" spc="-25" dirty="0" smtClean="0">
                <a:latin typeface="Calibri"/>
                <a:cs typeface="Calibri"/>
              </a:rPr>
              <a:t>n</a:t>
            </a:r>
            <a:r>
              <a:rPr sz="2800" spc="-15" dirty="0" smtClean="0">
                <a:latin typeface="Calibri"/>
                <a:cs typeface="Calibri"/>
              </a:rPr>
              <a:t>s</a:t>
            </a:r>
            <a:r>
              <a:rPr sz="2800" spc="-10" dirty="0" smtClean="0">
                <a:latin typeface="Calibri"/>
                <a:cs typeface="Calibri"/>
              </a:rPr>
              <a:t> al</a:t>
            </a:r>
            <a:r>
              <a:rPr sz="2800" spc="-2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35" dirty="0" smtClean="0">
                <a:latin typeface="Calibri"/>
                <a:cs typeface="Calibri"/>
              </a:rPr>
              <a:t>cat</a:t>
            </a:r>
            <a:r>
              <a:rPr sz="2800" spc="-15" dirty="0" smtClean="0">
                <a:latin typeface="Calibri"/>
                <a:cs typeface="Calibri"/>
              </a:rPr>
              <a:t>ed.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25"/>
              </a:spcBef>
              <a:buFont typeface="Arial"/>
              <a:buChar char="–"/>
            </a:pPr>
            <a:endParaRPr sz="650" dirty="0"/>
          </a:p>
          <a:p>
            <a:pPr marL="299085" indent="-287020">
              <a:lnSpc>
                <a:spcPct val="100000"/>
              </a:lnSpc>
              <a:buFont typeface="Arial"/>
              <a:buChar char="–"/>
              <a:tabLst>
                <a:tab pos="299085" algn="l"/>
              </a:tabLst>
            </a:pPr>
            <a:r>
              <a:rPr sz="2800" spc="-25" dirty="0" smtClean="0">
                <a:latin typeface="Calibri"/>
                <a:cs typeface="Calibri"/>
              </a:rPr>
              <a:t>W</a:t>
            </a:r>
            <a:r>
              <a:rPr sz="2800" spc="-30" dirty="0" smtClean="0">
                <a:latin typeface="Calibri"/>
                <a:cs typeface="Calibri"/>
              </a:rPr>
              <a:t>h</a:t>
            </a:r>
            <a:r>
              <a:rPr sz="2800" spc="-15" dirty="0" smtClean="0">
                <a:latin typeface="Calibri"/>
                <a:cs typeface="Calibri"/>
              </a:rPr>
              <a:t>en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spc="0" dirty="0" smtClean="0">
                <a:latin typeface="Calibri"/>
                <a:cs typeface="Calibri"/>
              </a:rPr>
              <a:t>do</a:t>
            </a:r>
            <a:r>
              <a:rPr sz="2800" spc="-15" dirty="0" smtClean="0">
                <a:latin typeface="Calibri"/>
                <a:cs typeface="Calibri"/>
              </a:rPr>
              <a:t>ne,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de-</a:t>
            </a:r>
            <a:r>
              <a:rPr sz="2800" spc="0" dirty="0" smtClean="0">
                <a:latin typeface="Calibri"/>
                <a:cs typeface="Calibri"/>
              </a:rPr>
              <a:t>al</a:t>
            </a:r>
            <a:r>
              <a:rPr sz="2800" spc="-1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40" dirty="0" smtClean="0">
                <a:latin typeface="Calibri"/>
                <a:cs typeface="Calibri"/>
              </a:rPr>
              <a:t>c</a:t>
            </a:r>
            <a:r>
              <a:rPr sz="2800" spc="-35" dirty="0" smtClean="0">
                <a:latin typeface="Calibri"/>
                <a:cs typeface="Calibri"/>
              </a:rPr>
              <a:t>at</a:t>
            </a:r>
            <a:r>
              <a:rPr sz="2800" spc="-15" dirty="0" smtClean="0">
                <a:latin typeface="Calibri"/>
                <a:cs typeface="Calibri"/>
              </a:rPr>
              <a:t>e the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memory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0" dirty="0" smtClean="0">
                <a:latin typeface="Calibri"/>
                <a:cs typeface="Calibri"/>
              </a:rPr>
              <a:t>us</a:t>
            </a:r>
            <a:r>
              <a:rPr sz="2800" spc="-15" dirty="0" smtClean="0">
                <a:latin typeface="Calibri"/>
                <a:cs typeface="Calibri"/>
              </a:rPr>
              <a:t>ing</a:t>
            </a:r>
            <a:r>
              <a:rPr sz="2800" spc="40" dirty="0" smtClean="0">
                <a:latin typeface="Calibri"/>
                <a:cs typeface="Calibri"/>
              </a:rPr>
              <a:t> </a:t>
            </a:r>
            <a:r>
              <a:rPr sz="2800" b="1" spc="-15" dirty="0" smtClean="0">
                <a:latin typeface="Calibri"/>
                <a:cs typeface="Calibri"/>
              </a:rPr>
              <a:t>de</a:t>
            </a:r>
            <a:r>
              <a:rPr sz="2800" b="1" spc="-25" dirty="0" smtClean="0">
                <a:latin typeface="Calibri"/>
                <a:cs typeface="Calibri"/>
              </a:rPr>
              <a:t>l</a:t>
            </a:r>
            <a:r>
              <a:rPr sz="2800" b="1" spc="-30" dirty="0" smtClean="0">
                <a:latin typeface="Calibri"/>
                <a:cs typeface="Calibri"/>
              </a:rPr>
              <a:t>e</a:t>
            </a:r>
            <a:r>
              <a:rPr sz="2800" b="1" spc="-50" dirty="0" smtClean="0">
                <a:latin typeface="Calibri"/>
                <a:cs typeface="Calibri"/>
              </a:rPr>
              <a:t>t</a:t>
            </a:r>
            <a:r>
              <a:rPr sz="2800" b="1" spc="0" dirty="0" smtClean="0">
                <a:latin typeface="Calibri"/>
                <a:cs typeface="Calibri"/>
              </a:rPr>
              <a:t>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6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65100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2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*</a:t>
            </a:r>
            <a:r>
              <a:rPr sz="2200" spc="-15" dirty="0" err="1" smtClean="0">
                <a:latin typeface="Consolas"/>
                <a:cs typeface="Consolas"/>
              </a:rPr>
              <a:t>getPtrTo</a:t>
            </a:r>
            <a:r>
              <a:rPr lang="en-IE" sz="2200" spc="-15" dirty="0" err="1" smtClean="0">
                <a:latin typeface="Consolas"/>
                <a:cs typeface="Consolas"/>
              </a:rPr>
              <a:t>NewInt</a:t>
            </a:r>
            <a:r>
              <a:rPr sz="2200" spc="-15" dirty="0" smtClean="0">
                <a:latin typeface="Consolas"/>
                <a:cs typeface="Consolas"/>
              </a:rPr>
              <a:t>()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{</a:t>
            </a:r>
            <a:endParaRPr sz="2200" dirty="0">
              <a:latin typeface="Consolas"/>
              <a:cs typeface="Consolas"/>
            </a:endParaRPr>
          </a:p>
          <a:p>
            <a:pPr marL="472440" marR="4392295" algn="just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2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*x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=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2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22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200" spc="-15" dirty="0" smtClean="0">
                <a:latin typeface="Consolas"/>
                <a:cs typeface="Consolas"/>
              </a:rPr>
              <a:t>;</a:t>
            </a:r>
            <a:endParaRPr sz="2200" dirty="0">
              <a:latin typeface="Consolas"/>
              <a:cs typeface="Consolas"/>
            </a:endParaRPr>
          </a:p>
          <a:p>
            <a:pPr marL="472440" marR="5931535" algn="just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*x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=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5;</a:t>
            </a:r>
            <a:endParaRPr sz="2200" dirty="0">
              <a:latin typeface="Consolas"/>
              <a:cs typeface="Consolas"/>
            </a:endParaRPr>
          </a:p>
          <a:p>
            <a:pPr marL="472440" marR="5623560" algn="just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22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x;</a:t>
            </a:r>
            <a:endParaRPr sz="2200" dirty="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}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ts val="600"/>
              </a:lnSpc>
              <a:spcBef>
                <a:spcPts val="40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65100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2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main()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{</a:t>
            </a:r>
            <a:endParaRPr sz="2200" dirty="0">
              <a:latin typeface="Consolas"/>
              <a:cs typeface="Consolas"/>
            </a:endParaRPr>
          </a:p>
          <a:p>
            <a:pPr marL="472440" marR="3314065" algn="just">
              <a:lnSpc>
                <a:spcPct val="100000"/>
              </a:lnSpc>
            </a:pPr>
            <a:r>
              <a:rPr sz="2200" spc="-15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200" spc="-15" smtClean="0">
                <a:latin typeface="Consolas"/>
                <a:cs typeface="Consolas"/>
              </a:rPr>
              <a:t>*p=</a:t>
            </a:r>
            <a:r>
              <a:rPr sz="2200" spc="5" smtClean="0">
                <a:latin typeface="Consolas"/>
                <a:cs typeface="Consolas"/>
              </a:rPr>
              <a:t> </a:t>
            </a:r>
            <a:r>
              <a:rPr sz="2200" spc="-15" dirty="0" err="1" smtClean="0">
                <a:latin typeface="Consolas"/>
                <a:cs typeface="Consolas"/>
              </a:rPr>
              <a:t>getPtrTo</a:t>
            </a:r>
            <a:r>
              <a:rPr lang="en-IE" sz="2200" spc="-15" dirty="0" err="1" smtClean="0">
                <a:latin typeface="Consolas"/>
                <a:cs typeface="Consolas"/>
              </a:rPr>
              <a:t>NewInt</a:t>
            </a:r>
            <a:r>
              <a:rPr sz="2200" spc="-15" dirty="0" smtClean="0">
                <a:latin typeface="Consolas"/>
                <a:cs typeface="Consolas"/>
              </a:rPr>
              <a:t>(); </a:t>
            </a:r>
            <a:endParaRPr lang="en-IE" sz="2200" spc="-15" dirty="0" smtClean="0">
              <a:latin typeface="Consolas"/>
              <a:cs typeface="Consolas"/>
            </a:endParaRPr>
          </a:p>
          <a:p>
            <a:pPr marL="472440" marR="3314065" algn="just">
              <a:lnSpc>
                <a:spcPct val="100000"/>
              </a:lnSpc>
            </a:pPr>
            <a:r>
              <a:rPr sz="2200" spc="-15" dirty="0" err="1" smtClean="0">
                <a:latin typeface="Consolas"/>
                <a:cs typeface="Consolas"/>
              </a:rPr>
              <a:t>cout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&lt;&lt;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*p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&lt;&lt;</a:t>
            </a:r>
            <a:r>
              <a:rPr sz="2200" spc="10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end</a:t>
            </a:r>
            <a:r>
              <a:rPr sz="2200" spc="-10" dirty="0" smtClean="0">
                <a:latin typeface="Consolas"/>
                <a:cs typeface="Consolas"/>
              </a:rPr>
              <a:t>l</a:t>
            </a:r>
            <a:r>
              <a:rPr sz="2200" spc="-15" dirty="0" smtClean="0">
                <a:latin typeface="Consolas"/>
                <a:cs typeface="Consolas"/>
              </a:rPr>
              <a:t>;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200" spc="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spc="-15" dirty="0" smtClean="0">
                <a:solidFill>
                  <a:srgbClr val="008000"/>
                </a:solidFill>
                <a:latin typeface="Consolas"/>
                <a:cs typeface="Consolas"/>
              </a:rPr>
              <a:t>5 </a:t>
            </a: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sz="22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10" dirty="0" smtClean="0">
                <a:latin typeface="Consolas"/>
                <a:cs typeface="Consolas"/>
              </a:rPr>
              <a:t>p</a:t>
            </a:r>
            <a:r>
              <a:rPr sz="2200" spc="-15" dirty="0" smtClean="0">
                <a:latin typeface="Consolas"/>
                <a:cs typeface="Consolas"/>
              </a:rPr>
              <a:t>;</a:t>
            </a:r>
            <a:endParaRPr sz="2200" dirty="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}</a:t>
            </a:r>
            <a:endParaRPr sz="2200" dirty="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626" rIns="0" bIns="0" rtlCol="0">
            <a:noAutofit/>
          </a:bodyPr>
          <a:lstStyle/>
          <a:p>
            <a:pPr marL="374650">
              <a:lnSpc>
                <a:spcPct val="100000"/>
              </a:lnSpc>
            </a:pPr>
            <a:r>
              <a:rPr sz="4000" spc="-20" dirty="0" smtClean="0">
                <a:latin typeface="Calibri"/>
                <a:cs typeface="Calibri"/>
              </a:rPr>
              <a:t>Del</a:t>
            </a:r>
            <a:r>
              <a:rPr sz="4000" spc="-40" dirty="0" smtClean="0">
                <a:latin typeface="Calibri"/>
                <a:cs typeface="Calibri"/>
              </a:rPr>
              <a:t>e</a:t>
            </a:r>
            <a:r>
              <a:rPr sz="4000" spc="-60" dirty="0" smtClean="0">
                <a:latin typeface="Calibri"/>
                <a:cs typeface="Calibri"/>
              </a:rPr>
              <a:t>t</a:t>
            </a:r>
            <a:r>
              <a:rPr sz="4000" spc="-20" dirty="0" smtClean="0">
                <a:latin typeface="Calibri"/>
                <a:cs typeface="Calibri"/>
              </a:rPr>
              <a:t>e</a:t>
            </a:r>
            <a:r>
              <a:rPr sz="4000" spc="-15" dirty="0" smtClean="0">
                <a:latin typeface="Calibri"/>
                <a:cs typeface="Calibri"/>
              </a:rPr>
              <a:t> </a:t>
            </a:r>
            <a:r>
              <a:rPr sz="4000" spc="-30" dirty="0" smtClean="0">
                <a:latin typeface="Calibri"/>
                <a:cs typeface="Calibri"/>
              </a:rPr>
              <a:t>Mem</a:t>
            </a:r>
            <a:r>
              <a:rPr sz="4000" spc="-20" dirty="0" smtClean="0">
                <a:latin typeface="Calibri"/>
                <a:cs typeface="Calibri"/>
              </a:rPr>
              <a:t>o</a:t>
            </a:r>
            <a:r>
              <a:rPr sz="4000" spc="0" dirty="0" smtClean="0">
                <a:latin typeface="Calibri"/>
                <a:cs typeface="Calibri"/>
              </a:rPr>
              <a:t>r</a:t>
            </a:r>
            <a:r>
              <a:rPr sz="4000" spc="-20" dirty="0" smtClean="0">
                <a:latin typeface="Calibri"/>
                <a:cs typeface="Calibri"/>
              </a:rPr>
              <a:t>y </a:t>
            </a:r>
            <a:r>
              <a:rPr sz="4000" spc="-30" dirty="0" smtClean="0">
                <a:latin typeface="Calibri"/>
                <a:cs typeface="Calibri"/>
              </a:rPr>
              <a:t>Wh</a:t>
            </a:r>
            <a:r>
              <a:rPr sz="4000" spc="-15" dirty="0" smtClean="0">
                <a:latin typeface="Calibri"/>
                <a:cs typeface="Calibri"/>
              </a:rPr>
              <a:t>e</a:t>
            </a:r>
            <a:r>
              <a:rPr sz="4000" spc="0" dirty="0" smtClean="0">
                <a:latin typeface="Calibri"/>
                <a:cs typeface="Calibri"/>
              </a:rPr>
              <a:t>n</a:t>
            </a:r>
            <a:r>
              <a:rPr sz="4000" spc="-5" dirty="0" smtClean="0">
                <a:latin typeface="Calibri"/>
                <a:cs typeface="Calibri"/>
              </a:rPr>
              <a:t> </a:t>
            </a:r>
            <a:r>
              <a:rPr sz="4000" spc="-15" dirty="0" smtClean="0">
                <a:latin typeface="Calibri"/>
                <a:cs typeface="Calibri"/>
              </a:rPr>
              <a:t>D</a:t>
            </a:r>
            <a:r>
              <a:rPr sz="4000" spc="-25" dirty="0" smtClean="0">
                <a:latin typeface="Calibri"/>
                <a:cs typeface="Calibri"/>
              </a:rPr>
              <a:t>one</a:t>
            </a:r>
            <a:r>
              <a:rPr sz="4000" spc="5" dirty="0" smtClean="0">
                <a:latin typeface="Calibri"/>
                <a:cs typeface="Calibri"/>
              </a:rPr>
              <a:t> </a:t>
            </a:r>
            <a:r>
              <a:rPr sz="4000" spc="-20" dirty="0" smtClean="0">
                <a:latin typeface="Calibri"/>
                <a:cs typeface="Calibri"/>
              </a:rPr>
              <a:t>Using </a:t>
            </a:r>
            <a:r>
              <a:rPr sz="4000" spc="-15" dirty="0" smtClean="0">
                <a:latin typeface="Calibri"/>
                <a:cs typeface="Calibri"/>
              </a:rPr>
              <a:t>It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011" y="1620773"/>
            <a:ext cx="7853045" cy="2237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99770" indent="-342900">
              <a:lnSpc>
                <a:spcPct val="100000"/>
              </a:lnSpc>
              <a:buFont typeface="Arial"/>
              <a:buChar char="•"/>
              <a:tabLst>
                <a:tab pos="699770" algn="l"/>
              </a:tabLst>
            </a:pPr>
            <a:r>
              <a:rPr sz="3200" dirty="0" smtClean="0">
                <a:latin typeface="Calibri"/>
                <a:cs typeface="Calibri"/>
              </a:rPr>
              <a:t>If </a:t>
            </a:r>
            <a:r>
              <a:rPr sz="3200" spc="-40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 d</a:t>
            </a:r>
            <a:r>
              <a:rPr sz="3200" spc="5" dirty="0" smtClean="0">
                <a:latin typeface="Calibri"/>
                <a:cs typeface="Calibri"/>
              </a:rPr>
              <a:t>o</a:t>
            </a:r>
            <a:r>
              <a:rPr sz="3200" spc="0" dirty="0" smtClean="0">
                <a:latin typeface="Calibri"/>
                <a:cs typeface="Calibri"/>
              </a:rPr>
              <a:t>n’t use d</a:t>
            </a:r>
            <a:r>
              <a:rPr sz="3200" spc="10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memory usi</a:t>
            </a:r>
            <a:r>
              <a:rPr sz="3200" spc="-1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  <a:p>
            <a:pPr marL="699770">
              <a:lnSpc>
                <a:spcPct val="100000"/>
              </a:lnSpc>
            </a:pPr>
            <a:r>
              <a:rPr sz="3200" b="1" dirty="0" smtClean="0">
                <a:latin typeface="Calibri"/>
                <a:cs typeface="Calibri"/>
              </a:rPr>
              <a:t>d</a:t>
            </a:r>
            <a:r>
              <a:rPr sz="3200" b="1" spc="-10" dirty="0" smtClean="0">
                <a:latin typeface="Calibri"/>
                <a:cs typeface="Calibri"/>
              </a:rPr>
              <a:t>e</a:t>
            </a:r>
            <a:r>
              <a:rPr sz="3200" b="1" spc="0" dirty="0" smtClean="0">
                <a:latin typeface="Calibri"/>
                <a:cs typeface="Calibri"/>
              </a:rPr>
              <a:t>l</a:t>
            </a:r>
            <a:r>
              <a:rPr sz="3200" b="1" spc="-30" dirty="0" smtClean="0">
                <a:latin typeface="Calibri"/>
                <a:cs typeface="Calibri"/>
              </a:rPr>
              <a:t>e</a:t>
            </a:r>
            <a:r>
              <a:rPr sz="3200" b="1" spc="-35" dirty="0" smtClean="0">
                <a:latin typeface="Calibri"/>
                <a:cs typeface="Calibri"/>
              </a:rPr>
              <a:t>t</a:t>
            </a:r>
            <a:r>
              <a:rPr sz="3200" b="1" spc="-10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, </a:t>
            </a:r>
            <a:r>
              <a:rPr sz="3200" spc="-40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our a</a:t>
            </a:r>
            <a:r>
              <a:rPr sz="3200" spc="-15" dirty="0" smtClean="0">
                <a:latin typeface="Calibri"/>
                <a:cs typeface="Calibri"/>
              </a:rPr>
              <a:t>p</a:t>
            </a:r>
            <a:r>
              <a:rPr sz="3200" spc="0" dirty="0" smtClean="0">
                <a:latin typeface="Calibri"/>
                <a:cs typeface="Calibri"/>
              </a:rPr>
              <a:t>pl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wi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-35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st</a:t>
            </a:r>
            <a:r>
              <a:rPr sz="3200" spc="0" dirty="0" smtClean="0">
                <a:latin typeface="Calibri"/>
                <a:cs typeface="Calibri"/>
              </a:rPr>
              <a:t>e </a:t>
            </a:r>
            <a:r>
              <a:rPr sz="3200" spc="-15" dirty="0" smtClean="0">
                <a:latin typeface="Calibri"/>
                <a:cs typeface="Calibri"/>
              </a:rPr>
              <a:t>m</a:t>
            </a:r>
            <a:r>
              <a:rPr sz="3200" spc="0" dirty="0" smtClean="0">
                <a:latin typeface="Calibri"/>
                <a:cs typeface="Calibri"/>
              </a:rPr>
              <a:t>emory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4"/>
              </a:spcBef>
            </a:pPr>
            <a:endParaRPr sz="600"/>
          </a:p>
          <a:p>
            <a:pPr marR="5028565" algn="ctr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11" y="3831717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11" y="4410836"/>
            <a:ext cx="3090545" cy="2054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m</a:t>
            </a:r>
            <a:r>
              <a:rPr sz="1900" spc="-15" dirty="0" smtClean="0">
                <a:latin typeface="Consolas"/>
                <a:cs typeface="Consolas"/>
              </a:rPr>
              <a:t>a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n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>
              <a:lnSpc>
                <a:spcPts val="550"/>
              </a:lnSpc>
              <a:spcBef>
                <a:spcPts val="13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544195" marR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p</a:t>
            </a:r>
            <a:r>
              <a:rPr sz="1900" spc="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g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Pt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o</a:t>
            </a:r>
            <a:r>
              <a:rPr sz="1900" spc="-15" dirty="0" smtClean="0">
                <a:latin typeface="Consolas"/>
                <a:cs typeface="Consolas"/>
              </a:rPr>
              <a:t>F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v</a:t>
            </a:r>
            <a:r>
              <a:rPr sz="1900" spc="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(</a:t>
            </a:r>
            <a:r>
              <a:rPr sz="1900" spc="-5" dirty="0" smtClean="0">
                <a:latin typeface="Consolas"/>
                <a:cs typeface="Consolas"/>
              </a:rPr>
              <a:t>)</a:t>
            </a:r>
            <a:r>
              <a:rPr sz="1900" spc="-15" dirty="0" smtClean="0">
                <a:latin typeface="Consolas"/>
                <a:cs typeface="Consolas"/>
              </a:rPr>
              <a:t>; </a:t>
            </a:r>
            <a:r>
              <a:rPr sz="1900" spc="-5" dirty="0" smtClean="0">
                <a:latin typeface="Consolas"/>
                <a:cs typeface="Consolas"/>
              </a:rPr>
              <a:t>c</a:t>
            </a:r>
            <a:r>
              <a:rPr sz="1900" spc="-15" dirty="0" smtClean="0">
                <a:latin typeface="Consolas"/>
                <a:cs typeface="Consolas"/>
              </a:rPr>
              <a:t>o</a:t>
            </a:r>
            <a:r>
              <a:rPr sz="1900" spc="-5" dirty="0" smtClean="0">
                <a:latin typeface="Consolas"/>
                <a:cs typeface="Consolas"/>
              </a:rPr>
              <a:t>u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*p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&lt;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n</a:t>
            </a:r>
            <a:r>
              <a:rPr sz="1900" spc="-15" dirty="0" smtClean="0">
                <a:latin typeface="Consolas"/>
                <a:cs typeface="Consolas"/>
              </a:rPr>
              <a:t>d</a:t>
            </a:r>
            <a:r>
              <a:rPr sz="1900" spc="0" dirty="0" smtClean="0">
                <a:latin typeface="Consolas"/>
                <a:cs typeface="Consolas"/>
              </a:rPr>
              <a:t>l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6400" y="37338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1257300" y="0"/>
                </a:moveTo>
                <a:lnTo>
                  <a:pt x="1154175" y="1262"/>
                </a:lnTo>
                <a:lnTo>
                  <a:pt x="1053347" y="4986"/>
                </a:lnTo>
                <a:lnTo>
                  <a:pt x="955140" y="11071"/>
                </a:lnTo>
                <a:lnTo>
                  <a:pt x="859877" y="19421"/>
                </a:lnTo>
                <a:lnTo>
                  <a:pt x="767881" y="29938"/>
                </a:lnTo>
                <a:lnTo>
                  <a:pt x="679476" y="42523"/>
                </a:lnTo>
                <a:lnTo>
                  <a:pt x="594986" y="57078"/>
                </a:lnTo>
                <a:lnTo>
                  <a:pt x="514734" y="73505"/>
                </a:lnTo>
                <a:lnTo>
                  <a:pt x="439042" y="91707"/>
                </a:lnTo>
                <a:lnTo>
                  <a:pt x="368236" y="111585"/>
                </a:lnTo>
                <a:lnTo>
                  <a:pt x="302638" y="133041"/>
                </a:lnTo>
                <a:lnTo>
                  <a:pt x="242572" y="155978"/>
                </a:lnTo>
                <a:lnTo>
                  <a:pt x="188360" y="180297"/>
                </a:lnTo>
                <a:lnTo>
                  <a:pt x="140328" y="205900"/>
                </a:lnTo>
                <a:lnTo>
                  <a:pt x="98798" y="232689"/>
                </a:lnTo>
                <a:lnTo>
                  <a:pt x="64093" y="260567"/>
                </a:lnTo>
                <a:lnTo>
                  <a:pt x="36537" y="289435"/>
                </a:lnTo>
                <a:lnTo>
                  <a:pt x="4167" y="349749"/>
                </a:lnTo>
                <a:lnTo>
                  <a:pt x="0" y="381000"/>
                </a:lnTo>
                <a:lnTo>
                  <a:pt x="4167" y="412250"/>
                </a:lnTo>
                <a:lnTo>
                  <a:pt x="36537" y="472564"/>
                </a:lnTo>
                <a:lnTo>
                  <a:pt x="64093" y="501432"/>
                </a:lnTo>
                <a:lnTo>
                  <a:pt x="98798" y="529310"/>
                </a:lnTo>
                <a:lnTo>
                  <a:pt x="140328" y="556099"/>
                </a:lnTo>
                <a:lnTo>
                  <a:pt x="188360" y="581702"/>
                </a:lnTo>
                <a:lnTo>
                  <a:pt x="242572" y="606021"/>
                </a:lnTo>
                <a:lnTo>
                  <a:pt x="302638" y="628958"/>
                </a:lnTo>
                <a:lnTo>
                  <a:pt x="368236" y="650414"/>
                </a:lnTo>
                <a:lnTo>
                  <a:pt x="439042" y="670292"/>
                </a:lnTo>
                <a:lnTo>
                  <a:pt x="514734" y="688494"/>
                </a:lnTo>
                <a:lnTo>
                  <a:pt x="594986" y="704921"/>
                </a:lnTo>
                <a:lnTo>
                  <a:pt x="679476" y="719476"/>
                </a:lnTo>
                <a:lnTo>
                  <a:pt x="767881" y="732061"/>
                </a:lnTo>
                <a:lnTo>
                  <a:pt x="859877" y="742578"/>
                </a:lnTo>
                <a:lnTo>
                  <a:pt x="955140" y="750928"/>
                </a:lnTo>
                <a:lnTo>
                  <a:pt x="1053347" y="757013"/>
                </a:lnTo>
                <a:lnTo>
                  <a:pt x="1154175" y="760737"/>
                </a:lnTo>
                <a:lnTo>
                  <a:pt x="1257300" y="762000"/>
                </a:lnTo>
                <a:lnTo>
                  <a:pt x="1360424" y="760737"/>
                </a:lnTo>
                <a:lnTo>
                  <a:pt x="1461252" y="757013"/>
                </a:lnTo>
                <a:lnTo>
                  <a:pt x="1559459" y="750928"/>
                </a:lnTo>
                <a:lnTo>
                  <a:pt x="1654722" y="742578"/>
                </a:lnTo>
                <a:lnTo>
                  <a:pt x="1746718" y="732061"/>
                </a:lnTo>
                <a:lnTo>
                  <a:pt x="1835123" y="719476"/>
                </a:lnTo>
                <a:lnTo>
                  <a:pt x="1919613" y="704921"/>
                </a:lnTo>
                <a:lnTo>
                  <a:pt x="1999865" y="688494"/>
                </a:lnTo>
                <a:lnTo>
                  <a:pt x="2075557" y="670292"/>
                </a:lnTo>
                <a:lnTo>
                  <a:pt x="2146363" y="650414"/>
                </a:lnTo>
                <a:lnTo>
                  <a:pt x="2211961" y="628958"/>
                </a:lnTo>
                <a:lnTo>
                  <a:pt x="2272027" y="606021"/>
                </a:lnTo>
                <a:lnTo>
                  <a:pt x="2326239" y="581702"/>
                </a:lnTo>
                <a:lnTo>
                  <a:pt x="2374271" y="556099"/>
                </a:lnTo>
                <a:lnTo>
                  <a:pt x="2415801" y="529310"/>
                </a:lnTo>
                <a:lnTo>
                  <a:pt x="2450506" y="501432"/>
                </a:lnTo>
                <a:lnTo>
                  <a:pt x="2478062" y="472564"/>
                </a:lnTo>
                <a:lnTo>
                  <a:pt x="2510432" y="412250"/>
                </a:lnTo>
                <a:lnTo>
                  <a:pt x="2514600" y="381000"/>
                </a:lnTo>
                <a:lnTo>
                  <a:pt x="2510432" y="349749"/>
                </a:lnTo>
                <a:lnTo>
                  <a:pt x="2478062" y="289435"/>
                </a:lnTo>
                <a:lnTo>
                  <a:pt x="2450506" y="260567"/>
                </a:lnTo>
                <a:lnTo>
                  <a:pt x="2415801" y="232689"/>
                </a:lnTo>
                <a:lnTo>
                  <a:pt x="2374271" y="205900"/>
                </a:lnTo>
                <a:lnTo>
                  <a:pt x="2326239" y="180297"/>
                </a:lnTo>
                <a:lnTo>
                  <a:pt x="2272027" y="155978"/>
                </a:lnTo>
                <a:lnTo>
                  <a:pt x="2211961" y="133041"/>
                </a:lnTo>
                <a:lnTo>
                  <a:pt x="2146363" y="111585"/>
                </a:lnTo>
                <a:lnTo>
                  <a:pt x="2075557" y="91707"/>
                </a:lnTo>
                <a:lnTo>
                  <a:pt x="1999865" y="73505"/>
                </a:lnTo>
                <a:lnTo>
                  <a:pt x="1919613" y="57078"/>
                </a:lnTo>
                <a:lnTo>
                  <a:pt x="1835123" y="42523"/>
                </a:lnTo>
                <a:lnTo>
                  <a:pt x="1746718" y="29938"/>
                </a:lnTo>
                <a:lnTo>
                  <a:pt x="1654722" y="19421"/>
                </a:lnTo>
                <a:lnTo>
                  <a:pt x="1559459" y="11071"/>
                </a:lnTo>
                <a:lnTo>
                  <a:pt x="1461252" y="4986"/>
                </a:lnTo>
                <a:lnTo>
                  <a:pt x="1360424" y="126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0" y="37338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381000"/>
                </a:moveTo>
                <a:lnTo>
                  <a:pt x="16454" y="319195"/>
                </a:lnTo>
                <a:lnTo>
                  <a:pt x="64093" y="260567"/>
                </a:lnTo>
                <a:lnTo>
                  <a:pt x="98798" y="232689"/>
                </a:lnTo>
                <a:lnTo>
                  <a:pt x="140328" y="205900"/>
                </a:lnTo>
                <a:lnTo>
                  <a:pt x="188360" y="180297"/>
                </a:lnTo>
                <a:lnTo>
                  <a:pt x="242572" y="155978"/>
                </a:lnTo>
                <a:lnTo>
                  <a:pt x="302638" y="133041"/>
                </a:lnTo>
                <a:lnTo>
                  <a:pt x="368236" y="111585"/>
                </a:lnTo>
                <a:lnTo>
                  <a:pt x="439042" y="91707"/>
                </a:lnTo>
                <a:lnTo>
                  <a:pt x="514734" y="73505"/>
                </a:lnTo>
                <a:lnTo>
                  <a:pt x="594986" y="57078"/>
                </a:lnTo>
                <a:lnTo>
                  <a:pt x="679476" y="42523"/>
                </a:lnTo>
                <a:lnTo>
                  <a:pt x="767881" y="29938"/>
                </a:lnTo>
                <a:lnTo>
                  <a:pt x="859877" y="19421"/>
                </a:lnTo>
                <a:lnTo>
                  <a:pt x="955140" y="11071"/>
                </a:lnTo>
                <a:lnTo>
                  <a:pt x="1053347" y="4986"/>
                </a:lnTo>
                <a:lnTo>
                  <a:pt x="1154175" y="1262"/>
                </a:lnTo>
                <a:lnTo>
                  <a:pt x="1257300" y="0"/>
                </a:lnTo>
                <a:lnTo>
                  <a:pt x="1360424" y="1262"/>
                </a:lnTo>
                <a:lnTo>
                  <a:pt x="1461252" y="4986"/>
                </a:lnTo>
                <a:lnTo>
                  <a:pt x="1559459" y="11071"/>
                </a:lnTo>
                <a:lnTo>
                  <a:pt x="1654722" y="19421"/>
                </a:lnTo>
                <a:lnTo>
                  <a:pt x="1746718" y="29938"/>
                </a:lnTo>
                <a:lnTo>
                  <a:pt x="1835123" y="42523"/>
                </a:lnTo>
                <a:lnTo>
                  <a:pt x="1919613" y="57078"/>
                </a:lnTo>
                <a:lnTo>
                  <a:pt x="1999865" y="73505"/>
                </a:lnTo>
                <a:lnTo>
                  <a:pt x="2075557" y="91707"/>
                </a:lnTo>
                <a:lnTo>
                  <a:pt x="2146363" y="111585"/>
                </a:lnTo>
                <a:lnTo>
                  <a:pt x="2211961" y="133041"/>
                </a:lnTo>
                <a:lnTo>
                  <a:pt x="2272027" y="155978"/>
                </a:lnTo>
                <a:lnTo>
                  <a:pt x="2326239" y="180297"/>
                </a:lnTo>
                <a:lnTo>
                  <a:pt x="2374271" y="205900"/>
                </a:lnTo>
                <a:lnTo>
                  <a:pt x="2415801" y="232689"/>
                </a:lnTo>
                <a:lnTo>
                  <a:pt x="2450506" y="260567"/>
                </a:lnTo>
                <a:lnTo>
                  <a:pt x="2478062" y="289435"/>
                </a:lnTo>
                <a:lnTo>
                  <a:pt x="2510432" y="349749"/>
                </a:lnTo>
                <a:lnTo>
                  <a:pt x="2514600" y="381000"/>
                </a:lnTo>
                <a:lnTo>
                  <a:pt x="2510432" y="412250"/>
                </a:lnTo>
                <a:lnTo>
                  <a:pt x="2478062" y="472564"/>
                </a:lnTo>
                <a:lnTo>
                  <a:pt x="2450506" y="501432"/>
                </a:lnTo>
                <a:lnTo>
                  <a:pt x="2415801" y="529310"/>
                </a:lnTo>
                <a:lnTo>
                  <a:pt x="2374271" y="556099"/>
                </a:lnTo>
                <a:lnTo>
                  <a:pt x="2326239" y="581702"/>
                </a:lnTo>
                <a:lnTo>
                  <a:pt x="2272027" y="606021"/>
                </a:lnTo>
                <a:lnTo>
                  <a:pt x="2211961" y="628958"/>
                </a:lnTo>
                <a:lnTo>
                  <a:pt x="2146363" y="650414"/>
                </a:lnTo>
                <a:lnTo>
                  <a:pt x="2075557" y="670292"/>
                </a:lnTo>
                <a:lnTo>
                  <a:pt x="1999865" y="688494"/>
                </a:lnTo>
                <a:lnTo>
                  <a:pt x="1919613" y="704921"/>
                </a:lnTo>
                <a:lnTo>
                  <a:pt x="1835123" y="719476"/>
                </a:lnTo>
                <a:lnTo>
                  <a:pt x="1746718" y="732061"/>
                </a:lnTo>
                <a:lnTo>
                  <a:pt x="1654722" y="742578"/>
                </a:lnTo>
                <a:lnTo>
                  <a:pt x="1559459" y="750928"/>
                </a:lnTo>
                <a:lnTo>
                  <a:pt x="1461252" y="757013"/>
                </a:lnTo>
                <a:lnTo>
                  <a:pt x="1360424" y="760737"/>
                </a:lnTo>
                <a:lnTo>
                  <a:pt x="1257300" y="762000"/>
                </a:lnTo>
                <a:lnTo>
                  <a:pt x="1154175" y="760737"/>
                </a:lnTo>
                <a:lnTo>
                  <a:pt x="1053347" y="757013"/>
                </a:lnTo>
                <a:lnTo>
                  <a:pt x="955140" y="750928"/>
                </a:lnTo>
                <a:lnTo>
                  <a:pt x="859877" y="742578"/>
                </a:lnTo>
                <a:lnTo>
                  <a:pt x="767881" y="732061"/>
                </a:lnTo>
                <a:lnTo>
                  <a:pt x="679476" y="719476"/>
                </a:lnTo>
                <a:lnTo>
                  <a:pt x="594986" y="704921"/>
                </a:lnTo>
                <a:lnTo>
                  <a:pt x="514734" y="688494"/>
                </a:lnTo>
                <a:lnTo>
                  <a:pt x="439042" y="670292"/>
                </a:lnTo>
                <a:lnTo>
                  <a:pt x="368236" y="650414"/>
                </a:lnTo>
                <a:lnTo>
                  <a:pt x="302638" y="628958"/>
                </a:lnTo>
                <a:lnTo>
                  <a:pt x="242572" y="606021"/>
                </a:lnTo>
                <a:lnTo>
                  <a:pt x="188360" y="581702"/>
                </a:lnTo>
                <a:lnTo>
                  <a:pt x="140328" y="556099"/>
                </a:lnTo>
                <a:lnTo>
                  <a:pt x="98798" y="529310"/>
                </a:lnTo>
                <a:lnTo>
                  <a:pt x="64093" y="501432"/>
                </a:lnTo>
                <a:lnTo>
                  <a:pt x="36537" y="472564"/>
                </a:lnTo>
                <a:lnTo>
                  <a:pt x="4167" y="41225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17741" y="3963289"/>
            <a:ext cx="855344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63067"/>
              </p:ext>
            </p:extLst>
          </p:nvPr>
        </p:nvGraphicFramePr>
        <p:xfrm>
          <a:off x="367487" y="4724400"/>
          <a:ext cx="4890313" cy="617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2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17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nt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p;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79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9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900" spc="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i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dirty="0" smtClean="0">
                          <a:latin typeface="Consolas"/>
                          <a:cs typeface="Consolas"/>
                        </a:rPr>
                        <a:t>&lt;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lang="en-IE" sz="1900" dirty="0" smtClean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900" dirty="0" smtClean="0">
                          <a:latin typeface="Consolas"/>
                          <a:cs typeface="Consolas"/>
                        </a:rPr>
                        <a:t>;</a:t>
                      </a:r>
                      <a:r>
                        <a:rPr lang="en-IE" sz="1900" dirty="0" smtClean="0">
                          <a:latin typeface="Consolas"/>
                          <a:cs typeface="Consolas"/>
                        </a:rPr>
                        <a:t>i++)</a:t>
                      </a:r>
                      <a:r>
                        <a:rPr sz="1900" spc="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IE" sz="1900" spc="1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sz="1900" spc="10" dirty="0" smtClean="0">
                          <a:latin typeface="Consolas"/>
                          <a:cs typeface="Consolas"/>
                        </a:rPr>
                        <a:t> 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169862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S</a:t>
            </a:r>
            <a:r>
              <a:rPr sz="4400" spc="-35" dirty="0" smtClean="0">
                <a:latin typeface="Calibri"/>
                <a:cs typeface="Calibri"/>
              </a:rPr>
              <a:t>c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ing and</a:t>
            </a:r>
            <a:r>
              <a:rPr sz="4400" spc="10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Memo</a:t>
            </a:r>
            <a:r>
              <a:rPr sz="4400" spc="3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790180" cy="2580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Whene</a:t>
            </a:r>
            <a:r>
              <a:rPr sz="3200" spc="-40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er</a:t>
            </a:r>
            <a:r>
              <a:rPr sz="3200" spc="-20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decla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 n</a:t>
            </a:r>
            <a:r>
              <a:rPr sz="3200" spc="-20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w </a:t>
            </a:r>
            <a:r>
              <a:rPr sz="3200" spc="-50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ariab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(i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5" dirty="0" smtClean="0">
                <a:latin typeface="Calibri"/>
                <a:cs typeface="Calibri"/>
              </a:rPr>
              <a:t>x</a:t>
            </a:r>
            <a:r>
              <a:rPr sz="3200" spc="0" dirty="0" smtClean="0">
                <a:latin typeface="Calibri"/>
                <a:cs typeface="Calibri"/>
              </a:rPr>
              <a:t>),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 smtClean="0">
                <a:latin typeface="Calibri"/>
                <a:cs typeface="Calibri"/>
              </a:rPr>
              <a:t>memory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is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allo</a:t>
            </a:r>
            <a:r>
              <a:rPr sz="3200" spc="-25" dirty="0" smtClean="0">
                <a:latin typeface="Calibri"/>
                <a:cs typeface="Calibri"/>
              </a:rPr>
              <a:t>ca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ed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When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an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this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memo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 be f</a:t>
            </a:r>
            <a:r>
              <a:rPr sz="3200" spc="-4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eed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up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(so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it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an be u</a:t>
            </a:r>
            <a:r>
              <a:rPr sz="3200" spc="-15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ed </a:t>
            </a:r>
            <a:r>
              <a:rPr sz="3200" spc="-4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45" dirty="0" smtClean="0">
                <a:latin typeface="Calibri"/>
                <a:cs typeface="Calibri"/>
              </a:rPr>
              <a:t>st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 other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ariab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es)?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0"/>
              </a:spcBef>
            </a:pPr>
            <a:endParaRPr sz="650"/>
          </a:p>
          <a:p>
            <a:pPr marL="469900">
              <a:lnSpc>
                <a:spcPct val="100000"/>
              </a:lnSpc>
            </a:pPr>
            <a:r>
              <a:rPr sz="2800" spc="-20" dirty="0" smtClean="0">
                <a:latin typeface="Arial"/>
                <a:cs typeface="Arial"/>
              </a:rPr>
              <a:t>–</a:t>
            </a:r>
            <a:r>
              <a:rPr sz="2800" spc="-8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Wh</a:t>
            </a:r>
            <a:r>
              <a:rPr sz="2800" spc="-25" dirty="0" smtClean="0">
                <a:latin typeface="Calibri"/>
                <a:cs typeface="Calibri"/>
              </a:rPr>
              <a:t>e</a:t>
            </a:r>
            <a:r>
              <a:rPr sz="2800" spc="-15" dirty="0" smtClean="0">
                <a:latin typeface="Calibri"/>
                <a:cs typeface="Calibri"/>
              </a:rPr>
              <a:t>n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the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55" dirty="0" smtClean="0">
                <a:latin typeface="Calibri"/>
                <a:cs typeface="Calibri"/>
              </a:rPr>
              <a:t>v</a:t>
            </a:r>
            <a:r>
              <a:rPr sz="2800" spc="-15" dirty="0" smtClean="0">
                <a:latin typeface="Calibri"/>
                <a:cs typeface="Calibri"/>
              </a:rPr>
              <a:t>ariab</a:t>
            </a:r>
            <a:r>
              <a:rPr sz="2800" spc="-2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e </a:t>
            </a:r>
            <a:r>
              <a:rPr sz="2800" spc="-35" dirty="0" smtClean="0">
                <a:latin typeface="Calibri"/>
                <a:cs typeface="Calibri"/>
              </a:rPr>
              <a:t>g</a:t>
            </a:r>
            <a:r>
              <a:rPr sz="2800" spc="-15" dirty="0" smtClean="0">
                <a:latin typeface="Calibri"/>
                <a:cs typeface="Calibri"/>
              </a:rPr>
              <a:t>oes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out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of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s</a:t>
            </a:r>
            <a:r>
              <a:rPr sz="2800" spc="-30" dirty="0" smtClean="0">
                <a:latin typeface="Calibri"/>
                <a:cs typeface="Calibri"/>
              </a:rPr>
              <a:t>c</a:t>
            </a:r>
            <a:r>
              <a:rPr sz="2800" spc="-15" dirty="0" smtClean="0">
                <a:latin typeface="Calibri"/>
                <a:cs typeface="Calibri"/>
              </a:rPr>
              <a:t>ope</a:t>
            </a:r>
            <a:endParaRPr sz="2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99516"/>
            <a:ext cx="7508875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 smtClean="0">
                <a:latin typeface="Calibri"/>
                <a:cs typeface="Calibri"/>
              </a:rPr>
              <a:t>If </a:t>
            </a:r>
            <a:r>
              <a:rPr sz="3200" spc="-40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 d</a:t>
            </a:r>
            <a:r>
              <a:rPr sz="3200" spc="5" dirty="0" smtClean="0">
                <a:latin typeface="Calibri"/>
                <a:cs typeface="Calibri"/>
              </a:rPr>
              <a:t>o</a:t>
            </a:r>
            <a:r>
              <a:rPr sz="3200" spc="0" dirty="0" smtClean="0">
                <a:latin typeface="Calibri"/>
                <a:cs typeface="Calibri"/>
              </a:rPr>
              <a:t>n’t use d</a:t>
            </a:r>
            <a:r>
              <a:rPr sz="3200" spc="10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memory usi</a:t>
            </a:r>
            <a:r>
              <a:rPr sz="3200" spc="-1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b="1" dirty="0" smtClean="0">
                <a:latin typeface="Calibri"/>
                <a:cs typeface="Calibri"/>
              </a:rPr>
              <a:t>del</a:t>
            </a:r>
            <a:r>
              <a:rPr sz="3200" b="1" spc="-35" dirty="0" smtClean="0">
                <a:latin typeface="Calibri"/>
                <a:cs typeface="Calibri"/>
              </a:rPr>
              <a:t>et</a:t>
            </a:r>
            <a:r>
              <a:rPr sz="3200" b="1" spc="-5" dirty="0" smtClean="0">
                <a:latin typeface="Calibri"/>
                <a:cs typeface="Calibri"/>
              </a:rPr>
              <a:t>e</a:t>
            </a:r>
            <a:r>
              <a:rPr sz="3200" spc="-10" dirty="0" smtClean="0">
                <a:latin typeface="Calibri"/>
                <a:cs typeface="Calibri"/>
              </a:rPr>
              <a:t>, </a:t>
            </a:r>
            <a:r>
              <a:rPr sz="3200" spc="-3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our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app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will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35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40" dirty="0" smtClean="0">
                <a:latin typeface="Calibri"/>
                <a:cs typeface="Calibri"/>
              </a:rPr>
              <a:t>s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 me</a:t>
            </a:r>
            <a:r>
              <a:rPr sz="3200" spc="-15" dirty="0" smtClean="0">
                <a:latin typeface="Calibri"/>
                <a:cs typeface="Calibri"/>
              </a:rPr>
              <a:t>m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011" y="2673222"/>
            <a:ext cx="4156075" cy="3502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79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m</a:t>
            </a:r>
            <a:r>
              <a:rPr sz="1900" spc="-15" dirty="0" smtClean="0">
                <a:latin typeface="Consolas"/>
                <a:cs typeface="Consolas"/>
              </a:rPr>
              <a:t>a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n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  <a:p>
            <a:pPr marL="544195" marR="12700" indent="-266700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or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0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3;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+</a:t>
            </a:r>
            <a:r>
              <a:rPr sz="1900" spc="-5" dirty="0" smtClean="0">
                <a:latin typeface="Consolas"/>
                <a:cs typeface="Consolas"/>
              </a:rPr>
              <a:t>+</a:t>
            </a:r>
            <a:r>
              <a:rPr sz="1900" spc="-15" dirty="0" smtClean="0">
                <a:latin typeface="Consolas"/>
                <a:cs typeface="Consolas"/>
              </a:rPr>
              <a:t>i)</a:t>
            </a:r>
            <a:r>
              <a:rPr sz="1900" spc="2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 p</a:t>
            </a:r>
            <a:r>
              <a:rPr sz="1900" spc="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g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Pt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o</a:t>
            </a:r>
            <a:r>
              <a:rPr sz="1900" spc="-15" dirty="0" smtClean="0">
                <a:latin typeface="Consolas"/>
                <a:cs typeface="Consolas"/>
              </a:rPr>
              <a:t>F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v</a:t>
            </a:r>
            <a:r>
              <a:rPr sz="1900" spc="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(</a:t>
            </a:r>
            <a:r>
              <a:rPr sz="1900" spc="-5" dirty="0" smtClean="0">
                <a:latin typeface="Consolas"/>
                <a:cs typeface="Consolas"/>
              </a:rPr>
              <a:t>)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5441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c</a:t>
            </a:r>
            <a:r>
              <a:rPr sz="1900" spc="-15" dirty="0" smtClean="0">
                <a:latin typeface="Consolas"/>
                <a:cs typeface="Consolas"/>
              </a:rPr>
              <a:t>o</a:t>
            </a:r>
            <a:r>
              <a:rPr sz="1900" spc="-5" dirty="0" smtClean="0">
                <a:latin typeface="Consolas"/>
                <a:cs typeface="Consolas"/>
              </a:rPr>
              <a:t>u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*p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&lt;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n</a:t>
            </a:r>
            <a:r>
              <a:rPr sz="1900" spc="-15" dirty="0" smtClean="0">
                <a:latin typeface="Consolas"/>
                <a:cs typeface="Consolas"/>
              </a:rPr>
              <a:t>d</a:t>
            </a:r>
            <a:r>
              <a:rPr sz="1900" spc="0" dirty="0" smtClean="0">
                <a:latin typeface="Consolas"/>
                <a:cs typeface="Consolas"/>
              </a:rPr>
              <a:t>l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94825" y="5751915"/>
            <a:ext cx="1363110" cy="904709"/>
          </a:xfrm>
          <a:custGeom>
            <a:avLst/>
            <a:gdLst/>
            <a:ahLst/>
            <a:cxnLst/>
            <a:rect l="l" t="t" r="r" b="b"/>
            <a:pathLst>
              <a:path w="1363110" h="904709">
                <a:moveTo>
                  <a:pt x="0" y="904709"/>
                </a:moveTo>
                <a:lnTo>
                  <a:pt x="1363110" y="904709"/>
                </a:lnTo>
                <a:lnTo>
                  <a:pt x="1363110" y="0"/>
                </a:lnTo>
                <a:lnTo>
                  <a:pt x="0" y="0"/>
                </a:lnTo>
                <a:lnTo>
                  <a:pt x="0" y="90470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5893" y="5733067"/>
            <a:ext cx="1363110" cy="904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5893" y="5733067"/>
            <a:ext cx="1363110" cy="904709"/>
          </a:xfrm>
          <a:custGeom>
            <a:avLst/>
            <a:gdLst/>
            <a:ahLst/>
            <a:cxnLst/>
            <a:rect l="l" t="t" r="r" b="b"/>
            <a:pathLst>
              <a:path w="1363110" h="904709">
                <a:moveTo>
                  <a:pt x="0" y="904709"/>
                </a:moveTo>
                <a:lnTo>
                  <a:pt x="1363110" y="904709"/>
                </a:lnTo>
                <a:lnTo>
                  <a:pt x="1363110" y="0"/>
                </a:lnTo>
                <a:lnTo>
                  <a:pt x="0" y="0"/>
                </a:lnTo>
                <a:lnTo>
                  <a:pt x="0" y="90470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9222" y="4657852"/>
            <a:ext cx="1788794" cy="447548"/>
          </a:xfrm>
          <a:custGeom>
            <a:avLst/>
            <a:gdLst/>
            <a:ahLst/>
            <a:cxnLst/>
            <a:rect l="l" t="t" r="r" b="b"/>
            <a:pathLst>
              <a:path w="1788794" h="447548">
                <a:moveTo>
                  <a:pt x="223773" y="0"/>
                </a:moveTo>
                <a:lnTo>
                  <a:pt x="0" y="223774"/>
                </a:lnTo>
                <a:lnTo>
                  <a:pt x="223773" y="447548"/>
                </a:lnTo>
                <a:lnTo>
                  <a:pt x="223773" y="335661"/>
                </a:lnTo>
                <a:lnTo>
                  <a:pt x="1788794" y="335661"/>
                </a:lnTo>
                <a:lnTo>
                  <a:pt x="1788794" y="111887"/>
                </a:lnTo>
                <a:lnTo>
                  <a:pt x="223773" y="111887"/>
                </a:lnTo>
                <a:lnTo>
                  <a:pt x="22377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9222" y="4657852"/>
            <a:ext cx="1788794" cy="447548"/>
          </a:xfrm>
          <a:custGeom>
            <a:avLst/>
            <a:gdLst/>
            <a:ahLst/>
            <a:cxnLst/>
            <a:rect l="l" t="t" r="r" b="b"/>
            <a:pathLst>
              <a:path w="1788794" h="447548">
                <a:moveTo>
                  <a:pt x="0" y="223774"/>
                </a:moveTo>
                <a:lnTo>
                  <a:pt x="223773" y="0"/>
                </a:lnTo>
                <a:lnTo>
                  <a:pt x="223773" y="111887"/>
                </a:lnTo>
                <a:lnTo>
                  <a:pt x="1788794" y="111887"/>
                </a:lnTo>
                <a:lnTo>
                  <a:pt x="1788794" y="335661"/>
                </a:lnTo>
                <a:lnTo>
                  <a:pt x="223773" y="335661"/>
                </a:lnTo>
                <a:lnTo>
                  <a:pt x="223773" y="447548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87285" y="5974303"/>
            <a:ext cx="734060" cy="386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 smtClean="0">
                <a:latin typeface="Calibri"/>
                <a:cs typeface="Calibri"/>
              </a:rPr>
              <a:t>int </a:t>
            </a:r>
            <a:r>
              <a:rPr sz="2350" spc="10" dirty="0" smtClean="0">
                <a:latin typeface="Calibri"/>
                <a:cs typeface="Calibri"/>
              </a:rPr>
              <a:t>*p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011" y="6148832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51193" y="4696670"/>
            <a:ext cx="3647518" cy="18997"/>
          </a:xfrm>
          <a:custGeom>
            <a:avLst/>
            <a:gdLst/>
            <a:ahLst/>
            <a:cxnLst/>
            <a:rect l="l" t="t" r="r" b="b"/>
            <a:pathLst>
              <a:path w="3647518" h="18997">
                <a:moveTo>
                  <a:pt x="0" y="18997"/>
                </a:moveTo>
                <a:lnTo>
                  <a:pt x="3647518" y="18997"/>
                </a:lnTo>
                <a:lnTo>
                  <a:pt x="3647518" y="0"/>
                </a:lnTo>
                <a:lnTo>
                  <a:pt x="0" y="0"/>
                </a:lnTo>
                <a:lnTo>
                  <a:pt x="0" y="1899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2196" y="3442863"/>
            <a:ext cx="3647518" cy="1253807"/>
          </a:xfrm>
          <a:custGeom>
            <a:avLst/>
            <a:gdLst/>
            <a:ahLst/>
            <a:cxnLst/>
            <a:rect l="l" t="t" r="r" b="b"/>
            <a:pathLst>
              <a:path w="3647518" h="1253807">
                <a:moveTo>
                  <a:pt x="0" y="1253807"/>
                </a:moveTo>
                <a:lnTo>
                  <a:pt x="3647518" y="1253807"/>
                </a:lnTo>
                <a:lnTo>
                  <a:pt x="3647518" y="0"/>
                </a:lnTo>
                <a:lnTo>
                  <a:pt x="0" y="0"/>
                </a:lnTo>
                <a:lnTo>
                  <a:pt x="0" y="1253807"/>
                </a:lnTo>
                <a:close/>
              </a:path>
            </a:pathLst>
          </a:custGeom>
          <a:ln w="317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2196" y="3043924"/>
            <a:ext cx="1082857" cy="398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32196" y="3043924"/>
            <a:ext cx="1082857" cy="398938"/>
          </a:xfrm>
          <a:custGeom>
            <a:avLst/>
            <a:gdLst/>
            <a:ahLst/>
            <a:cxnLst/>
            <a:rect l="l" t="t" r="r" b="b"/>
            <a:pathLst>
              <a:path w="1082857" h="398938">
                <a:moveTo>
                  <a:pt x="0" y="398938"/>
                </a:moveTo>
                <a:lnTo>
                  <a:pt x="1082857" y="398938"/>
                </a:lnTo>
                <a:lnTo>
                  <a:pt x="1082857" y="0"/>
                </a:lnTo>
                <a:lnTo>
                  <a:pt x="0" y="0"/>
                </a:lnTo>
                <a:lnTo>
                  <a:pt x="0" y="398938"/>
                </a:lnTo>
                <a:close/>
              </a:path>
            </a:pathLst>
          </a:custGeom>
          <a:ln w="94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2196" y="3243393"/>
            <a:ext cx="1082857" cy="199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5485" y="3100984"/>
            <a:ext cx="8864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70" dirty="0" smtClean="0">
                <a:latin typeface="Calibri"/>
                <a:cs typeface="Calibri"/>
              </a:rPr>
              <a:t>The</a:t>
            </a:r>
            <a:r>
              <a:rPr sz="1600" spc="35" dirty="0" smtClean="0">
                <a:latin typeface="Calibri"/>
                <a:cs typeface="Calibri"/>
              </a:rPr>
              <a:t> </a:t>
            </a:r>
            <a:r>
              <a:rPr sz="1600" spc="75" dirty="0" smtClean="0">
                <a:latin typeface="Calibri"/>
                <a:cs typeface="Calibri"/>
              </a:rPr>
              <a:t>Heap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1043" y="5741499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046" y="5722502"/>
            <a:ext cx="1367819" cy="911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046" y="5722502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4419" y="3746056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341954" y="0"/>
                </a:moveTo>
                <a:lnTo>
                  <a:pt x="286487" y="4476"/>
                </a:lnTo>
                <a:lnTo>
                  <a:pt x="233869" y="17434"/>
                </a:lnTo>
                <a:lnTo>
                  <a:pt x="184805" y="38171"/>
                </a:lnTo>
                <a:lnTo>
                  <a:pt x="139999" y="65982"/>
                </a:lnTo>
                <a:lnTo>
                  <a:pt x="100154" y="100162"/>
                </a:lnTo>
                <a:lnTo>
                  <a:pt x="65976" y="140006"/>
                </a:lnTo>
                <a:lnTo>
                  <a:pt x="38167" y="184812"/>
                </a:lnTo>
                <a:lnTo>
                  <a:pt x="17432" y="233873"/>
                </a:lnTo>
                <a:lnTo>
                  <a:pt x="4475" y="286486"/>
                </a:lnTo>
                <a:lnTo>
                  <a:pt x="0" y="341947"/>
                </a:lnTo>
                <a:lnTo>
                  <a:pt x="1133" y="369989"/>
                </a:lnTo>
                <a:lnTo>
                  <a:pt x="9937" y="424114"/>
                </a:lnTo>
                <a:lnTo>
                  <a:pt x="26871" y="475039"/>
                </a:lnTo>
                <a:lnTo>
                  <a:pt x="51231" y="522061"/>
                </a:lnTo>
                <a:lnTo>
                  <a:pt x="82313" y="564474"/>
                </a:lnTo>
                <a:lnTo>
                  <a:pt x="119412" y="601574"/>
                </a:lnTo>
                <a:lnTo>
                  <a:pt x="161825" y="632658"/>
                </a:lnTo>
                <a:lnTo>
                  <a:pt x="208848" y="657019"/>
                </a:lnTo>
                <a:lnTo>
                  <a:pt x="259777" y="673955"/>
                </a:lnTo>
                <a:lnTo>
                  <a:pt x="313908" y="682761"/>
                </a:lnTo>
                <a:lnTo>
                  <a:pt x="341954" y="683894"/>
                </a:lnTo>
                <a:lnTo>
                  <a:pt x="370001" y="682761"/>
                </a:lnTo>
                <a:lnTo>
                  <a:pt x="424131" y="673955"/>
                </a:lnTo>
                <a:lnTo>
                  <a:pt x="475060" y="657019"/>
                </a:lnTo>
                <a:lnTo>
                  <a:pt x="522083" y="632658"/>
                </a:lnTo>
                <a:lnTo>
                  <a:pt x="564497" y="601574"/>
                </a:lnTo>
                <a:lnTo>
                  <a:pt x="601596" y="564474"/>
                </a:lnTo>
                <a:lnTo>
                  <a:pt x="632678" y="522061"/>
                </a:lnTo>
                <a:lnTo>
                  <a:pt x="657037" y="475039"/>
                </a:lnTo>
                <a:lnTo>
                  <a:pt x="673971" y="424114"/>
                </a:lnTo>
                <a:lnTo>
                  <a:pt x="682776" y="369989"/>
                </a:lnTo>
                <a:lnTo>
                  <a:pt x="683909" y="341947"/>
                </a:lnTo>
                <a:lnTo>
                  <a:pt x="682776" y="313905"/>
                </a:lnTo>
                <a:lnTo>
                  <a:pt x="673971" y="259780"/>
                </a:lnTo>
                <a:lnTo>
                  <a:pt x="657037" y="208855"/>
                </a:lnTo>
                <a:lnTo>
                  <a:pt x="632678" y="161833"/>
                </a:lnTo>
                <a:lnTo>
                  <a:pt x="601596" y="119420"/>
                </a:lnTo>
                <a:lnTo>
                  <a:pt x="564497" y="82319"/>
                </a:lnTo>
                <a:lnTo>
                  <a:pt x="522083" y="51236"/>
                </a:lnTo>
                <a:lnTo>
                  <a:pt x="475060" y="26874"/>
                </a:lnTo>
                <a:lnTo>
                  <a:pt x="424131" y="9939"/>
                </a:lnTo>
                <a:lnTo>
                  <a:pt x="370001" y="1133"/>
                </a:lnTo>
                <a:lnTo>
                  <a:pt x="3419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4419" y="3755995"/>
            <a:ext cx="259777" cy="332008"/>
          </a:xfrm>
          <a:custGeom>
            <a:avLst/>
            <a:gdLst/>
            <a:ahLst/>
            <a:cxnLst/>
            <a:rect l="l" t="t" r="r" b="b"/>
            <a:pathLst>
              <a:path w="259777" h="332008">
                <a:moveTo>
                  <a:pt x="0" y="332008"/>
                </a:moveTo>
                <a:lnTo>
                  <a:pt x="4475" y="276547"/>
                </a:lnTo>
                <a:lnTo>
                  <a:pt x="17432" y="223934"/>
                </a:lnTo>
                <a:lnTo>
                  <a:pt x="38167" y="174873"/>
                </a:lnTo>
                <a:lnTo>
                  <a:pt x="65976" y="130067"/>
                </a:lnTo>
                <a:lnTo>
                  <a:pt x="100154" y="90222"/>
                </a:lnTo>
                <a:lnTo>
                  <a:pt x="139999" y="56043"/>
                </a:lnTo>
                <a:lnTo>
                  <a:pt x="184805" y="28232"/>
                </a:lnTo>
                <a:lnTo>
                  <a:pt x="233869" y="7495"/>
                </a:lnTo>
                <a:lnTo>
                  <a:pt x="25977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6374" y="4420012"/>
            <a:ext cx="82176" cy="9939"/>
          </a:xfrm>
          <a:custGeom>
            <a:avLst/>
            <a:gdLst/>
            <a:ahLst/>
            <a:cxnLst/>
            <a:rect l="l" t="t" r="r" b="b"/>
            <a:pathLst>
              <a:path w="82176" h="9939">
                <a:moveTo>
                  <a:pt x="82176" y="0"/>
                </a:moveTo>
                <a:lnTo>
                  <a:pt x="55467" y="5463"/>
                </a:lnTo>
                <a:lnTo>
                  <a:pt x="28045" y="8805"/>
                </a:lnTo>
                <a:lnTo>
                  <a:pt x="0" y="993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6181" y="3727819"/>
            <a:ext cx="683909" cy="6838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6181" y="3727819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0" y="341947"/>
                </a:moveTo>
                <a:lnTo>
                  <a:pt x="4475" y="286486"/>
                </a:lnTo>
                <a:lnTo>
                  <a:pt x="17432" y="233873"/>
                </a:lnTo>
                <a:lnTo>
                  <a:pt x="38167" y="184812"/>
                </a:lnTo>
                <a:lnTo>
                  <a:pt x="65976" y="140006"/>
                </a:lnTo>
                <a:lnTo>
                  <a:pt x="100154" y="100162"/>
                </a:lnTo>
                <a:lnTo>
                  <a:pt x="139999" y="65982"/>
                </a:lnTo>
                <a:lnTo>
                  <a:pt x="184805" y="38171"/>
                </a:lnTo>
                <a:lnTo>
                  <a:pt x="233869" y="17434"/>
                </a:lnTo>
                <a:lnTo>
                  <a:pt x="286487" y="4476"/>
                </a:lnTo>
                <a:lnTo>
                  <a:pt x="341954" y="0"/>
                </a:lnTo>
                <a:lnTo>
                  <a:pt x="370001" y="1133"/>
                </a:lnTo>
                <a:lnTo>
                  <a:pt x="424131" y="9939"/>
                </a:lnTo>
                <a:lnTo>
                  <a:pt x="475060" y="26874"/>
                </a:lnTo>
                <a:lnTo>
                  <a:pt x="522083" y="51236"/>
                </a:lnTo>
                <a:lnTo>
                  <a:pt x="564497" y="82319"/>
                </a:lnTo>
                <a:lnTo>
                  <a:pt x="601596" y="119420"/>
                </a:lnTo>
                <a:lnTo>
                  <a:pt x="632678" y="161833"/>
                </a:lnTo>
                <a:lnTo>
                  <a:pt x="657037" y="208855"/>
                </a:lnTo>
                <a:lnTo>
                  <a:pt x="673971" y="259780"/>
                </a:lnTo>
                <a:lnTo>
                  <a:pt x="682776" y="313905"/>
                </a:lnTo>
                <a:lnTo>
                  <a:pt x="683909" y="341947"/>
                </a:lnTo>
                <a:lnTo>
                  <a:pt x="682776" y="369989"/>
                </a:lnTo>
                <a:lnTo>
                  <a:pt x="679434" y="397407"/>
                </a:lnTo>
                <a:lnTo>
                  <a:pt x="666477" y="450021"/>
                </a:lnTo>
                <a:lnTo>
                  <a:pt x="645742" y="499082"/>
                </a:lnTo>
                <a:lnTo>
                  <a:pt x="617933" y="543887"/>
                </a:lnTo>
                <a:lnTo>
                  <a:pt x="583754" y="583732"/>
                </a:lnTo>
                <a:lnTo>
                  <a:pt x="543910" y="617912"/>
                </a:lnTo>
                <a:lnTo>
                  <a:pt x="499104" y="645723"/>
                </a:lnTo>
                <a:lnTo>
                  <a:pt x="450040" y="666460"/>
                </a:lnTo>
                <a:lnTo>
                  <a:pt x="397422" y="679418"/>
                </a:lnTo>
                <a:lnTo>
                  <a:pt x="341954" y="683894"/>
                </a:lnTo>
                <a:lnTo>
                  <a:pt x="313908" y="682761"/>
                </a:lnTo>
                <a:lnTo>
                  <a:pt x="259777" y="673955"/>
                </a:lnTo>
                <a:lnTo>
                  <a:pt x="208848" y="657019"/>
                </a:lnTo>
                <a:lnTo>
                  <a:pt x="161825" y="632658"/>
                </a:lnTo>
                <a:lnTo>
                  <a:pt x="119412" y="601574"/>
                </a:lnTo>
                <a:lnTo>
                  <a:pt x="82313" y="564474"/>
                </a:lnTo>
                <a:lnTo>
                  <a:pt x="51231" y="522061"/>
                </a:lnTo>
                <a:lnTo>
                  <a:pt x="26871" y="475039"/>
                </a:lnTo>
                <a:lnTo>
                  <a:pt x="9937" y="424114"/>
                </a:lnTo>
                <a:lnTo>
                  <a:pt x="1133" y="369989"/>
                </a:lnTo>
                <a:lnTo>
                  <a:pt x="0" y="34194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98407" y="3856152"/>
            <a:ext cx="17970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07133" y="4421212"/>
            <a:ext cx="1424812" cy="1377275"/>
          </a:xfrm>
          <a:custGeom>
            <a:avLst/>
            <a:gdLst/>
            <a:ahLst/>
            <a:cxnLst/>
            <a:rect l="l" t="t" r="r" b="b"/>
            <a:pathLst>
              <a:path w="1424812" h="1377275">
                <a:moveTo>
                  <a:pt x="375640" y="246962"/>
                </a:moveTo>
                <a:lnTo>
                  <a:pt x="123483" y="246962"/>
                </a:lnTo>
                <a:lnTo>
                  <a:pt x="1310827" y="1377275"/>
                </a:lnTo>
                <a:lnTo>
                  <a:pt x="1424812" y="1253794"/>
                </a:lnTo>
                <a:lnTo>
                  <a:pt x="375640" y="246962"/>
                </a:lnTo>
                <a:close/>
              </a:path>
              <a:path w="1424812" h="1377275">
                <a:moveTo>
                  <a:pt x="484436" y="0"/>
                </a:moveTo>
                <a:lnTo>
                  <a:pt x="0" y="9498"/>
                </a:lnTo>
                <a:lnTo>
                  <a:pt x="9498" y="493924"/>
                </a:lnTo>
                <a:lnTo>
                  <a:pt x="132982" y="493924"/>
                </a:lnTo>
                <a:lnTo>
                  <a:pt x="123483" y="246962"/>
                </a:lnTo>
                <a:lnTo>
                  <a:pt x="375640" y="246962"/>
                </a:lnTo>
                <a:lnTo>
                  <a:pt x="246967" y="123481"/>
                </a:lnTo>
                <a:lnTo>
                  <a:pt x="484436" y="123481"/>
                </a:lnTo>
                <a:lnTo>
                  <a:pt x="484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0617" y="4668174"/>
            <a:ext cx="9498" cy="246962"/>
          </a:xfrm>
          <a:custGeom>
            <a:avLst/>
            <a:gdLst/>
            <a:ahLst/>
            <a:cxnLst/>
            <a:rect l="l" t="t" r="r" b="b"/>
            <a:pathLst>
              <a:path w="9498" h="246962">
                <a:moveTo>
                  <a:pt x="0" y="0"/>
                </a:moveTo>
                <a:lnTo>
                  <a:pt x="9498" y="484425"/>
                </a:lnTo>
                <a:lnTo>
                  <a:pt x="132982" y="484425"/>
                </a:lnTo>
              </a:path>
              <a:path w="9498" h="246962">
                <a:moveTo>
                  <a:pt x="132982" y="484425"/>
                </a:moveTo>
                <a:lnTo>
                  <a:pt x="132982" y="484425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0039" y="4915136"/>
            <a:ext cx="927920" cy="650485"/>
          </a:xfrm>
          <a:custGeom>
            <a:avLst/>
            <a:gdLst/>
            <a:ahLst/>
            <a:cxnLst/>
            <a:rect l="l" t="t" r="r" b="b"/>
            <a:pathLst>
              <a:path w="927920" h="650485">
                <a:moveTo>
                  <a:pt x="0" y="0"/>
                </a:moveTo>
                <a:lnTo>
                  <a:pt x="927920" y="883351"/>
                </a:lnTo>
              </a:path>
              <a:path w="927920" h="650485">
                <a:moveTo>
                  <a:pt x="927920" y="883351"/>
                </a:moveTo>
                <a:lnTo>
                  <a:pt x="927920" y="883351"/>
                </a:lnTo>
              </a:path>
              <a:path w="927920" h="650485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7133" y="44307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30617" y="4668175"/>
            <a:ext cx="259422" cy="246961"/>
          </a:xfrm>
          <a:custGeom>
            <a:avLst/>
            <a:gdLst/>
            <a:ahLst/>
            <a:cxnLst/>
            <a:rect l="l" t="t" r="r" b="b"/>
            <a:pathLst>
              <a:path w="259422" h="246961">
                <a:moveTo>
                  <a:pt x="0" y="0"/>
                </a:moveTo>
                <a:lnTo>
                  <a:pt x="259422" y="24696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88136" y="4402215"/>
            <a:ext cx="1424812" cy="1377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88136" y="4402215"/>
            <a:ext cx="1424812" cy="1377275"/>
          </a:xfrm>
          <a:custGeom>
            <a:avLst/>
            <a:gdLst/>
            <a:ahLst/>
            <a:cxnLst/>
            <a:rect l="l" t="t" r="r" b="b"/>
            <a:pathLst>
              <a:path w="1424812" h="1377275">
                <a:moveTo>
                  <a:pt x="0" y="9498"/>
                </a:moveTo>
                <a:lnTo>
                  <a:pt x="9498" y="493924"/>
                </a:lnTo>
                <a:lnTo>
                  <a:pt x="132982" y="493924"/>
                </a:lnTo>
                <a:lnTo>
                  <a:pt x="123483" y="246962"/>
                </a:lnTo>
                <a:lnTo>
                  <a:pt x="1310827" y="1377275"/>
                </a:lnTo>
                <a:lnTo>
                  <a:pt x="1424812" y="1263293"/>
                </a:lnTo>
                <a:lnTo>
                  <a:pt x="246967" y="123481"/>
                </a:lnTo>
                <a:lnTo>
                  <a:pt x="484436" y="123481"/>
                </a:lnTo>
                <a:lnTo>
                  <a:pt x="484436" y="0"/>
                </a:lnTo>
                <a:lnTo>
                  <a:pt x="0" y="949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5011" y="2673222"/>
            <a:ext cx="2823845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011" y="4410836"/>
            <a:ext cx="4156075" cy="895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m</a:t>
            </a:r>
            <a:r>
              <a:rPr sz="1900" spc="-15" dirty="0" smtClean="0">
                <a:latin typeface="Consolas"/>
                <a:cs typeface="Consolas"/>
              </a:rPr>
              <a:t>a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n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or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0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3;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+</a:t>
            </a:r>
            <a:r>
              <a:rPr sz="1900" spc="-5" dirty="0" smtClean="0">
                <a:latin typeface="Consolas"/>
                <a:cs typeface="Consolas"/>
              </a:rPr>
              <a:t>+</a:t>
            </a:r>
            <a:r>
              <a:rPr sz="1900" spc="-15" dirty="0" smtClean="0">
                <a:latin typeface="Consolas"/>
                <a:cs typeface="Consolas"/>
              </a:rPr>
              <a:t>i)</a:t>
            </a:r>
            <a:r>
              <a:rPr sz="1900" spc="2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76600" y="5181600"/>
            <a:ext cx="1788922" cy="447547"/>
          </a:xfrm>
          <a:custGeom>
            <a:avLst/>
            <a:gdLst/>
            <a:ahLst/>
            <a:cxnLst/>
            <a:rect l="l" t="t" r="r" b="b"/>
            <a:pathLst>
              <a:path w="1788922" h="447548">
                <a:moveTo>
                  <a:pt x="223774" y="0"/>
                </a:moveTo>
                <a:lnTo>
                  <a:pt x="0" y="223774"/>
                </a:lnTo>
                <a:lnTo>
                  <a:pt x="223774" y="447547"/>
                </a:lnTo>
                <a:lnTo>
                  <a:pt x="223774" y="335661"/>
                </a:lnTo>
                <a:lnTo>
                  <a:pt x="1788922" y="335661"/>
                </a:lnTo>
                <a:lnTo>
                  <a:pt x="1788922" y="111887"/>
                </a:lnTo>
                <a:lnTo>
                  <a:pt x="223774" y="111887"/>
                </a:lnTo>
                <a:lnTo>
                  <a:pt x="22377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76600" y="5181600"/>
            <a:ext cx="1788922" cy="447547"/>
          </a:xfrm>
          <a:custGeom>
            <a:avLst/>
            <a:gdLst/>
            <a:ahLst/>
            <a:cxnLst/>
            <a:rect l="l" t="t" r="r" b="b"/>
            <a:pathLst>
              <a:path w="1788922" h="447548">
                <a:moveTo>
                  <a:pt x="0" y="223774"/>
                </a:moveTo>
                <a:lnTo>
                  <a:pt x="223774" y="0"/>
                </a:lnTo>
                <a:lnTo>
                  <a:pt x="223774" y="111887"/>
                </a:lnTo>
                <a:lnTo>
                  <a:pt x="1788922" y="111887"/>
                </a:lnTo>
                <a:lnTo>
                  <a:pt x="1788922" y="335661"/>
                </a:lnTo>
                <a:lnTo>
                  <a:pt x="223774" y="335661"/>
                </a:lnTo>
                <a:lnTo>
                  <a:pt x="223774" y="447547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9740" y="199516"/>
            <a:ext cx="7508875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 smtClean="0">
                <a:latin typeface="Calibri"/>
                <a:cs typeface="Calibri"/>
              </a:rPr>
              <a:t>If </a:t>
            </a:r>
            <a:r>
              <a:rPr sz="3200" spc="-40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 d</a:t>
            </a:r>
            <a:r>
              <a:rPr sz="3200" spc="5" dirty="0" smtClean="0">
                <a:latin typeface="Calibri"/>
                <a:cs typeface="Calibri"/>
              </a:rPr>
              <a:t>o</a:t>
            </a:r>
            <a:r>
              <a:rPr sz="3200" spc="0" dirty="0" smtClean="0">
                <a:latin typeface="Calibri"/>
                <a:cs typeface="Calibri"/>
              </a:rPr>
              <a:t>n’t use d</a:t>
            </a:r>
            <a:r>
              <a:rPr sz="3200" spc="10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memory usi</a:t>
            </a:r>
            <a:r>
              <a:rPr sz="3200" spc="-1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b="1" dirty="0" smtClean="0">
                <a:latin typeface="Calibri"/>
                <a:cs typeface="Calibri"/>
              </a:rPr>
              <a:t>del</a:t>
            </a:r>
            <a:r>
              <a:rPr sz="3200" b="1" spc="-35" dirty="0" smtClean="0">
                <a:latin typeface="Calibri"/>
                <a:cs typeface="Calibri"/>
              </a:rPr>
              <a:t>et</a:t>
            </a:r>
            <a:r>
              <a:rPr sz="3200" b="1" spc="-5" dirty="0" smtClean="0">
                <a:latin typeface="Calibri"/>
                <a:cs typeface="Calibri"/>
              </a:rPr>
              <a:t>e</a:t>
            </a:r>
            <a:r>
              <a:rPr sz="3200" spc="-10" dirty="0" smtClean="0">
                <a:latin typeface="Calibri"/>
                <a:cs typeface="Calibri"/>
              </a:rPr>
              <a:t>, </a:t>
            </a:r>
            <a:r>
              <a:rPr sz="3200" spc="-3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our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app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will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35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40" dirty="0" smtClean="0">
                <a:latin typeface="Calibri"/>
                <a:cs typeface="Calibri"/>
              </a:rPr>
              <a:t>s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 me</a:t>
            </a:r>
            <a:r>
              <a:rPr sz="3200" spc="-15" dirty="0" smtClean="0">
                <a:latin typeface="Calibri"/>
                <a:cs typeface="Calibri"/>
              </a:rPr>
              <a:t>m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9697" y="5185536"/>
            <a:ext cx="248920" cy="3670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00" spc="-22" baseline="-16975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57065" y="5254116"/>
            <a:ext cx="81661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6887" y="5279897"/>
            <a:ext cx="2559050" cy="605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p</a:t>
            </a:r>
            <a:r>
              <a:rPr sz="1900" spc="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g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Pt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o</a:t>
            </a:r>
            <a:r>
              <a:rPr sz="1900" spc="-15" dirty="0" smtClean="0">
                <a:latin typeface="Consolas"/>
                <a:cs typeface="Consolas"/>
              </a:rPr>
              <a:t>F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v</a:t>
            </a:r>
            <a:r>
              <a:rPr sz="1900" spc="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(</a:t>
            </a:r>
            <a:r>
              <a:rPr sz="1900" spc="-5" dirty="0" smtClean="0">
                <a:latin typeface="Consolas"/>
                <a:cs typeface="Consolas"/>
              </a:rPr>
              <a:t>)</a:t>
            </a:r>
            <a:r>
              <a:rPr sz="1900" spc="-15" dirty="0" smtClean="0">
                <a:latin typeface="Consolas"/>
                <a:cs typeface="Consolas"/>
              </a:rPr>
              <a:t>; </a:t>
            </a:r>
            <a:r>
              <a:rPr sz="1900" spc="-5" dirty="0" smtClean="0">
                <a:latin typeface="Consolas"/>
                <a:cs typeface="Consolas"/>
              </a:rPr>
              <a:t>c</a:t>
            </a:r>
            <a:r>
              <a:rPr sz="1900" spc="-15" dirty="0" smtClean="0">
                <a:latin typeface="Consolas"/>
                <a:cs typeface="Consolas"/>
              </a:rPr>
              <a:t>o</a:t>
            </a:r>
            <a:r>
              <a:rPr sz="1900" spc="-5" dirty="0" smtClean="0">
                <a:latin typeface="Consolas"/>
                <a:cs typeface="Consolas"/>
              </a:rPr>
              <a:t>u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*p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&lt;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n</a:t>
            </a:r>
            <a:r>
              <a:rPr sz="1900" spc="-15" dirty="0" smtClean="0">
                <a:latin typeface="Consolas"/>
                <a:cs typeface="Consolas"/>
              </a:rPr>
              <a:t>d</a:t>
            </a:r>
            <a:r>
              <a:rPr sz="1900" spc="0" dirty="0" smtClean="0">
                <a:latin typeface="Consolas"/>
                <a:cs typeface="Consolas"/>
              </a:rPr>
              <a:t>l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0187" y="5858967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87749" y="5964815"/>
            <a:ext cx="73660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latin typeface="Calibri"/>
                <a:cs typeface="Calibri"/>
              </a:rPr>
              <a:t>int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*</a:t>
            </a:r>
            <a:r>
              <a:rPr sz="2400" spc="-15" dirty="0" smtClean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011" y="6148832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51193" y="4696670"/>
            <a:ext cx="3647518" cy="18997"/>
          </a:xfrm>
          <a:custGeom>
            <a:avLst/>
            <a:gdLst/>
            <a:ahLst/>
            <a:cxnLst/>
            <a:rect l="l" t="t" r="r" b="b"/>
            <a:pathLst>
              <a:path w="3647518" h="18997">
                <a:moveTo>
                  <a:pt x="0" y="18997"/>
                </a:moveTo>
                <a:lnTo>
                  <a:pt x="3647518" y="18997"/>
                </a:lnTo>
                <a:lnTo>
                  <a:pt x="3647518" y="0"/>
                </a:lnTo>
                <a:lnTo>
                  <a:pt x="0" y="0"/>
                </a:lnTo>
                <a:lnTo>
                  <a:pt x="0" y="1899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2196" y="3442863"/>
            <a:ext cx="3647518" cy="1253807"/>
          </a:xfrm>
          <a:custGeom>
            <a:avLst/>
            <a:gdLst/>
            <a:ahLst/>
            <a:cxnLst/>
            <a:rect l="l" t="t" r="r" b="b"/>
            <a:pathLst>
              <a:path w="3647518" h="1253807">
                <a:moveTo>
                  <a:pt x="0" y="1253807"/>
                </a:moveTo>
                <a:lnTo>
                  <a:pt x="3647518" y="1253807"/>
                </a:lnTo>
                <a:lnTo>
                  <a:pt x="3647518" y="0"/>
                </a:lnTo>
                <a:lnTo>
                  <a:pt x="0" y="0"/>
                </a:lnTo>
                <a:lnTo>
                  <a:pt x="0" y="1253807"/>
                </a:lnTo>
                <a:close/>
              </a:path>
            </a:pathLst>
          </a:custGeom>
          <a:ln w="317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2196" y="3043924"/>
            <a:ext cx="1082857" cy="398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32196" y="3043924"/>
            <a:ext cx="1082857" cy="398938"/>
          </a:xfrm>
          <a:custGeom>
            <a:avLst/>
            <a:gdLst/>
            <a:ahLst/>
            <a:cxnLst/>
            <a:rect l="l" t="t" r="r" b="b"/>
            <a:pathLst>
              <a:path w="1082857" h="398938">
                <a:moveTo>
                  <a:pt x="0" y="398938"/>
                </a:moveTo>
                <a:lnTo>
                  <a:pt x="1082857" y="398938"/>
                </a:lnTo>
                <a:lnTo>
                  <a:pt x="1082857" y="0"/>
                </a:lnTo>
                <a:lnTo>
                  <a:pt x="0" y="0"/>
                </a:lnTo>
                <a:lnTo>
                  <a:pt x="0" y="398938"/>
                </a:lnTo>
                <a:close/>
              </a:path>
            </a:pathLst>
          </a:custGeom>
          <a:ln w="94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2196" y="3243393"/>
            <a:ext cx="1082857" cy="199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5485" y="3100984"/>
            <a:ext cx="8864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70" dirty="0" smtClean="0">
                <a:latin typeface="Calibri"/>
                <a:cs typeface="Calibri"/>
              </a:rPr>
              <a:t>The</a:t>
            </a:r>
            <a:r>
              <a:rPr sz="1600" spc="35" dirty="0" smtClean="0">
                <a:latin typeface="Calibri"/>
                <a:cs typeface="Calibri"/>
              </a:rPr>
              <a:t> </a:t>
            </a:r>
            <a:r>
              <a:rPr sz="1600" spc="75" dirty="0" smtClean="0">
                <a:latin typeface="Calibri"/>
                <a:cs typeface="Calibri"/>
              </a:rPr>
              <a:t>Heap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1043" y="5741499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046" y="5722502"/>
            <a:ext cx="1367819" cy="911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046" y="5722502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4419" y="3746056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341954" y="0"/>
                </a:moveTo>
                <a:lnTo>
                  <a:pt x="286487" y="4476"/>
                </a:lnTo>
                <a:lnTo>
                  <a:pt x="233869" y="17434"/>
                </a:lnTo>
                <a:lnTo>
                  <a:pt x="184805" y="38171"/>
                </a:lnTo>
                <a:lnTo>
                  <a:pt x="139999" y="65982"/>
                </a:lnTo>
                <a:lnTo>
                  <a:pt x="100154" y="100162"/>
                </a:lnTo>
                <a:lnTo>
                  <a:pt x="65976" y="140006"/>
                </a:lnTo>
                <a:lnTo>
                  <a:pt x="38167" y="184812"/>
                </a:lnTo>
                <a:lnTo>
                  <a:pt x="17432" y="233873"/>
                </a:lnTo>
                <a:lnTo>
                  <a:pt x="4475" y="286486"/>
                </a:lnTo>
                <a:lnTo>
                  <a:pt x="0" y="341947"/>
                </a:lnTo>
                <a:lnTo>
                  <a:pt x="1133" y="369989"/>
                </a:lnTo>
                <a:lnTo>
                  <a:pt x="9937" y="424114"/>
                </a:lnTo>
                <a:lnTo>
                  <a:pt x="26871" y="475039"/>
                </a:lnTo>
                <a:lnTo>
                  <a:pt x="51231" y="522061"/>
                </a:lnTo>
                <a:lnTo>
                  <a:pt x="82313" y="564474"/>
                </a:lnTo>
                <a:lnTo>
                  <a:pt x="119412" y="601574"/>
                </a:lnTo>
                <a:lnTo>
                  <a:pt x="161825" y="632658"/>
                </a:lnTo>
                <a:lnTo>
                  <a:pt x="208848" y="657019"/>
                </a:lnTo>
                <a:lnTo>
                  <a:pt x="259777" y="673955"/>
                </a:lnTo>
                <a:lnTo>
                  <a:pt x="313908" y="682761"/>
                </a:lnTo>
                <a:lnTo>
                  <a:pt x="341954" y="683894"/>
                </a:lnTo>
                <a:lnTo>
                  <a:pt x="370001" y="682761"/>
                </a:lnTo>
                <a:lnTo>
                  <a:pt x="424131" y="673955"/>
                </a:lnTo>
                <a:lnTo>
                  <a:pt x="475060" y="657019"/>
                </a:lnTo>
                <a:lnTo>
                  <a:pt x="522083" y="632658"/>
                </a:lnTo>
                <a:lnTo>
                  <a:pt x="564497" y="601574"/>
                </a:lnTo>
                <a:lnTo>
                  <a:pt x="601596" y="564474"/>
                </a:lnTo>
                <a:lnTo>
                  <a:pt x="632678" y="522061"/>
                </a:lnTo>
                <a:lnTo>
                  <a:pt x="657037" y="475039"/>
                </a:lnTo>
                <a:lnTo>
                  <a:pt x="673971" y="424114"/>
                </a:lnTo>
                <a:lnTo>
                  <a:pt x="682776" y="369989"/>
                </a:lnTo>
                <a:lnTo>
                  <a:pt x="683909" y="341947"/>
                </a:lnTo>
                <a:lnTo>
                  <a:pt x="682776" y="313905"/>
                </a:lnTo>
                <a:lnTo>
                  <a:pt x="673971" y="259780"/>
                </a:lnTo>
                <a:lnTo>
                  <a:pt x="657037" y="208855"/>
                </a:lnTo>
                <a:lnTo>
                  <a:pt x="632678" y="161833"/>
                </a:lnTo>
                <a:lnTo>
                  <a:pt x="601596" y="119420"/>
                </a:lnTo>
                <a:lnTo>
                  <a:pt x="564497" y="82319"/>
                </a:lnTo>
                <a:lnTo>
                  <a:pt x="522083" y="51236"/>
                </a:lnTo>
                <a:lnTo>
                  <a:pt x="475060" y="26874"/>
                </a:lnTo>
                <a:lnTo>
                  <a:pt x="424131" y="9939"/>
                </a:lnTo>
                <a:lnTo>
                  <a:pt x="370001" y="1133"/>
                </a:lnTo>
                <a:lnTo>
                  <a:pt x="3419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4419" y="3755995"/>
            <a:ext cx="259777" cy="332008"/>
          </a:xfrm>
          <a:custGeom>
            <a:avLst/>
            <a:gdLst/>
            <a:ahLst/>
            <a:cxnLst/>
            <a:rect l="l" t="t" r="r" b="b"/>
            <a:pathLst>
              <a:path w="259777" h="332008">
                <a:moveTo>
                  <a:pt x="0" y="332008"/>
                </a:moveTo>
                <a:lnTo>
                  <a:pt x="4475" y="276547"/>
                </a:lnTo>
                <a:lnTo>
                  <a:pt x="17432" y="223934"/>
                </a:lnTo>
                <a:lnTo>
                  <a:pt x="38167" y="174873"/>
                </a:lnTo>
                <a:lnTo>
                  <a:pt x="65976" y="130067"/>
                </a:lnTo>
                <a:lnTo>
                  <a:pt x="100154" y="90222"/>
                </a:lnTo>
                <a:lnTo>
                  <a:pt x="139999" y="56043"/>
                </a:lnTo>
                <a:lnTo>
                  <a:pt x="184805" y="28232"/>
                </a:lnTo>
                <a:lnTo>
                  <a:pt x="233869" y="7495"/>
                </a:lnTo>
                <a:lnTo>
                  <a:pt x="25977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6374" y="4420012"/>
            <a:ext cx="82176" cy="9939"/>
          </a:xfrm>
          <a:custGeom>
            <a:avLst/>
            <a:gdLst/>
            <a:ahLst/>
            <a:cxnLst/>
            <a:rect l="l" t="t" r="r" b="b"/>
            <a:pathLst>
              <a:path w="82176" h="9939">
                <a:moveTo>
                  <a:pt x="82176" y="0"/>
                </a:moveTo>
                <a:lnTo>
                  <a:pt x="55467" y="5463"/>
                </a:lnTo>
                <a:lnTo>
                  <a:pt x="28045" y="8805"/>
                </a:lnTo>
                <a:lnTo>
                  <a:pt x="0" y="993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6181" y="3727819"/>
            <a:ext cx="683909" cy="6838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6181" y="3727819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0" y="341947"/>
                </a:moveTo>
                <a:lnTo>
                  <a:pt x="4475" y="286486"/>
                </a:lnTo>
                <a:lnTo>
                  <a:pt x="17432" y="233873"/>
                </a:lnTo>
                <a:lnTo>
                  <a:pt x="38167" y="184812"/>
                </a:lnTo>
                <a:lnTo>
                  <a:pt x="65976" y="140006"/>
                </a:lnTo>
                <a:lnTo>
                  <a:pt x="100154" y="100162"/>
                </a:lnTo>
                <a:lnTo>
                  <a:pt x="139999" y="65982"/>
                </a:lnTo>
                <a:lnTo>
                  <a:pt x="184805" y="38171"/>
                </a:lnTo>
                <a:lnTo>
                  <a:pt x="233869" y="17434"/>
                </a:lnTo>
                <a:lnTo>
                  <a:pt x="286487" y="4476"/>
                </a:lnTo>
                <a:lnTo>
                  <a:pt x="341954" y="0"/>
                </a:lnTo>
                <a:lnTo>
                  <a:pt x="370001" y="1133"/>
                </a:lnTo>
                <a:lnTo>
                  <a:pt x="424131" y="9939"/>
                </a:lnTo>
                <a:lnTo>
                  <a:pt x="475060" y="26874"/>
                </a:lnTo>
                <a:lnTo>
                  <a:pt x="522083" y="51236"/>
                </a:lnTo>
                <a:lnTo>
                  <a:pt x="564497" y="82319"/>
                </a:lnTo>
                <a:lnTo>
                  <a:pt x="601596" y="119420"/>
                </a:lnTo>
                <a:lnTo>
                  <a:pt x="632678" y="161833"/>
                </a:lnTo>
                <a:lnTo>
                  <a:pt x="657037" y="208855"/>
                </a:lnTo>
                <a:lnTo>
                  <a:pt x="673971" y="259780"/>
                </a:lnTo>
                <a:lnTo>
                  <a:pt x="682776" y="313905"/>
                </a:lnTo>
                <a:lnTo>
                  <a:pt x="683909" y="341947"/>
                </a:lnTo>
                <a:lnTo>
                  <a:pt x="682776" y="369989"/>
                </a:lnTo>
                <a:lnTo>
                  <a:pt x="679434" y="397407"/>
                </a:lnTo>
                <a:lnTo>
                  <a:pt x="666477" y="450021"/>
                </a:lnTo>
                <a:lnTo>
                  <a:pt x="645742" y="499082"/>
                </a:lnTo>
                <a:lnTo>
                  <a:pt x="617933" y="543887"/>
                </a:lnTo>
                <a:lnTo>
                  <a:pt x="583754" y="583732"/>
                </a:lnTo>
                <a:lnTo>
                  <a:pt x="543910" y="617912"/>
                </a:lnTo>
                <a:lnTo>
                  <a:pt x="499104" y="645723"/>
                </a:lnTo>
                <a:lnTo>
                  <a:pt x="450040" y="666460"/>
                </a:lnTo>
                <a:lnTo>
                  <a:pt x="397422" y="679418"/>
                </a:lnTo>
                <a:lnTo>
                  <a:pt x="341954" y="683894"/>
                </a:lnTo>
                <a:lnTo>
                  <a:pt x="313908" y="682761"/>
                </a:lnTo>
                <a:lnTo>
                  <a:pt x="259777" y="673955"/>
                </a:lnTo>
                <a:lnTo>
                  <a:pt x="208848" y="657019"/>
                </a:lnTo>
                <a:lnTo>
                  <a:pt x="161825" y="632658"/>
                </a:lnTo>
                <a:lnTo>
                  <a:pt x="119412" y="601574"/>
                </a:lnTo>
                <a:lnTo>
                  <a:pt x="82313" y="564474"/>
                </a:lnTo>
                <a:lnTo>
                  <a:pt x="51231" y="522061"/>
                </a:lnTo>
                <a:lnTo>
                  <a:pt x="26871" y="475039"/>
                </a:lnTo>
                <a:lnTo>
                  <a:pt x="9937" y="424114"/>
                </a:lnTo>
                <a:lnTo>
                  <a:pt x="1133" y="369989"/>
                </a:lnTo>
                <a:lnTo>
                  <a:pt x="0" y="34194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98407" y="3856152"/>
            <a:ext cx="17970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86030" y="4430711"/>
            <a:ext cx="674411" cy="1329782"/>
          </a:xfrm>
          <a:custGeom>
            <a:avLst/>
            <a:gdLst/>
            <a:ahLst/>
            <a:cxnLst/>
            <a:rect l="l" t="t" r="r" b="b"/>
            <a:pathLst>
              <a:path w="674411" h="1329782">
                <a:moveTo>
                  <a:pt x="399625" y="265959"/>
                </a:moveTo>
                <a:lnTo>
                  <a:pt x="227969" y="265959"/>
                </a:lnTo>
                <a:lnTo>
                  <a:pt x="503433" y="1329782"/>
                </a:lnTo>
                <a:lnTo>
                  <a:pt x="674411" y="1291788"/>
                </a:lnTo>
                <a:lnTo>
                  <a:pt x="399625" y="265959"/>
                </a:lnTo>
                <a:close/>
              </a:path>
              <a:path w="674411" h="1329782">
                <a:moveTo>
                  <a:pt x="246967" y="0"/>
                </a:moveTo>
                <a:lnTo>
                  <a:pt x="0" y="417935"/>
                </a:lnTo>
                <a:lnTo>
                  <a:pt x="104486" y="474926"/>
                </a:lnTo>
                <a:lnTo>
                  <a:pt x="227969" y="265959"/>
                </a:lnTo>
                <a:lnTo>
                  <a:pt x="399625" y="265959"/>
                </a:lnTo>
                <a:lnTo>
                  <a:pt x="389448" y="227964"/>
                </a:lnTo>
                <a:lnTo>
                  <a:pt x="632762" y="227964"/>
                </a:lnTo>
                <a:lnTo>
                  <a:pt x="246967" y="0"/>
                </a:lnTo>
                <a:close/>
              </a:path>
              <a:path w="674411" h="1329782">
                <a:moveTo>
                  <a:pt x="632762" y="227964"/>
                </a:moveTo>
                <a:lnTo>
                  <a:pt x="389448" y="227964"/>
                </a:lnTo>
                <a:lnTo>
                  <a:pt x="598421" y="351445"/>
                </a:lnTo>
                <a:lnTo>
                  <a:pt x="664912" y="246962"/>
                </a:lnTo>
                <a:lnTo>
                  <a:pt x="632762" y="22796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90517" y="4696670"/>
            <a:ext cx="142481" cy="208967"/>
          </a:xfrm>
          <a:custGeom>
            <a:avLst/>
            <a:gdLst/>
            <a:ahLst/>
            <a:cxnLst/>
            <a:rect l="l" t="t" r="r" b="b"/>
            <a:pathLst>
              <a:path w="142481" h="208967">
                <a:moveTo>
                  <a:pt x="246967" y="0"/>
                </a:moveTo>
                <a:lnTo>
                  <a:pt x="0" y="417935"/>
                </a:lnTo>
                <a:lnTo>
                  <a:pt x="104486" y="474926"/>
                </a:lnTo>
              </a:path>
              <a:path w="142481" h="208967">
                <a:moveTo>
                  <a:pt x="104486" y="474926"/>
                </a:moveTo>
                <a:lnTo>
                  <a:pt x="104486" y="47492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8110" y="4905638"/>
            <a:ext cx="221354" cy="178567"/>
          </a:xfrm>
          <a:custGeom>
            <a:avLst/>
            <a:gdLst/>
            <a:ahLst/>
            <a:cxnLst/>
            <a:rect l="l" t="t" r="r" b="b"/>
            <a:pathLst>
              <a:path w="221354" h="178567">
                <a:moveTo>
                  <a:pt x="0" y="0"/>
                </a:moveTo>
                <a:lnTo>
                  <a:pt x="221354" y="854855"/>
                </a:lnTo>
              </a:path>
              <a:path w="221354" h="178567">
                <a:moveTo>
                  <a:pt x="221354" y="854855"/>
                </a:moveTo>
                <a:lnTo>
                  <a:pt x="221354" y="854855"/>
                </a:lnTo>
              </a:path>
              <a:path w="221354" h="178567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4001" y="4696670"/>
            <a:ext cx="54109" cy="208967"/>
          </a:xfrm>
          <a:custGeom>
            <a:avLst/>
            <a:gdLst/>
            <a:ahLst/>
            <a:cxnLst/>
            <a:rect l="l" t="t" r="r" b="b"/>
            <a:pathLst>
              <a:path w="54109" h="208967">
                <a:moveTo>
                  <a:pt x="0" y="0"/>
                </a:moveTo>
                <a:lnTo>
                  <a:pt x="54109" y="208967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67033" y="4411714"/>
            <a:ext cx="674411" cy="13297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67033" y="4411714"/>
            <a:ext cx="674411" cy="1329782"/>
          </a:xfrm>
          <a:custGeom>
            <a:avLst/>
            <a:gdLst/>
            <a:ahLst/>
            <a:cxnLst/>
            <a:rect l="l" t="t" r="r" b="b"/>
            <a:pathLst>
              <a:path w="674411" h="1329782">
                <a:moveTo>
                  <a:pt x="246967" y="0"/>
                </a:moveTo>
                <a:lnTo>
                  <a:pt x="0" y="417935"/>
                </a:lnTo>
                <a:lnTo>
                  <a:pt x="104486" y="474926"/>
                </a:lnTo>
                <a:lnTo>
                  <a:pt x="227969" y="265959"/>
                </a:lnTo>
                <a:lnTo>
                  <a:pt x="503433" y="1329782"/>
                </a:lnTo>
                <a:lnTo>
                  <a:pt x="674411" y="1291788"/>
                </a:lnTo>
                <a:lnTo>
                  <a:pt x="398947" y="227964"/>
                </a:lnTo>
                <a:lnTo>
                  <a:pt x="598421" y="351445"/>
                </a:lnTo>
                <a:lnTo>
                  <a:pt x="664912" y="246962"/>
                </a:lnTo>
                <a:lnTo>
                  <a:pt x="246967" y="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90283" y="3746056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341954" y="0"/>
                </a:moveTo>
                <a:lnTo>
                  <a:pt x="286493" y="4476"/>
                </a:lnTo>
                <a:lnTo>
                  <a:pt x="233878" y="17434"/>
                </a:lnTo>
                <a:lnTo>
                  <a:pt x="184816" y="38171"/>
                </a:lnTo>
                <a:lnTo>
                  <a:pt x="140010" y="65982"/>
                </a:lnTo>
                <a:lnTo>
                  <a:pt x="100164" y="100162"/>
                </a:lnTo>
                <a:lnTo>
                  <a:pt x="65983" y="140006"/>
                </a:lnTo>
                <a:lnTo>
                  <a:pt x="38172" y="184812"/>
                </a:lnTo>
                <a:lnTo>
                  <a:pt x="17435" y="233873"/>
                </a:lnTo>
                <a:lnTo>
                  <a:pt x="4476" y="286486"/>
                </a:lnTo>
                <a:lnTo>
                  <a:pt x="0" y="341947"/>
                </a:lnTo>
                <a:lnTo>
                  <a:pt x="1133" y="369989"/>
                </a:lnTo>
                <a:lnTo>
                  <a:pt x="9939" y="424114"/>
                </a:lnTo>
                <a:lnTo>
                  <a:pt x="26875" y="475039"/>
                </a:lnTo>
                <a:lnTo>
                  <a:pt x="51237" y="522061"/>
                </a:lnTo>
                <a:lnTo>
                  <a:pt x="82321" y="564474"/>
                </a:lnTo>
                <a:lnTo>
                  <a:pt x="119423" y="601574"/>
                </a:lnTo>
                <a:lnTo>
                  <a:pt x="161837" y="632658"/>
                </a:lnTo>
                <a:lnTo>
                  <a:pt x="208859" y="657019"/>
                </a:lnTo>
                <a:lnTo>
                  <a:pt x="259786" y="673955"/>
                </a:lnTo>
                <a:lnTo>
                  <a:pt x="313912" y="682761"/>
                </a:lnTo>
                <a:lnTo>
                  <a:pt x="341954" y="683894"/>
                </a:lnTo>
                <a:lnTo>
                  <a:pt x="369997" y="682761"/>
                </a:lnTo>
                <a:lnTo>
                  <a:pt x="424123" y="673955"/>
                </a:lnTo>
                <a:lnTo>
                  <a:pt x="475050" y="657019"/>
                </a:lnTo>
                <a:lnTo>
                  <a:pt x="522072" y="632658"/>
                </a:lnTo>
                <a:lnTo>
                  <a:pt x="564486" y="601574"/>
                </a:lnTo>
                <a:lnTo>
                  <a:pt x="601587" y="564474"/>
                </a:lnTo>
                <a:lnTo>
                  <a:pt x="632671" y="522061"/>
                </a:lnTo>
                <a:lnTo>
                  <a:pt x="657034" y="475039"/>
                </a:lnTo>
                <a:lnTo>
                  <a:pt x="673970" y="424114"/>
                </a:lnTo>
                <a:lnTo>
                  <a:pt x="682776" y="369989"/>
                </a:lnTo>
                <a:lnTo>
                  <a:pt x="683909" y="341947"/>
                </a:lnTo>
                <a:lnTo>
                  <a:pt x="682776" y="313905"/>
                </a:lnTo>
                <a:lnTo>
                  <a:pt x="673970" y="259780"/>
                </a:lnTo>
                <a:lnTo>
                  <a:pt x="657034" y="208855"/>
                </a:lnTo>
                <a:lnTo>
                  <a:pt x="632671" y="161833"/>
                </a:lnTo>
                <a:lnTo>
                  <a:pt x="601587" y="119420"/>
                </a:lnTo>
                <a:lnTo>
                  <a:pt x="564486" y="82319"/>
                </a:lnTo>
                <a:lnTo>
                  <a:pt x="522072" y="51236"/>
                </a:lnTo>
                <a:lnTo>
                  <a:pt x="475050" y="26874"/>
                </a:lnTo>
                <a:lnTo>
                  <a:pt x="424123" y="9939"/>
                </a:lnTo>
                <a:lnTo>
                  <a:pt x="369997" y="1133"/>
                </a:lnTo>
                <a:lnTo>
                  <a:pt x="3419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90283" y="3755995"/>
            <a:ext cx="259786" cy="332008"/>
          </a:xfrm>
          <a:custGeom>
            <a:avLst/>
            <a:gdLst/>
            <a:ahLst/>
            <a:cxnLst/>
            <a:rect l="l" t="t" r="r" b="b"/>
            <a:pathLst>
              <a:path w="259786" h="332008">
                <a:moveTo>
                  <a:pt x="0" y="332008"/>
                </a:moveTo>
                <a:lnTo>
                  <a:pt x="4476" y="276547"/>
                </a:lnTo>
                <a:lnTo>
                  <a:pt x="17435" y="223934"/>
                </a:lnTo>
                <a:lnTo>
                  <a:pt x="38172" y="174873"/>
                </a:lnTo>
                <a:lnTo>
                  <a:pt x="65983" y="130067"/>
                </a:lnTo>
                <a:lnTo>
                  <a:pt x="100164" y="90222"/>
                </a:lnTo>
                <a:lnTo>
                  <a:pt x="140010" y="56043"/>
                </a:lnTo>
                <a:lnTo>
                  <a:pt x="184816" y="28232"/>
                </a:lnTo>
                <a:lnTo>
                  <a:pt x="233878" y="7495"/>
                </a:lnTo>
                <a:lnTo>
                  <a:pt x="25978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2239" y="4425475"/>
            <a:ext cx="55461" cy="4476"/>
          </a:xfrm>
          <a:custGeom>
            <a:avLst/>
            <a:gdLst/>
            <a:ahLst/>
            <a:cxnLst/>
            <a:rect l="l" t="t" r="r" b="b"/>
            <a:pathLst>
              <a:path w="55461" h="4476">
                <a:moveTo>
                  <a:pt x="55461" y="0"/>
                </a:moveTo>
                <a:lnTo>
                  <a:pt x="28042" y="3342"/>
                </a:lnTo>
                <a:lnTo>
                  <a:pt x="0" y="447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2046" y="3727819"/>
            <a:ext cx="683909" cy="6838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72046" y="3727819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0" y="341947"/>
                </a:moveTo>
                <a:lnTo>
                  <a:pt x="4476" y="286486"/>
                </a:lnTo>
                <a:lnTo>
                  <a:pt x="17435" y="233873"/>
                </a:lnTo>
                <a:lnTo>
                  <a:pt x="38172" y="184812"/>
                </a:lnTo>
                <a:lnTo>
                  <a:pt x="65983" y="140006"/>
                </a:lnTo>
                <a:lnTo>
                  <a:pt x="100164" y="100162"/>
                </a:lnTo>
                <a:lnTo>
                  <a:pt x="140010" y="65982"/>
                </a:lnTo>
                <a:lnTo>
                  <a:pt x="184816" y="38171"/>
                </a:lnTo>
                <a:lnTo>
                  <a:pt x="233878" y="17434"/>
                </a:lnTo>
                <a:lnTo>
                  <a:pt x="286493" y="4476"/>
                </a:lnTo>
                <a:lnTo>
                  <a:pt x="341954" y="0"/>
                </a:lnTo>
                <a:lnTo>
                  <a:pt x="369997" y="1133"/>
                </a:lnTo>
                <a:lnTo>
                  <a:pt x="424123" y="9939"/>
                </a:lnTo>
                <a:lnTo>
                  <a:pt x="475050" y="26874"/>
                </a:lnTo>
                <a:lnTo>
                  <a:pt x="522072" y="51236"/>
                </a:lnTo>
                <a:lnTo>
                  <a:pt x="564486" y="82319"/>
                </a:lnTo>
                <a:lnTo>
                  <a:pt x="601587" y="119420"/>
                </a:lnTo>
                <a:lnTo>
                  <a:pt x="632671" y="161833"/>
                </a:lnTo>
                <a:lnTo>
                  <a:pt x="657034" y="208855"/>
                </a:lnTo>
                <a:lnTo>
                  <a:pt x="673970" y="259780"/>
                </a:lnTo>
                <a:lnTo>
                  <a:pt x="682776" y="313905"/>
                </a:lnTo>
                <a:lnTo>
                  <a:pt x="683909" y="341947"/>
                </a:lnTo>
                <a:lnTo>
                  <a:pt x="682776" y="369989"/>
                </a:lnTo>
                <a:lnTo>
                  <a:pt x="679433" y="397407"/>
                </a:lnTo>
                <a:lnTo>
                  <a:pt x="666474" y="450021"/>
                </a:lnTo>
                <a:lnTo>
                  <a:pt x="645737" y="499082"/>
                </a:lnTo>
                <a:lnTo>
                  <a:pt x="617926" y="543887"/>
                </a:lnTo>
                <a:lnTo>
                  <a:pt x="583745" y="583732"/>
                </a:lnTo>
                <a:lnTo>
                  <a:pt x="543899" y="617912"/>
                </a:lnTo>
                <a:lnTo>
                  <a:pt x="499093" y="645723"/>
                </a:lnTo>
                <a:lnTo>
                  <a:pt x="450030" y="666460"/>
                </a:lnTo>
                <a:lnTo>
                  <a:pt x="397416" y="679418"/>
                </a:lnTo>
                <a:lnTo>
                  <a:pt x="341954" y="683894"/>
                </a:lnTo>
                <a:lnTo>
                  <a:pt x="313912" y="682761"/>
                </a:lnTo>
                <a:lnTo>
                  <a:pt x="259786" y="673955"/>
                </a:lnTo>
                <a:lnTo>
                  <a:pt x="208859" y="657019"/>
                </a:lnTo>
                <a:lnTo>
                  <a:pt x="161837" y="632658"/>
                </a:lnTo>
                <a:lnTo>
                  <a:pt x="119423" y="601574"/>
                </a:lnTo>
                <a:lnTo>
                  <a:pt x="82321" y="564474"/>
                </a:lnTo>
                <a:lnTo>
                  <a:pt x="51237" y="522061"/>
                </a:lnTo>
                <a:lnTo>
                  <a:pt x="26875" y="475039"/>
                </a:lnTo>
                <a:lnTo>
                  <a:pt x="9939" y="424114"/>
                </a:lnTo>
                <a:lnTo>
                  <a:pt x="1133" y="369989"/>
                </a:lnTo>
                <a:lnTo>
                  <a:pt x="0" y="34194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24297" y="3856152"/>
            <a:ext cx="17970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5011" y="2673222"/>
            <a:ext cx="2823845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5011" y="4410836"/>
            <a:ext cx="4156075" cy="895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m</a:t>
            </a:r>
            <a:r>
              <a:rPr sz="1900" spc="-15" dirty="0" smtClean="0">
                <a:latin typeface="Consolas"/>
                <a:cs typeface="Consolas"/>
              </a:rPr>
              <a:t>a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n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or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0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3;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+</a:t>
            </a:r>
            <a:r>
              <a:rPr sz="1900" spc="-5" dirty="0" smtClean="0">
                <a:latin typeface="Consolas"/>
                <a:cs typeface="Consolas"/>
              </a:rPr>
              <a:t>+</a:t>
            </a:r>
            <a:r>
              <a:rPr sz="1900" spc="-15" dirty="0" smtClean="0">
                <a:latin typeface="Consolas"/>
                <a:cs typeface="Consolas"/>
              </a:rPr>
              <a:t>i)</a:t>
            </a:r>
            <a:r>
              <a:rPr sz="1900" spc="2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76600" y="5181600"/>
            <a:ext cx="1788922" cy="447547"/>
          </a:xfrm>
          <a:custGeom>
            <a:avLst/>
            <a:gdLst/>
            <a:ahLst/>
            <a:cxnLst/>
            <a:rect l="l" t="t" r="r" b="b"/>
            <a:pathLst>
              <a:path w="1788922" h="447548">
                <a:moveTo>
                  <a:pt x="223774" y="0"/>
                </a:moveTo>
                <a:lnTo>
                  <a:pt x="0" y="223774"/>
                </a:lnTo>
                <a:lnTo>
                  <a:pt x="223774" y="447547"/>
                </a:lnTo>
                <a:lnTo>
                  <a:pt x="223774" y="335661"/>
                </a:lnTo>
                <a:lnTo>
                  <a:pt x="1788922" y="335661"/>
                </a:lnTo>
                <a:lnTo>
                  <a:pt x="1788922" y="111887"/>
                </a:lnTo>
                <a:lnTo>
                  <a:pt x="223774" y="111887"/>
                </a:lnTo>
                <a:lnTo>
                  <a:pt x="22377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76600" y="5181600"/>
            <a:ext cx="1788922" cy="447547"/>
          </a:xfrm>
          <a:custGeom>
            <a:avLst/>
            <a:gdLst/>
            <a:ahLst/>
            <a:cxnLst/>
            <a:rect l="l" t="t" r="r" b="b"/>
            <a:pathLst>
              <a:path w="1788922" h="447548">
                <a:moveTo>
                  <a:pt x="0" y="223774"/>
                </a:moveTo>
                <a:lnTo>
                  <a:pt x="223774" y="0"/>
                </a:lnTo>
                <a:lnTo>
                  <a:pt x="223774" y="111887"/>
                </a:lnTo>
                <a:lnTo>
                  <a:pt x="1788922" y="111887"/>
                </a:lnTo>
                <a:lnTo>
                  <a:pt x="1788922" y="335661"/>
                </a:lnTo>
                <a:lnTo>
                  <a:pt x="223774" y="335661"/>
                </a:lnTo>
                <a:lnTo>
                  <a:pt x="223774" y="447547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59740" y="199516"/>
            <a:ext cx="7508875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 smtClean="0">
                <a:latin typeface="Calibri"/>
                <a:cs typeface="Calibri"/>
              </a:rPr>
              <a:t>If </a:t>
            </a:r>
            <a:r>
              <a:rPr sz="3200" spc="-40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 d</a:t>
            </a:r>
            <a:r>
              <a:rPr sz="3200" spc="5" dirty="0" smtClean="0">
                <a:latin typeface="Calibri"/>
                <a:cs typeface="Calibri"/>
              </a:rPr>
              <a:t>o</a:t>
            </a:r>
            <a:r>
              <a:rPr sz="3200" spc="0" dirty="0" smtClean="0">
                <a:latin typeface="Calibri"/>
                <a:cs typeface="Calibri"/>
              </a:rPr>
              <a:t>n’t use d</a:t>
            </a:r>
            <a:r>
              <a:rPr sz="3200" spc="10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memory usi</a:t>
            </a:r>
            <a:r>
              <a:rPr sz="3200" spc="-1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b="1" dirty="0" smtClean="0">
                <a:latin typeface="Calibri"/>
                <a:cs typeface="Calibri"/>
              </a:rPr>
              <a:t>del</a:t>
            </a:r>
            <a:r>
              <a:rPr sz="3200" b="1" spc="-35" dirty="0" smtClean="0">
                <a:latin typeface="Calibri"/>
                <a:cs typeface="Calibri"/>
              </a:rPr>
              <a:t>et</a:t>
            </a:r>
            <a:r>
              <a:rPr sz="3200" b="1" spc="-5" dirty="0" smtClean="0">
                <a:latin typeface="Calibri"/>
                <a:cs typeface="Calibri"/>
              </a:rPr>
              <a:t>e</a:t>
            </a:r>
            <a:r>
              <a:rPr sz="3200" spc="-10" dirty="0" smtClean="0">
                <a:latin typeface="Calibri"/>
                <a:cs typeface="Calibri"/>
              </a:rPr>
              <a:t>, </a:t>
            </a:r>
            <a:r>
              <a:rPr sz="3200" spc="-3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our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app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will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35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40" dirty="0" smtClean="0">
                <a:latin typeface="Calibri"/>
                <a:cs typeface="Calibri"/>
              </a:rPr>
              <a:t>s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 me</a:t>
            </a:r>
            <a:r>
              <a:rPr sz="3200" spc="-15" dirty="0" smtClean="0">
                <a:latin typeface="Calibri"/>
                <a:cs typeface="Calibri"/>
              </a:rPr>
              <a:t>m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55314" y="5254116"/>
            <a:ext cx="114427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7" baseline="25462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0" baseline="25462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187" baseline="2546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6887" y="5279897"/>
            <a:ext cx="2559050" cy="605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p</a:t>
            </a:r>
            <a:r>
              <a:rPr sz="1900" spc="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g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Pt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o</a:t>
            </a:r>
            <a:r>
              <a:rPr sz="1900" spc="-15" dirty="0" smtClean="0">
                <a:latin typeface="Consolas"/>
                <a:cs typeface="Consolas"/>
              </a:rPr>
              <a:t>F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v</a:t>
            </a:r>
            <a:r>
              <a:rPr sz="1900" spc="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(</a:t>
            </a:r>
            <a:r>
              <a:rPr sz="1900" spc="-5" dirty="0" smtClean="0">
                <a:latin typeface="Consolas"/>
                <a:cs typeface="Consolas"/>
              </a:rPr>
              <a:t>)</a:t>
            </a:r>
            <a:r>
              <a:rPr sz="1900" spc="-15" dirty="0" smtClean="0">
                <a:latin typeface="Consolas"/>
                <a:cs typeface="Consolas"/>
              </a:rPr>
              <a:t>; </a:t>
            </a:r>
            <a:r>
              <a:rPr sz="1900" spc="-5" dirty="0" smtClean="0">
                <a:latin typeface="Consolas"/>
                <a:cs typeface="Consolas"/>
              </a:rPr>
              <a:t>c</a:t>
            </a:r>
            <a:r>
              <a:rPr sz="1900" spc="-15" dirty="0" smtClean="0">
                <a:latin typeface="Consolas"/>
                <a:cs typeface="Consolas"/>
              </a:rPr>
              <a:t>o</a:t>
            </a:r>
            <a:r>
              <a:rPr sz="1900" spc="-5" dirty="0" smtClean="0">
                <a:latin typeface="Consolas"/>
                <a:cs typeface="Consolas"/>
              </a:rPr>
              <a:t>u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*p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&lt;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n</a:t>
            </a:r>
            <a:r>
              <a:rPr sz="1900" spc="-15" dirty="0" smtClean="0">
                <a:latin typeface="Consolas"/>
                <a:cs typeface="Consolas"/>
              </a:rPr>
              <a:t>d</a:t>
            </a:r>
            <a:r>
              <a:rPr sz="1900" spc="0" dirty="0" smtClean="0">
                <a:latin typeface="Consolas"/>
                <a:cs typeface="Consolas"/>
              </a:rPr>
              <a:t>l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0187" y="5858967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87749" y="5964815"/>
            <a:ext cx="73660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latin typeface="Calibri"/>
                <a:cs typeface="Calibri"/>
              </a:rPr>
              <a:t>int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*</a:t>
            </a:r>
            <a:r>
              <a:rPr sz="2400" spc="-15" dirty="0" smtClean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5011" y="6148832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5827" y="4696670"/>
            <a:ext cx="3647518" cy="18997"/>
          </a:xfrm>
          <a:custGeom>
            <a:avLst/>
            <a:gdLst/>
            <a:ahLst/>
            <a:cxnLst/>
            <a:rect l="l" t="t" r="r" b="b"/>
            <a:pathLst>
              <a:path w="3647518" h="18997">
                <a:moveTo>
                  <a:pt x="0" y="18997"/>
                </a:moveTo>
                <a:lnTo>
                  <a:pt x="3647518" y="18997"/>
                </a:lnTo>
                <a:lnTo>
                  <a:pt x="3647518" y="0"/>
                </a:lnTo>
                <a:lnTo>
                  <a:pt x="0" y="0"/>
                </a:lnTo>
                <a:lnTo>
                  <a:pt x="0" y="1899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6829" y="3442863"/>
            <a:ext cx="3647518" cy="1253807"/>
          </a:xfrm>
          <a:custGeom>
            <a:avLst/>
            <a:gdLst/>
            <a:ahLst/>
            <a:cxnLst/>
            <a:rect l="l" t="t" r="r" b="b"/>
            <a:pathLst>
              <a:path w="3647518" h="1253807">
                <a:moveTo>
                  <a:pt x="0" y="1253807"/>
                </a:moveTo>
                <a:lnTo>
                  <a:pt x="3647518" y="1253807"/>
                </a:lnTo>
                <a:lnTo>
                  <a:pt x="3647518" y="0"/>
                </a:lnTo>
                <a:lnTo>
                  <a:pt x="0" y="0"/>
                </a:lnTo>
                <a:lnTo>
                  <a:pt x="0" y="1253807"/>
                </a:lnTo>
                <a:close/>
              </a:path>
            </a:pathLst>
          </a:custGeom>
          <a:ln w="317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6829" y="3043924"/>
            <a:ext cx="1082857" cy="398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6829" y="3043924"/>
            <a:ext cx="1082857" cy="398938"/>
          </a:xfrm>
          <a:custGeom>
            <a:avLst/>
            <a:gdLst/>
            <a:ahLst/>
            <a:cxnLst/>
            <a:rect l="l" t="t" r="r" b="b"/>
            <a:pathLst>
              <a:path w="1082857" h="398938">
                <a:moveTo>
                  <a:pt x="0" y="398938"/>
                </a:moveTo>
                <a:lnTo>
                  <a:pt x="1082857" y="398938"/>
                </a:lnTo>
                <a:lnTo>
                  <a:pt x="1082857" y="0"/>
                </a:lnTo>
                <a:lnTo>
                  <a:pt x="0" y="0"/>
                </a:lnTo>
                <a:lnTo>
                  <a:pt x="0" y="398938"/>
                </a:lnTo>
                <a:close/>
              </a:path>
            </a:pathLst>
          </a:custGeom>
          <a:ln w="94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6829" y="3243393"/>
            <a:ext cx="1082857" cy="199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0118" y="3100984"/>
            <a:ext cx="8864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70" dirty="0" smtClean="0">
                <a:latin typeface="Calibri"/>
                <a:cs typeface="Calibri"/>
              </a:rPr>
              <a:t>The</a:t>
            </a:r>
            <a:r>
              <a:rPr sz="1600" spc="35" dirty="0" smtClean="0">
                <a:latin typeface="Calibri"/>
                <a:cs typeface="Calibri"/>
              </a:rPr>
              <a:t> </a:t>
            </a:r>
            <a:r>
              <a:rPr sz="1600" spc="75" dirty="0" smtClean="0">
                <a:latin typeface="Calibri"/>
                <a:cs typeface="Calibri"/>
              </a:rPr>
              <a:t>Heap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5676" y="5741499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6679" y="5722502"/>
            <a:ext cx="1367819" cy="911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6679" y="5722502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9051" y="3746056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341954" y="0"/>
                </a:moveTo>
                <a:lnTo>
                  <a:pt x="286487" y="4476"/>
                </a:lnTo>
                <a:lnTo>
                  <a:pt x="233869" y="17434"/>
                </a:lnTo>
                <a:lnTo>
                  <a:pt x="184805" y="38171"/>
                </a:lnTo>
                <a:lnTo>
                  <a:pt x="139999" y="65982"/>
                </a:lnTo>
                <a:lnTo>
                  <a:pt x="100154" y="100162"/>
                </a:lnTo>
                <a:lnTo>
                  <a:pt x="65976" y="140006"/>
                </a:lnTo>
                <a:lnTo>
                  <a:pt x="38167" y="184812"/>
                </a:lnTo>
                <a:lnTo>
                  <a:pt x="17432" y="233873"/>
                </a:lnTo>
                <a:lnTo>
                  <a:pt x="4475" y="286486"/>
                </a:lnTo>
                <a:lnTo>
                  <a:pt x="0" y="341947"/>
                </a:lnTo>
                <a:lnTo>
                  <a:pt x="1133" y="369989"/>
                </a:lnTo>
                <a:lnTo>
                  <a:pt x="9937" y="424114"/>
                </a:lnTo>
                <a:lnTo>
                  <a:pt x="26871" y="475039"/>
                </a:lnTo>
                <a:lnTo>
                  <a:pt x="51231" y="522061"/>
                </a:lnTo>
                <a:lnTo>
                  <a:pt x="82313" y="564474"/>
                </a:lnTo>
                <a:lnTo>
                  <a:pt x="119412" y="601574"/>
                </a:lnTo>
                <a:lnTo>
                  <a:pt x="161825" y="632658"/>
                </a:lnTo>
                <a:lnTo>
                  <a:pt x="208848" y="657019"/>
                </a:lnTo>
                <a:lnTo>
                  <a:pt x="259777" y="673955"/>
                </a:lnTo>
                <a:lnTo>
                  <a:pt x="313908" y="682761"/>
                </a:lnTo>
                <a:lnTo>
                  <a:pt x="341954" y="683894"/>
                </a:lnTo>
                <a:lnTo>
                  <a:pt x="370001" y="682761"/>
                </a:lnTo>
                <a:lnTo>
                  <a:pt x="424131" y="673955"/>
                </a:lnTo>
                <a:lnTo>
                  <a:pt x="475060" y="657019"/>
                </a:lnTo>
                <a:lnTo>
                  <a:pt x="522083" y="632658"/>
                </a:lnTo>
                <a:lnTo>
                  <a:pt x="564497" y="601574"/>
                </a:lnTo>
                <a:lnTo>
                  <a:pt x="601596" y="564474"/>
                </a:lnTo>
                <a:lnTo>
                  <a:pt x="632678" y="522061"/>
                </a:lnTo>
                <a:lnTo>
                  <a:pt x="657037" y="475039"/>
                </a:lnTo>
                <a:lnTo>
                  <a:pt x="673971" y="424114"/>
                </a:lnTo>
                <a:lnTo>
                  <a:pt x="682776" y="369989"/>
                </a:lnTo>
                <a:lnTo>
                  <a:pt x="683909" y="341947"/>
                </a:lnTo>
                <a:lnTo>
                  <a:pt x="682776" y="313905"/>
                </a:lnTo>
                <a:lnTo>
                  <a:pt x="673971" y="259780"/>
                </a:lnTo>
                <a:lnTo>
                  <a:pt x="657037" y="208855"/>
                </a:lnTo>
                <a:lnTo>
                  <a:pt x="632678" y="161833"/>
                </a:lnTo>
                <a:lnTo>
                  <a:pt x="601596" y="119420"/>
                </a:lnTo>
                <a:lnTo>
                  <a:pt x="564497" y="82319"/>
                </a:lnTo>
                <a:lnTo>
                  <a:pt x="522083" y="51236"/>
                </a:lnTo>
                <a:lnTo>
                  <a:pt x="475060" y="26874"/>
                </a:lnTo>
                <a:lnTo>
                  <a:pt x="424131" y="9939"/>
                </a:lnTo>
                <a:lnTo>
                  <a:pt x="370001" y="1133"/>
                </a:lnTo>
                <a:lnTo>
                  <a:pt x="3419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9051" y="4005837"/>
            <a:ext cx="9937" cy="82166"/>
          </a:xfrm>
          <a:custGeom>
            <a:avLst/>
            <a:gdLst/>
            <a:ahLst/>
            <a:cxnLst/>
            <a:rect l="l" t="t" r="r" b="b"/>
            <a:pathLst>
              <a:path w="9937" h="82166">
                <a:moveTo>
                  <a:pt x="0" y="82166"/>
                </a:moveTo>
                <a:lnTo>
                  <a:pt x="1133" y="54124"/>
                </a:lnTo>
                <a:lnTo>
                  <a:pt x="4475" y="26706"/>
                </a:lnTo>
                <a:lnTo>
                  <a:pt x="99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91007" y="4245139"/>
            <a:ext cx="303786" cy="184812"/>
          </a:xfrm>
          <a:custGeom>
            <a:avLst/>
            <a:gdLst/>
            <a:ahLst/>
            <a:cxnLst/>
            <a:rect l="l" t="t" r="r" b="b"/>
            <a:pathLst>
              <a:path w="303786" h="184812">
                <a:moveTo>
                  <a:pt x="303786" y="0"/>
                </a:moveTo>
                <a:lnTo>
                  <a:pt x="275977" y="44805"/>
                </a:lnTo>
                <a:lnTo>
                  <a:pt x="241799" y="84650"/>
                </a:lnTo>
                <a:lnTo>
                  <a:pt x="201955" y="118830"/>
                </a:lnTo>
                <a:lnTo>
                  <a:pt x="157149" y="146640"/>
                </a:lnTo>
                <a:lnTo>
                  <a:pt x="108085" y="167377"/>
                </a:lnTo>
                <a:lnTo>
                  <a:pt x="55467" y="180336"/>
                </a:lnTo>
                <a:lnTo>
                  <a:pt x="28045" y="183678"/>
                </a:lnTo>
                <a:lnTo>
                  <a:pt x="0" y="18481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0814" y="3727819"/>
            <a:ext cx="683909" cy="6838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0814" y="3727819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0" y="341947"/>
                </a:moveTo>
                <a:lnTo>
                  <a:pt x="4475" y="286486"/>
                </a:lnTo>
                <a:lnTo>
                  <a:pt x="17432" y="233873"/>
                </a:lnTo>
                <a:lnTo>
                  <a:pt x="38167" y="184812"/>
                </a:lnTo>
                <a:lnTo>
                  <a:pt x="65976" y="140006"/>
                </a:lnTo>
                <a:lnTo>
                  <a:pt x="100154" y="100162"/>
                </a:lnTo>
                <a:lnTo>
                  <a:pt x="139999" y="65982"/>
                </a:lnTo>
                <a:lnTo>
                  <a:pt x="184805" y="38171"/>
                </a:lnTo>
                <a:lnTo>
                  <a:pt x="233869" y="17434"/>
                </a:lnTo>
                <a:lnTo>
                  <a:pt x="286487" y="4476"/>
                </a:lnTo>
                <a:lnTo>
                  <a:pt x="341954" y="0"/>
                </a:lnTo>
                <a:lnTo>
                  <a:pt x="370001" y="1133"/>
                </a:lnTo>
                <a:lnTo>
                  <a:pt x="424131" y="9939"/>
                </a:lnTo>
                <a:lnTo>
                  <a:pt x="475060" y="26874"/>
                </a:lnTo>
                <a:lnTo>
                  <a:pt x="522083" y="51236"/>
                </a:lnTo>
                <a:lnTo>
                  <a:pt x="564497" y="82319"/>
                </a:lnTo>
                <a:lnTo>
                  <a:pt x="601596" y="119420"/>
                </a:lnTo>
                <a:lnTo>
                  <a:pt x="632678" y="161833"/>
                </a:lnTo>
                <a:lnTo>
                  <a:pt x="657037" y="208855"/>
                </a:lnTo>
                <a:lnTo>
                  <a:pt x="673971" y="259780"/>
                </a:lnTo>
                <a:lnTo>
                  <a:pt x="682776" y="313905"/>
                </a:lnTo>
                <a:lnTo>
                  <a:pt x="683909" y="341947"/>
                </a:lnTo>
                <a:lnTo>
                  <a:pt x="682776" y="369989"/>
                </a:lnTo>
                <a:lnTo>
                  <a:pt x="679434" y="397407"/>
                </a:lnTo>
                <a:lnTo>
                  <a:pt x="666477" y="450021"/>
                </a:lnTo>
                <a:lnTo>
                  <a:pt x="645742" y="499082"/>
                </a:lnTo>
                <a:lnTo>
                  <a:pt x="617933" y="543887"/>
                </a:lnTo>
                <a:lnTo>
                  <a:pt x="583754" y="583732"/>
                </a:lnTo>
                <a:lnTo>
                  <a:pt x="543910" y="617912"/>
                </a:lnTo>
                <a:lnTo>
                  <a:pt x="499104" y="645723"/>
                </a:lnTo>
                <a:lnTo>
                  <a:pt x="450040" y="666460"/>
                </a:lnTo>
                <a:lnTo>
                  <a:pt x="397422" y="679418"/>
                </a:lnTo>
                <a:lnTo>
                  <a:pt x="341954" y="683894"/>
                </a:lnTo>
                <a:lnTo>
                  <a:pt x="313908" y="682761"/>
                </a:lnTo>
                <a:lnTo>
                  <a:pt x="259777" y="673955"/>
                </a:lnTo>
                <a:lnTo>
                  <a:pt x="208848" y="657019"/>
                </a:lnTo>
                <a:lnTo>
                  <a:pt x="161825" y="632658"/>
                </a:lnTo>
                <a:lnTo>
                  <a:pt x="119412" y="601574"/>
                </a:lnTo>
                <a:lnTo>
                  <a:pt x="82313" y="564474"/>
                </a:lnTo>
                <a:lnTo>
                  <a:pt x="51231" y="522061"/>
                </a:lnTo>
                <a:lnTo>
                  <a:pt x="26871" y="475039"/>
                </a:lnTo>
                <a:lnTo>
                  <a:pt x="9937" y="424114"/>
                </a:lnTo>
                <a:lnTo>
                  <a:pt x="1133" y="369989"/>
                </a:lnTo>
                <a:lnTo>
                  <a:pt x="0" y="34194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83040" y="3856152"/>
            <a:ext cx="17970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83596" y="4430711"/>
            <a:ext cx="902380" cy="1348779"/>
          </a:xfrm>
          <a:custGeom>
            <a:avLst/>
            <a:gdLst/>
            <a:ahLst/>
            <a:cxnLst/>
            <a:rect l="l" t="t" r="r" b="b"/>
            <a:pathLst>
              <a:path w="902380" h="1348779">
                <a:moveTo>
                  <a:pt x="819266" y="189970"/>
                </a:moveTo>
                <a:lnTo>
                  <a:pt x="560426" y="189970"/>
                </a:lnTo>
                <a:lnTo>
                  <a:pt x="0" y="1272791"/>
                </a:lnTo>
                <a:lnTo>
                  <a:pt x="151979" y="1348779"/>
                </a:lnTo>
                <a:lnTo>
                  <a:pt x="712406" y="265959"/>
                </a:lnTo>
                <a:lnTo>
                  <a:pt x="843013" y="265959"/>
                </a:lnTo>
                <a:lnTo>
                  <a:pt x="819266" y="189970"/>
                </a:lnTo>
                <a:close/>
              </a:path>
              <a:path w="902380" h="1348779">
                <a:moveTo>
                  <a:pt x="843013" y="265959"/>
                </a:moveTo>
                <a:lnTo>
                  <a:pt x="712406" y="265959"/>
                </a:lnTo>
                <a:lnTo>
                  <a:pt x="788395" y="493924"/>
                </a:lnTo>
                <a:lnTo>
                  <a:pt x="902380" y="455929"/>
                </a:lnTo>
                <a:lnTo>
                  <a:pt x="843013" y="265959"/>
                </a:lnTo>
                <a:close/>
              </a:path>
              <a:path w="902380" h="1348779">
                <a:moveTo>
                  <a:pt x="759899" y="0"/>
                </a:moveTo>
                <a:lnTo>
                  <a:pt x="294461" y="142478"/>
                </a:lnTo>
                <a:lnTo>
                  <a:pt x="332456" y="256460"/>
                </a:lnTo>
                <a:lnTo>
                  <a:pt x="560426" y="189970"/>
                </a:lnTo>
                <a:lnTo>
                  <a:pt x="819266" y="189970"/>
                </a:lnTo>
                <a:lnTo>
                  <a:pt x="75989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35576" y="4687172"/>
            <a:ext cx="374033" cy="1092319"/>
          </a:xfrm>
          <a:custGeom>
            <a:avLst/>
            <a:gdLst/>
            <a:ahLst/>
            <a:cxnLst/>
            <a:rect l="l" t="t" r="r" b="b"/>
            <a:pathLst>
              <a:path w="374033" h="1092319">
                <a:moveTo>
                  <a:pt x="526013" y="0"/>
                </a:moveTo>
                <a:lnTo>
                  <a:pt x="0" y="1016331"/>
                </a:lnTo>
                <a:lnTo>
                  <a:pt x="151979" y="1092319"/>
                </a:lnTo>
              </a:path>
              <a:path w="374033" h="1092319">
                <a:moveTo>
                  <a:pt x="151979" y="1092319"/>
                </a:moveTo>
                <a:lnTo>
                  <a:pt x="151979" y="1092319"/>
                </a:lnTo>
              </a:path>
              <a:path w="374033" h="1092319">
                <a:moveTo>
                  <a:pt x="526013" y="0"/>
                </a:moveTo>
                <a:lnTo>
                  <a:pt x="52601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16052" y="4620682"/>
            <a:ext cx="227969" cy="66489"/>
          </a:xfrm>
          <a:custGeom>
            <a:avLst/>
            <a:gdLst/>
            <a:ahLst/>
            <a:cxnLst/>
            <a:rect l="l" t="t" r="r" b="b"/>
            <a:pathLst>
              <a:path w="227969" h="66489">
                <a:moveTo>
                  <a:pt x="0" y="66489"/>
                </a:moveTo>
                <a:lnTo>
                  <a:pt x="227969" y="0"/>
                </a:lnTo>
                <a:lnTo>
                  <a:pt x="193557" y="6648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4599" y="4411714"/>
            <a:ext cx="902380" cy="1348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4599" y="4411714"/>
            <a:ext cx="902380" cy="1348779"/>
          </a:xfrm>
          <a:custGeom>
            <a:avLst/>
            <a:gdLst/>
            <a:ahLst/>
            <a:cxnLst/>
            <a:rect l="l" t="t" r="r" b="b"/>
            <a:pathLst>
              <a:path w="902380" h="1348779">
                <a:moveTo>
                  <a:pt x="759899" y="0"/>
                </a:moveTo>
                <a:lnTo>
                  <a:pt x="294461" y="142478"/>
                </a:lnTo>
                <a:lnTo>
                  <a:pt x="332456" y="256460"/>
                </a:lnTo>
                <a:lnTo>
                  <a:pt x="569924" y="189970"/>
                </a:lnTo>
                <a:lnTo>
                  <a:pt x="0" y="1272791"/>
                </a:lnTo>
                <a:lnTo>
                  <a:pt x="151979" y="1348779"/>
                </a:lnTo>
                <a:lnTo>
                  <a:pt x="712406" y="265959"/>
                </a:lnTo>
                <a:lnTo>
                  <a:pt x="788395" y="493924"/>
                </a:lnTo>
                <a:lnTo>
                  <a:pt x="902380" y="465428"/>
                </a:lnTo>
                <a:lnTo>
                  <a:pt x="759899" y="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74916" y="3746056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341954" y="0"/>
                </a:moveTo>
                <a:lnTo>
                  <a:pt x="286493" y="4476"/>
                </a:lnTo>
                <a:lnTo>
                  <a:pt x="233878" y="17434"/>
                </a:lnTo>
                <a:lnTo>
                  <a:pt x="184816" y="38171"/>
                </a:lnTo>
                <a:lnTo>
                  <a:pt x="140010" y="65982"/>
                </a:lnTo>
                <a:lnTo>
                  <a:pt x="100164" y="100162"/>
                </a:lnTo>
                <a:lnTo>
                  <a:pt x="65983" y="140006"/>
                </a:lnTo>
                <a:lnTo>
                  <a:pt x="38172" y="184812"/>
                </a:lnTo>
                <a:lnTo>
                  <a:pt x="17435" y="233873"/>
                </a:lnTo>
                <a:lnTo>
                  <a:pt x="4476" y="286486"/>
                </a:lnTo>
                <a:lnTo>
                  <a:pt x="0" y="341947"/>
                </a:lnTo>
                <a:lnTo>
                  <a:pt x="1133" y="369989"/>
                </a:lnTo>
                <a:lnTo>
                  <a:pt x="9939" y="424114"/>
                </a:lnTo>
                <a:lnTo>
                  <a:pt x="26875" y="475039"/>
                </a:lnTo>
                <a:lnTo>
                  <a:pt x="51237" y="522061"/>
                </a:lnTo>
                <a:lnTo>
                  <a:pt x="82321" y="564474"/>
                </a:lnTo>
                <a:lnTo>
                  <a:pt x="119423" y="601574"/>
                </a:lnTo>
                <a:lnTo>
                  <a:pt x="161837" y="632658"/>
                </a:lnTo>
                <a:lnTo>
                  <a:pt x="208859" y="657019"/>
                </a:lnTo>
                <a:lnTo>
                  <a:pt x="259786" y="673955"/>
                </a:lnTo>
                <a:lnTo>
                  <a:pt x="313912" y="682761"/>
                </a:lnTo>
                <a:lnTo>
                  <a:pt x="341954" y="683894"/>
                </a:lnTo>
                <a:lnTo>
                  <a:pt x="369997" y="682761"/>
                </a:lnTo>
                <a:lnTo>
                  <a:pt x="424123" y="673955"/>
                </a:lnTo>
                <a:lnTo>
                  <a:pt x="475050" y="657019"/>
                </a:lnTo>
                <a:lnTo>
                  <a:pt x="522072" y="632658"/>
                </a:lnTo>
                <a:lnTo>
                  <a:pt x="564486" y="601574"/>
                </a:lnTo>
                <a:lnTo>
                  <a:pt x="601587" y="564474"/>
                </a:lnTo>
                <a:lnTo>
                  <a:pt x="632671" y="522061"/>
                </a:lnTo>
                <a:lnTo>
                  <a:pt x="657034" y="475039"/>
                </a:lnTo>
                <a:lnTo>
                  <a:pt x="673970" y="424114"/>
                </a:lnTo>
                <a:lnTo>
                  <a:pt x="682776" y="369989"/>
                </a:lnTo>
                <a:lnTo>
                  <a:pt x="683909" y="341947"/>
                </a:lnTo>
                <a:lnTo>
                  <a:pt x="682776" y="313905"/>
                </a:lnTo>
                <a:lnTo>
                  <a:pt x="673970" y="259780"/>
                </a:lnTo>
                <a:lnTo>
                  <a:pt x="657034" y="208855"/>
                </a:lnTo>
                <a:lnTo>
                  <a:pt x="632671" y="161833"/>
                </a:lnTo>
                <a:lnTo>
                  <a:pt x="601587" y="119420"/>
                </a:lnTo>
                <a:lnTo>
                  <a:pt x="564486" y="82319"/>
                </a:lnTo>
                <a:lnTo>
                  <a:pt x="522072" y="51236"/>
                </a:lnTo>
                <a:lnTo>
                  <a:pt x="475050" y="26874"/>
                </a:lnTo>
                <a:lnTo>
                  <a:pt x="424123" y="9939"/>
                </a:lnTo>
                <a:lnTo>
                  <a:pt x="369997" y="1133"/>
                </a:lnTo>
                <a:lnTo>
                  <a:pt x="3419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4916" y="3907890"/>
            <a:ext cx="51237" cy="180113"/>
          </a:xfrm>
          <a:custGeom>
            <a:avLst/>
            <a:gdLst/>
            <a:ahLst/>
            <a:cxnLst/>
            <a:rect l="l" t="t" r="r" b="b"/>
            <a:pathLst>
              <a:path w="51237" h="180113">
                <a:moveTo>
                  <a:pt x="0" y="180113"/>
                </a:moveTo>
                <a:lnTo>
                  <a:pt x="4476" y="124653"/>
                </a:lnTo>
                <a:lnTo>
                  <a:pt x="17435" y="72040"/>
                </a:lnTo>
                <a:lnTo>
                  <a:pt x="38172" y="22978"/>
                </a:lnTo>
                <a:lnTo>
                  <a:pt x="512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6872" y="4329789"/>
            <a:ext cx="241789" cy="100162"/>
          </a:xfrm>
          <a:custGeom>
            <a:avLst/>
            <a:gdLst/>
            <a:ahLst/>
            <a:cxnLst/>
            <a:rect l="l" t="t" r="r" b="b"/>
            <a:pathLst>
              <a:path w="241789" h="100162">
                <a:moveTo>
                  <a:pt x="241789" y="0"/>
                </a:moveTo>
                <a:lnTo>
                  <a:pt x="201944" y="34179"/>
                </a:lnTo>
                <a:lnTo>
                  <a:pt x="157137" y="61990"/>
                </a:lnTo>
                <a:lnTo>
                  <a:pt x="108075" y="82727"/>
                </a:lnTo>
                <a:lnTo>
                  <a:pt x="55461" y="95686"/>
                </a:lnTo>
                <a:lnTo>
                  <a:pt x="28042" y="99028"/>
                </a:lnTo>
                <a:lnTo>
                  <a:pt x="0" y="10016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6679" y="3727819"/>
            <a:ext cx="683909" cy="6838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56679" y="3727819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0" y="341947"/>
                </a:moveTo>
                <a:lnTo>
                  <a:pt x="4476" y="286486"/>
                </a:lnTo>
                <a:lnTo>
                  <a:pt x="17435" y="233873"/>
                </a:lnTo>
                <a:lnTo>
                  <a:pt x="38172" y="184812"/>
                </a:lnTo>
                <a:lnTo>
                  <a:pt x="65983" y="140006"/>
                </a:lnTo>
                <a:lnTo>
                  <a:pt x="100164" y="100162"/>
                </a:lnTo>
                <a:lnTo>
                  <a:pt x="140010" y="65982"/>
                </a:lnTo>
                <a:lnTo>
                  <a:pt x="184816" y="38171"/>
                </a:lnTo>
                <a:lnTo>
                  <a:pt x="233878" y="17434"/>
                </a:lnTo>
                <a:lnTo>
                  <a:pt x="286493" y="4476"/>
                </a:lnTo>
                <a:lnTo>
                  <a:pt x="341954" y="0"/>
                </a:lnTo>
                <a:lnTo>
                  <a:pt x="369997" y="1133"/>
                </a:lnTo>
                <a:lnTo>
                  <a:pt x="424123" y="9939"/>
                </a:lnTo>
                <a:lnTo>
                  <a:pt x="475050" y="26874"/>
                </a:lnTo>
                <a:lnTo>
                  <a:pt x="522072" y="51236"/>
                </a:lnTo>
                <a:lnTo>
                  <a:pt x="564486" y="82319"/>
                </a:lnTo>
                <a:lnTo>
                  <a:pt x="601587" y="119420"/>
                </a:lnTo>
                <a:lnTo>
                  <a:pt x="632671" y="161833"/>
                </a:lnTo>
                <a:lnTo>
                  <a:pt x="657034" y="208855"/>
                </a:lnTo>
                <a:lnTo>
                  <a:pt x="673970" y="259780"/>
                </a:lnTo>
                <a:lnTo>
                  <a:pt x="682776" y="313905"/>
                </a:lnTo>
                <a:lnTo>
                  <a:pt x="683909" y="341947"/>
                </a:lnTo>
                <a:lnTo>
                  <a:pt x="682776" y="369989"/>
                </a:lnTo>
                <a:lnTo>
                  <a:pt x="679433" y="397407"/>
                </a:lnTo>
                <a:lnTo>
                  <a:pt x="666474" y="450021"/>
                </a:lnTo>
                <a:lnTo>
                  <a:pt x="645737" y="499082"/>
                </a:lnTo>
                <a:lnTo>
                  <a:pt x="617926" y="543887"/>
                </a:lnTo>
                <a:lnTo>
                  <a:pt x="583745" y="583732"/>
                </a:lnTo>
                <a:lnTo>
                  <a:pt x="543899" y="617912"/>
                </a:lnTo>
                <a:lnTo>
                  <a:pt x="499093" y="645723"/>
                </a:lnTo>
                <a:lnTo>
                  <a:pt x="450030" y="666460"/>
                </a:lnTo>
                <a:lnTo>
                  <a:pt x="397416" y="679418"/>
                </a:lnTo>
                <a:lnTo>
                  <a:pt x="341954" y="683894"/>
                </a:lnTo>
                <a:lnTo>
                  <a:pt x="313912" y="682761"/>
                </a:lnTo>
                <a:lnTo>
                  <a:pt x="259786" y="673955"/>
                </a:lnTo>
                <a:lnTo>
                  <a:pt x="208859" y="657019"/>
                </a:lnTo>
                <a:lnTo>
                  <a:pt x="161837" y="632658"/>
                </a:lnTo>
                <a:lnTo>
                  <a:pt x="119423" y="601574"/>
                </a:lnTo>
                <a:lnTo>
                  <a:pt x="82321" y="564474"/>
                </a:lnTo>
                <a:lnTo>
                  <a:pt x="51237" y="522061"/>
                </a:lnTo>
                <a:lnTo>
                  <a:pt x="26875" y="475039"/>
                </a:lnTo>
                <a:lnTo>
                  <a:pt x="9939" y="424114"/>
                </a:lnTo>
                <a:lnTo>
                  <a:pt x="1133" y="369989"/>
                </a:lnTo>
                <a:lnTo>
                  <a:pt x="0" y="34194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08930" y="3856152"/>
            <a:ext cx="17970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00781" y="3746056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341954" y="0"/>
                </a:moveTo>
                <a:lnTo>
                  <a:pt x="286493" y="4476"/>
                </a:lnTo>
                <a:lnTo>
                  <a:pt x="233878" y="17434"/>
                </a:lnTo>
                <a:lnTo>
                  <a:pt x="184816" y="38171"/>
                </a:lnTo>
                <a:lnTo>
                  <a:pt x="140010" y="65982"/>
                </a:lnTo>
                <a:lnTo>
                  <a:pt x="100164" y="100162"/>
                </a:lnTo>
                <a:lnTo>
                  <a:pt x="65983" y="140006"/>
                </a:lnTo>
                <a:lnTo>
                  <a:pt x="38172" y="184812"/>
                </a:lnTo>
                <a:lnTo>
                  <a:pt x="17435" y="233873"/>
                </a:lnTo>
                <a:lnTo>
                  <a:pt x="4476" y="286486"/>
                </a:lnTo>
                <a:lnTo>
                  <a:pt x="0" y="341947"/>
                </a:lnTo>
                <a:lnTo>
                  <a:pt x="1133" y="369989"/>
                </a:lnTo>
                <a:lnTo>
                  <a:pt x="9939" y="424114"/>
                </a:lnTo>
                <a:lnTo>
                  <a:pt x="26875" y="475039"/>
                </a:lnTo>
                <a:lnTo>
                  <a:pt x="51237" y="522061"/>
                </a:lnTo>
                <a:lnTo>
                  <a:pt x="82321" y="564474"/>
                </a:lnTo>
                <a:lnTo>
                  <a:pt x="119423" y="601574"/>
                </a:lnTo>
                <a:lnTo>
                  <a:pt x="161837" y="632658"/>
                </a:lnTo>
                <a:lnTo>
                  <a:pt x="208859" y="657019"/>
                </a:lnTo>
                <a:lnTo>
                  <a:pt x="259786" y="673955"/>
                </a:lnTo>
                <a:lnTo>
                  <a:pt x="313912" y="682761"/>
                </a:lnTo>
                <a:lnTo>
                  <a:pt x="341954" y="683894"/>
                </a:lnTo>
                <a:lnTo>
                  <a:pt x="369997" y="682761"/>
                </a:lnTo>
                <a:lnTo>
                  <a:pt x="424123" y="673955"/>
                </a:lnTo>
                <a:lnTo>
                  <a:pt x="475050" y="657019"/>
                </a:lnTo>
                <a:lnTo>
                  <a:pt x="522072" y="632658"/>
                </a:lnTo>
                <a:lnTo>
                  <a:pt x="564486" y="601574"/>
                </a:lnTo>
                <a:lnTo>
                  <a:pt x="601587" y="564474"/>
                </a:lnTo>
                <a:lnTo>
                  <a:pt x="632671" y="522061"/>
                </a:lnTo>
                <a:lnTo>
                  <a:pt x="657034" y="475039"/>
                </a:lnTo>
                <a:lnTo>
                  <a:pt x="673970" y="424114"/>
                </a:lnTo>
                <a:lnTo>
                  <a:pt x="682776" y="369989"/>
                </a:lnTo>
                <a:lnTo>
                  <a:pt x="683909" y="341947"/>
                </a:lnTo>
                <a:lnTo>
                  <a:pt x="682776" y="313905"/>
                </a:lnTo>
                <a:lnTo>
                  <a:pt x="673970" y="259780"/>
                </a:lnTo>
                <a:lnTo>
                  <a:pt x="657034" y="208855"/>
                </a:lnTo>
                <a:lnTo>
                  <a:pt x="632671" y="161833"/>
                </a:lnTo>
                <a:lnTo>
                  <a:pt x="601587" y="119420"/>
                </a:lnTo>
                <a:lnTo>
                  <a:pt x="564486" y="82319"/>
                </a:lnTo>
                <a:lnTo>
                  <a:pt x="522072" y="51236"/>
                </a:lnTo>
                <a:lnTo>
                  <a:pt x="475050" y="26874"/>
                </a:lnTo>
                <a:lnTo>
                  <a:pt x="424123" y="9939"/>
                </a:lnTo>
                <a:lnTo>
                  <a:pt x="369997" y="1133"/>
                </a:lnTo>
                <a:lnTo>
                  <a:pt x="3419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00781" y="3846218"/>
            <a:ext cx="100164" cy="241785"/>
          </a:xfrm>
          <a:custGeom>
            <a:avLst/>
            <a:gdLst/>
            <a:ahLst/>
            <a:cxnLst/>
            <a:rect l="l" t="t" r="r" b="b"/>
            <a:pathLst>
              <a:path w="100164" h="241785">
                <a:moveTo>
                  <a:pt x="0" y="241785"/>
                </a:moveTo>
                <a:lnTo>
                  <a:pt x="4476" y="186324"/>
                </a:lnTo>
                <a:lnTo>
                  <a:pt x="17435" y="133711"/>
                </a:lnTo>
                <a:lnTo>
                  <a:pt x="38172" y="84650"/>
                </a:lnTo>
                <a:lnTo>
                  <a:pt x="65983" y="39844"/>
                </a:lnTo>
                <a:lnTo>
                  <a:pt x="10016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42736" y="4363969"/>
            <a:ext cx="201944" cy="65982"/>
          </a:xfrm>
          <a:custGeom>
            <a:avLst/>
            <a:gdLst/>
            <a:ahLst/>
            <a:cxnLst/>
            <a:rect l="l" t="t" r="r" b="b"/>
            <a:pathLst>
              <a:path w="201944" h="65982">
                <a:moveTo>
                  <a:pt x="201944" y="0"/>
                </a:moveTo>
                <a:lnTo>
                  <a:pt x="157137" y="27810"/>
                </a:lnTo>
                <a:lnTo>
                  <a:pt x="108075" y="48547"/>
                </a:lnTo>
                <a:lnTo>
                  <a:pt x="55461" y="61506"/>
                </a:lnTo>
                <a:lnTo>
                  <a:pt x="28042" y="64848"/>
                </a:lnTo>
                <a:lnTo>
                  <a:pt x="0" y="6598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82544" y="3727819"/>
            <a:ext cx="683909" cy="6838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82544" y="3727819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0" y="341947"/>
                </a:moveTo>
                <a:lnTo>
                  <a:pt x="4476" y="286486"/>
                </a:lnTo>
                <a:lnTo>
                  <a:pt x="17435" y="233873"/>
                </a:lnTo>
                <a:lnTo>
                  <a:pt x="38172" y="184812"/>
                </a:lnTo>
                <a:lnTo>
                  <a:pt x="65983" y="140006"/>
                </a:lnTo>
                <a:lnTo>
                  <a:pt x="100164" y="100162"/>
                </a:lnTo>
                <a:lnTo>
                  <a:pt x="140010" y="65982"/>
                </a:lnTo>
                <a:lnTo>
                  <a:pt x="184816" y="38171"/>
                </a:lnTo>
                <a:lnTo>
                  <a:pt x="233878" y="17434"/>
                </a:lnTo>
                <a:lnTo>
                  <a:pt x="286493" y="4476"/>
                </a:lnTo>
                <a:lnTo>
                  <a:pt x="341954" y="0"/>
                </a:lnTo>
                <a:lnTo>
                  <a:pt x="369997" y="1133"/>
                </a:lnTo>
                <a:lnTo>
                  <a:pt x="424123" y="9939"/>
                </a:lnTo>
                <a:lnTo>
                  <a:pt x="475050" y="26874"/>
                </a:lnTo>
                <a:lnTo>
                  <a:pt x="522072" y="51236"/>
                </a:lnTo>
                <a:lnTo>
                  <a:pt x="564486" y="82319"/>
                </a:lnTo>
                <a:lnTo>
                  <a:pt x="601587" y="119420"/>
                </a:lnTo>
                <a:lnTo>
                  <a:pt x="632671" y="161833"/>
                </a:lnTo>
                <a:lnTo>
                  <a:pt x="657034" y="208855"/>
                </a:lnTo>
                <a:lnTo>
                  <a:pt x="673970" y="259780"/>
                </a:lnTo>
                <a:lnTo>
                  <a:pt x="682776" y="313905"/>
                </a:lnTo>
                <a:lnTo>
                  <a:pt x="683909" y="341947"/>
                </a:lnTo>
                <a:lnTo>
                  <a:pt x="682776" y="369989"/>
                </a:lnTo>
                <a:lnTo>
                  <a:pt x="679433" y="397407"/>
                </a:lnTo>
                <a:lnTo>
                  <a:pt x="666474" y="450021"/>
                </a:lnTo>
                <a:lnTo>
                  <a:pt x="645737" y="499082"/>
                </a:lnTo>
                <a:lnTo>
                  <a:pt x="617926" y="543887"/>
                </a:lnTo>
                <a:lnTo>
                  <a:pt x="583745" y="583732"/>
                </a:lnTo>
                <a:lnTo>
                  <a:pt x="543899" y="617912"/>
                </a:lnTo>
                <a:lnTo>
                  <a:pt x="499093" y="645723"/>
                </a:lnTo>
                <a:lnTo>
                  <a:pt x="450030" y="666460"/>
                </a:lnTo>
                <a:lnTo>
                  <a:pt x="397416" y="679418"/>
                </a:lnTo>
                <a:lnTo>
                  <a:pt x="341954" y="683894"/>
                </a:lnTo>
                <a:lnTo>
                  <a:pt x="313912" y="682761"/>
                </a:lnTo>
                <a:lnTo>
                  <a:pt x="259786" y="673955"/>
                </a:lnTo>
                <a:lnTo>
                  <a:pt x="208859" y="657019"/>
                </a:lnTo>
                <a:lnTo>
                  <a:pt x="161837" y="632658"/>
                </a:lnTo>
                <a:lnTo>
                  <a:pt x="119423" y="601574"/>
                </a:lnTo>
                <a:lnTo>
                  <a:pt x="82321" y="564474"/>
                </a:lnTo>
                <a:lnTo>
                  <a:pt x="51237" y="522061"/>
                </a:lnTo>
                <a:lnTo>
                  <a:pt x="26875" y="475039"/>
                </a:lnTo>
                <a:lnTo>
                  <a:pt x="9939" y="424114"/>
                </a:lnTo>
                <a:lnTo>
                  <a:pt x="1133" y="369989"/>
                </a:lnTo>
                <a:lnTo>
                  <a:pt x="0" y="34194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34795" y="3856152"/>
            <a:ext cx="17970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011" y="2673222"/>
            <a:ext cx="2823845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5011" y="4410836"/>
            <a:ext cx="4156075" cy="895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m</a:t>
            </a:r>
            <a:r>
              <a:rPr sz="1900" spc="-15" dirty="0" smtClean="0">
                <a:latin typeface="Consolas"/>
                <a:cs typeface="Consolas"/>
              </a:rPr>
              <a:t>a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n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or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0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3;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+</a:t>
            </a:r>
            <a:r>
              <a:rPr sz="1900" spc="-5" dirty="0" smtClean="0">
                <a:latin typeface="Consolas"/>
                <a:cs typeface="Consolas"/>
              </a:rPr>
              <a:t>+</a:t>
            </a:r>
            <a:r>
              <a:rPr sz="1900" spc="-15" dirty="0" smtClean="0">
                <a:latin typeface="Consolas"/>
                <a:cs typeface="Consolas"/>
              </a:rPr>
              <a:t>i)</a:t>
            </a:r>
            <a:r>
              <a:rPr sz="1900" spc="2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76600" y="5181600"/>
            <a:ext cx="1788922" cy="447547"/>
          </a:xfrm>
          <a:custGeom>
            <a:avLst/>
            <a:gdLst/>
            <a:ahLst/>
            <a:cxnLst/>
            <a:rect l="l" t="t" r="r" b="b"/>
            <a:pathLst>
              <a:path w="1788922" h="447548">
                <a:moveTo>
                  <a:pt x="223774" y="0"/>
                </a:moveTo>
                <a:lnTo>
                  <a:pt x="0" y="223774"/>
                </a:lnTo>
                <a:lnTo>
                  <a:pt x="223774" y="447547"/>
                </a:lnTo>
                <a:lnTo>
                  <a:pt x="223774" y="335661"/>
                </a:lnTo>
                <a:lnTo>
                  <a:pt x="1788922" y="335661"/>
                </a:lnTo>
                <a:lnTo>
                  <a:pt x="1788922" y="111887"/>
                </a:lnTo>
                <a:lnTo>
                  <a:pt x="223774" y="111887"/>
                </a:lnTo>
                <a:lnTo>
                  <a:pt x="22377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76600" y="5181600"/>
            <a:ext cx="1788922" cy="447547"/>
          </a:xfrm>
          <a:custGeom>
            <a:avLst/>
            <a:gdLst/>
            <a:ahLst/>
            <a:cxnLst/>
            <a:rect l="l" t="t" r="r" b="b"/>
            <a:pathLst>
              <a:path w="1788922" h="447548">
                <a:moveTo>
                  <a:pt x="0" y="223774"/>
                </a:moveTo>
                <a:lnTo>
                  <a:pt x="223774" y="0"/>
                </a:lnTo>
                <a:lnTo>
                  <a:pt x="223774" y="111887"/>
                </a:lnTo>
                <a:lnTo>
                  <a:pt x="1788922" y="111887"/>
                </a:lnTo>
                <a:lnTo>
                  <a:pt x="1788922" y="335661"/>
                </a:lnTo>
                <a:lnTo>
                  <a:pt x="223774" y="335661"/>
                </a:lnTo>
                <a:lnTo>
                  <a:pt x="223774" y="447547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59740" y="199516"/>
            <a:ext cx="750887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 smtClean="0">
                <a:latin typeface="Calibri"/>
                <a:cs typeface="Calibri"/>
              </a:rPr>
              <a:t>If </a:t>
            </a:r>
            <a:r>
              <a:rPr sz="3200" spc="-40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 d</a:t>
            </a:r>
            <a:r>
              <a:rPr sz="3200" spc="5" dirty="0" smtClean="0">
                <a:latin typeface="Calibri"/>
                <a:cs typeface="Calibri"/>
              </a:rPr>
              <a:t>o</a:t>
            </a:r>
            <a:r>
              <a:rPr sz="3200" spc="0" dirty="0" smtClean="0">
                <a:latin typeface="Calibri"/>
                <a:cs typeface="Calibri"/>
              </a:rPr>
              <a:t>n’t use d</a:t>
            </a:r>
            <a:r>
              <a:rPr sz="3200" spc="10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memory usi</a:t>
            </a:r>
            <a:r>
              <a:rPr sz="3200" spc="-1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b="1" dirty="0" smtClean="0">
                <a:latin typeface="Calibri"/>
                <a:cs typeface="Calibri"/>
              </a:rPr>
              <a:t>del</a:t>
            </a:r>
            <a:r>
              <a:rPr sz="3200" b="1" spc="-35" dirty="0" smtClean="0">
                <a:latin typeface="Calibri"/>
                <a:cs typeface="Calibri"/>
              </a:rPr>
              <a:t>et</a:t>
            </a:r>
            <a:r>
              <a:rPr sz="3200" b="1" spc="-5" dirty="0" smtClean="0">
                <a:latin typeface="Calibri"/>
                <a:cs typeface="Calibri"/>
              </a:rPr>
              <a:t>e</a:t>
            </a:r>
            <a:r>
              <a:rPr sz="3200" spc="-10" dirty="0" smtClean="0">
                <a:latin typeface="Calibri"/>
                <a:cs typeface="Calibri"/>
              </a:rPr>
              <a:t>, </a:t>
            </a:r>
            <a:r>
              <a:rPr sz="3200" spc="-3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our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app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will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35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40" dirty="0" smtClean="0">
                <a:latin typeface="Calibri"/>
                <a:cs typeface="Calibri"/>
              </a:rPr>
              <a:t>s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 me</a:t>
            </a:r>
            <a:r>
              <a:rPr sz="3200" spc="-15" dirty="0" smtClean="0">
                <a:latin typeface="Calibri"/>
                <a:cs typeface="Calibri"/>
              </a:rPr>
              <a:t>m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70553" y="5185536"/>
            <a:ext cx="271780" cy="3670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00" spc="-22" baseline="-16975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rd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67734" y="5254116"/>
            <a:ext cx="81661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6887" y="5279897"/>
            <a:ext cx="2559050" cy="605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p</a:t>
            </a:r>
            <a:r>
              <a:rPr sz="1900" spc="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g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Pt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o</a:t>
            </a:r>
            <a:r>
              <a:rPr sz="1900" spc="-15" dirty="0" smtClean="0">
                <a:latin typeface="Consolas"/>
                <a:cs typeface="Consolas"/>
              </a:rPr>
              <a:t>F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v</a:t>
            </a:r>
            <a:r>
              <a:rPr sz="1900" spc="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(</a:t>
            </a:r>
            <a:r>
              <a:rPr sz="1900" spc="-5" dirty="0" smtClean="0">
                <a:latin typeface="Consolas"/>
                <a:cs typeface="Consolas"/>
              </a:rPr>
              <a:t>)</a:t>
            </a:r>
            <a:r>
              <a:rPr sz="1900" spc="-15" dirty="0" smtClean="0">
                <a:latin typeface="Consolas"/>
                <a:cs typeface="Consolas"/>
              </a:rPr>
              <a:t>; </a:t>
            </a:r>
            <a:r>
              <a:rPr sz="1900" spc="-5" dirty="0" smtClean="0">
                <a:latin typeface="Consolas"/>
                <a:cs typeface="Consolas"/>
              </a:rPr>
              <a:t>c</a:t>
            </a:r>
            <a:r>
              <a:rPr sz="1900" spc="-15" dirty="0" smtClean="0">
                <a:latin typeface="Consolas"/>
                <a:cs typeface="Consolas"/>
              </a:rPr>
              <a:t>o</a:t>
            </a:r>
            <a:r>
              <a:rPr sz="1900" spc="-5" dirty="0" smtClean="0">
                <a:latin typeface="Consolas"/>
                <a:cs typeface="Consolas"/>
              </a:rPr>
              <a:t>u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*p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&lt;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n</a:t>
            </a:r>
            <a:r>
              <a:rPr sz="1900" spc="-15" dirty="0" smtClean="0">
                <a:latin typeface="Consolas"/>
                <a:cs typeface="Consolas"/>
              </a:rPr>
              <a:t>d</a:t>
            </a:r>
            <a:r>
              <a:rPr sz="1900" spc="0" dirty="0" smtClean="0">
                <a:latin typeface="Consolas"/>
                <a:cs typeface="Consolas"/>
              </a:rPr>
              <a:t>l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0187" y="5858967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72382" y="5964815"/>
            <a:ext cx="73660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latin typeface="Calibri"/>
                <a:cs typeface="Calibri"/>
              </a:rPr>
              <a:t>int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*</a:t>
            </a:r>
            <a:r>
              <a:rPr sz="2400" spc="-15" dirty="0" smtClean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5011" y="6148832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9740" y="1272794"/>
            <a:ext cx="7922259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 smtClean="0">
                <a:latin typeface="Calibri"/>
                <a:cs typeface="Calibri"/>
              </a:rPr>
              <a:t>When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-3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our p</a:t>
            </a:r>
            <a:r>
              <a:rPr sz="3200" spc="-5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og</a:t>
            </a:r>
            <a:r>
              <a:rPr sz="3200" spc="-6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am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al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25" dirty="0" smtClean="0">
                <a:latin typeface="Calibri"/>
                <a:cs typeface="Calibri"/>
              </a:rPr>
              <a:t>ca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es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</a:t>
            </a:r>
            <a:r>
              <a:rPr sz="3200" spc="-15" dirty="0" smtClean="0">
                <a:latin typeface="Calibri"/>
                <a:cs typeface="Calibri"/>
              </a:rPr>
              <a:t>m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 b</a:t>
            </a:r>
            <a:r>
              <a:rPr sz="3200" spc="-20" dirty="0" smtClean="0">
                <a:latin typeface="Calibri"/>
                <a:cs typeface="Calibri"/>
              </a:rPr>
              <a:t>u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 smtClean="0">
                <a:latin typeface="Calibri"/>
                <a:cs typeface="Calibri"/>
              </a:rPr>
              <a:t>unab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d</a:t>
            </a:r>
            <a:r>
              <a:rPr sz="3200" spc="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10" dirty="0" smtClean="0">
                <a:latin typeface="Calibri"/>
                <a:cs typeface="Calibri"/>
              </a:rPr>
              <a:t>t,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is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b="1" spc="0" dirty="0" smtClean="0">
                <a:latin typeface="Calibri"/>
                <a:cs typeface="Calibri"/>
              </a:rPr>
              <a:t>memo</a:t>
            </a:r>
            <a:r>
              <a:rPr sz="3200" b="1" spc="5" dirty="0" smtClean="0">
                <a:latin typeface="Calibri"/>
                <a:cs typeface="Calibri"/>
              </a:rPr>
              <a:t>r</a:t>
            </a:r>
            <a:r>
              <a:rPr sz="3200" b="1" spc="0" dirty="0" smtClean="0">
                <a:latin typeface="Calibri"/>
                <a:cs typeface="Calibri"/>
              </a:rPr>
              <a:t>y</a:t>
            </a:r>
            <a:r>
              <a:rPr sz="3200" b="1" spc="-10" dirty="0" smtClean="0">
                <a:latin typeface="Calibri"/>
                <a:cs typeface="Calibri"/>
              </a:rPr>
              <a:t> </a:t>
            </a:r>
            <a:r>
              <a:rPr sz="3200" b="1" spc="0" dirty="0" smtClean="0">
                <a:latin typeface="Calibri"/>
                <a:cs typeface="Calibri"/>
              </a:rPr>
              <a:t>leak</a:t>
            </a:r>
            <a:endParaRPr sz="32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5827" y="4696670"/>
            <a:ext cx="3647518" cy="18997"/>
          </a:xfrm>
          <a:custGeom>
            <a:avLst/>
            <a:gdLst/>
            <a:ahLst/>
            <a:cxnLst/>
            <a:rect l="l" t="t" r="r" b="b"/>
            <a:pathLst>
              <a:path w="3647518" h="18997">
                <a:moveTo>
                  <a:pt x="0" y="18997"/>
                </a:moveTo>
                <a:lnTo>
                  <a:pt x="3647518" y="18997"/>
                </a:lnTo>
                <a:lnTo>
                  <a:pt x="3647518" y="0"/>
                </a:lnTo>
                <a:lnTo>
                  <a:pt x="0" y="0"/>
                </a:lnTo>
                <a:lnTo>
                  <a:pt x="0" y="1899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6829" y="3442863"/>
            <a:ext cx="3647518" cy="1253807"/>
          </a:xfrm>
          <a:custGeom>
            <a:avLst/>
            <a:gdLst/>
            <a:ahLst/>
            <a:cxnLst/>
            <a:rect l="l" t="t" r="r" b="b"/>
            <a:pathLst>
              <a:path w="3647518" h="1253807">
                <a:moveTo>
                  <a:pt x="0" y="1253807"/>
                </a:moveTo>
                <a:lnTo>
                  <a:pt x="3647518" y="1253807"/>
                </a:lnTo>
                <a:lnTo>
                  <a:pt x="3647518" y="0"/>
                </a:lnTo>
                <a:lnTo>
                  <a:pt x="0" y="0"/>
                </a:lnTo>
                <a:lnTo>
                  <a:pt x="0" y="1253807"/>
                </a:lnTo>
                <a:close/>
              </a:path>
            </a:pathLst>
          </a:custGeom>
          <a:ln w="317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6829" y="3043924"/>
            <a:ext cx="1082857" cy="398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6829" y="3043924"/>
            <a:ext cx="1082857" cy="398938"/>
          </a:xfrm>
          <a:custGeom>
            <a:avLst/>
            <a:gdLst/>
            <a:ahLst/>
            <a:cxnLst/>
            <a:rect l="l" t="t" r="r" b="b"/>
            <a:pathLst>
              <a:path w="1082857" h="398938">
                <a:moveTo>
                  <a:pt x="0" y="398938"/>
                </a:moveTo>
                <a:lnTo>
                  <a:pt x="1082857" y="398938"/>
                </a:lnTo>
                <a:lnTo>
                  <a:pt x="1082857" y="0"/>
                </a:lnTo>
                <a:lnTo>
                  <a:pt x="0" y="0"/>
                </a:lnTo>
                <a:lnTo>
                  <a:pt x="0" y="398938"/>
                </a:lnTo>
                <a:close/>
              </a:path>
            </a:pathLst>
          </a:custGeom>
          <a:ln w="94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6829" y="3243393"/>
            <a:ext cx="1082857" cy="199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0118" y="3100984"/>
            <a:ext cx="8864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70" dirty="0" smtClean="0">
                <a:latin typeface="Calibri"/>
                <a:cs typeface="Calibri"/>
              </a:rPr>
              <a:t>The</a:t>
            </a:r>
            <a:r>
              <a:rPr sz="1600" spc="35" dirty="0" smtClean="0">
                <a:latin typeface="Calibri"/>
                <a:cs typeface="Calibri"/>
              </a:rPr>
              <a:t> </a:t>
            </a:r>
            <a:r>
              <a:rPr sz="1600" spc="75" dirty="0" smtClean="0">
                <a:latin typeface="Calibri"/>
                <a:cs typeface="Calibri"/>
              </a:rPr>
              <a:t>Heap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5676" y="5741499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6679" y="5722502"/>
            <a:ext cx="1367819" cy="911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6679" y="5722502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9051" y="3746056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341954" y="0"/>
                </a:moveTo>
                <a:lnTo>
                  <a:pt x="286487" y="4476"/>
                </a:lnTo>
                <a:lnTo>
                  <a:pt x="233869" y="17434"/>
                </a:lnTo>
                <a:lnTo>
                  <a:pt x="184805" y="38171"/>
                </a:lnTo>
                <a:lnTo>
                  <a:pt x="139999" y="65982"/>
                </a:lnTo>
                <a:lnTo>
                  <a:pt x="100154" y="100162"/>
                </a:lnTo>
                <a:lnTo>
                  <a:pt x="65976" y="140006"/>
                </a:lnTo>
                <a:lnTo>
                  <a:pt x="38167" y="184812"/>
                </a:lnTo>
                <a:lnTo>
                  <a:pt x="17432" y="233873"/>
                </a:lnTo>
                <a:lnTo>
                  <a:pt x="4475" y="286486"/>
                </a:lnTo>
                <a:lnTo>
                  <a:pt x="0" y="341947"/>
                </a:lnTo>
                <a:lnTo>
                  <a:pt x="1133" y="369989"/>
                </a:lnTo>
                <a:lnTo>
                  <a:pt x="9937" y="424114"/>
                </a:lnTo>
                <a:lnTo>
                  <a:pt x="26871" y="475039"/>
                </a:lnTo>
                <a:lnTo>
                  <a:pt x="51231" y="522061"/>
                </a:lnTo>
                <a:lnTo>
                  <a:pt x="82313" y="564474"/>
                </a:lnTo>
                <a:lnTo>
                  <a:pt x="119412" y="601574"/>
                </a:lnTo>
                <a:lnTo>
                  <a:pt x="161825" y="632658"/>
                </a:lnTo>
                <a:lnTo>
                  <a:pt x="208848" y="657019"/>
                </a:lnTo>
                <a:lnTo>
                  <a:pt x="259777" y="673955"/>
                </a:lnTo>
                <a:lnTo>
                  <a:pt x="313908" y="682761"/>
                </a:lnTo>
                <a:lnTo>
                  <a:pt x="341954" y="683894"/>
                </a:lnTo>
                <a:lnTo>
                  <a:pt x="370001" y="682761"/>
                </a:lnTo>
                <a:lnTo>
                  <a:pt x="424131" y="673955"/>
                </a:lnTo>
                <a:lnTo>
                  <a:pt x="475060" y="657019"/>
                </a:lnTo>
                <a:lnTo>
                  <a:pt x="522083" y="632658"/>
                </a:lnTo>
                <a:lnTo>
                  <a:pt x="564497" y="601574"/>
                </a:lnTo>
                <a:lnTo>
                  <a:pt x="601596" y="564474"/>
                </a:lnTo>
                <a:lnTo>
                  <a:pt x="632678" y="522061"/>
                </a:lnTo>
                <a:lnTo>
                  <a:pt x="657037" y="475039"/>
                </a:lnTo>
                <a:lnTo>
                  <a:pt x="673971" y="424114"/>
                </a:lnTo>
                <a:lnTo>
                  <a:pt x="682776" y="369989"/>
                </a:lnTo>
                <a:lnTo>
                  <a:pt x="683909" y="341947"/>
                </a:lnTo>
                <a:lnTo>
                  <a:pt x="682776" y="313905"/>
                </a:lnTo>
                <a:lnTo>
                  <a:pt x="673971" y="259780"/>
                </a:lnTo>
                <a:lnTo>
                  <a:pt x="657037" y="208855"/>
                </a:lnTo>
                <a:lnTo>
                  <a:pt x="632678" y="161833"/>
                </a:lnTo>
                <a:lnTo>
                  <a:pt x="601596" y="119420"/>
                </a:lnTo>
                <a:lnTo>
                  <a:pt x="564497" y="82319"/>
                </a:lnTo>
                <a:lnTo>
                  <a:pt x="522083" y="51236"/>
                </a:lnTo>
                <a:lnTo>
                  <a:pt x="475060" y="26874"/>
                </a:lnTo>
                <a:lnTo>
                  <a:pt x="424131" y="9939"/>
                </a:lnTo>
                <a:lnTo>
                  <a:pt x="370001" y="1133"/>
                </a:lnTo>
                <a:lnTo>
                  <a:pt x="3419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9051" y="4005837"/>
            <a:ext cx="9937" cy="82166"/>
          </a:xfrm>
          <a:custGeom>
            <a:avLst/>
            <a:gdLst/>
            <a:ahLst/>
            <a:cxnLst/>
            <a:rect l="l" t="t" r="r" b="b"/>
            <a:pathLst>
              <a:path w="9937" h="82166">
                <a:moveTo>
                  <a:pt x="0" y="82166"/>
                </a:moveTo>
                <a:lnTo>
                  <a:pt x="1133" y="54124"/>
                </a:lnTo>
                <a:lnTo>
                  <a:pt x="4475" y="26706"/>
                </a:lnTo>
                <a:lnTo>
                  <a:pt x="99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91007" y="4245139"/>
            <a:ext cx="303786" cy="184812"/>
          </a:xfrm>
          <a:custGeom>
            <a:avLst/>
            <a:gdLst/>
            <a:ahLst/>
            <a:cxnLst/>
            <a:rect l="l" t="t" r="r" b="b"/>
            <a:pathLst>
              <a:path w="303786" h="184812">
                <a:moveTo>
                  <a:pt x="303786" y="0"/>
                </a:moveTo>
                <a:lnTo>
                  <a:pt x="275977" y="44805"/>
                </a:lnTo>
                <a:lnTo>
                  <a:pt x="241799" y="84650"/>
                </a:lnTo>
                <a:lnTo>
                  <a:pt x="201955" y="118830"/>
                </a:lnTo>
                <a:lnTo>
                  <a:pt x="157149" y="146640"/>
                </a:lnTo>
                <a:lnTo>
                  <a:pt x="108085" y="167377"/>
                </a:lnTo>
                <a:lnTo>
                  <a:pt x="55467" y="180336"/>
                </a:lnTo>
                <a:lnTo>
                  <a:pt x="28045" y="183678"/>
                </a:lnTo>
                <a:lnTo>
                  <a:pt x="0" y="18481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0814" y="3727819"/>
            <a:ext cx="683909" cy="6838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0814" y="3727819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0" y="341947"/>
                </a:moveTo>
                <a:lnTo>
                  <a:pt x="4475" y="286486"/>
                </a:lnTo>
                <a:lnTo>
                  <a:pt x="17432" y="233873"/>
                </a:lnTo>
                <a:lnTo>
                  <a:pt x="38167" y="184812"/>
                </a:lnTo>
                <a:lnTo>
                  <a:pt x="65976" y="140006"/>
                </a:lnTo>
                <a:lnTo>
                  <a:pt x="100154" y="100162"/>
                </a:lnTo>
                <a:lnTo>
                  <a:pt x="139999" y="65982"/>
                </a:lnTo>
                <a:lnTo>
                  <a:pt x="184805" y="38171"/>
                </a:lnTo>
                <a:lnTo>
                  <a:pt x="233869" y="17434"/>
                </a:lnTo>
                <a:lnTo>
                  <a:pt x="286487" y="4476"/>
                </a:lnTo>
                <a:lnTo>
                  <a:pt x="341954" y="0"/>
                </a:lnTo>
                <a:lnTo>
                  <a:pt x="370001" y="1133"/>
                </a:lnTo>
                <a:lnTo>
                  <a:pt x="424131" y="9939"/>
                </a:lnTo>
                <a:lnTo>
                  <a:pt x="475060" y="26874"/>
                </a:lnTo>
                <a:lnTo>
                  <a:pt x="522083" y="51236"/>
                </a:lnTo>
                <a:lnTo>
                  <a:pt x="564497" y="82319"/>
                </a:lnTo>
                <a:lnTo>
                  <a:pt x="601596" y="119420"/>
                </a:lnTo>
                <a:lnTo>
                  <a:pt x="632678" y="161833"/>
                </a:lnTo>
                <a:lnTo>
                  <a:pt x="657037" y="208855"/>
                </a:lnTo>
                <a:lnTo>
                  <a:pt x="673971" y="259780"/>
                </a:lnTo>
                <a:lnTo>
                  <a:pt x="682776" y="313905"/>
                </a:lnTo>
                <a:lnTo>
                  <a:pt x="683909" y="341947"/>
                </a:lnTo>
                <a:lnTo>
                  <a:pt x="682776" y="369989"/>
                </a:lnTo>
                <a:lnTo>
                  <a:pt x="679434" y="397407"/>
                </a:lnTo>
                <a:lnTo>
                  <a:pt x="666477" y="450021"/>
                </a:lnTo>
                <a:lnTo>
                  <a:pt x="645742" y="499082"/>
                </a:lnTo>
                <a:lnTo>
                  <a:pt x="617933" y="543887"/>
                </a:lnTo>
                <a:lnTo>
                  <a:pt x="583754" y="583732"/>
                </a:lnTo>
                <a:lnTo>
                  <a:pt x="543910" y="617912"/>
                </a:lnTo>
                <a:lnTo>
                  <a:pt x="499104" y="645723"/>
                </a:lnTo>
                <a:lnTo>
                  <a:pt x="450040" y="666460"/>
                </a:lnTo>
                <a:lnTo>
                  <a:pt x="397422" y="679418"/>
                </a:lnTo>
                <a:lnTo>
                  <a:pt x="341954" y="683894"/>
                </a:lnTo>
                <a:lnTo>
                  <a:pt x="313908" y="682761"/>
                </a:lnTo>
                <a:lnTo>
                  <a:pt x="259777" y="673955"/>
                </a:lnTo>
                <a:lnTo>
                  <a:pt x="208848" y="657019"/>
                </a:lnTo>
                <a:lnTo>
                  <a:pt x="161825" y="632658"/>
                </a:lnTo>
                <a:lnTo>
                  <a:pt x="119412" y="601574"/>
                </a:lnTo>
                <a:lnTo>
                  <a:pt x="82313" y="564474"/>
                </a:lnTo>
                <a:lnTo>
                  <a:pt x="51231" y="522061"/>
                </a:lnTo>
                <a:lnTo>
                  <a:pt x="26871" y="475039"/>
                </a:lnTo>
                <a:lnTo>
                  <a:pt x="9937" y="424114"/>
                </a:lnTo>
                <a:lnTo>
                  <a:pt x="1133" y="369989"/>
                </a:lnTo>
                <a:lnTo>
                  <a:pt x="0" y="34194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83040" y="3856152"/>
            <a:ext cx="17970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83596" y="4430711"/>
            <a:ext cx="902380" cy="1348779"/>
          </a:xfrm>
          <a:custGeom>
            <a:avLst/>
            <a:gdLst/>
            <a:ahLst/>
            <a:cxnLst/>
            <a:rect l="l" t="t" r="r" b="b"/>
            <a:pathLst>
              <a:path w="902380" h="1348779">
                <a:moveTo>
                  <a:pt x="819266" y="189970"/>
                </a:moveTo>
                <a:lnTo>
                  <a:pt x="560426" y="189970"/>
                </a:lnTo>
                <a:lnTo>
                  <a:pt x="0" y="1272791"/>
                </a:lnTo>
                <a:lnTo>
                  <a:pt x="151979" y="1348779"/>
                </a:lnTo>
                <a:lnTo>
                  <a:pt x="712406" y="265959"/>
                </a:lnTo>
                <a:lnTo>
                  <a:pt x="843013" y="265959"/>
                </a:lnTo>
                <a:lnTo>
                  <a:pt x="819266" y="189970"/>
                </a:lnTo>
                <a:close/>
              </a:path>
              <a:path w="902380" h="1348779">
                <a:moveTo>
                  <a:pt x="843013" y="265959"/>
                </a:moveTo>
                <a:lnTo>
                  <a:pt x="712406" y="265959"/>
                </a:lnTo>
                <a:lnTo>
                  <a:pt x="788395" y="493924"/>
                </a:lnTo>
                <a:lnTo>
                  <a:pt x="902380" y="455929"/>
                </a:lnTo>
                <a:lnTo>
                  <a:pt x="843013" y="265959"/>
                </a:lnTo>
                <a:close/>
              </a:path>
              <a:path w="902380" h="1348779">
                <a:moveTo>
                  <a:pt x="759899" y="0"/>
                </a:moveTo>
                <a:lnTo>
                  <a:pt x="294461" y="142478"/>
                </a:lnTo>
                <a:lnTo>
                  <a:pt x="332456" y="256460"/>
                </a:lnTo>
                <a:lnTo>
                  <a:pt x="560426" y="189970"/>
                </a:lnTo>
                <a:lnTo>
                  <a:pt x="819266" y="189970"/>
                </a:lnTo>
                <a:lnTo>
                  <a:pt x="75989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35576" y="4687172"/>
            <a:ext cx="374033" cy="1092319"/>
          </a:xfrm>
          <a:custGeom>
            <a:avLst/>
            <a:gdLst/>
            <a:ahLst/>
            <a:cxnLst/>
            <a:rect l="l" t="t" r="r" b="b"/>
            <a:pathLst>
              <a:path w="374033" h="1092319">
                <a:moveTo>
                  <a:pt x="526013" y="0"/>
                </a:moveTo>
                <a:lnTo>
                  <a:pt x="0" y="1016331"/>
                </a:lnTo>
                <a:lnTo>
                  <a:pt x="151979" y="1092319"/>
                </a:lnTo>
              </a:path>
              <a:path w="374033" h="1092319">
                <a:moveTo>
                  <a:pt x="151979" y="1092319"/>
                </a:moveTo>
                <a:lnTo>
                  <a:pt x="151979" y="1092319"/>
                </a:lnTo>
              </a:path>
              <a:path w="374033" h="1092319">
                <a:moveTo>
                  <a:pt x="526013" y="0"/>
                </a:moveTo>
                <a:lnTo>
                  <a:pt x="52601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16052" y="4620682"/>
            <a:ext cx="227969" cy="66489"/>
          </a:xfrm>
          <a:custGeom>
            <a:avLst/>
            <a:gdLst/>
            <a:ahLst/>
            <a:cxnLst/>
            <a:rect l="l" t="t" r="r" b="b"/>
            <a:pathLst>
              <a:path w="227969" h="66489">
                <a:moveTo>
                  <a:pt x="0" y="66489"/>
                </a:moveTo>
                <a:lnTo>
                  <a:pt x="227969" y="0"/>
                </a:lnTo>
                <a:lnTo>
                  <a:pt x="193557" y="6648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4599" y="4411714"/>
            <a:ext cx="902380" cy="1348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4599" y="4411714"/>
            <a:ext cx="902380" cy="1348779"/>
          </a:xfrm>
          <a:custGeom>
            <a:avLst/>
            <a:gdLst/>
            <a:ahLst/>
            <a:cxnLst/>
            <a:rect l="l" t="t" r="r" b="b"/>
            <a:pathLst>
              <a:path w="902380" h="1348779">
                <a:moveTo>
                  <a:pt x="759899" y="0"/>
                </a:moveTo>
                <a:lnTo>
                  <a:pt x="294461" y="142478"/>
                </a:lnTo>
                <a:lnTo>
                  <a:pt x="332456" y="256460"/>
                </a:lnTo>
                <a:lnTo>
                  <a:pt x="569924" y="189970"/>
                </a:lnTo>
                <a:lnTo>
                  <a:pt x="0" y="1272791"/>
                </a:lnTo>
                <a:lnTo>
                  <a:pt x="151979" y="1348779"/>
                </a:lnTo>
                <a:lnTo>
                  <a:pt x="712406" y="265959"/>
                </a:lnTo>
                <a:lnTo>
                  <a:pt x="788395" y="493924"/>
                </a:lnTo>
                <a:lnTo>
                  <a:pt x="902380" y="465428"/>
                </a:lnTo>
                <a:lnTo>
                  <a:pt x="759899" y="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74916" y="3746056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341954" y="0"/>
                </a:moveTo>
                <a:lnTo>
                  <a:pt x="286493" y="4476"/>
                </a:lnTo>
                <a:lnTo>
                  <a:pt x="233878" y="17434"/>
                </a:lnTo>
                <a:lnTo>
                  <a:pt x="184816" y="38171"/>
                </a:lnTo>
                <a:lnTo>
                  <a:pt x="140010" y="65982"/>
                </a:lnTo>
                <a:lnTo>
                  <a:pt x="100164" y="100162"/>
                </a:lnTo>
                <a:lnTo>
                  <a:pt x="65983" y="140006"/>
                </a:lnTo>
                <a:lnTo>
                  <a:pt x="38172" y="184812"/>
                </a:lnTo>
                <a:lnTo>
                  <a:pt x="17435" y="233873"/>
                </a:lnTo>
                <a:lnTo>
                  <a:pt x="4476" y="286486"/>
                </a:lnTo>
                <a:lnTo>
                  <a:pt x="0" y="341947"/>
                </a:lnTo>
                <a:lnTo>
                  <a:pt x="1133" y="369989"/>
                </a:lnTo>
                <a:lnTo>
                  <a:pt x="9939" y="424114"/>
                </a:lnTo>
                <a:lnTo>
                  <a:pt x="26875" y="475039"/>
                </a:lnTo>
                <a:lnTo>
                  <a:pt x="51237" y="522061"/>
                </a:lnTo>
                <a:lnTo>
                  <a:pt x="82321" y="564474"/>
                </a:lnTo>
                <a:lnTo>
                  <a:pt x="119423" y="601574"/>
                </a:lnTo>
                <a:lnTo>
                  <a:pt x="161837" y="632658"/>
                </a:lnTo>
                <a:lnTo>
                  <a:pt x="208859" y="657019"/>
                </a:lnTo>
                <a:lnTo>
                  <a:pt x="259786" y="673955"/>
                </a:lnTo>
                <a:lnTo>
                  <a:pt x="313912" y="682761"/>
                </a:lnTo>
                <a:lnTo>
                  <a:pt x="341954" y="683894"/>
                </a:lnTo>
                <a:lnTo>
                  <a:pt x="369997" y="682761"/>
                </a:lnTo>
                <a:lnTo>
                  <a:pt x="424123" y="673955"/>
                </a:lnTo>
                <a:lnTo>
                  <a:pt x="475050" y="657019"/>
                </a:lnTo>
                <a:lnTo>
                  <a:pt x="522072" y="632658"/>
                </a:lnTo>
                <a:lnTo>
                  <a:pt x="564486" y="601574"/>
                </a:lnTo>
                <a:lnTo>
                  <a:pt x="601587" y="564474"/>
                </a:lnTo>
                <a:lnTo>
                  <a:pt x="632671" y="522061"/>
                </a:lnTo>
                <a:lnTo>
                  <a:pt x="657034" y="475039"/>
                </a:lnTo>
                <a:lnTo>
                  <a:pt x="673970" y="424114"/>
                </a:lnTo>
                <a:lnTo>
                  <a:pt x="682776" y="369989"/>
                </a:lnTo>
                <a:lnTo>
                  <a:pt x="683909" y="341947"/>
                </a:lnTo>
                <a:lnTo>
                  <a:pt x="682776" y="313905"/>
                </a:lnTo>
                <a:lnTo>
                  <a:pt x="673970" y="259780"/>
                </a:lnTo>
                <a:lnTo>
                  <a:pt x="657034" y="208855"/>
                </a:lnTo>
                <a:lnTo>
                  <a:pt x="632671" y="161833"/>
                </a:lnTo>
                <a:lnTo>
                  <a:pt x="601587" y="119420"/>
                </a:lnTo>
                <a:lnTo>
                  <a:pt x="564486" y="82319"/>
                </a:lnTo>
                <a:lnTo>
                  <a:pt x="522072" y="51236"/>
                </a:lnTo>
                <a:lnTo>
                  <a:pt x="475050" y="26874"/>
                </a:lnTo>
                <a:lnTo>
                  <a:pt x="424123" y="9939"/>
                </a:lnTo>
                <a:lnTo>
                  <a:pt x="369997" y="1133"/>
                </a:lnTo>
                <a:lnTo>
                  <a:pt x="3419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4916" y="3907890"/>
            <a:ext cx="51237" cy="180113"/>
          </a:xfrm>
          <a:custGeom>
            <a:avLst/>
            <a:gdLst/>
            <a:ahLst/>
            <a:cxnLst/>
            <a:rect l="l" t="t" r="r" b="b"/>
            <a:pathLst>
              <a:path w="51237" h="180113">
                <a:moveTo>
                  <a:pt x="0" y="180113"/>
                </a:moveTo>
                <a:lnTo>
                  <a:pt x="4476" y="124653"/>
                </a:lnTo>
                <a:lnTo>
                  <a:pt x="17435" y="72040"/>
                </a:lnTo>
                <a:lnTo>
                  <a:pt x="38172" y="22978"/>
                </a:lnTo>
                <a:lnTo>
                  <a:pt x="512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6872" y="4329789"/>
            <a:ext cx="241789" cy="100162"/>
          </a:xfrm>
          <a:custGeom>
            <a:avLst/>
            <a:gdLst/>
            <a:ahLst/>
            <a:cxnLst/>
            <a:rect l="l" t="t" r="r" b="b"/>
            <a:pathLst>
              <a:path w="241789" h="100162">
                <a:moveTo>
                  <a:pt x="241789" y="0"/>
                </a:moveTo>
                <a:lnTo>
                  <a:pt x="201944" y="34179"/>
                </a:lnTo>
                <a:lnTo>
                  <a:pt x="157137" y="61990"/>
                </a:lnTo>
                <a:lnTo>
                  <a:pt x="108075" y="82727"/>
                </a:lnTo>
                <a:lnTo>
                  <a:pt x="55461" y="95686"/>
                </a:lnTo>
                <a:lnTo>
                  <a:pt x="28042" y="99028"/>
                </a:lnTo>
                <a:lnTo>
                  <a:pt x="0" y="10016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6679" y="3727819"/>
            <a:ext cx="683909" cy="6838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56679" y="3727819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0" y="341947"/>
                </a:moveTo>
                <a:lnTo>
                  <a:pt x="4476" y="286486"/>
                </a:lnTo>
                <a:lnTo>
                  <a:pt x="17435" y="233873"/>
                </a:lnTo>
                <a:lnTo>
                  <a:pt x="38172" y="184812"/>
                </a:lnTo>
                <a:lnTo>
                  <a:pt x="65983" y="140006"/>
                </a:lnTo>
                <a:lnTo>
                  <a:pt x="100164" y="100162"/>
                </a:lnTo>
                <a:lnTo>
                  <a:pt x="140010" y="65982"/>
                </a:lnTo>
                <a:lnTo>
                  <a:pt x="184816" y="38171"/>
                </a:lnTo>
                <a:lnTo>
                  <a:pt x="233878" y="17434"/>
                </a:lnTo>
                <a:lnTo>
                  <a:pt x="286493" y="4476"/>
                </a:lnTo>
                <a:lnTo>
                  <a:pt x="341954" y="0"/>
                </a:lnTo>
                <a:lnTo>
                  <a:pt x="369997" y="1133"/>
                </a:lnTo>
                <a:lnTo>
                  <a:pt x="424123" y="9939"/>
                </a:lnTo>
                <a:lnTo>
                  <a:pt x="475050" y="26874"/>
                </a:lnTo>
                <a:lnTo>
                  <a:pt x="522072" y="51236"/>
                </a:lnTo>
                <a:lnTo>
                  <a:pt x="564486" y="82319"/>
                </a:lnTo>
                <a:lnTo>
                  <a:pt x="601587" y="119420"/>
                </a:lnTo>
                <a:lnTo>
                  <a:pt x="632671" y="161833"/>
                </a:lnTo>
                <a:lnTo>
                  <a:pt x="657034" y="208855"/>
                </a:lnTo>
                <a:lnTo>
                  <a:pt x="673970" y="259780"/>
                </a:lnTo>
                <a:lnTo>
                  <a:pt x="682776" y="313905"/>
                </a:lnTo>
                <a:lnTo>
                  <a:pt x="683909" y="341947"/>
                </a:lnTo>
                <a:lnTo>
                  <a:pt x="682776" y="369989"/>
                </a:lnTo>
                <a:lnTo>
                  <a:pt x="679433" y="397407"/>
                </a:lnTo>
                <a:lnTo>
                  <a:pt x="666474" y="450021"/>
                </a:lnTo>
                <a:lnTo>
                  <a:pt x="645737" y="499082"/>
                </a:lnTo>
                <a:lnTo>
                  <a:pt x="617926" y="543887"/>
                </a:lnTo>
                <a:lnTo>
                  <a:pt x="583745" y="583732"/>
                </a:lnTo>
                <a:lnTo>
                  <a:pt x="543899" y="617912"/>
                </a:lnTo>
                <a:lnTo>
                  <a:pt x="499093" y="645723"/>
                </a:lnTo>
                <a:lnTo>
                  <a:pt x="450030" y="666460"/>
                </a:lnTo>
                <a:lnTo>
                  <a:pt x="397416" y="679418"/>
                </a:lnTo>
                <a:lnTo>
                  <a:pt x="341954" y="683894"/>
                </a:lnTo>
                <a:lnTo>
                  <a:pt x="313912" y="682761"/>
                </a:lnTo>
                <a:lnTo>
                  <a:pt x="259786" y="673955"/>
                </a:lnTo>
                <a:lnTo>
                  <a:pt x="208859" y="657019"/>
                </a:lnTo>
                <a:lnTo>
                  <a:pt x="161837" y="632658"/>
                </a:lnTo>
                <a:lnTo>
                  <a:pt x="119423" y="601574"/>
                </a:lnTo>
                <a:lnTo>
                  <a:pt x="82321" y="564474"/>
                </a:lnTo>
                <a:lnTo>
                  <a:pt x="51237" y="522061"/>
                </a:lnTo>
                <a:lnTo>
                  <a:pt x="26875" y="475039"/>
                </a:lnTo>
                <a:lnTo>
                  <a:pt x="9939" y="424114"/>
                </a:lnTo>
                <a:lnTo>
                  <a:pt x="1133" y="369989"/>
                </a:lnTo>
                <a:lnTo>
                  <a:pt x="0" y="34194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08930" y="3856152"/>
            <a:ext cx="17970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00781" y="3746056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341954" y="0"/>
                </a:moveTo>
                <a:lnTo>
                  <a:pt x="286493" y="4476"/>
                </a:lnTo>
                <a:lnTo>
                  <a:pt x="233878" y="17434"/>
                </a:lnTo>
                <a:lnTo>
                  <a:pt x="184816" y="38171"/>
                </a:lnTo>
                <a:lnTo>
                  <a:pt x="140010" y="65982"/>
                </a:lnTo>
                <a:lnTo>
                  <a:pt x="100164" y="100162"/>
                </a:lnTo>
                <a:lnTo>
                  <a:pt x="65983" y="140006"/>
                </a:lnTo>
                <a:lnTo>
                  <a:pt x="38172" y="184812"/>
                </a:lnTo>
                <a:lnTo>
                  <a:pt x="17435" y="233873"/>
                </a:lnTo>
                <a:lnTo>
                  <a:pt x="4476" y="286486"/>
                </a:lnTo>
                <a:lnTo>
                  <a:pt x="0" y="341947"/>
                </a:lnTo>
                <a:lnTo>
                  <a:pt x="1133" y="369989"/>
                </a:lnTo>
                <a:lnTo>
                  <a:pt x="9939" y="424114"/>
                </a:lnTo>
                <a:lnTo>
                  <a:pt x="26875" y="475039"/>
                </a:lnTo>
                <a:lnTo>
                  <a:pt x="51237" y="522061"/>
                </a:lnTo>
                <a:lnTo>
                  <a:pt x="82321" y="564474"/>
                </a:lnTo>
                <a:lnTo>
                  <a:pt x="119423" y="601574"/>
                </a:lnTo>
                <a:lnTo>
                  <a:pt x="161837" y="632658"/>
                </a:lnTo>
                <a:lnTo>
                  <a:pt x="208859" y="657019"/>
                </a:lnTo>
                <a:lnTo>
                  <a:pt x="259786" y="673955"/>
                </a:lnTo>
                <a:lnTo>
                  <a:pt x="313912" y="682761"/>
                </a:lnTo>
                <a:lnTo>
                  <a:pt x="341954" y="683894"/>
                </a:lnTo>
                <a:lnTo>
                  <a:pt x="369997" y="682761"/>
                </a:lnTo>
                <a:lnTo>
                  <a:pt x="424123" y="673955"/>
                </a:lnTo>
                <a:lnTo>
                  <a:pt x="475050" y="657019"/>
                </a:lnTo>
                <a:lnTo>
                  <a:pt x="522072" y="632658"/>
                </a:lnTo>
                <a:lnTo>
                  <a:pt x="564486" y="601574"/>
                </a:lnTo>
                <a:lnTo>
                  <a:pt x="601587" y="564474"/>
                </a:lnTo>
                <a:lnTo>
                  <a:pt x="632671" y="522061"/>
                </a:lnTo>
                <a:lnTo>
                  <a:pt x="657034" y="475039"/>
                </a:lnTo>
                <a:lnTo>
                  <a:pt x="673970" y="424114"/>
                </a:lnTo>
                <a:lnTo>
                  <a:pt x="682776" y="369989"/>
                </a:lnTo>
                <a:lnTo>
                  <a:pt x="683909" y="341947"/>
                </a:lnTo>
                <a:lnTo>
                  <a:pt x="682776" y="313905"/>
                </a:lnTo>
                <a:lnTo>
                  <a:pt x="673970" y="259780"/>
                </a:lnTo>
                <a:lnTo>
                  <a:pt x="657034" y="208855"/>
                </a:lnTo>
                <a:lnTo>
                  <a:pt x="632671" y="161833"/>
                </a:lnTo>
                <a:lnTo>
                  <a:pt x="601587" y="119420"/>
                </a:lnTo>
                <a:lnTo>
                  <a:pt x="564486" y="82319"/>
                </a:lnTo>
                <a:lnTo>
                  <a:pt x="522072" y="51236"/>
                </a:lnTo>
                <a:lnTo>
                  <a:pt x="475050" y="26874"/>
                </a:lnTo>
                <a:lnTo>
                  <a:pt x="424123" y="9939"/>
                </a:lnTo>
                <a:lnTo>
                  <a:pt x="369997" y="1133"/>
                </a:lnTo>
                <a:lnTo>
                  <a:pt x="3419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00781" y="3846218"/>
            <a:ext cx="100164" cy="241785"/>
          </a:xfrm>
          <a:custGeom>
            <a:avLst/>
            <a:gdLst/>
            <a:ahLst/>
            <a:cxnLst/>
            <a:rect l="l" t="t" r="r" b="b"/>
            <a:pathLst>
              <a:path w="100164" h="241785">
                <a:moveTo>
                  <a:pt x="0" y="241785"/>
                </a:moveTo>
                <a:lnTo>
                  <a:pt x="4476" y="186324"/>
                </a:lnTo>
                <a:lnTo>
                  <a:pt x="17435" y="133711"/>
                </a:lnTo>
                <a:lnTo>
                  <a:pt x="38172" y="84650"/>
                </a:lnTo>
                <a:lnTo>
                  <a:pt x="65983" y="39844"/>
                </a:lnTo>
                <a:lnTo>
                  <a:pt x="10016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42736" y="4363969"/>
            <a:ext cx="201944" cy="65982"/>
          </a:xfrm>
          <a:custGeom>
            <a:avLst/>
            <a:gdLst/>
            <a:ahLst/>
            <a:cxnLst/>
            <a:rect l="l" t="t" r="r" b="b"/>
            <a:pathLst>
              <a:path w="201944" h="65982">
                <a:moveTo>
                  <a:pt x="201944" y="0"/>
                </a:moveTo>
                <a:lnTo>
                  <a:pt x="157137" y="27810"/>
                </a:lnTo>
                <a:lnTo>
                  <a:pt x="108075" y="48547"/>
                </a:lnTo>
                <a:lnTo>
                  <a:pt x="55461" y="61506"/>
                </a:lnTo>
                <a:lnTo>
                  <a:pt x="28042" y="64848"/>
                </a:lnTo>
                <a:lnTo>
                  <a:pt x="0" y="6598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82544" y="3727819"/>
            <a:ext cx="683909" cy="6838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82544" y="3727819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0" y="341947"/>
                </a:moveTo>
                <a:lnTo>
                  <a:pt x="4476" y="286486"/>
                </a:lnTo>
                <a:lnTo>
                  <a:pt x="17435" y="233873"/>
                </a:lnTo>
                <a:lnTo>
                  <a:pt x="38172" y="184812"/>
                </a:lnTo>
                <a:lnTo>
                  <a:pt x="65983" y="140006"/>
                </a:lnTo>
                <a:lnTo>
                  <a:pt x="100164" y="100162"/>
                </a:lnTo>
                <a:lnTo>
                  <a:pt x="140010" y="65982"/>
                </a:lnTo>
                <a:lnTo>
                  <a:pt x="184816" y="38171"/>
                </a:lnTo>
                <a:lnTo>
                  <a:pt x="233878" y="17434"/>
                </a:lnTo>
                <a:lnTo>
                  <a:pt x="286493" y="4476"/>
                </a:lnTo>
                <a:lnTo>
                  <a:pt x="341954" y="0"/>
                </a:lnTo>
                <a:lnTo>
                  <a:pt x="369997" y="1133"/>
                </a:lnTo>
                <a:lnTo>
                  <a:pt x="424123" y="9939"/>
                </a:lnTo>
                <a:lnTo>
                  <a:pt x="475050" y="26874"/>
                </a:lnTo>
                <a:lnTo>
                  <a:pt x="522072" y="51236"/>
                </a:lnTo>
                <a:lnTo>
                  <a:pt x="564486" y="82319"/>
                </a:lnTo>
                <a:lnTo>
                  <a:pt x="601587" y="119420"/>
                </a:lnTo>
                <a:lnTo>
                  <a:pt x="632671" y="161833"/>
                </a:lnTo>
                <a:lnTo>
                  <a:pt x="657034" y="208855"/>
                </a:lnTo>
                <a:lnTo>
                  <a:pt x="673970" y="259780"/>
                </a:lnTo>
                <a:lnTo>
                  <a:pt x="682776" y="313905"/>
                </a:lnTo>
                <a:lnTo>
                  <a:pt x="683909" y="341947"/>
                </a:lnTo>
                <a:lnTo>
                  <a:pt x="682776" y="369989"/>
                </a:lnTo>
                <a:lnTo>
                  <a:pt x="679433" y="397407"/>
                </a:lnTo>
                <a:lnTo>
                  <a:pt x="666474" y="450021"/>
                </a:lnTo>
                <a:lnTo>
                  <a:pt x="645737" y="499082"/>
                </a:lnTo>
                <a:lnTo>
                  <a:pt x="617926" y="543887"/>
                </a:lnTo>
                <a:lnTo>
                  <a:pt x="583745" y="583732"/>
                </a:lnTo>
                <a:lnTo>
                  <a:pt x="543899" y="617912"/>
                </a:lnTo>
                <a:lnTo>
                  <a:pt x="499093" y="645723"/>
                </a:lnTo>
                <a:lnTo>
                  <a:pt x="450030" y="666460"/>
                </a:lnTo>
                <a:lnTo>
                  <a:pt x="397416" y="679418"/>
                </a:lnTo>
                <a:lnTo>
                  <a:pt x="341954" y="683894"/>
                </a:lnTo>
                <a:lnTo>
                  <a:pt x="313912" y="682761"/>
                </a:lnTo>
                <a:lnTo>
                  <a:pt x="259786" y="673955"/>
                </a:lnTo>
                <a:lnTo>
                  <a:pt x="208859" y="657019"/>
                </a:lnTo>
                <a:lnTo>
                  <a:pt x="161837" y="632658"/>
                </a:lnTo>
                <a:lnTo>
                  <a:pt x="119423" y="601574"/>
                </a:lnTo>
                <a:lnTo>
                  <a:pt x="82321" y="564474"/>
                </a:lnTo>
                <a:lnTo>
                  <a:pt x="51237" y="522061"/>
                </a:lnTo>
                <a:lnTo>
                  <a:pt x="26875" y="475039"/>
                </a:lnTo>
                <a:lnTo>
                  <a:pt x="9939" y="424114"/>
                </a:lnTo>
                <a:lnTo>
                  <a:pt x="1133" y="369989"/>
                </a:lnTo>
                <a:lnTo>
                  <a:pt x="0" y="34194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34795" y="3856152"/>
            <a:ext cx="17970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011" y="2673222"/>
            <a:ext cx="2823845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5011" y="4410836"/>
            <a:ext cx="4156075" cy="895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m</a:t>
            </a:r>
            <a:r>
              <a:rPr sz="1900" spc="-15" dirty="0" smtClean="0">
                <a:latin typeface="Consolas"/>
                <a:cs typeface="Consolas"/>
              </a:rPr>
              <a:t>a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n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or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0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3;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+</a:t>
            </a:r>
            <a:r>
              <a:rPr sz="1900" spc="-5" dirty="0" smtClean="0">
                <a:latin typeface="Consolas"/>
                <a:cs typeface="Consolas"/>
              </a:rPr>
              <a:t>+</a:t>
            </a:r>
            <a:r>
              <a:rPr sz="1900" spc="-15" dirty="0" smtClean="0">
                <a:latin typeface="Consolas"/>
                <a:cs typeface="Consolas"/>
              </a:rPr>
              <a:t>i)</a:t>
            </a:r>
            <a:r>
              <a:rPr sz="1900" spc="2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76600" y="5181600"/>
            <a:ext cx="1788922" cy="447547"/>
          </a:xfrm>
          <a:custGeom>
            <a:avLst/>
            <a:gdLst/>
            <a:ahLst/>
            <a:cxnLst/>
            <a:rect l="l" t="t" r="r" b="b"/>
            <a:pathLst>
              <a:path w="1788922" h="447548">
                <a:moveTo>
                  <a:pt x="223774" y="0"/>
                </a:moveTo>
                <a:lnTo>
                  <a:pt x="0" y="223774"/>
                </a:lnTo>
                <a:lnTo>
                  <a:pt x="223774" y="447547"/>
                </a:lnTo>
                <a:lnTo>
                  <a:pt x="223774" y="335661"/>
                </a:lnTo>
                <a:lnTo>
                  <a:pt x="1788922" y="335661"/>
                </a:lnTo>
                <a:lnTo>
                  <a:pt x="1788922" y="111887"/>
                </a:lnTo>
                <a:lnTo>
                  <a:pt x="223774" y="111887"/>
                </a:lnTo>
                <a:lnTo>
                  <a:pt x="22377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76600" y="5181600"/>
            <a:ext cx="1788922" cy="447547"/>
          </a:xfrm>
          <a:custGeom>
            <a:avLst/>
            <a:gdLst/>
            <a:ahLst/>
            <a:cxnLst/>
            <a:rect l="l" t="t" r="r" b="b"/>
            <a:pathLst>
              <a:path w="1788922" h="447548">
                <a:moveTo>
                  <a:pt x="0" y="223774"/>
                </a:moveTo>
                <a:lnTo>
                  <a:pt x="223774" y="0"/>
                </a:lnTo>
                <a:lnTo>
                  <a:pt x="223774" y="111887"/>
                </a:lnTo>
                <a:lnTo>
                  <a:pt x="1788922" y="111887"/>
                </a:lnTo>
                <a:lnTo>
                  <a:pt x="1788922" y="335661"/>
                </a:lnTo>
                <a:lnTo>
                  <a:pt x="223774" y="335661"/>
                </a:lnTo>
                <a:lnTo>
                  <a:pt x="223774" y="447547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59740" y="199516"/>
            <a:ext cx="7367905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 smtClean="0">
                <a:latin typeface="Calibri"/>
                <a:cs typeface="Calibri"/>
              </a:rPr>
              <a:t>Does ad</a:t>
            </a:r>
            <a:r>
              <a:rPr sz="3200" spc="-15" dirty="0" smtClean="0">
                <a:latin typeface="Calibri"/>
                <a:cs typeface="Calibri"/>
              </a:rPr>
              <a:t>d</a:t>
            </a:r>
            <a:r>
              <a:rPr sz="3200" spc="0" dirty="0" smtClean="0">
                <a:latin typeface="Calibri"/>
                <a:cs typeface="Calibri"/>
              </a:rPr>
              <a:t>ing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 dele</a:t>
            </a:r>
            <a:r>
              <a:rPr sz="3200" spc="-5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f</a:t>
            </a:r>
            <a:r>
              <a:rPr sz="3200" spc="-5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er the loop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f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x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s memory leak?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70553" y="5185536"/>
            <a:ext cx="271780" cy="3670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00" spc="-22" baseline="-16975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rd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67734" y="5254116"/>
            <a:ext cx="81661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6887" y="5279897"/>
            <a:ext cx="255905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p</a:t>
            </a:r>
            <a:r>
              <a:rPr sz="1900" spc="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g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Pt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o</a:t>
            </a:r>
            <a:r>
              <a:rPr sz="1900" spc="-15" dirty="0" smtClean="0">
                <a:latin typeface="Consolas"/>
                <a:cs typeface="Consolas"/>
              </a:rPr>
              <a:t>F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v</a:t>
            </a:r>
            <a:r>
              <a:rPr sz="1900" spc="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(</a:t>
            </a:r>
            <a:r>
              <a:rPr sz="1900" spc="-5" dirty="0" smtClean="0">
                <a:latin typeface="Consolas"/>
                <a:cs typeface="Consolas"/>
              </a:rPr>
              <a:t>)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6887" y="5569407"/>
            <a:ext cx="55880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c</a:t>
            </a:r>
            <a:r>
              <a:rPr sz="1900" spc="-15" dirty="0" smtClean="0">
                <a:latin typeface="Consolas"/>
                <a:cs typeface="Consolas"/>
              </a:rPr>
              <a:t>o</a:t>
            </a:r>
            <a:r>
              <a:rPr sz="1900" spc="-5" dirty="0" smtClean="0">
                <a:latin typeface="Consolas"/>
                <a:cs typeface="Consolas"/>
              </a:rPr>
              <a:t>u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14703" y="5569407"/>
            <a:ext cx="189103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&lt;&lt;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*p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&lt;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n</a:t>
            </a:r>
            <a:r>
              <a:rPr sz="1900" spc="-15" dirty="0" smtClean="0">
                <a:latin typeface="Consolas"/>
                <a:cs typeface="Consolas"/>
              </a:rPr>
              <a:t>d</a:t>
            </a:r>
            <a:r>
              <a:rPr sz="1900" spc="0" dirty="0" smtClean="0">
                <a:latin typeface="Consolas"/>
                <a:cs typeface="Consolas"/>
              </a:rPr>
              <a:t>l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0187" y="5858967"/>
            <a:ext cx="866775" cy="621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400"/>
              </a:lnSpc>
            </a:pPr>
            <a:r>
              <a:rPr sz="2000" b="1" dirty="0" smtClean="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72382" y="5964815"/>
            <a:ext cx="73660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latin typeface="Calibri"/>
                <a:cs typeface="Calibri"/>
              </a:rPr>
              <a:t>int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*</a:t>
            </a:r>
            <a:r>
              <a:rPr sz="2400" spc="-15" dirty="0" smtClean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60424" y="6148323"/>
            <a:ext cx="306070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 smtClean="0">
                <a:latin typeface="Consolas"/>
                <a:cs typeface="Consolas"/>
              </a:rPr>
              <a:t>p;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5011" y="6453632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5827" y="4700556"/>
            <a:ext cx="3647518" cy="18997"/>
          </a:xfrm>
          <a:custGeom>
            <a:avLst/>
            <a:gdLst/>
            <a:ahLst/>
            <a:cxnLst/>
            <a:rect l="l" t="t" r="r" b="b"/>
            <a:pathLst>
              <a:path w="3647518" h="18997">
                <a:moveTo>
                  <a:pt x="0" y="18997"/>
                </a:moveTo>
                <a:lnTo>
                  <a:pt x="3647518" y="18997"/>
                </a:lnTo>
                <a:lnTo>
                  <a:pt x="3647518" y="0"/>
                </a:lnTo>
                <a:lnTo>
                  <a:pt x="0" y="0"/>
                </a:lnTo>
                <a:lnTo>
                  <a:pt x="0" y="1899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6829" y="3446749"/>
            <a:ext cx="3647518" cy="1253807"/>
          </a:xfrm>
          <a:custGeom>
            <a:avLst/>
            <a:gdLst/>
            <a:ahLst/>
            <a:cxnLst/>
            <a:rect l="l" t="t" r="r" b="b"/>
            <a:pathLst>
              <a:path w="3647518" h="1253807">
                <a:moveTo>
                  <a:pt x="0" y="1253807"/>
                </a:moveTo>
                <a:lnTo>
                  <a:pt x="3647518" y="1253807"/>
                </a:lnTo>
                <a:lnTo>
                  <a:pt x="3647518" y="0"/>
                </a:lnTo>
                <a:lnTo>
                  <a:pt x="0" y="0"/>
                </a:lnTo>
                <a:lnTo>
                  <a:pt x="0" y="1253807"/>
                </a:lnTo>
                <a:close/>
              </a:path>
            </a:pathLst>
          </a:custGeom>
          <a:ln w="317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6829" y="3047810"/>
            <a:ext cx="1082857" cy="398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6829" y="3047810"/>
            <a:ext cx="1082857" cy="398938"/>
          </a:xfrm>
          <a:custGeom>
            <a:avLst/>
            <a:gdLst/>
            <a:ahLst/>
            <a:cxnLst/>
            <a:rect l="l" t="t" r="r" b="b"/>
            <a:pathLst>
              <a:path w="1082857" h="398938">
                <a:moveTo>
                  <a:pt x="0" y="398938"/>
                </a:moveTo>
                <a:lnTo>
                  <a:pt x="1082857" y="398938"/>
                </a:lnTo>
                <a:lnTo>
                  <a:pt x="1082857" y="0"/>
                </a:lnTo>
                <a:lnTo>
                  <a:pt x="0" y="0"/>
                </a:lnTo>
                <a:lnTo>
                  <a:pt x="0" y="398938"/>
                </a:lnTo>
                <a:close/>
              </a:path>
            </a:pathLst>
          </a:custGeom>
          <a:ln w="94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6829" y="3247280"/>
            <a:ext cx="1082857" cy="199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0118" y="3104870"/>
            <a:ext cx="8864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70" dirty="0" smtClean="0">
                <a:latin typeface="Calibri"/>
                <a:cs typeface="Calibri"/>
              </a:rPr>
              <a:t>The</a:t>
            </a:r>
            <a:r>
              <a:rPr sz="1600" spc="35" dirty="0" smtClean="0">
                <a:latin typeface="Calibri"/>
                <a:cs typeface="Calibri"/>
              </a:rPr>
              <a:t> </a:t>
            </a:r>
            <a:r>
              <a:rPr sz="1600" spc="75" dirty="0" smtClean="0">
                <a:latin typeface="Calibri"/>
                <a:cs typeface="Calibri"/>
              </a:rPr>
              <a:t>Heap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5676" y="5745385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6679" y="5726388"/>
            <a:ext cx="1367819" cy="911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6679" y="5726388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9051" y="3749942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341954" y="0"/>
                </a:moveTo>
                <a:lnTo>
                  <a:pt x="286487" y="4476"/>
                </a:lnTo>
                <a:lnTo>
                  <a:pt x="233869" y="17434"/>
                </a:lnTo>
                <a:lnTo>
                  <a:pt x="184805" y="38171"/>
                </a:lnTo>
                <a:lnTo>
                  <a:pt x="139999" y="65982"/>
                </a:lnTo>
                <a:lnTo>
                  <a:pt x="100154" y="100162"/>
                </a:lnTo>
                <a:lnTo>
                  <a:pt x="65976" y="140006"/>
                </a:lnTo>
                <a:lnTo>
                  <a:pt x="38167" y="184812"/>
                </a:lnTo>
                <a:lnTo>
                  <a:pt x="17432" y="233873"/>
                </a:lnTo>
                <a:lnTo>
                  <a:pt x="4475" y="286486"/>
                </a:lnTo>
                <a:lnTo>
                  <a:pt x="0" y="341947"/>
                </a:lnTo>
                <a:lnTo>
                  <a:pt x="1133" y="369989"/>
                </a:lnTo>
                <a:lnTo>
                  <a:pt x="9937" y="424114"/>
                </a:lnTo>
                <a:lnTo>
                  <a:pt x="26871" y="475039"/>
                </a:lnTo>
                <a:lnTo>
                  <a:pt x="51231" y="522061"/>
                </a:lnTo>
                <a:lnTo>
                  <a:pt x="82313" y="564474"/>
                </a:lnTo>
                <a:lnTo>
                  <a:pt x="119412" y="601574"/>
                </a:lnTo>
                <a:lnTo>
                  <a:pt x="161825" y="632658"/>
                </a:lnTo>
                <a:lnTo>
                  <a:pt x="208848" y="657019"/>
                </a:lnTo>
                <a:lnTo>
                  <a:pt x="259777" y="673955"/>
                </a:lnTo>
                <a:lnTo>
                  <a:pt x="313908" y="682761"/>
                </a:lnTo>
                <a:lnTo>
                  <a:pt x="341954" y="683894"/>
                </a:lnTo>
                <a:lnTo>
                  <a:pt x="370001" y="682761"/>
                </a:lnTo>
                <a:lnTo>
                  <a:pt x="424131" y="673955"/>
                </a:lnTo>
                <a:lnTo>
                  <a:pt x="475060" y="657019"/>
                </a:lnTo>
                <a:lnTo>
                  <a:pt x="522083" y="632658"/>
                </a:lnTo>
                <a:lnTo>
                  <a:pt x="564497" y="601574"/>
                </a:lnTo>
                <a:lnTo>
                  <a:pt x="601596" y="564474"/>
                </a:lnTo>
                <a:lnTo>
                  <a:pt x="632678" y="522061"/>
                </a:lnTo>
                <a:lnTo>
                  <a:pt x="657037" y="475039"/>
                </a:lnTo>
                <a:lnTo>
                  <a:pt x="673971" y="424114"/>
                </a:lnTo>
                <a:lnTo>
                  <a:pt x="682776" y="369989"/>
                </a:lnTo>
                <a:lnTo>
                  <a:pt x="683909" y="341947"/>
                </a:lnTo>
                <a:lnTo>
                  <a:pt x="682776" y="313905"/>
                </a:lnTo>
                <a:lnTo>
                  <a:pt x="673971" y="259780"/>
                </a:lnTo>
                <a:lnTo>
                  <a:pt x="657037" y="208855"/>
                </a:lnTo>
                <a:lnTo>
                  <a:pt x="632678" y="161833"/>
                </a:lnTo>
                <a:lnTo>
                  <a:pt x="601596" y="119420"/>
                </a:lnTo>
                <a:lnTo>
                  <a:pt x="564497" y="82319"/>
                </a:lnTo>
                <a:lnTo>
                  <a:pt x="522083" y="51236"/>
                </a:lnTo>
                <a:lnTo>
                  <a:pt x="475060" y="26874"/>
                </a:lnTo>
                <a:lnTo>
                  <a:pt x="424131" y="9939"/>
                </a:lnTo>
                <a:lnTo>
                  <a:pt x="370001" y="1133"/>
                </a:lnTo>
                <a:lnTo>
                  <a:pt x="3419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9051" y="4009723"/>
            <a:ext cx="9937" cy="82166"/>
          </a:xfrm>
          <a:custGeom>
            <a:avLst/>
            <a:gdLst/>
            <a:ahLst/>
            <a:cxnLst/>
            <a:rect l="l" t="t" r="r" b="b"/>
            <a:pathLst>
              <a:path w="9937" h="82166">
                <a:moveTo>
                  <a:pt x="0" y="82166"/>
                </a:moveTo>
                <a:lnTo>
                  <a:pt x="1133" y="54124"/>
                </a:lnTo>
                <a:lnTo>
                  <a:pt x="4475" y="26706"/>
                </a:lnTo>
                <a:lnTo>
                  <a:pt x="99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91007" y="4272003"/>
            <a:ext cx="290722" cy="161833"/>
          </a:xfrm>
          <a:custGeom>
            <a:avLst/>
            <a:gdLst/>
            <a:ahLst/>
            <a:cxnLst/>
            <a:rect l="l" t="t" r="r" b="b"/>
            <a:pathLst>
              <a:path w="290722" h="161833">
                <a:moveTo>
                  <a:pt x="290722" y="0"/>
                </a:moveTo>
                <a:lnTo>
                  <a:pt x="259640" y="42413"/>
                </a:lnTo>
                <a:lnTo>
                  <a:pt x="222541" y="79513"/>
                </a:lnTo>
                <a:lnTo>
                  <a:pt x="180128" y="110596"/>
                </a:lnTo>
                <a:lnTo>
                  <a:pt x="133105" y="134958"/>
                </a:lnTo>
                <a:lnTo>
                  <a:pt x="82176" y="151894"/>
                </a:lnTo>
                <a:lnTo>
                  <a:pt x="28045" y="160699"/>
                </a:lnTo>
                <a:lnTo>
                  <a:pt x="0" y="16183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0814" y="3731705"/>
            <a:ext cx="683909" cy="6838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0814" y="3731705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0" y="341947"/>
                </a:moveTo>
                <a:lnTo>
                  <a:pt x="4475" y="286486"/>
                </a:lnTo>
                <a:lnTo>
                  <a:pt x="17432" y="233873"/>
                </a:lnTo>
                <a:lnTo>
                  <a:pt x="38167" y="184812"/>
                </a:lnTo>
                <a:lnTo>
                  <a:pt x="65976" y="140006"/>
                </a:lnTo>
                <a:lnTo>
                  <a:pt x="100154" y="100162"/>
                </a:lnTo>
                <a:lnTo>
                  <a:pt x="139999" y="65982"/>
                </a:lnTo>
                <a:lnTo>
                  <a:pt x="184805" y="38171"/>
                </a:lnTo>
                <a:lnTo>
                  <a:pt x="233869" y="17434"/>
                </a:lnTo>
                <a:lnTo>
                  <a:pt x="286487" y="4476"/>
                </a:lnTo>
                <a:lnTo>
                  <a:pt x="341954" y="0"/>
                </a:lnTo>
                <a:lnTo>
                  <a:pt x="370001" y="1133"/>
                </a:lnTo>
                <a:lnTo>
                  <a:pt x="424131" y="9939"/>
                </a:lnTo>
                <a:lnTo>
                  <a:pt x="475060" y="26874"/>
                </a:lnTo>
                <a:lnTo>
                  <a:pt x="522083" y="51236"/>
                </a:lnTo>
                <a:lnTo>
                  <a:pt x="564497" y="82319"/>
                </a:lnTo>
                <a:lnTo>
                  <a:pt x="601596" y="119420"/>
                </a:lnTo>
                <a:lnTo>
                  <a:pt x="632678" y="161833"/>
                </a:lnTo>
                <a:lnTo>
                  <a:pt x="657037" y="208855"/>
                </a:lnTo>
                <a:lnTo>
                  <a:pt x="673971" y="259780"/>
                </a:lnTo>
                <a:lnTo>
                  <a:pt x="682776" y="313905"/>
                </a:lnTo>
                <a:lnTo>
                  <a:pt x="683909" y="341947"/>
                </a:lnTo>
                <a:lnTo>
                  <a:pt x="682776" y="369989"/>
                </a:lnTo>
                <a:lnTo>
                  <a:pt x="679434" y="397407"/>
                </a:lnTo>
                <a:lnTo>
                  <a:pt x="666477" y="450021"/>
                </a:lnTo>
                <a:lnTo>
                  <a:pt x="645742" y="499082"/>
                </a:lnTo>
                <a:lnTo>
                  <a:pt x="617933" y="543887"/>
                </a:lnTo>
                <a:lnTo>
                  <a:pt x="583754" y="583732"/>
                </a:lnTo>
                <a:lnTo>
                  <a:pt x="543910" y="617912"/>
                </a:lnTo>
                <a:lnTo>
                  <a:pt x="499104" y="645723"/>
                </a:lnTo>
                <a:lnTo>
                  <a:pt x="450040" y="666460"/>
                </a:lnTo>
                <a:lnTo>
                  <a:pt x="397422" y="679418"/>
                </a:lnTo>
                <a:lnTo>
                  <a:pt x="341954" y="683894"/>
                </a:lnTo>
                <a:lnTo>
                  <a:pt x="313908" y="682761"/>
                </a:lnTo>
                <a:lnTo>
                  <a:pt x="259777" y="673955"/>
                </a:lnTo>
                <a:lnTo>
                  <a:pt x="208848" y="657019"/>
                </a:lnTo>
                <a:lnTo>
                  <a:pt x="161825" y="632658"/>
                </a:lnTo>
                <a:lnTo>
                  <a:pt x="119412" y="601574"/>
                </a:lnTo>
                <a:lnTo>
                  <a:pt x="82313" y="564474"/>
                </a:lnTo>
                <a:lnTo>
                  <a:pt x="51231" y="522061"/>
                </a:lnTo>
                <a:lnTo>
                  <a:pt x="26871" y="475039"/>
                </a:lnTo>
                <a:lnTo>
                  <a:pt x="9937" y="424114"/>
                </a:lnTo>
                <a:lnTo>
                  <a:pt x="1133" y="369989"/>
                </a:lnTo>
                <a:lnTo>
                  <a:pt x="0" y="34194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83040" y="3860038"/>
            <a:ext cx="17970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83596" y="4434597"/>
            <a:ext cx="902380" cy="1348779"/>
          </a:xfrm>
          <a:custGeom>
            <a:avLst/>
            <a:gdLst/>
            <a:ahLst/>
            <a:cxnLst/>
            <a:rect l="l" t="t" r="r" b="b"/>
            <a:pathLst>
              <a:path w="902380" h="1348779">
                <a:moveTo>
                  <a:pt x="819266" y="189970"/>
                </a:moveTo>
                <a:lnTo>
                  <a:pt x="560426" y="189970"/>
                </a:lnTo>
                <a:lnTo>
                  <a:pt x="0" y="1272791"/>
                </a:lnTo>
                <a:lnTo>
                  <a:pt x="151979" y="1348779"/>
                </a:lnTo>
                <a:lnTo>
                  <a:pt x="712406" y="265959"/>
                </a:lnTo>
                <a:lnTo>
                  <a:pt x="843013" y="265959"/>
                </a:lnTo>
                <a:lnTo>
                  <a:pt x="819266" y="189970"/>
                </a:lnTo>
                <a:close/>
              </a:path>
              <a:path w="902380" h="1348779">
                <a:moveTo>
                  <a:pt x="843013" y="265959"/>
                </a:moveTo>
                <a:lnTo>
                  <a:pt x="712406" y="265959"/>
                </a:lnTo>
                <a:lnTo>
                  <a:pt x="788395" y="493924"/>
                </a:lnTo>
                <a:lnTo>
                  <a:pt x="902380" y="455929"/>
                </a:lnTo>
                <a:lnTo>
                  <a:pt x="843013" y="265959"/>
                </a:lnTo>
                <a:close/>
              </a:path>
              <a:path w="902380" h="1348779">
                <a:moveTo>
                  <a:pt x="759899" y="0"/>
                </a:moveTo>
                <a:lnTo>
                  <a:pt x="294461" y="142478"/>
                </a:lnTo>
                <a:lnTo>
                  <a:pt x="332456" y="256460"/>
                </a:lnTo>
                <a:lnTo>
                  <a:pt x="560426" y="189970"/>
                </a:lnTo>
                <a:lnTo>
                  <a:pt x="819266" y="189970"/>
                </a:lnTo>
                <a:lnTo>
                  <a:pt x="75989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35576" y="4691058"/>
            <a:ext cx="374033" cy="1092319"/>
          </a:xfrm>
          <a:custGeom>
            <a:avLst/>
            <a:gdLst/>
            <a:ahLst/>
            <a:cxnLst/>
            <a:rect l="l" t="t" r="r" b="b"/>
            <a:pathLst>
              <a:path w="374033" h="1092319">
                <a:moveTo>
                  <a:pt x="526013" y="0"/>
                </a:moveTo>
                <a:lnTo>
                  <a:pt x="0" y="1016331"/>
                </a:lnTo>
                <a:lnTo>
                  <a:pt x="151979" y="1092319"/>
                </a:lnTo>
              </a:path>
              <a:path w="374033" h="1092319">
                <a:moveTo>
                  <a:pt x="151979" y="1092319"/>
                </a:moveTo>
                <a:lnTo>
                  <a:pt x="151979" y="1092319"/>
                </a:lnTo>
              </a:path>
              <a:path w="374033" h="1092319">
                <a:moveTo>
                  <a:pt x="526013" y="0"/>
                </a:moveTo>
                <a:lnTo>
                  <a:pt x="52601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16052" y="4624568"/>
            <a:ext cx="227969" cy="66489"/>
          </a:xfrm>
          <a:custGeom>
            <a:avLst/>
            <a:gdLst/>
            <a:ahLst/>
            <a:cxnLst/>
            <a:rect l="l" t="t" r="r" b="b"/>
            <a:pathLst>
              <a:path w="227969" h="66489">
                <a:moveTo>
                  <a:pt x="0" y="66489"/>
                </a:moveTo>
                <a:lnTo>
                  <a:pt x="227969" y="0"/>
                </a:lnTo>
                <a:lnTo>
                  <a:pt x="193557" y="6648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4599" y="4415600"/>
            <a:ext cx="902380" cy="1348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4599" y="4415600"/>
            <a:ext cx="902380" cy="1348779"/>
          </a:xfrm>
          <a:custGeom>
            <a:avLst/>
            <a:gdLst/>
            <a:ahLst/>
            <a:cxnLst/>
            <a:rect l="l" t="t" r="r" b="b"/>
            <a:pathLst>
              <a:path w="902380" h="1348779">
                <a:moveTo>
                  <a:pt x="759899" y="0"/>
                </a:moveTo>
                <a:lnTo>
                  <a:pt x="294461" y="142478"/>
                </a:lnTo>
                <a:lnTo>
                  <a:pt x="332456" y="256460"/>
                </a:lnTo>
                <a:lnTo>
                  <a:pt x="569924" y="189970"/>
                </a:lnTo>
                <a:lnTo>
                  <a:pt x="0" y="1272791"/>
                </a:lnTo>
                <a:lnTo>
                  <a:pt x="151979" y="1348779"/>
                </a:lnTo>
                <a:lnTo>
                  <a:pt x="712406" y="265959"/>
                </a:lnTo>
                <a:lnTo>
                  <a:pt x="788395" y="493924"/>
                </a:lnTo>
                <a:lnTo>
                  <a:pt x="902380" y="465428"/>
                </a:lnTo>
                <a:lnTo>
                  <a:pt x="759899" y="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74916" y="3749942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341954" y="0"/>
                </a:moveTo>
                <a:lnTo>
                  <a:pt x="286493" y="4476"/>
                </a:lnTo>
                <a:lnTo>
                  <a:pt x="233878" y="17434"/>
                </a:lnTo>
                <a:lnTo>
                  <a:pt x="184816" y="38171"/>
                </a:lnTo>
                <a:lnTo>
                  <a:pt x="140010" y="65982"/>
                </a:lnTo>
                <a:lnTo>
                  <a:pt x="100164" y="100162"/>
                </a:lnTo>
                <a:lnTo>
                  <a:pt x="65983" y="140006"/>
                </a:lnTo>
                <a:lnTo>
                  <a:pt x="38172" y="184812"/>
                </a:lnTo>
                <a:lnTo>
                  <a:pt x="17435" y="233873"/>
                </a:lnTo>
                <a:lnTo>
                  <a:pt x="4476" y="286486"/>
                </a:lnTo>
                <a:lnTo>
                  <a:pt x="0" y="341947"/>
                </a:lnTo>
                <a:lnTo>
                  <a:pt x="1133" y="369989"/>
                </a:lnTo>
                <a:lnTo>
                  <a:pt x="9939" y="424114"/>
                </a:lnTo>
                <a:lnTo>
                  <a:pt x="26875" y="475039"/>
                </a:lnTo>
                <a:lnTo>
                  <a:pt x="51237" y="522061"/>
                </a:lnTo>
                <a:lnTo>
                  <a:pt x="82321" y="564474"/>
                </a:lnTo>
                <a:lnTo>
                  <a:pt x="119423" y="601574"/>
                </a:lnTo>
                <a:lnTo>
                  <a:pt x="161837" y="632658"/>
                </a:lnTo>
                <a:lnTo>
                  <a:pt x="208859" y="657019"/>
                </a:lnTo>
                <a:lnTo>
                  <a:pt x="259786" y="673955"/>
                </a:lnTo>
                <a:lnTo>
                  <a:pt x="313912" y="682761"/>
                </a:lnTo>
                <a:lnTo>
                  <a:pt x="341954" y="683894"/>
                </a:lnTo>
                <a:lnTo>
                  <a:pt x="369997" y="682761"/>
                </a:lnTo>
                <a:lnTo>
                  <a:pt x="424123" y="673955"/>
                </a:lnTo>
                <a:lnTo>
                  <a:pt x="475050" y="657019"/>
                </a:lnTo>
                <a:lnTo>
                  <a:pt x="522072" y="632658"/>
                </a:lnTo>
                <a:lnTo>
                  <a:pt x="564486" y="601574"/>
                </a:lnTo>
                <a:lnTo>
                  <a:pt x="601587" y="564474"/>
                </a:lnTo>
                <a:lnTo>
                  <a:pt x="632671" y="522061"/>
                </a:lnTo>
                <a:lnTo>
                  <a:pt x="657034" y="475039"/>
                </a:lnTo>
                <a:lnTo>
                  <a:pt x="673970" y="424114"/>
                </a:lnTo>
                <a:lnTo>
                  <a:pt x="682776" y="369989"/>
                </a:lnTo>
                <a:lnTo>
                  <a:pt x="683909" y="341947"/>
                </a:lnTo>
                <a:lnTo>
                  <a:pt x="682776" y="313905"/>
                </a:lnTo>
                <a:lnTo>
                  <a:pt x="673970" y="259780"/>
                </a:lnTo>
                <a:lnTo>
                  <a:pt x="657034" y="208855"/>
                </a:lnTo>
                <a:lnTo>
                  <a:pt x="632671" y="161833"/>
                </a:lnTo>
                <a:lnTo>
                  <a:pt x="601587" y="119420"/>
                </a:lnTo>
                <a:lnTo>
                  <a:pt x="564486" y="82319"/>
                </a:lnTo>
                <a:lnTo>
                  <a:pt x="522072" y="51236"/>
                </a:lnTo>
                <a:lnTo>
                  <a:pt x="475050" y="26874"/>
                </a:lnTo>
                <a:lnTo>
                  <a:pt x="424123" y="9939"/>
                </a:lnTo>
                <a:lnTo>
                  <a:pt x="369997" y="1133"/>
                </a:lnTo>
                <a:lnTo>
                  <a:pt x="3419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4916" y="3889949"/>
            <a:ext cx="65983" cy="201940"/>
          </a:xfrm>
          <a:custGeom>
            <a:avLst/>
            <a:gdLst/>
            <a:ahLst/>
            <a:cxnLst/>
            <a:rect l="l" t="t" r="r" b="b"/>
            <a:pathLst>
              <a:path w="65983" h="201940">
                <a:moveTo>
                  <a:pt x="0" y="201940"/>
                </a:moveTo>
                <a:lnTo>
                  <a:pt x="4476" y="146480"/>
                </a:lnTo>
                <a:lnTo>
                  <a:pt x="17435" y="93866"/>
                </a:lnTo>
                <a:lnTo>
                  <a:pt x="38172" y="44805"/>
                </a:lnTo>
                <a:lnTo>
                  <a:pt x="6598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6872" y="4333675"/>
            <a:ext cx="241790" cy="100162"/>
          </a:xfrm>
          <a:custGeom>
            <a:avLst/>
            <a:gdLst/>
            <a:ahLst/>
            <a:cxnLst/>
            <a:rect l="l" t="t" r="r" b="b"/>
            <a:pathLst>
              <a:path w="241790" h="100162">
                <a:moveTo>
                  <a:pt x="241790" y="0"/>
                </a:moveTo>
                <a:lnTo>
                  <a:pt x="201944" y="34179"/>
                </a:lnTo>
                <a:lnTo>
                  <a:pt x="157137" y="61990"/>
                </a:lnTo>
                <a:lnTo>
                  <a:pt x="108075" y="82727"/>
                </a:lnTo>
                <a:lnTo>
                  <a:pt x="55461" y="95686"/>
                </a:lnTo>
                <a:lnTo>
                  <a:pt x="28042" y="99028"/>
                </a:lnTo>
                <a:lnTo>
                  <a:pt x="0" y="10016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6679" y="3731705"/>
            <a:ext cx="683909" cy="6838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56679" y="3731705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0" y="341947"/>
                </a:moveTo>
                <a:lnTo>
                  <a:pt x="4476" y="286486"/>
                </a:lnTo>
                <a:lnTo>
                  <a:pt x="17435" y="233873"/>
                </a:lnTo>
                <a:lnTo>
                  <a:pt x="38172" y="184812"/>
                </a:lnTo>
                <a:lnTo>
                  <a:pt x="65983" y="140006"/>
                </a:lnTo>
                <a:lnTo>
                  <a:pt x="100164" y="100162"/>
                </a:lnTo>
                <a:lnTo>
                  <a:pt x="140010" y="65982"/>
                </a:lnTo>
                <a:lnTo>
                  <a:pt x="184816" y="38171"/>
                </a:lnTo>
                <a:lnTo>
                  <a:pt x="233878" y="17434"/>
                </a:lnTo>
                <a:lnTo>
                  <a:pt x="286493" y="4476"/>
                </a:lnTo>
                <a:lnTo>
                  <a:pt x="341954" y="0"/>
                </a:lnTo>
                <a:lnTo>
                  <a:pt x="369997" y="1133"/>
                </a:lnTo>
                <a:lnTo>
                  <a:pt x="424123" y="9939"/>
                </a:lnTo>
                <a:lnTo>
                  <a:pt x="475050" y="26874"/>
                </a:lnTo>
                <a:lnTo>
                  <a:pt x="522072" y="51236"/>
                </a:lnTo>
                <a:lnTo>
                  <a:pt x="564486" y="82319"/>
                </a:lnTo>
                <a:lnTo>
                  <a:pt x="601587" y="119420"/>
                </a:lnTo>
                <a:lnTo>
                  <a:pt x="632671" y="161833"/>
                </a:lnTo>
                <a:lnTo>
                  <a:pt x="657034" y="208855"/>
                </a:lnTo>
                <a:lnTo>
                  <a:pt x="673970" y="259780"/>
                </a:lnTo>
                <a:lnTo>
                  <a:pt x="682776" y="313905"/>
                </a:lnTo>
                <a:lnTo>
                  <a:pt x="683909" y="341947"/>
                </a:lnTo>
                <a:lnTo>
                  <a:pt x="682776" y="369989"/>
                </a:lnTo>
                <a:lnTo>
                  <a:pt x="679433" y="397407"/>
                </a:lnTo>
                <a:lnTo>
                  <a:pt x="666474" y="450021"/>
                </a:lnTo>
                <a:lnTo>
                  <a:pt x="645737" y="499082"/>
                </a:lnTo>
                <a:lnTo>
                  <a:pt x="617926" y="543887"/>
                </a:lnTo>
                <a:lnTo>
                  <a:pt x="583745" y="583732"/>
                </a:lnTo>
                <a:lnTo>
                  <a:pt x="543899" y="617912"/>
                </a:lnTo>
                <a:lnTo>
                  <a:pt x="499093" y="645723"/>
                </a:lnTo>
                <a:lnTo>
                  <a:pt x="450030" y="666460"/>
                </a:lnTo>
                <a:lnTo>
                  <a:pt x="397416" y="679418"/>
                </a:lnTo>
                <a:lnTo>
                  <a:pt x="341954" y="683894"/>
                </a:lnTo>
                <a:lnTo>
                  <a:pt x="313912" y="682761"/>
                </a:lnTo>
                <a:lnTo>
                  <a:pt x="259786" y="673955"/>
                </a:lnTo>
                <a:lnTo>
                  <a:pt x="208859" y="657019"/>
                </a:lnTo>
                <a:lnTo>
                  <a:pt x="161837" y="632658"/>
                </a:lnTo>
                <a:lnTo>
                  <a:pt x="119423" y="601574"/>
                </a:lnTo>
                <a:lnTo>
                  <a:pt x="82321" y="564474"/>
                </a:lnTo>
                <a:lnTo>
                  <a:pt x="51237" y="522061"/>
                </a:lnTo>
                <a:lnTo>
                  <a:pt x="26875" y="475039"/>
                </a:lnTo>
                <a:lnTo>
                  <a:pt x="9939" y="424114"/>
                </a:lnTo>
                <a:lnTo>
                  <a:pt x="1133" y="369989"/>
                </a:lnTo>
                <a:lnTo>
                  <a:pt x="0" y="34194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08930" y="3860038"/>
            <a:ext cx="17970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011" y="2673222"/>
            <a:ext cx="2823845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lang="en-IE" sz="1900" spc="0" dirty="0" smtClean="0">
                <a:latin typeface="Consolas"/>
                <a:cs typeface="Consolas"/>
              </a:rPr>
              <a:t> </a:t>
            </a:r>
            <a:r>
              <a:rPr sz="1900" spc="-15" dirty="0" err="1" smtClean="0">
                <a:latin typeface="Consolas"/>
                <a:cs typeface="Consolas"/>
              </a:rPr>
              <a:t>g</a:t>
            </a:r>
            <a:r>
              <a:rPr sz="1900" spc="-5" dirty="0" err="1" smtClean="0">
                <a:latin typeface="Consolas"/>
                <a:cs typeface="Consolas"/>
              </a:rPr>
              <a:t>e</a:t>
            </a:r>
            <a:r>
              <a:rPr sz="1900" spc="-15" dirty="0" err="1" smtClean="0">
                <a:latin typeface="Consolas"/>
                <a:cs typeface="Consolas"/>
              </a:rPr>
              <a:t>t</a:t>
            </a:r>
            <a:r>
              <a:rPr sz="1900" spc="-5" dirty="0" err="1" smtClean="0">
                <a:latin typeface="Consolas"/>
                <a:cs typeface="Consolas"/>
              </a:rPr>
              <a:t>P</a:t>
            </a:r>
            <a:r>
              <a:rPr sz="1900" spc="-15" dirty="0" err="1" smtClean="0">
                <a:latin typeface="Consolas"/>
                <a:cs typeface="Consolas"/>
              </a:rPr>
              <a:t>t</a:t>
            </a:r>
            <a:r>
              <a:rPr sz="1900" spc="-5" dirty="0" err="1" smtClean="0">
                <a:latin typeface="Consolas"/>
                <a:cs typeface="Consolas"/>
              </a:rPr>
              <a:t>r</a:t>
            </a:r>
            <a:r>
              <a:rPr sz="1900" spc="-15" dirty="0" err="1" smtClean="0">
                <a:latin typeface="Consolas"/>
                <a:cs typeface="Consolas"/>
              </a:rPr>
              <a:t>To</a:t>
            </a:r>
            <a:r>
              <a:rPr sz="1900" spc="-5" dirty="0" err="1" smtClean="0">
                <a:latin typeface="Consolas"/>
                <a:cs typeface="Consolas"/>
              </a:rPr>
              <a:t>F</a:t>
            </a:r>
            <a:r>
              <a:rPr sz="1900" spc="-15" dirty="0" err="1" smtClean="0">
                <a:latin typeface="Consolas"/>
                <a:cs typeface="Consolas"/>
              </a:rPr>
              <a:t>i</a:t>
            </a:r>
            <a:r>
              <a:rPr sz="1900" spc="-5" dirty="0" err="1" smtClean="0">
                <a:latin typeface="Consolas"/>
                <a:cs typeface="Consolas"/>
              </a:rPr>
              <a:t>v</a:t>
            </a:r>
            <a:r>
              <a:rPr sz="1900" spc="-10" dirty="0" err="1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 dirty="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 dirty="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  <a:endParaRPr sz="1900" dirty="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 dirty="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5011" y="4410836"/>
            <a:ext cx="4156075" cy="895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m</a:t>
            </a:r>
            <a:r>
              <a:rPr sz="1900" spc="-15" dirty="0" smtClean="0">
                <a:latin typeface="Consolas"/>
                <a:cs typeface="Consolas"/>
              </a:rPr>
              <a:t>a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n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or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0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3;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+</a:t>
            </a:r>
            <a:r>
              <a:rPr sz="1900" spc="-5" dirty="0" smtClean="0">
                <a:latin typeface="Consolas"/>
                <a:cs typeface="Consolas"/>
              </a:rPr>
              <a:t>+</a:t>
            </a:r>
            <a:r>
              <a:rPr sz="1900" spc="-15" dirty="0" smtClean="0">
                <a:latin typeface="Consolas"/>
                <a:cs typeface="Consolas"/>
              </a:rPr>
              <a:t>i)</a:t>
            </a:r>
            <a:r>
              <a:rPr sz="1900" spc="2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05000" y="6096000"/>
            <a:ext cx="1752600" cy="447547"/>
          </a:xfrm>
          <a:custGeom>
            <a:avLst/>
            <a:gdLst/>
            <a:ahLst/>
            <a:cxnLst/>
            <a:rect l="l" t="t" r="r" b="b"/>
            <a:pathLst>
              <a:path w="1752600" h="447548">
                <a:moveTo>
                  <a:pt x="223774" y="0"/>
                </a:moveTo>
                <a:lnTo>
                  <a:pt x="0" y="223773"/>
                </a:lnTo>
                <a:lnTo>
                  <a:pt x="223774" y="447547"/>
                </a:lnTo>
                <a:lnTo>
                  <a:pt x="223774" y="335661"/>
                </a:lnTo>
                <a:lnTo>
                  <a:pt x="1752600" y="335661"/>
                </a:lnTo>
                <a:lnTo>
                  <a:pt x="1752600" y="111887"/>
                </a:lnTo>
                <a:lnTo>
                  <a:pt x="223774" y="111887"/>
                </a:lnTo>
                <a:lnTo>
                  <a:pt x="22377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5000" y="6096000"/>
            <a:ext cx="1752600" cy="447547"/>
          </a:xfrm>
          <a:custGeom>
            <a:avLst/>
            <a:gdLst/>
            <a:ahLst/>
            <a:cxnLst/>
            <a:rect l="l" t="t" r="r" b="b"/>
            <a:pathLst>
              <a:path w="1752600" h="447548">
                <a:moveTo>
                  <a:pt x="0" y="223773"/>
                </a:moveTo>
                <a:lnTo>
                  <a:pt x="223774" y="0"/>
                </a:lnTo>
                <a:lnTo>
                  <a:pt x="223774" y="111887"/>
                </a:lnTo>
                <a:lnTo>
                  <a:pt x="1752600" y="111887"/>
                </a:lnTo>
                <a:lnTo>
                  <a:pt x="1752600" y="335661"/>
                </a:lnTo>
                <a:lnTo>
                  <a:pt x="223774" y="335661"/>
                </a:lnTo>
                <a:lnTo>
                  <a:pt x="223774" y="447547"/>
                </a:lnTo>
                <a:lnTo>
                  <a:pt x="0" y="22377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59740" y="199516"/>
            <a:ext cx="736790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 smtClean="0">
                <a:latin typeface="Calibri"/>
                <a:cs typeface="Calibri"/>
              </a:rPr>
              <a:t>Does ad</a:t>
            </a:r>
            <a:r>
              <a:rPr sz="3200" spc="-15" dirty="0" smtClean="0">
                <a:latin typeface="Calibri"/>
                <a:cs typeface="Calibri"/>
              </a:rPr>
              <a:t>d</a:t>
            </a:r>
            <a:r>
              <a:rPr sz="3200" spc="0" dirty="0" smtClean="0">
                <a:latin typeface="Calibri"/>
                <a:cs typeface="Calibri"/>
              </a:rPr>
              <a:t>ing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 dele</a:t>
            </a:r>
            <a:r>
              <a:rPr sz="3200" spc="-5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f</a:t>
            </a:r>
            <a:r>
              <a:rPr sz="3200" spc="-5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er the loop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f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x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s memory leak?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6887" y="5279897"/>
            <a:ext cx="255905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p</a:t>
            </a:r>
            <a:r>
              <a:rPr sz="1900" spc="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g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Pt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o</a:t>
            </a:r>
            <a:r>
              <a:rPr sz="1900" spc="-15" dirty="0" smtClean="0">
                <a:latin typeface="Consolas"/>
                <a:cs typeface="Consolas"/>
              </a:rPr>
              <a:t>F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v</a:t>
            </a:r>
            <a:r>
              <a:rPr sz="1900" spc="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(</a:t>
            </a:r>
            <a:r>
              <a:rPr sz="1900" spc="-5" dirty="0" smtClean="0">
                <a:latin typeface="Consolas"/>
                <a:cs typeface="Consolas"/>
              </a:rPr>
              <a:t>)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6887" y="5569407"/>
            <a:ext cx="55880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c</a:t>
            </a:r>
            <a:r>
              <a:rPr sz="1900" spc="-15" dirty="0" smtClean="0">
                <a:latin typeface="Consolas"/>
                <a:cs typeface="Consolas"/>
              </a:rPr>
              <a:t>o</a:t>
            </a:r>
            <a:r>
              <a:rPr sz="1900" spc="-5" dirty="0" smtClean="0">
                <a:latin typeface="Consolas"/>
                <a:cs typeface="Consolas"/>
              </a:rPr>
              <a:t>u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4703" y="5569407"/>
            <a:ext cx="189103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&lt;&lt;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*p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&lt;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n</a:t>
            </a:r>
            <a:r>
              <a:rPr sz="1900" spc="-15" dirty="0" smtClean="0">
                <a:latin typeface="Consolas"/>
                <a:cs typeface="Consolas"/>
              </a:rPr>
              <a:t>d</a:t>
            </a:r>
            <a:r>
              <a:rPr sz="1900" spc="0" dirty="0" smtClean="0">
                <a:latin typeface="Consolas"/>
                <a:cs typeface="Consolas"/>
              </a:rPr>
              <a:t>l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0187" y="5858967"/>
            <a:ext cx="866775" cy="621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400"/>
              </a:lnSpc>
            </a:pPr>
            <a:r>
              <a:rPr sz="2000" b="1" dirty="0" smtClean="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72382" y="5968701"/>
            <a:ext cx="73660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latin typeface="Calibri"/>
                <a:cs typeface="Calibri"/>
              </a:rPr>
              <a:t>int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*</a:t>
            </a:r>
            <a:r>
              <a:rPr sz="2400" spc="-15" dirty="0" smtClean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60424" y="6148323"/>
            <a:ext cx="306070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 smtClean="0">
                <a:latin typeface="Consolas"/>
                <a:cs typeface="Consolas"/>
              </a:rPr>
              <a:t>p;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5011" y="6453632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7244" y="1262634"/>
            <a:ext cx="7693659" cy="8712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marR="12700" indent="-287020">
              <a:lnSpc>
                <a:spcPct val="100000"/>
              </a:lnSpc>
            </a:pPr>
            <a:r>
              <a:rPr sz="2800" spc="-20" dirty="0" smtClean="0">
                <a:latin typeface="Arial"/>
                <a:cs typeface="Arial"/>
              </a:rPr>
              <a:t>–</a:t>
            </a:r>
            <a:r>
              <a:rPr sz="2800" spc="-8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No;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on</a:t>
            </a:r>
            <a:r>
              <a:rPr sz="2800" spc="-2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y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the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memory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th</a:t>
            </a:r>
            <a:r>
              <a:rPr sz="2800" spc="-45" dirty="0" smtClean="0">
                <a:latin typeface="Calibri"/>
                <a:cs typeface="Calibri"/>
              </a:rPr>
              <a:t>a</a:t>
            </a:r>
            <a:r>
              <a:rPr sz="2800" spc="-10" dirty="0" smtClean="0">
                <a:latin typeface="Calibri"/>
                <a:cs typeface="Calibri"/>
              </a:rPr>
              <a:t>t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50" dirty="0" smtClean="0">
                <a:latin typeface="Calibri"/>
                <a:cs typeface="Calibri"/>
              </a:rPr>
              <a:t>w</a:t>
            </a:r>
            <a:r>
              <a:rPr sz="2800" spc="-15" dirty="0" smtClean="0">
                <a:latin typeface="Calibri"/>
                <a:cs typeface="Calibri"/>
              </a:rPr>
              <a:t>as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al</a:t>
            </a:r>
            <a:r>
              <a:rPr sz="2800" spc="-2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35" dirty="0" smtClean="0">
                <a:latin typeface="Calibri"/>
                <a:cs typeface="Calibri"/>
              </a:rPr>
              <a:t>cat</a:t>
            </a:r>
            <a:r>
              <a:rPr sz="2800" spc="-15" dirty="0" smtClean="0">
                <a:latin typeface="Calibri"/>
                <a:cs typeface="Calibri"/>
              </a:rPr>
              <a:t>ed on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the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la</a:t>
            </a:r>
            <a:r>
              <a:rPr sz="2800" spc="-55" dirty="0" smtClean="0">
                <a:latin typeface="Calibri"/>
                <a:cs typeface="Calibri"/>
              </a:rPr>
              <a:t>s</a:t>
            </a:r>
            <a:r>
              <a:rPr sz="2800" spc="-10" dirty="0" smtClean="0">
                <a:latin typeface="Calibri"/>
                <a:cs typeface="Calibri"/>
              </a:rPr>
              <a:t>t i</a:t>
            </a:r>
            <a:r>
              <a:rPr sz="2800" spc="-40" dirty="0" smtClean="0">
                <a:latin typeface="Calibri"/>
                <a:cs typeface="Calibri"/>
              </a:rPr>
              <a:t>t</a:t>
            </a:r>
            <a:r>
              <a:rPr sz="2800" spc="-15" dirty="0" smtClean="0">
                <a:latin typeface="Calibri"/>
                <a:cs typeface="Calibri"/>
              </a:rPr>
              <a:t>e</a:t>
            </a:r>
            <a:r>
              <a:rPr sz="2800" spc="-75" dirty="0" smtClean="0">
                <a:latin typeface="Calibri"/>
                <a:cs typeface="Calibri"/>
              </a:rPr>
              <a:t>r</a:t>
            </a:r>
            <a:r>
              <a:rPr sz="2800" spc="-35" dirty="0" smtClean="0">
                <a:latin typeface="Calibri"/>
                <a:cs typeface="Calibri"/>
              </a:rPr>
              <a:t>a</a:t>
            </a:r>
            <a:r>
              <a:rPr sz="2800" spc="-15" dirty="0" smtClean="0">
                <a:latin typeface="Calibri"/>
                <a:cs typeface="Calibri"/>
              </a:rPr>
              <a:t>tion</a:t>
            </a:r>
            <a:r>
              <a:rPr sz="2800" spc="-10" dirty="0" smtClean="0">
                <a:latin typeface="Calibri"/>
                <a:cs typeface="Calibri"/>
              </a:rPr>
              <a:t> </a:t>
            </a:r>
            <a:r>
              <a:rPr sz="2800" spc="-35" dirty="0" smtClean="0">
                <a:latin typeface="Calibri"/>
                <a:cs typeface="Calibri"/>
              </a:rPr>
              <a:t>g</a:t>
            </a:r>
            <a:r>
              <a:rPr sz="2800" spc="-25" dirty="0" smtClean="0">
                <a:latin typeface="Calibri"/>
                <a:cs typeface="Calibri"/>
              </a:rPr>
              <a:t>e</a:t>
            </a:r>
            <a:r>
              <a:rPr sz="2800" spc="-15" dirty="0" smtClean="0">
                <a:latin typeface="Calibri"/>
                <a:cs typeface="Calibri"/>
              </a:rPr>
              <a:t>ts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d</a:t>
            </a:r>
            <a:r>
              <a:rPr sz="2800" spc="-20" dirty="0" smtClean="0">
                <a:latin typeface="Calibri"/>
                <a:cs typeface="Calibri"/>
              </a:rPr>
              <a:t>e</a:t>
            </a:r>
            <a:r>
              <a:rPr sz="2800" spc="-15" dirty="0" smtClean="0">
                <a:latin typeface="Calibri"/>
                <a:cs typeface="Calibri"/>
              </a:rPr>
              <a:t>-</a:t>
            </a:r>
            <a:r>
              <a:rPr sz="2800" spc="-10" dirty="0" smtClean="0">
                <a:latin typeface="Calibri"/>
                <a:cs typeface="Calibri"/>
              </a:rPr>
              <a:t>al</a:t>
            </a:r>
            <a:r>
              <a:rPr sz="2800" spc="-2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35" dirty="0" smtClean="0">
                <a:latin typeface="Calibri"/>
                <a:cs typeface="Calibri"/>
              </a:rPr>
              <a:t>cat</a:t>
            </a:r>
            <a:r>
              <a:rPr sz="2800" spc="-15" dirty="0" smtClean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46887" y="5858967"/>
            <a:ext cx="122555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b="1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187" y="6148832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011" y="6438391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5011" y="2673222"/>
            <a:ext cx="3090545" cy="3212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79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m</a:t>
            </a:r>
            <a:r>
              <a:rPr sz="1900" spc="-15" dirty="0" smtClean="0">
                <a:latin typeface="Consolas"/>
                <a:cs typeface="Consolas"/>
              </a:rPr>
              <a:t>a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n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>
              <a:lnSpc>
                <a:spcPts val="550"/>
              </a:lnSpc>
              <a:spcBef>
                <a:spcPts val="13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544195" marR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p</a:t>
            </a:r>
            <a:r>
              <a:rPr sz="1900" spc="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g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Pt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o</a:t>
            </a:r>
            <a:r>
              <a:rPr sz="1900" spc="-15" dirty="0" smtClean="0">
                <a:latin typeface="Consolas"/>
                <a:cs typeface="Consolas"/>
              </a:rPr>
              <a:t>F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v</a:t>
            </a:r>
            <a:r>
              <a:rPr sz="1900" spc="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(</a:t>
            </a:r>
            <a:r>
              <a:rPr sz="1900" spc="-5" dirty="0" smtClean="0">
                <a:latin typeface="Consolas"/>
                <a:cs typeface="Consolas"/>
              </a:rPr>
              <a:t>)</a:t>
            </a:r>
            <a:r>
              <a:rPr sz="1900" spc="-15" dirty="0" smtClean="0">
                <a:latin typeface="Consolas"/>
                <a:cs typeface="Consolas"/>
              </a:rPr>
              <a:t>; </a:t>
            </a:r>
            <a:r>
              <a:rPr sz="1900" spc="-5" dirty="0" smtClean="0">
                <a:latin typeface="Consolas"/>
                <a:cs typeface="Consolas"/>
              </a:rPr>
              <a:t>c</a:t>
            </a:r>
            <a:r>
              <a:rPr sz="1900" spc="-15" dirty="0" smtClean="0">
                <a:latin typeface="Consolas"/>
                <a:cs typeface="Consolas"/>
              </a:rPr>
              <a:t>o</a:t>
            </a:r>
            <a:r>
              <a:rPr sz="1900" spc="-5" dirty="0" smtClean="0">
                <a:latin typeface="Consolas"/>
                <a:cs typeface="Consolas"/>
              </a:rPr>
              <a:t>u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*p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&lt;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n</a:t>
            </a:r>
            <a:r>
              <a:rPr sz="1900" spc="-15" dirty="0" smtClean="0">
                <a:latin typeface="Consolas"/>
                <a:cs typeface="Consolas"/>
              </a:rPr>
              <a:t>d</a:t>
            </a:r>
            <a:r>
              <a:rPr sz="1900" spc="0" dirty="0" smtClean="0">
                <a:latin typeface="Consolas"/>
                <a:cs typeface="Consolas"/>
              </a:rPr>
              <a:t>l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99516"/>
            <a:ext cx="7637780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9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f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x the memory leak,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de-allo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memory wit</a:t>
            </a:r>
            <a:r>
              <a:rPr sz="3200" spc="-15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in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loop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7487" y="4714098"/>
          <a:ext cx="3916020" cy="628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nt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p;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9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900" spc="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i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dirty="0" smtClean="0">
                          <a:latin typeface="Consolas"/>
                          <a:cs typeface="Consolas"/>
                        </a:rPr>
                        <a:t>&lt;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dirty="0" smtClean="0">
                          <a:latin typeface="Consolas"/>
                          <a:cs typeface="Consolas"/>
                        </a:rPr>
                        <a:t>3;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900" spc="1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i)</a:t>
                      </a:r>
                      <a:r>
                        <a:rPr sz="1900" spc="2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{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11" y="2673222"/>
            <a:ext cx="4156075" cy="3212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79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m</a:t>
            </a:r>
            <a:r>
              <a:rPr sz="1900" spc="-15" dirty="0" smtClean="0">
                <a:latin typeface="Consolas"/>
                <a:cs typeface="Consolas"/>
              </a:rPr>
              <a:t>a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n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  <a:p>
            <a:pPr marL="544195" marR="12700" indent="-266700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or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0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3;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+</a:t>
            </a:r>
            <a:r>
              <a:rPr sz="1900" spc="-5" dirty="0" smtClean="0">
                <a:latin typeface="Consolas"/>
                <a:cs typeface="Consolas"/>
              </a:rPr>
              <a:t>+</a:t>
            </a:r>
            <a:r>
              <a:rPr sz="1900" spc="-15" dirty="0" smtClean="0">
                <a:latin typeface="Consolas"/>
                <a:cs typeface="Consolas"/>
              </a:rPr>
              <a:t>i)</a:t>
            </a:r>
            <a:r>
              <a:rPr sz="1900" spc="2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 p</a:t>
            </a:r>
            <a:r>
              <a:rPr sz="1900" spc="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g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Pt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o</a:t>
            </a:r>
            <a:r>
              <a:rPr sz="1900" spc="-15" dirty="0" smtClean="0">
                <a:latin typeface="Consolas"/>
                <a:cs typeface="Consolas"/>
              </a:rPr>
              <a:t>F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v</a:t>
            </a:r>
            <a:r>
              <a:rPr sz="1900" spc="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(</a:t>
            </a:r>
            <a:r>
              <a:rPr sz="1900" spc="-5" dirty="0" smtClean="0">
                <a:latin typeface="Consolas"/>
                <a:cs typeface="Consolas"/>
              </a:rPr>
              <a:t>)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5441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c</a:t>
            </a:r>
            <a:r>
              <a:rPr sz="1900" spc="-15" dirty="0" smtClean="0">
                <a:latin typeface="Consolas"/>
                <a:cs typeface="Consolas"/>
              </a:rPr>
              <a:t>o</a:t>
            </a:r>
            <a:r>
              <a:rPr sz="1900" spc="-5" dirty="0" smtClean="0">
                <a:latin typeface="Consolas"/>
                <a:cs typeface="Consolas"/>
              </a:rPr>
              <a:t>u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*p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&lt;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n</a:t>
            </a:r>
            <a:r>
              <a:rPr sz="1900" spc="-15" dirty="0" smtClean="0">
                <a:latin typeface="Consolas"/>
                <a:cs typeface="Consolas"/>
              </a:rPr>
              <a:t>d</a:t>
            </a:r>
            <a:r>
              <a:rPr sz="1900" spc="0" dirty="0" smtClean="0">
                <a:latin typeface="Consolas"/>
                <a:cs typeface="Consolas"/>
              </a:rPr>
              <a:t>l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99516"/>
            <a:ext cx="7637780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9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f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x the memory leak,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de-allo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memory wit</a:t>
            </a:r>
            <a:r>
              <a:rPr sz="3200" spc="-15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in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loop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94825" y="5751915"/>
            <a:ext cx="1363110" cy="904709"/>
          </a:xfrm>
          <a:custGeom>
            <a:avLst/>
            <a:gdLst/>
            <a:ahLst/>
            <a:cxnLst/>
            <a:rect l="l" t="t" r="r" b="b"/>
            <a:pathLst>
              <a:path w="1363110" h="904709">
                <a:moveTo>
                  <a:pt x="0" y="904709"/>
                </a:moveTo>
                <a:lnTo>
                  <a:pt x="1363110" y="904709"/>
                </a:lnTo>
                <a:lnTo>
                  <a:pt x="1363110" y="0"/>
                </a:lnTo>
                <a:lnTo>
                  <a:pt x="0" y="0"/>
                </a:lnTo>
                <a:lnTo>
                  <a:pt x="0" y="90470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5893" y="5733067"/>
            <a:ext cx="1363110" cy="904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5893" y="5733067"/>
            <a:ext cx="1363110" cy="904709"/>
          </a:xfrm>
          <a:custGeom>
            <a:avLst/>
            <a:gdLst/>
            <a:ahLst/>
            <a:cxnLst/>
            <a:rect l="l" t="t" r="r" b="b"/>
            <a:pathLst>
              <a:path w="1363110" h="904709">
                <a:moveTo>
                  <a:pt x="0" y="904709"/>
                </a:moveTo>
                <a:lnTo>
                  <a:pt x="1363110" y="904709"/>
                </a:lnTo>
                <a:lnTo>
                  <a:pt x="1363110" y="0"/>
                </a:lnTo>
                <a:lnTo>
                  <a:pt x="0" y="0"/>
                </a:lnTo>
                <a:lnTo>
                  <a:pt x="0" y="90470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9222" y="4657852"/>
            <a:ext cx="1788794" cy="447548"/>
          </a:xfrm>
          <a:custGeom>
            <a:avLst/>
            <a:gdLst/>
            <a:ahLst/>
            <a:cxnLst/>
            <a:rect l="l" t="t" r="r" b="b"/>
            <a:pathLst>
              <a:path w="1788794" h="447548">
                <a:moveTo>
                  <a:pt x="223773" y="0"/>
                </a:moveTo>
                <a:lnTo>
                  <a:pt x="0" y="223774"/>
                </a:lnTo>
                <a:lnTo>
                  <a:pt x="223773" y="447548"/>
                </a:lnTo>
                <a:lnTo>
                  <a:pt x="223773" y="335661"/>
                </a:lnTo>
                <a:lnTo>
                  <a:pt x="1788794" y="335661"/>
                </a:lnTo>
                <a:lnTo>
                  <a:pt x="1788794" y="111887"/>
                </a:lnTo>
                <a:lnTo>
                  <a:pt x="223773" y="111887"/>
                </a:lnTo>
                <a:lnTo>
                  <a:pt x="22377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9222" y="4657852"/>
            <a:ext cx="1788794" cy="447548"/>
          </a:xfrm>
          <a:custGeom>
            <a:avLst/>
            <a:gdLst/>
            <a:ahLst/>
            <a:cxnLst/>
            <a:rect l="l" t="t" r="r" b="b"/>
            <a:pathLst>
              <a:path w="1788794" h="447548">
                <a:moveTo>
                  <a:pt x="0" y="223774"/>
                </a:moveTo>
                <a:lnTo>
                  <a:pt x="223773" y="0"/>
                </a:lnTo>
                <a:lnTo>
                  <a:pt x="223773" y="111887"/>
                </a:lnTo>
                <a:lnTo>
                  <a:pt x="1788794" y="111887"/>
                </a:lnTo>
                <a:lnTo>
                  <a:pt x="1788794" y="335661"/>
                </a:lnTo>
                <a:lnTo>
                  <a:pt x="223773" y="335661"/>
                </a:lnTo>
                <a:lnTo>
                  <a:pt x="223773" y="447548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6887" y="5858967"/>
            <a:ext cx="122555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b="1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7285" y="5974303"/>
            <a:ext cx="734060" cy="386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 smtClean="0">
                <a:latin typeface="Calibri"/>
                <a:cs typeface="Calibri"/>
              </a:rPr>
              <a:t>int </a:t>
            </a:r>
            <a:r>
              <a:rPr sz="2350" spc="10" dirty="0" smtClean="0">
                <a:latin typeface="Calibri"/>
                <a:cs typeface="Calibri"/>
              </a:rPr>
              <a:t>*p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187" y="6148832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011" y="6438391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5827" y="4725512"/>
            <a:ext cx="3647518" cy="18997"/>
          </a:xfrm>
          <a:custGeom>
            <a:avLst/>
            <a:gdLst/>
            <a:ahLst/>
            <a:cxnLst/>
            <a:rect l="l" t="t" r="r" b="b"/>
            <a:pathLst>
              <a:path w="3647518" h="18997">
                <a:moveTo>
                  <a:pt x="0" y="18997"/>
                </a:moveTo>
                <a:lnTo>
                  <a:pt x="3647518" y="18997"/>
                </a:lnTo>
                <a:lnTo>
                  <a:pt x="3647518" y="0"/>
                </a:lnTo>
                <a:lnTo>
                  <a:pt x="0" y="0"/>
                </a:lnTo>
                <a:lnTo>
                  <a:pt x="0" y="1899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6829" y="3471705"/>
            <a:ext cx="3647518" cy="1253807"/>
          </a:xfrm>
          <a:custGeom>
            <a:avLst/>
            <a:gdLst/>
            <a:ahLst/>
            <a:cxnLst/>
            <a:rect l="l" t="t" r="r" b="b"/>
            <a:pathLst>
              <a:path w="3647518" h="1253807">
                <a:moveTo>
                  <a:pt x="0" y="1253807"/>
                </a:moveTo>
                <a:lnTo>
                  <a:pt x="3647518" y="1253807"/>
                </a:lnTo>
                <a:lnTo>
                  <a:pt x="3647518" y="0"/>
                </a:lnTo>
                <a:lnTo>
                  <a:pt x="0" y="0"/>
                </a:lnTo>
                <a:lnTo>
                  <a:pt x="0" y="1253807"/>
                </a:lnTo>
                <a:close/>
              </a:path>
            </a:pathLst>
          </a:custGeom>
          <a:ln w="317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6829" y="3072766"/>
            <a:ext cx="1082857" cy="398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6829" y="3072766"/>
            <a:ext cx="1082857" cy="398938"/>
          </a:xfrm>
          <a:custGeom>
            <a:avLst/>
            <a:gdLst/>
            <a:ahLst/>
            <a:cxnLst/>
            <a:rect l="l" t="t" r="r" b="b"/>
            <a:pathLst>
              <a:path w="1082857" h="398938">
                <a:moveTo>
                  <a:pt x="0" y="398938"/>
                </a:moveTo>
                <a:lnTo>
                  <a:pt x="1082857" y="398938"/>
                </a:lnTo>
                <a:lnTo>
                  <a:pt x="1082857" y="0"/>
                </a:lnTo>
                <a:lnTo>
                  <a:pt x="0" y="0"/>
                </a:lnTo>
                <a:lnTo>
                  <a:pt x="0" y="398938"/>
                </a:lnTo>
                <a:close/>
              </a:path>
            </a:pathLst>
          </a:custGeom>
          <a:ln w="94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6829" y="3272235"/>
            <a:ext cx="1082857" cy="199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0118" y="3129826"/>
            <a:ext cx="8864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70" dirty="0" smtClean="0">
                <a:latin typeface="Calibri"/>
                <a:cs typeface="Calibri"/>
              </a:rPr>
              <a:t>The</a:t>
            </a:r>
            <a:r>
              <a:rPr sz="1600" spc="35" dirty="0" smtClean="0">
                <a:latin typeface="Calibri"/>
                <a:cs typeface="Calibri"/>
              </a:rPr>
              <a:t> </a:t>
            </a:r>
            <a:r>
              <a:rPr sz="1600" spc="75" dirty="0" smtClean="0">
                <a:latin typeface="Calibri"/>
                <a:cs typeface="Calibri"/>
              </a:rPr>
              <a:t>Heap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5676" y="5770341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6679" y="5751344"/>
            <a:ext cx="1367819" cy="911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6679" y="5751344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9051" y="3774898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341954" y="0"/>
                </a:moveTo>
                <a:lnTo>
                  <a:pt x="286487" y="4476"/>
                </a:lnTo>
                <a:lnTo>
                  <a:pt x="233869" y="17434"/>
                </a:lnTo>
                <a:lnTo>
                  <a:pt x="184805" y="38171"/>
                </a:lnTo>
                <a:lnTo>
                  <a:pt x="139999" y="65982"/>
                </a:lnTo>
                <a:lnTo>
                  <a:pt x="100154" y="100162"/>
                </a:lnTo>
                <a:lnTo>
                  <a:pt x="65976" y="140006"/>
                </a:lnTo>
                <a:lnTo>
                  <a:pt x="38167" y="184812"/>
                </a:lnTo>
                <a:lnTo>
                  <a:pt x="17432" y="233873"/>
                </a:lnTo>
                <a:lnTo>
                  <a:pt x="4475" y="286486"/>
                </a:lnTo>
                <a:lnTo>
                  <a:pt x="0" y="341947"/>
                </a:lnTo>
                <a:lnTo>
                  <a:pt x="1133" y="369989"/>
                </a:lnTo>
                <a:lnTo>
                  <a:pt x="9937" y="424114"/>
                </a:lnTo>
                <a:lnTo>
                  <a:pt x="26871" y="475039"/>
                </a:lnTo>
                <a:lnTo>
                  <a:pt x="51231" y="522061"/>
                </a:lnTo>
                <a:lnTo>
                  <a:pt x="82313" y="564474"/>
                </a:lnTo>
                <a:lnTo>
                  <a:pt x="119412" y="601574"/>
                </a:lnTo>
                <a:lnTo>
                  <a:pt x="161825" y="632658"/>
                </a:lnTo>
                <a:lnTo>
                  <a:pt x="208848" y="657019"/>
                </a:lnTo>
                <a:lnTo>
                  <a:pt x="259777" y="673955"/>
                </a:lnTo>
                <a:lnTo>
                  <a:pt x="313908" y="682761"/>
                </a:lnTo>
                <a:lnTo>
                  <a:pt x="341954" y="683894"/>
                </a:lnTo>
                <a:lnTo>
                  <a:pt x="370001" y="682761"/>
                </a:lnTo>
                <a:lnTo>
                  <a:pt x="424131" y="673955"/>
                </a:lnTo>
                <a:lnTo>
                  <a:pt x="475060" y="657019"/>
                </a:lnTo>
                <a:lnTo>
                  <a:pt x="522083" y="632658"/>
                </a:lnTo>
                <a:lnTo>
                  <a:pt x="564497" y="601574"/>
                </a:lnTo>
                <a:lnTo>
                  <a:pt x="601596" y="564474"/>
                </a:lnTo>
                <a:lnTo>
                  <a:pt x="632678" y="522061"/>
                </a:lnTo>
                <a:lnTo>
                  <a:pt x="657037" y="475039"/>
                </a:lnTo>
                <a:lnTo>
                  <a:pt x="673971" y="424114"/>
                </a:lnTo>
                <a:lnTo>
                  <a:pt x="682776" y="369989"/>
                </a:lnTo>
                <a:lnTo>
                  <a:pt x="683909" y="341947"/>
                </a:lnTo>
                <a:lnTo>
                  <a:pt x="682776" y="313905"/>
                </a:lnTo>
                <a:lnTo>
                  <a:pt x="673971" y="259780"/>
                </a:lnTo>
                <a:lnTo>
                  <a:pt x="657037" y="208855"/>
                </a:lnTo>
                <a:lnTo>
                  <a:pt x="632678" y="161833"/>
                </a:lnTo>
                <a:lnTo>
                  <a:pt x="601596" y="119420"/>
                </a:lnTo>
                <a:lnTo>
                  <a:pt x="564497" y="82319"/>
                </a:lnTo>
                <a:lnTo>
                  <a:pt x="522083" y="51236"/>
                </a:lnTo>
                <a:lnTo>
                  <a:pt x="475060" y="26874"/>
                </a:lnTo>
                <a:lnTo>
                  <a:pt x="424131" y="9939"/>
                </a:lnTo>
                <a:lnTo>
                  <a:pt x="370001" y="1133"/>
                </a:lnTo>
                <a:lnTo>
                  <a:pt x="3419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9051" y="4034678"/>
            <a:ext cx="9937" cy="82166"/>
          </a:xfrm>
          <a:custGeom>
            <a:avLst/>
            <a:gdLst/>
            <a:ahLst/>
            <a:cxnLst/>
            <a:rect l="l" t="t" r="r" b="b"/>
            <a:pathLst>
              <a:path w="9937" h="82166">
                <a:moveTo>
                  <a:pt x="0" y="82166"/>
                </a:moveTo>
                <a:lnTo>
                  <a:pt x="1133" y="54124"/>
                </a:lnTo>
                <a:lnTo>
                  <a:pt x="4475" y="26706"/>
                </a:lnTo>
                <a:lnTo>
                  <a:pt x="99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91007" y="4273980"/>
            <a:ext cx="303786" cy="184812"/>
          </a:xfrm>
          <a:custGeom>
            <a:avLst/>
            <a:gdLst/>
            <a:ahLst/>
            <a:cxnLst/>
            <a:rect l="l" t="t" r="r" b="b"/>
            <a:pathLst>
              <a:path w="303786" h="184812">
                <a:moveTo>
                  <a:pt x="303786" y="0"/>
                </a:moveTo>
                <a:lnTo>
                  <a:pt x="275977" y="44805"/>
                </a:lnTo>
                <a:lnTo>
                  <a:pt x="241799" y="84650"/>
                </a:lnTo>
                <a:lnTo>
                  <a:pt x="201955" y="118830"/>
                </a:lnTo>
                <a:lnTo>
                  <a:pt x="157149" y="146640"/>
                </a:lnTo>
                <a:lnTo>
                  <a:pt x="108085" y="167377"/>
                </a:lnTo>
                <a:lnTo>
                  <a:pt x="55467" y="180336"/>
                </a:lnTo>
                <a:lnTo>
                  <a:pt x="28045" y="183678"/>
                </a:lnTo>
                <a:lnTo>
                  <a:pt x="0" y="18481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0814" y="3756661"/>
            <a:ext cx="683909" cy="6838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0814" y="3756661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0" y="341947"/>
                </a:moveTo>
                <a:lnTo>
                  <a:pt x="4475" y="286486"/>
                </a:lnTo>
                <a:lnTo>
                  <a:pt x="17432" y="233873"/>
                </a:lnTo>
                <a:lnTo>
                  <a:pt x="38167" y="184812"/>
                </a:lnTo>
                <a:lnTo>
                  <a:pt x="65976" y="140006"/>
                </a:lnTo>
                <a:lnTo>
                  <a:pt x="100154" y="100162"/>
                </a:lnTo>
                <a:lnTo>
                  <a:pt x="139999" y="65982"/>
                </a:lnTo>
                <a:lnTo>
                  <a:pt x="184805" y="38171"/>
                </a:lnTo>
                <a:lnTo>
                  <a:pt x="233869" y="17434"/>
                </a:lnTo>
                <a:lnTo>
                  <a:pt x="286487" y="4476"/>
                </a:lnTo>
                <a:lnTo>
                  <a:pt x="341954" y="0"/>
                </a:lnTo>
                <a:lnTo>
                  <a:pt x="370001" y="1133"/>
                </a:lnTo>
                <a:lnTo>
                  <a:pt x="424131" y="9939"/>
                </a:lnTo>
                <a:lnTo>
                  <a:pt x="475060" y="26874"/>
                </a:lnTo>
                <a:lnTo>
                  <a:pt x="522083" y="51236"/>
                </a:lnTo>
                <a:lnTo>
                  <a:pt x="564497" y="82319"/>
                </a:lnTo>
                <a:lnTo>
                  <a:pt x="601596" y="119420"/>
                </a:lnTo>
                <a:lnTo>
                  <a:pt x="632678" y="161833"/>
                </a:lnTo>
                <a:lnTo>
                  <a:pt x="657037" y="208855"/>
                </a:lnTo>
                <a:lnTo>
                  <a:pt x="673971" y="259780"/>
                </a:lnTo>
                <a:lnTo>
                  <a:pt x="682776" y="313905"/>
                </a:lnTo>
                <a:lnTo>
                  <a:pt x="683909" y="341947"/>
                </a:lnTo>
                <a:lnTo>
                  <a:pt x="682776" y="369989"/>
                </a:lnTo>
                <a:lnTo>
                  <a:pt x="679434" y="397407"/>
                </a:lnTo>
                <a:lnTo>
                  <a:pt x="666477" y="450021"/>
                </a:lnTo>
                <a:lnTo>
                  <a:pt x="645742" y="499082"/>
                </a:lnTo>
                <a:lnTo>
                  <a:pt x="617933" y="543887"/>
                </a:lnTo>
                <a:lnTo>
                  <a:pt x="583754" y="583732"/>
                </a:lnTo>
                <a:lnTo>
                  <a:pt x="543910" y="617912"/>
                </a:lnTo>
                <a:lnTo>
                  <a:pt x="499104" y="645723"/>
                </a:lnTo>
                <a:lnTo>
                  <a:pt x="450040" y="666460"/>
                </a:lnTo>
                <a:lnTo>
                  <a:pt x="397422" y="679418"/>
                </a:lnTo>
                <a:lnTo>
                  <a:pt x="341954" y="683894"/>
                </a:lnTo>
                <a:lnTo>
                  <a:pt x="313908" y="682761"/>
                </a:lnTo>
                <a:lnTo>
                  <a:pt x="259777" y="673955"/>
                </a:lnTo>
                <a:lnTo>
                  <a:pt x="208848" y="657019"/>
                </a:lnTo>
                <a:lnTo>
                  <a:pt x="161825" y="632658"/>
                </a:lnTo>
                <a:lnTo>
                  <a:pt x="119412" y="601574"/>
                </a:lnTo>
                <a:lnTo>
                  <a:pt x="82313" y="564474"/>
                </a:lnTo>
                <a:lnTo>
                  <a:pt x="51231" y="522061"/>
                </a:lnTo>
                <a:lnTo>
                  <a:pt x="26871" y="475039"/>
                </a:lnTo>
                <a:lnTo>
                  <a:pt x="9937" y="424114"/>
                </a:lnTo>
                <a:lnTo>
                  <a:pt x="1133" y="369989"/>
                </a:lnTo>
                <a:lnTo>
                  <a:pt x="0" y="34194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83040" y="3884994"/>
            <a:ext cx="17970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91767" y="4450054"/>
            <a:ext cx="1424812" cy="1377275"/>
          </a:xfrm>
          <a:custGeom>
            <a:avLst/>
            <a:gdLst/>
            <a:ahLst/>
            <a:cxnLst/>
            <a:rect l="l" t="t" r="r" b="b"/>
            <a:pathLst>
              <a:path w="1424812" h="1377275">
                <a:moveTo>
                  <a:pt x="375640" y="246962"/>
                </a:moveTo>
                <a:lnTo>
                  <a:pt x="123483" y="246962"/>
                </a:lnTo>
                <a:lnTo>
                  <a:pt x="1310827" y="1377275"/>
                </a:lnTo>
                <a:lnTo>
                  <a:pt x="1424812" y="1253794"/>
                </a:lnTo>
                <a:lnTo>
                  <a:pt x="375640" y="246962"/>
                </a:lnTo>
                <a:close/>
              </a:path>
              <a:path w="1424812" h="1377275">
                <a:moveTo>
                  <a:pt x="484436" y="0"/>
                </a:moveTo>
                <a:lnTo>
                  <a:pt x="0" y="9498"/>
                </a:lnTo>
                <a:lnTo>
                  <a:pt x="9498" y="493924"/>
                </a:lnTo>
                <a:lnTo>
                  <a:pt x="132982" y="493924"/>
                </a:lnTo>
                <a:lnTo>
                  <a:pt x="123483" y="246962"/>
                </a:lnTo>
                <a:lnTo>
                  <a:pt x="375640" y="246962"/>
                </a:lnTo>
                <a:lnTo>
                  <a:pt x="246967" y="123481"/>
                </a:lnTo>
                <a:lnTo>
                  <a:pt x="484436" y="123481"/>
                </a:lnTo>
                <a:lnTo>
                  <a:pt x="484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5250" y="4697016"/>
            <a:ext cx="9498" cy="246962"/>
          </a:xfrm>
          <a:custGeom>
            <a:avLst/>
            <a:gdLst/>
            <a:ahLst/>
            <a:cxnLst/>
            <a:rect l="l" t="t" r="r" b="b"/>
            <a:pathLst>
              <a:path w="9498" h="246962">
                <a:moveTo>
                  <a:pt x="0" y="0"/>
                </a:moveTo>
                <a:lnTo>
                  <a:pt x="9498" y="484425"/>
                </a:lnTo>
                <a:lnTo>
                  <a:pt x="132982" y="484425"/>
                </a:lnTo>
              </a:path>
              <a:path w="9498" h="246962">
                <a:moveTo>
                  <a:pt x="132982" y="484425"/>
                </a:moveTo>
                <a:lnTo>
                  <a:pt x="132982" y="484425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4673" y="4943978"/>
            <a:ext cx="927920" cy="650485"/>
          </a:xfrm>
          <a:custGeom>
            <a:avLst/>
            <a:gdLst/>
            <a:ahLst/>
            <a:cxnLst/>
            <a:rect l="l" t="t" r="r" b="b"/>
            <a:pathLst>
              <a:path w="927920" h="650485">
                <a:moveTo>
                  <a:pt x="0" y="0"/>
                </a:moveTo>
                <a:lnTo>
                  <a:pt x="927920" y="883351"/>
                </a:lnTo>
              </a:path>
              <a:path w="927920" h="650485">
                <a:moveTo>
                  <a:pt x="927920" y="883351"/>
                </a:moveTo>
                <a:lnTo>
                  <a:pt x="927920" y="883351"/>
                </a:lnTo>
              </a:path>
              <a:path w="927920" h="650485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91767" y="44595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5250" y="4697016"/>
            <a:ext cx="259422" cy="246961"/>
          </a:xfrm>
          <a:custGeom>
            <a:avLst/>
            <a:gdLst/>
            <a:ahLst/>
            <a:cxnLst/>
            <a:rect l="l" t="t" r="r" b="b"/>
            <a:pathLst>
              <a:path w="259422" h="246961">
                <a:moveTo>
                  <a:pt x="0" y="0"/>
                </a:moveTo>
                <a:lnTo>
                  <a:pt x="259422" y="24696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72769" y="4431057"/>
            <a:ext cx="1424812" cy="1377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72769" y="4431057"/>
            <a:ext cx="1424812" cy="1377275"/>
          </a:xfrm>
          <a:custGeom>
            <a:avLst/>
            <a:gdLst/>
            <a:ahLst/>
            <a:cxnLst/>
            <a:rect l="l" t="t" r="r" b="b"/>
            <a:pathLst>
              <a:path w="1424812" h="1377275">
                <a:moveTo>
                  <a:pt x="0" y="9498"/>
                </a:moveTo>
                <a:lnTo>
                  <a:pt x="9498" y="493924"/>
                </a:lnTo>
                <a:lnTo>
                  <a:pt x="132982" y="493924"/>
                </a:lnTo>
                <a:lnTo>
                  <a:pt x="123483" y="246962"/>
                </a:lnTo>
                <a:lnTo>
                  <a:pt x="1310827" y="1377275"/>
                </a:lnTo>
                <a:lnTo>
                  <a:pt x="1424812" y="1263293"/>
                </a:lnTo>
                <a:lnTo>
                  <a:pt x="246967" y="123481"/>
                </a:lnTo>
                <a:lnTo>
                  <a:pt x="484436" y="123481"/>
                </a:lnTo>
                <a:lnTo>
                  <a:pt x="484436" y="0"/>
                </a:lnTo>
                <a:lnTo>
                  <a:pt x="0" y="949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5011" y="2673222"/>
            <a:ext cx="2823210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011" y="4410836"/>
            <a:ext cx="4156075" cy="895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m</a:t>
            </a:r>
            <a:r>
              <a:rPr sz="1900" spc="-15" dirty="0" smtClean="0">
                <a:latin typeface="Consolas"/>
                <a:cs typeface="Consolas"/>
              </a:rPr>
              <a:t>a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n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or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0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3;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+</a:t>
            </a:r>
            <a:r>
              <a:rPr sz="1900" spc="-5" dirty="0" smtClean="0">
                <a:latin typeface="Consolas"/>
                <a:cs typeface="Consolas"/>
              </a:rPr>
              <a:t>+</a:t>
            </a:r>
            <a:r>
              <a:rPr sz="1900" spc="-15" dirty="0" smtClean="0">
                <a:latin typeface="Consolas"/>
                <a:cs typeface="Consolas"/>
              </a:rPr>
              <a:t>i)</a:t>
            </a:r>
            <a:r>
              <a:rPr sz="1900" spc="2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6887" y="5279897"/>
            <a:ext cx="255905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p</a:t>
            </a:r>
            <a:r>
              <a:rPr sz="1900" spc="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g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Pt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o</a:t>
            </a:r>
            <a:r>
              <a:rPr sz="1900" spc="-15" dirty="0" smtClean="0">
                <a:latin typeface="Consolas"/>
                <a:cs typeface="Consolas"/>
              </a:rPr>
              <a:t>F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v</a:t>
            </a:r>
            <a:r>
              <a:rPr sz="1900" spc="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(</a:t>
            </a:r>
            <a:r>
              <a:rPr sz="1900" spc="-5" dirty="0" smtClean="0">
                <a:latin typeface="Consolas"/>
                <a:cs typeface="Consolas"/>
              </a:rPr>
              <a:t>)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9740" y="199516"/>
            <a:ext cx="7637780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9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f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x the memory leak,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de-allo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memory wit</a:t>
            </a:r>
            <a:r>
              <a:rPr sz="3200" spc="-15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in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loop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76600" y="5181600"/>
            <a:ext cx="1788922" cy="447547"/>
          </a:xfrm>
          <a:custGeom>
            <a:avLst/>
            <a:gdLst/>
            <a:ahLst/>
            <a:cxnLst/>
            <a:rect l="l" t="t" r="r" b="b"/>
            <a:pathLst>
              <a:path w="1788922" h="447548">
                <a:moveTo>
                  <a:pt x="223774" y="0"/>
                </a:moveTo>
                <a:lnTo>
                  <a:pt x="0" y="223774"/>
                </a:lnTo>
                <a:lnTo>
                  <a:pt x="223774" y="447547"/>
                </a:lnTo>
                <a:lnTo>
                  <a:pt x="223774" y="335661"/>
                </a:lnTo>
                <a:lnTo>
                  <a:pt x="1788922" y="335661"/>
                </a:lnTo>
                <a:lnTo>
                  <a:pt x="1788922" y="111887"/>
                </a:lnTo>
                <a:lnTo>
                  <a:pt x="223774" y="111887"/>
                </a:lnTo>
                <a:lnTo>
                  <a:pt x="22377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6600" y="5181600"/>
            <a:ext cx="1788922" cy="447547"/>
          </a:xfrm>
          <a:custGeom>
            <a:avLst/>
            <a:gdLst/>
            <a:ahLst/>
            <a:cxnLst/>
            <a:rect l="l" t="t" r="r" b="b"/>
            <a:pathLst>
              <a:path w="1788922" h="447548">
                <a:moveTo>
                  <a:pt x="0" y="223774"/>
                </a:moveTo>
                <a:lnTo>
                  <a:pt x="223774" y="0"/>
                </a:lnTo>
                <a:lnTo>
                  <a:pt x="223774" y="111887"/>
                </a:lnTo>
                <a:lnTo>
                  <a:pt x="1788922" y="111887"/>
                </a:lnTo>
                <a:lnTo>
                  <a:pt x="1788922" y="335661"/>
                </a:lnTo>
                <a:lnTo>
                  <a:pt x="223774" y="335661"/>
                </a:lnTo>
                <a:lnTo>
                  <a:pt x="223774" y="447547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79697" y="5254116"/>
            <a:ext cx="109410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-22" baseline="25462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0" baseline="25462" dirty="0" smtClean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195" baseline="2546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6887" y="5569407"/>
            <a:ext cx="2559050" cy="605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c</a:t>
            </a:r>
            <a:r>
              <a:rPr sz="1900" spc="-15" dirty="0" smtClean="0">
                <a:latin typeface="Consolas"/>
                <a:cs typeface="Consolas"/>
              </a:rPr>
              <a:t>o</a:t>
            </a:r>
            <a:r>
              <a:rPr sz="1900" spc="-5" dirty="0" smtClean="0">
                <a:latin typeface="Consolas"/>
                <a:cs typeface="Consolas"/>
              </a:rPr>
              <a:t>u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*p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&lt;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n</a:t>
            </a:r>
            <a:r>
              <a:rPr sz="1900" spc="-15" dirty="0" smtClean="0">
                <a:latin typeface="Consolas"/>
                <a:cs typeface="Consolas"/>
              </a:rPr>
              <a:t>d</a:t>
            </a:r>
            <a:r>
              <a:rPr sz="1900" spc="0" dirty="0" smtClean="0">
                <a:latin typeface="Consolas"/>
                <a:cs typeface="Consolas"/>
              </a:rPr>
              <a:t>l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b="1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72382" y="5993657"/>
            <a:ext cx="73660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latin typeface="Calibri"/>
                <a:cs typeface="Calibri"/>
              </a:rPr>
              <a:t>int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*</a:t>
            </a:r>
            <a:r>
              <a:rPr sz="2400" spc="-15" dirty="0" smtClean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0187" y="6148832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011" y="6438391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1349" y="4725512"/>
            <a:ext cx="3647518" cy="18997"/>
          </a:xfrm>
          <a:custGeom>
            <a:avLst/>
            <a:gdLst/>
            <a:ahLst/>
            <a:cxnLst/>
            <a:rect l="l" t="t" r="r" b="b"/>
            <a:pathLst>
              <a:path w="3647518" h="18997">
                <a:moveTo>
                  <a:pt x="0" y="18997"/>
                </a:moveTo>
                <a:lnTo>
                  <a:pt x="3647518" y="18997"/>
                </a:lnTo>
                <a:lnTo>
                  <a:pt x="3647518" y="0"/>
                </a:lnTo>
                <a:lnTo>
                  <a:pt x="0" y="0"/>
                </a:lnTo>
                <a:lnTo>
                  <a:pt x="0" y="1899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2351" y="3471705"/>
            <a:ext cx="3647518" cy="1253807"/>
          </a:xfrm>
          <a:custGeom>
            <a:avLst/>
            <a:gdLst/>
            <a:ahLst/>
            <a:cxnLst/>
            <a:rect l="l" t="t" r="r" b="b"/>
            <a:pathLst>
              <a:path w="3647518" h="1253807">
                <a:moveTo>
                  <a:pt x="0" y="1253807"/>
                </a:moveTo>
                <a:lnTo>
                  <a:pt x="3647518" y="1253807"/>
                </a:lnTo>
                <a:lnTo>
                  <a:pt x="3647518" y="0"/>
                </a:lnTo>
                <a:lnTo>
                  <a:pt x="0" y="0"/>
                </a:lnTo>
                <a:lnTo>
                  <a:pt x="0" y="1253807"/>
                </a:lnTo>
                <a:close/>
              </a:path>
            </a:pathLst>
          </a:custGeom>
          <a:ln w="317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2351" y="3072766"/>
            <a:ext cx="1082857" cy="398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2351" y="3072766"/>
            <a:ext cx="1082857" cy="398938"/>
          </a:xfrm>
          <a:custGeom>
            <a:avLst/>
            <a:gdLst/>
            <a:ahLst/>
            <a:cxnLst/>
            <a:rect l="l" t="t" r="r" b="b"/>
            <a:pathLst>
              <a:path w="1082857" h="398938">
                <a:moveTo>
                  <a:pt x="0" y="398938"/>
                </a:moveTo>
                <a:lnTo>
                  <a:pt x="1082857" y="398938"/>
                </a:lnTo>
                <a:lnTo>
                  <a:pt x="1082857" y="0"/>
                </a:lnTo>
                <a:lnTo>
                  <a:pt x="0" y="0"/>
                </a:lnTo>
                <a:lnTo>
                  <a:pt x="0" y="398938"/>
                </a:lnTo>
                <a:close/>
              </a:path>
            </a:pathLst>
          </a:custGeom>
          <a:ln w="94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2351" y="3272235"/>
            <a:ext cx="1082857" cy="199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65640" y="3129826"/>
            <a:ext cx="8864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70" dirty="0" smtClean="0">
                <a:latin typeface="Calibri"/>
                <a:cs typeface="Calibri"/>
              </a:rPr>
              <a:t>The</a:t>
            </a:r>
            <a:r>
              <a:rPr sz="1600" spc="35" dirty="0" smtClean="0">
                <a:latin typeface="Calibri"/>
                <a:cs typeface="Calibri"/>
              </a:rPr>
              <a:t> </a:t>
            </a:r>
            <a:r>
              <a:rPr sz="1600" spc="75" dirty="0" smtClean="0">
                <a:latin typeface="Calibri"/>
                <a:cs typeface="Calibri"/>
              </a:rPr>
              <a:t>Heap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1198" y="5770341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2201" y="5751344"/>
            <a:ext cx="1367819" cy="911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42200" y="5751344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7288" y="4450054"/>
            <a:ext cx="1424812" cy="1377275"/>
          </a:xfrm>
          <a:custGeom>
            <a:avLst/>
            <a:gdLst/>
            <a:ahLst/>
            <a:cxnLst/>
            <a:rect l="l" t="t" r="r" b="b"/>
            <a:pathLst>
              <a:path w="1424812" h="1377275">
                <a:moveTo>
                  <a:pt x="375640" y="246962"/>
                </a:moveTo>
                <a:lnTo>
                  <a:pt x="123483" y="246962"/>
                </a:lnTo>
                <a:lnTo>
                  <a:pt x="1310827" y="1377275"/>
                </a:lnTo>
                <a:lnTo>
                  <a:pt x="1424812" y="1253794"/>
                </a:lnTo>
                <a:lnTo>
                  <a:pt x="375640" y="246962"/>
                </a:lnTo>
                <a:close/>
              </a:path>
              <a:path w="1424812" h="1377275">
                <a:moveTo>
                  <a:pt x="484436" y="0"/>
                </a:moveTo>
                <a:lnTo>
                  <a:pt x="0" y="9498"/>
                </a:lnTo>
                <a:lnTo>
                  <a:pt x="9498" y="493924"/>
                </a:lnTo>
                <a:lnTo>
                  <a:pt x="132982" y="493924"/>
                </a:lnTo>
                <a:lnTo>
                  <a:pt x="123483" y="246962"/>
                </a:lnTo>
                <a:lnTo>
                  <a:pt x="375640" y="246962"/>
                </a:lnTo>
                <a:lnTo>
                  <a:pt x="246967" y="123481"/>
                </a:lnTo>
                <a:lnTo>
                  <a:pt x="484436" y="123481"/>
                </a:lnTo>
                <a:lnTo>
                  <a:pt x="484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0772" y="4697016"/>
            <a:ext cx="9498" cy="246962"/>
          </a:xfrm>
          <a:custGeom>
            <a:avLst/>
            <a:gdLst/>
            <a:ahLst/>
            <a:cxnLst/>
            <a:rect l="l" t="t" r="r" b="b"/>
            <a:pathLst>
              <a:path w="9498" h="246962">
                <a:moveTo>
                  <a:pt x="0" y="0"/>
                </a:moveTo>
                <a:lnTo>
                  <a:pt x="9498" y="484425"/>
                </a:lnTo>
                <a:lnTo>
                  <a:pt x="132982" y="484425"/>
                </a:lnTo>
              </a:path>
              <a:path w="9498" h="246962">
                <a:moveTo>
                  <a:pt x="132982" y="484425"/>
                </a:moveTo>
                <a:lnTo>
                  <a:pt x="132982" y="484425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0194" y="4943978"/>
            <a:ext cx="927921" cy="650485"/>
          </a:xfrm>
          <a:custGeom>
            <a:avLst/>
            <a:gdLst/>
            <a:ahLst/>
            <a:cxnLst/>
            <a:rect l="l" t="t" r="r" b="b"/>
            <a:pathLst>
              <a:path w="927921" h="650485">
                <a:moveTo>
                  <a:pt x="0" y="0"/>
                </a:moveTo>
                <a:lnTo>
                  <a:pt x="927920" y="883351"/>
                </a:lnTo>
              </a:path>
              <a:path w="927921" h="650485">
                <a:moveTo>
                  <a:pt x="927920" y="883351"/>
                </a:moveTo>
                <a:lnTo>
                  <a:pt x="927921" y="883351"/>
                </a:lnTo>
              </a:path>
              <a:path w="927921" h="650485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7288" y="44595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00772" y="4697016"/>
            <a:ext cx="259422" cy="246961"/>
          </a:xfrm>
          <a:custGeom>
            <a:avLst/>
            <a:gdLst/>
            <a:ahLst/>
            <a:cxnLst/>
            <a:rect l="l" t="t" r="r" b="b"/>
            <a:pathLst>
              <a:path w="259422" h="246961">
                <a:moveTo>
                  <a:pt x="0" y="0"/>
                </a:moveTo>
                <a:lnTo>
                  <a:pt x="259422" y="24696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8291" y="4431057"/>
            <a:ext cx="1424812" cy="1377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8291" y="4431057"/>
            <a:ext cx="1424812" cy="1377275"/>
          </a:xfrm>
          <a:custGeom>
            <a:avLst/>
            <a:gdLst/>
            <a:ahLst/>
            <a:cxnLst/>
            <a:rect l="l" t="t" r="r" b="b"/>
            <a:pathLst>
              <a:path w="1424812" h="1377275">
                <a:moveTo>
                  <a:pt x="0" y="9498"/>
                </a:moveTo>
                <a:lnTo>
                  <a:pt x="9498" y="493924"/>
                </a:lnTo>
                <a:lnTo>
                  <a:pt x="132982" y="493924"/>
                </a:lnTo>
                <a:lnTo>
                  <a:pt x="123483" y="246962"/>
                </a:lnTo>
                <a:lnTo>
                  <a:pt x="1310827" y="1377275"/>
                </a:lnTo>
                <a:lnTo>
                  <a:pt x="1424812" y="1263293"/>
                </a:lnTo>
                <a:lnTo>
                  <a:pt x="246967" y="123481"/>
                </a:lnTo>
                <a:lnTo>
                  <a:pt x="484436" y="123481"/>
                </a:lnTo>
                <a:lnTo>
                  <a:pt x="484436" y="0"/>
                </a:lnTo>
                <a:lnTo>
                  <a:pt x="0" y="9498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5011" y="2673222"/>
            <a:ext cx="2823210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011" y="4410836"/>
            <a:ext cx="3090545" cy="1185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m</a:t>
            </a:r>
            <a:r>
              <a:rPr sz="1900" spc="-15" dirty="0" smtClean="0">
                <a:latin typeface="Consolas"/>
                <a:cs typeface="Consolas"/>
              </a:rPr>
              <a:t>a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n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>
              <a:lnSpc>
                <a:spcPts val="550"/>
              </a:lnSpc>
              <a:spcBef>
                <a:spcPts val="13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544195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p</a:t>
            </a:r>
            <a:r>
              <a:rPr sz="1900" spc="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g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Pt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o</a:t>
            </a:r>
            <a:r>
              <a:rPr sz="1900" spc="-15" dirty="0" smtClean="0">
                <a:latin typeface="Consolas"/>
                <a:cs typeface="Consolas"/>
              </a:rPr>
              <a:t>F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v</a:t>
            </a:r>
            <a:r>
              <a:rPr sz="1900" spc="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(</a:t>
            </a:r>
            <a:r>
              <a:rPr sz="1900" spc="-5" dirty="0" smtClean="0">
                <a:latin typeface="Consolas"/>
                <a:cs typeface="Consolas"/>
              </a:rPr>
              <a:t>)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9740" y="199516"/>
            <a:ext cx="7637780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9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f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x the memory leak,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de-allo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memory wit</a:t>
            </a:r>
            <a:r>
              <a:rPr sz="3200" spc="-15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in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loop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81200" y="5800839"/>
            <a:ext cx="1788922" cy="447560"/>
          </a:xfrm>
          <a:custGeom>
            <a:avLst/>
            <a:gdLst/>
            <a:ahLst/>
            <a:cxnLst/>
            <a:rect l="l" t="t" r="r" b="b"/>
            <a:pathLst>
              <a:path w="1788922" h="447560">
                <a:moveTo>
                  <a:pt x="223774" y="0"/>
                </a:moveTo>
                <a:lnTo>
                  <a:pt x="0" y="223786"/>
                </a:lnTo>
                <a:lnTo>
                  <a:pt x="223774" y="447560"/>
                </a:lnTo>
                <a:lnTo>
                  <a:pt x="223774" y="335673"/>
                </a:lnTo>
                <a:lnTo>
                  <a:pt x="1788922" y="335673"/>
                </a:lnTo>
                <a:lnTo>
                  <a:pt x="1788922" y="111899"/>
                </a:lnTo>
                <a:lnTo>
                  <a:pt x="223774" y="111899"/>
                </a:lnTo>
                <a:lnTo>
                  <a:pt x="22377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1200" y="5800839"/>
            <a:ext cx="1788922" cy="447560"/>
          </a:xfrm>
          <a:custGeom>
            <a:avLst/>
            <a:gdLst/>
            <a:ahLst/>
            <a:cxnLst/>
            <a:rect l="l" t="t" r="r" b="b"/>
            <a:pathLst>
              <a:path w="1788922" h="447560">
                <a:moveTo>
                  <a:pt x="0" y="223786"/>
                </a:moveTo>
                <a:lnTo>
                  <a:pt x="223774" y="0"/>
                </a:lnTo>
                <a:lnTo>
                  <a:pt x="223774" y="111899"/>
                </a:lnTo>
                <a:lnTo>
                  <a:pt x="1788922" y="111899"/>
                </a:lnTo>
                <a:lnTo>
                  <a:pt x="1788922" y="335673"/>
                </a:lnTo>
                <a:lnTo>
                  <a:pt x="223774" y="335673"/>
                </a:lnTo>
                <a:lnTo>
                  <a:pt x="223774" y="447560"/>
                </a:lnTo>
                <a:lnTo>
                  <a:pt x="0" y="22378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6887" y="5569407"/>
            <a:ext cx="255905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c</a:t>
            </a:r>
            <a:r>
              <a:rPr sz="1900" spc="-15" dirty="0" smtClean="0">
                <a:latin typeface="Consolas"/>
                <a:cs typeface="Consolas"/>
              </a:rPr>
              <a:t>o</a:t>
            </a:r>
            <a:r>
              <a:rPr sz="1900" spc="-5" dirty="0" smtClean="0">
                <a:latin typeface="Consolas"/>
                <a:cs typeface="Consolas"/>
              </a:rPr>
              <a:t>u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*p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&lt;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n</a:t>
            </a:r>
            <a:r>
              <a:rPr sz="1900" spc="-15" dirty="0" smtClean="0">
                <a:latin typeface="Consolas"/>
                <a:cs typeface="Consolas"/>
              </a:rPr>
              <a:t>d</a:t>
            </a:r>
            <a:r>
              <a:rPr sz="1900" spc="0" dirty="0" smtClean="0">
                <a:latin typeface="Consolas"/>
                <a:cs typeface="Consolas"/>
              </a:rPr>
              <a:t>l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6887" y="5858967"/>
            <a:ext cx="122555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b="1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83917" y="5804916"/>
            <a:ext cx="248920" cy="3670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00" spc="-15" baseline="-16975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61666" y="5873496"/>
            <a:ext cx="81661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57904" y="5993657"/>
            <a:ext cx="73660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latin typeface="Calibri"/>
                <a:cs typeface="Calibri"/>
              </a:rPr>
              <a:t>int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*</a:t>
            </a:r>
            <a:r>
              <a:rPr sz="2400" spc="-15" dirty="0" smtClean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0187" y="6148832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5011" y="6438391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67487" y="4714098"/>
          <a:ext cx="3916020" cy="628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nt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p;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9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900" spc="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i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dirty="0" smtClean="0">
                          <a:latin typeface="Consolas"/>
                          <a:cs typeface="Consolas"/>
                        </a:rPr>
                        <a:t>&lt;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dirty="0" smtClean="0">
                          <a:latin typeface="Consolas"/>
                          <a:cs typeface="Consolas"/>
                        </a:rPr>
                        <a:t>3;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900" spc="1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i)</a:t>
                      </a:r>
                      <a:r>
                        <a:rPr sz="1900" spc="2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{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995292"/>
            <a:ext cx="7920990" cy="16725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ue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5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x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w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u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o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ope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,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mem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se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ccu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py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ca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b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se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5973"/>
            <a:ext cx="7771765" cy="1483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When a 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ariab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 </a:t>
            </a:r>
            <a:r>
              <a:rPr sz="3200" spc="-15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oes out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of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s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ope,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</a:t>
            </a:r>
            <a:r>
              <a:rPr sz="3200" spc="-30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 memory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is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no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lon</a:t>
            </a:r>
            <a:r>
              <a:rPr sz="3200" spc="-30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er g</a:t>
            </a:r>
            <a:r>
              <a:rPr sz="3200" spc="-10" dirty="0" smtClean="0">
                <a:latin typeface="Calibri"/>
                <a:cs typeface="Calibri"/>
              </a:rPr>
              <a:t>u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eed </a:t>
            </a:r>
            <a:r>
              <a:rPr sz="3200" spc="-4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 </a:t>
            </a:r>
            <a:r>
              <a:rPr sz="3200" spc="-35" dirty="0" smtClean="0">
                <a:latin typeface="Calibri"/>
                <a:cs typeface="Calibri"/>
              </a:rPr>
              <a:t>s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ariab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90" dirty="0" smtClean="0">
                <a:latin typeface="Calibri"/>
                <a:cs typeface="Calibri"/>
              </a:rPr>
              <a:t>’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alue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169862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S</a:t>
            </a:r>
            <a:r>
              <a:rPr sz="4400" spc="-35" dirty="0" smtClean="0">
                <a:latin typeface="Calibri"/>
                <a:cs typeface="Calibri"/>
              </a:rPr>
              <a:t>c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ing and</a:t>
            </a:r>
            <a:r>
              <a:rPr sz="4400" spc="10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Memo</a:t>
            </a:r>
            <a:r>
              <a:rPr sz="4400" spc="3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endParaRPr sz="44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5827" y="4725512"/>
            <a:ext cx="3647518" cy="18997"/>
          </a:xfrm>
          <a:custGeom>
            <a:avLst/>
            <a:gdLst/>
            <a:ahLst/>
            <a:cxnLst/>
            <a:rect l="l" t="t" r="r" b="b"/>
            <a:pathLst>
              <a:path w="3647518" h="18997">
                <a:moveTo>
                  <a:pt x="0" y="18997"/>
                </a:moveTo>
                <a:lnTo>
                  <a:pt x="3647518" y="18997"/>
                </a:lnTo>
                <a:lnTo>
                  <a:pt x="3647518" y="0"/>
                </a:lnTo>
                <a:lnTo>
                  <a:pt x="0" y="0"/>
                </a:lnTo>
                <a:lnTo>
                  <a:pt x="0" y="1899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6829" y="3471705"/>
            <a:ext cx="3647518" cy="1253807"/>
          </a:xfrm>
          <a:custGeom>
            <a:avLst/>
            <a:gdLst/>
            <a:ahLst/>
            <a:cxnLst/>
            <a:rect l="l" t="t" r="r" b="b"/>
            <a:pathLst>
              <a:path w="3647518" h="1253807">
                <a:moveTo>
                  <a:pt x="0" y="1253807"/>
                </a:moveTo>
                <a:lnTo>
                  <a:pt x="3647518" y="1253807"/>
                </a:lnTo>
                <a:lnTo>
                  <a:pt x="3647518" y="0"/>
                </a:lnTo>
                <a:lnTo>
                  <a:pt x="0" y="0"/>
                </a:lnTo>
                <a:lnTo>
                  <a:pt x="0" y="1253807"/>
                </a:lnTo>
                <a:close/>
              </a:path>
            </a:pathLst>
          </a:custGeom>
          <a:ln w="317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6829" y="3072766"/>
            <a:ext cx="1082857" cy="398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6829" y="3072766"/>
            <a:ext cx="1082857" cy="398938"/>
          </a:xfrm>
          <a:custGeom>
            <a:avLst/>
            <a:gdLst/>
            <a:ahLst/>
            <a:cxnLst/>
            <a:rect l="l" t="t" r="r" b="b"/>
            <a:pathLst>
              <a:path w="1082857" h="398938">
                <a:moveTo>
                  <a:pt x="0" y="398938"/>
                </a:moveTo>
                <a:lnTo>
                  <a:pt x="1082857" y="398938"/>
                </a:lnTo>
                <a:lnTo>
                  <a:pt x="1082857" y="0"/>
                </a:lnTo>
                <a:lnTo>
                  <a:pt x="0" y="0"/>
                </a:lnTo>
                <a:lnTo>
                  <a:pt x="0" y="398938"/>
                </a:lnTo>
                <a:close/>
              </a:path>
            </a:pathLst>
          </a:custGeom>
          <a:ln w="94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6829" y="3272235"/>
            <a:ext cx="1082857" cy="199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0118" y="3129826"/>
            <a:ext cx="8864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70" dirty="0" smtClean="0">
                <a:latin typeface="Calibri"/>
                <a:cs typeface="Calibri"/>
              </a:rPr>
              <a:t>The</a:t>
            </a:r>
            <a:r>
              <a:rPr sz="1600" spc="35" dirty="0" smtClean="0">
                <a:latin typeface="Calibri"/>
                <a:cs typeface="Calibri"/>
              </a:rPr>
              <a:t> </a:t>
            </a:r>
            <a:r>
              <a:rPr sz="1600" spc="75" dirty="0" smtClean="0">
                <a:latin typeface="Calibri"/>
                <a:cs typeface="Calibri"/>
              </a:rPr>
              <a:t>Heap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5676" y="5770341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6679" y="5751344"/>
            <a:ext cx="1367819" cy="911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6679" y="5751344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70664" y="4459552"/>
            <a:ext cx="674411" cy="1329782"/>
          </a:xfrm>
          <a:custGeom>
            <a:avLst/>
            <a:gdLst/>
            <a:ahLst/>
            <a:cxnLst/>
            <a:rect l="l" t="t" r="r" b="b"/>
            <a:pathLst>
              <a:path w="674411" h="1329782">
                <a:moveTo>
                  <a:pt x="399625" y="265959"/>
                </a:moveTo>
                <a:lnTo>
                  <a:pt x="227969" y="265959"/>
                </a:lnTo>
                <a:lnTo>
                  <a:pt x="503433" y="1329782"/>
                </a:lnTo>
                <a:lnTo>
                  <a:pt x="674411" y="1291788"/>
                </a:lnTo>
                <a:lnTo>
                  <a:pt x="399625" y="265959"/>
                </a:lnTo>
                <a:close/>
              </a:path>
              <a:path w="674411" h="1329782">
                <a:moveTo>
                  <a:pt x="246967" y="0"/>
                </a:moveTo>
                <a:lnTo>
                  <a:pt x="0" y="417935"/>
                </a:lnTo>
                <a:lnTo>
                  <a:pt x="104486" y="474926"/>
                </a:lnTo>
                <a:lnTo>
                  <a:pt x="227969" y="265959"/>
                </a:lnTo>
                <a:lnTo>
                  <a:pt x="399625" y="265959"/>
                </a:lnTo>
                <a:lnTo>
                  <a:pt x="389448" y="227964"/>
                </a:lnTo>
                <a:lnTo>
                  <a:pt x="632762" y="227964"/>
                </a:lnTo>
                <a:lnTo>
                  <a:pt x="246967" y="0"/>
                </a:lnTo>
                <a:close/>
              </a:path>
              <a:path w="674411" h="1329782">
                <a:moveTo>
                  <a:pt x="632762" y="227964"/>
                </a:moveTo>
                <a:lnTo>
                  <a:pt x="389448" y="227964"/>
                </a:lnTo>
                <a:lnTo>
                  <a:pt x="598421" y="351445"/>
                </a:lnTo>
                <a:lnTo>
                  <a:pt x="664912" y="246962"/>
                </a:lnTo>
                <a:lnTo>
                  <a:pt x="632762" y="22796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75150" y="4725512"/>
            <a:ext cx="142481" cy="208967"/>
          </a:xfrm>
          <a:custGeom>
            <a:avLst/>
            <a:gdLst/>
            <a:ahLst/>
            <a:cxnLst/>
            <a:rect l="l" t="t" r="r" b="b"/>
            <a:pathLst>
              <a:path w="142481" h="208967">
                <a:moveTo>
                  <a:pt x="246967" y="0"/>
                </a:moveTo>
                <a:lnTo>
                  <a:pt x="0" y="417935"/>
                </a:lnTo>
                <a:lnTo>
                  <a:pt x="104486" y="474926"/>
                </a:lnTo>
              </a:path>
              <a:path w="142481" h="208967">
                <a:moveTo>
                  <a:pt x="104486" y="474926"/>
                </a:moveTo>
                <a:lnTo>
                  <a:pt x="104486" y="47492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52743" y="4934479"/>
            <a:ext cx="221354" cy="178567"/>
          </a:xfrm>
          <a:custGeom>
            <a:avLst/>
            <a:gdLst/>
            <a:ahLst/>
            <a:cxnLst/>
            <a:rect l="l" t="t" r="r" b="b"/>
            <a:pathLst>
              <a:path w="221354" h="178567">
                <a:moveTo>
                  <a:pt x="0" y="0"/>
                </a:moveTo>
                <a:lnTo>
                  <a:pt x="221354" y="854855"/>
                </a:lnTo>
              </a:path>
              <a:path w="221354" h="178567">
                <a:moveTo>
                  <a:pt x="221354" y="854855"/>
                </a:moveTo>
                <a:lnTo>
                  <a:pt x="221354" y="854855"/>
                </a:lnTo>
              </a:path>
              <a:path w="221354" h="178567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98633" y="4725512"/>
            <a:ext cx="54109" cy="208967"/>
          </a:xfrm>
          <a:custGeom>
            <a:avLst/>
            <a:gdLst/>
            <a:ahLst/>
            <a:cxnLst/>
            <a:rect l="l" t="t" r="r" b="b"/>
            <a:pathLst>
              <a:path w="54109" h="208967">
                <a:moveTo>
                  <a:pt x="0" y="0"/>
                </a:moveTo>
                <a:lnTo>
                  <a:pt x="54109" y="208967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1666" y="4440556"/>
            <a:ext cx="674411" cy="13297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51666" y="4440556"/>
            <a:ext cx="674411" cy="1329782"/>
          </a:xfrm>
          <a:custGeom>
            <a:avLst/>
            <a:gdLst/>
            <a:ahLst/>
            <a:cxnLst/>
            <a:rect l="l" t="t" r="r" b="b"/>
            <a:pathLst>
              <a:path w="674411" h="1329782">
                <a:moveTo>
                  <a:pt x="246967" y="0"/>
                </a:moveTo>
                <a:lnTo>
                  <a:pt x="0" y="417935"/>
                </a:lnTo>
                <a:lnTo>
                  <a:pt x="104486" y="474926"/>
                </a:lnTo>
                <a:lnTo>
                  <a:pt x="227969" y="265959"/>
                </a:lnTo>
                <a:lnTo>
                  <a:pt x="503433" y="1329782"/>
                </a:lnTo>
                <a:lnTo>
                  <a:pt x="674411" y="1291788"/>
                </a:lnTo>
                <a:lnTo>
                  <a:pt x="398947" y="227964"/>
                </a:lnTo>
                <a:lnTo>
                  <a:pt x="598421" y="351445"/>
                </a:lnTo>
                <a:lnTo>
                  <a:pt x="664912" y="246962"/>
                </a:lnTo>
                <a:lnTo>
                  <a:pt x="246967" y="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74916" y="3774898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341954" y="0"/>
                </a:moveTo>
                <a:lnTo>
                  <a:pt x="286493" y="4476"/>
                </a:lnTo>
                <a:lnTo>
                  <a:pt x="233878" y="17434"/>
                </a:lnTo>
                <a:lnTo>
                  <a:pt x="184816" y="38171"/>
                </a:lnTo>
                <a:lnTo>
                  <a:pt x="140010" y="65982"/>
                </a:lnTo>
                <a:lnTo>
                  <a:pt x="100164" y="100162"/>
                </a:lnTo>
                <a:lnTo>
                  <a:pt x="65983" y="140006"/>
                </a:lnTo>
                <a:lnTo>
                  <a:pt x="38172" y="184812"/>
                </a:lnTo>
                <a:lnTo>
                  <a:pt x="17435" y="233873"/>
                </a:lnTo>
                <a:lnTo>
                  <a:pt x="4476" y="286486"/>
                </a:lnTo>
                <a:lnTo>
                  <a:pt x="0" y="341947"/>
                </a:lnTo>
                <a:lnTo>
                  <a:pt x="1133" y="369989"/>
                </a:lnTo>
                <a:lnTo>
                  <a:pt x="9939" y="424114"/>
                </a:lnTo>
                <a:lnTo>
                  <a:pt x="26875" y="475039"/>
                </a:lnTo>
                <a:lnTo>
                  <a:pt x="51237" y="522061"/>
                </a:lnTo>
                <a:lnTo>
                  <a:pt x="82321" y="564474"/>
                </a:lnTo>
                <a:lnTo>
                  <a:pt x="119423" y="601574"/>
                </a:lnTo>
                <a:lnTo>
                  <a:pt x="161837" y="632658"/>
                </a:lnTo>
                <a:lnTo>
                  <a:pt x="208859" y="657019"/>
                </a:lnTo>
                <a:lnTo>
                  <a:pt x="259786" y="673955"/>
                </a:lnTo>
                <a:lnTo>
                  <a:pt x="313912" y="682761"/>
                </a:lnTo>
                <a:lnTo>
                  <a:pt x="341954" y="683894"/>
                </a:lnTo>
                <a:lnTo>
                  <a:pt x="369997" y="682761"/>
                </a:lnTo>
                <a:lnTo>
                  <a:pt x="424123" y="673955"/>
                </a:lnTo>
                <a:lnTo>
                  <a:pt x="475050" y="657019"/>
                </a:lnTo>
                <a:lnTo>
                  <a:pt x="522072" y="632658"/>
                </a:lnTo>
                <a:lnTo>
                  <a:pt x="564486" y="601574"/>
                </a:lnTo>
                <a:lnTo>
                  <a:pt x="601587" y="564474"/>
                </a:lnTo>
                <a:lnTo>
                  <a:pt x="632671" y="522061"/>
                </a:lnTo>
                <a:lnTo>
                  <a:pt x="657034" y="475039"/>
                </a:lnTo>
                <a:lnTo>
                  <a:pt x="673970" y="424114"/>
                </a:lnTo>
                <a:lnTo>
                  <a:pt x="682776" y="369989"/>
                </a:lnTo>
                <a:lnTo>
                  <a:pt x="683909" y="341947"/>
                </a:lnTo>
                <a:lnTo>
                  <a:pt x="682776" y="313905"/>
                </a:lnTo>
                <a:lnTo>
                  <a:pt x="673970" y="259780"/>
                </a:lnTo>
                <a:lnTo>
                  <a:pt x="657034" y="208855"/>
                </a:lnTo>
                <a:lnTo>
                  <a:pt x="632671" y="161833"/>
                </a:lnTo>
                <a:lnTo>
                  <a:pt x="601587" y="119420"/>
                </a:lnTo>
                <a:lnTo>
                  <a:pt x="564486" y="82319"/>
                </a:lnTo>
                <a:lnTo>
                  <a:pt x="522072" y="51236"/>
                </a:lnTo>
                <a:lnTo>
                  <a:pt x="475050" y="26874"/>
                </a:lnTo>
                <a:lnTo>
                  <a:pt x="424123" y="9939"/>
                </a:lnTo>
                <a:lnTo>
                  <a:pt x="369997" y="1133"/>
                </a:lnTo>
                <a:lnTo>
                  <a:pt x="3419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74916" y="3936731"/>
            <a:ext cx="51237" cy="180113"/>
          </a:xfrm>
          <a:custGeom>
            <a:avLst/>
            <a:gdLst/>
            <a:ahLst/>
            <a:cxnLst/>
            <a:rect l="l" t="t" r="r" b="b"/>
            <a:pathLst>
              <a:path w="51237" h="180113">
                <a:moveTo>
                  <a:pt x="0" y="180113"/>
                </a:moveTo>
                <a:lnTo>
                  <a:pt x="4476" y="124653"/>
                </a:lnTo>
                <a:lnTo>
                  <a:pt x="17435" y="72040"/>
                </a:lnTo>
                <a:lnTo>
                  <a:pt x="38172" y="22978"/>
                </a:lnTo>
                <a:lnTo>
                  <a:pt x="512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6872" y="4358631"/>
            <a:ext cx="241789" cy="100162"/>
          </a:xfrm>
          <a:custGeom>
            <a:avLst/>
            <a:gdLst/>
            <a:ahLst/>
            <a:cxnLst/>
            <a:rect l="l" t="t" r="r" b="b"/>
            <a:pathLst>
              <a:path w="241789" h="100162">
                <a:moveTo>
                  <a:pt x="241789" y="0"/>
                </a:moveTo>
                <a:lnTo>
                  <a:pt x="201944" y="34179"/>
                </a:lnTo>
                <a:lnTo>
                  <a:pt x="157137" y="61990"/>
                </a:lnTo>
                <a:lnTo>
                  <a:pt x="108075" y="82727"/>
                </a:lnTo>
                <a:lnTo>
                  <a:pt x="55461" y="95686"/>
                </a:lnTo>
                <a:lnTo>
                  <a:pt x="28042" y="99028"/>
                </a:lnTo>
                <a:lnTo>
                  <a:pt x="0" y="10016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6679" y="3756661"/>
            <a:ext cx="683909" cy="68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56679" y="3756661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0" y="341947"/>
                </a:moveTo>
                <a:lnTo>
                  <a:pt x="4476" y="286486"/>
                </a:lnTo>
                <a:lnTo>
                  <a:pt x="17435" y="233873"/>
                </a:lnTo>
                <a:lnTo>
                  <a:pt x="38172" y="184812"/>
                </a:lnTo>
                <a:lnTo>
                  <a:pt x="65983" y="140006"/>
                </a:lnTo>
                <a:lnTo>
                  <a:pt x="100164" y="100162"/>
                </a:lnTo>
                <a:lnTo>
                  <a:pt x="140010" y="65982"/>
                </a:lnTo>
                <a:lnTo>
                  <a:pt x="184816" y="38171"/>
                </a:lnTo>
                <a:lnTo>
                  <a:pt x="233878" y="17434"/>
                </a:lnTo>
                <a:lnTo>
                  <a:pt x="286493" y="4476"/>
                </a:lnTo>
                <a:lnTo>
                  <a:pt x="341954" y="0"/>
                </a:lnTo>
                <a:lnTo>
                  <a:pt x="369997" y="1133"/>
                </a:lnTo>
                <a:lnTo>
                  <a:pt x="424123" y="9939"/>
                </a:lnTo>
                <a:lnTo>
                  <a:pt x="475050" y="26874"/>
                </a:lnTo>
                <a:lnTo>
                  <a:pt x="522072" y="51236"/>
                </a:lnTo>
                <a:lnTo>
                  <a:pt x="564486" y="82319"/>
                </a:lnTo>
                <a:lnTo>
                  <a:pt x="601587" y="119420"/>
                </a:lnTo>
                <a:lnTo>
                  <a:pt x="632671" y="161833"/>
                </a:lnTo>
                <a:lnTo>
                  <a:pt x="657034" y="208855"/>
                </a:lnTo>
                <a:lnTo>
                  <a:pt x="673970" y="259780"/>
                </a:lnTo>
                <a:lnTo>
                  <a:pt x="682776" y="313905"/>
                </a:lnTo>
                <a:lnTo>
                  <a:pt x="683909" y="341947"/>
                </a:lnTo>
                <a:lnTo>
                  <a:pt x="682776" y="369989"/>
                </a:lnTo>
                <a:lnTo>
                  <a:pt x="679433" y="397407"/>
                </a:lnTo>
                <a:lnTo>
                  <a:pt x="666474" y="450021"/>
                </a:lnTo>
                <a:lnTo>
                  <a:pt x="645737" y="499082"/>
                </a:lnTo>
                <a:lnTo>
                  <a:pt x="617926" y="543887"/>
                </a:lnTo>
                <a:lnTo>
                  <a:pt x="583745" y="583732"/>
                </a:lnTo>
                <a:lnTo>
                  <a:pt x="543899" y="617912"/>
                </a:lnTo>
                <a:lnTo>
                  <a:pt x="499093" y="645723"/>
                </a:lnTo>
                <a:lnTo>
                  <a:pt x="450030" y="666460"/>
                </a:lnTo>
                <a:lnTo>
                  <a:pt x="397416" y="679418"/>
                </a:lnTo>
                <a:lnTo>
                  <a:pt x="341954" y="683894"/>
                </a:lnTo>
                <a:lnTo>
                  <a:pt x="313912" y="682761"/>
                </a:lnTo>
                <a:lnTo>
                  <a:pt x="259786" y="673955"/>
                </a:lnTo>
                <a:lnTo>
                  <a:pt x="208859" y="657019"/>
                </a:lnTo>
                <a:lnTo>
                  <a:pt x="161837" y="632658"/>
                </a:lnTo>
                <a:lnTo>
                  <a:pt x="119423" y="601574"/>
                </a:lnTo>
                <a:lnTo>
                  <a:pt x="82321" y="564474"/>
                </a:lnTo>
                <a:lnTo>
                  <a:pt x="51237" y="522061"/>
                </a:lnTo>
                <a:lnTo>
                  <a:pt x="26875" y="475039"/>
                </a:lnTo>
                <a:lnTo>
                  <a:pt x="9939" y="424114"/>
                </a:lnTo>
                <a:lnTo>
                  <a:pt x="1133" y="369989"/>
                </a:lnTo>
                <a:lnTo>
                  <a:pt x="0" y="34194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08930" y="3884994"/>
            <a:ext cx="17970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011" y="2673222"/>
            <a:ext cx="2823210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5011" y="4410836"/>
            <a:ext cx="4156075" cy="895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m</a:t>
            </a:r>
            <a:r>
              <a:rPr sz="1900" spc="-15" dirty="0" smtClean="0">
                <a:latin typeface="Consolas"/>
                <a:cs typeface="Consolas"/>
              </a:rPr>
              <a:t>a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n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or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0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3;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+</a:t>
            </a:r>
            <a:r>
              <a:rPr sz="1900" spc="-5" dirty="0" smtClean="0">
                <a:latin typeface="Consolas"/>
                <a:cs typeface="Consolas"/>
              </a:rPr>
              <a:t>+</a:t>
            </a:r>
            <a:r>
              <a:rPr sz="1900" spc="-15" dirty="0" smtClean="0">
                <a:latin typeface="Consolas"/>
                <a:cs typeface="Consolas"/>
              </a:rPr>
              <a:t>i)</a:t>
            </a:r>
            <a:r>
              <a:rPr sz="1900" spc="2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6887" y="5279897"/>
            <a:ext cx="255905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p</a:t>
            </a:r>
            <a:r>
              <a:rPr sz="1900" spc="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g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Pt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o</a:t>
            </a:r>
            <a:r>
              <a:rPr sz="1900" spc="-15" dirty="0" smtClean="0">
                <a:latin typeface="Consolas"/>
                <a:cs typeface="Consolas"/>
              </a:rPr>
              <a:t>F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v</a:t>
            </a:r>
            <a:r>
              <a:rPr sz="1900" spc="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(</a:t>
            </a:r>
            <a:r>
              <a:rPr sz="1900" spc="-5" dirty="0" smtClean="0">
                <a:latin typeface="Consolas"/>
                <a:cs typeface="Consolas"/>
              </a:rPr>
              <a:t>)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9740" y="199516"/>
            <a:ext cx="7637780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9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f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x the memory leak,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de-allo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memory wit</a:t>
            </a:r>
            <a:r>
              <a:rPr sz="3200" spc="-15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in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loop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76600" y="5181600"/>
            <a:ext cx="1788922" cy="447547"/>
          </a:xfrm>
          <a:custGeom>
            <a:avLst/>
            <a:gdLst/>
            <a:ahLst/>
            <a:cxnLst/>
            <a:rect l="l" t="t" r="r" b="b"/>
            <a:pathLst>
              <a:path w="1788922" h="447548">
                <a:moveTo>
                  <a:pt x="223774" y="0"/>
                </a:moveTo>
                <a:lnTo>
                  <a:pt x="0" y="223774"/>
                </a:lnTo>
                <a:lnTo>
                  <a:pt x="223774" y="447547"/>
                </a:lnTo>
                <a:lnTo>
                  <a:pt x="223774" y="335661"/>
                </a:lnTo>
                <a:lnTo>
                  <a:pt x="1788922" y="335661"/>
                </a:lnTo>
                <a:lnTo>
                  <a:pt x="1788922" y="111887"/>
                </a:lnTo>
                <a:lnTo>
                  <a:pt x="223774" y="111887"/>
                </a:lnTo>
                <a:lnTo>
                  <a:pt x="22377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76600" y="5181600"/>
            <a:ext cx="1788922" cy="447547"/>
          </a:xfrm>
          <a:custGeom>
            <a:avLst/>
            <a:gdLst/>
            <a:ahLst/>
            <a:cxnLst/>
            <a:rect l="l" t="t" r="r" b="b"/>
            <a:pathLst>
              <a:path w="1788922" h="447548">
                <a:moveTo>
                  <a:pt x="0" y="223774"/>
                </a:moveTo>
                <a:lnTo>
                  <a:pt x="223774" y="0"/>
                </a:lnTo>
                <a:lnTo>
                  <a:pt x="223774" y="111887"/>
                </a:lnTo>
                <a:lnTo>
                  <a:pt x="1788922" y="111887"/>
                </a:lnTo>
                <a:lnTo>
                  <a:pt x="1788922" y="335661"/>
                </a:lnTo>
                <a:lnTo>
                  <a:pt x="223774" y="335661"/>
                </a:lnTo>
                <a:lnTo>
                  <a:pt x="223774" y="447547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55314" y="5254116"/>
            <a:ext cx="114427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7" baseline="25462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0" baseline="25462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187" baseline="2546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6887" y="5569407"/>
            <a:ext cx="2559050" cy="605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c</a:t>
            </a:r>
            <a:r>
              <a:rPr sz="1900" spc="-15" dirty="0" smtClean="0">
                <a:latin typeface="Consolas"/>
                <a:cs typeface="Consolas"/>
              </a:rPr>
              <a:t>o</a:t>
            </a:r>
            <a:r>
              <a:rPr sz="1900" spc="-5" dirty="0" smtClean="0">
                <a:latin typeface="Consolas"/>
                <a:cs typeface="Consolas"/>
              </a:rPr>
              <a:t>u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*p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&lt;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n</a:t>
            </a:r>
            <a:r>
              <a:rPr sz="1900" spc="-15" dirty="0" smtClean="0">
                <a:latin typeface="Consolas"/>
                <a:cs typeface="Consolas"/>
              </a:rPr>
              <a:t>d</a:t>
            </a:r>
            <a:r>
              <a:rPr sz="1900" spc="0" dirty="0" smtClean="0">
                <a:latin typeface="Consolas"/>
                <a:cs typeface="Consolas"/>
              </a:rPr>
              <a:t>l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b="1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72382" y="5993657"/>
            <a:ext cx="73660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latin typeface="Calibri"/>
                <a:cs typeface="Calibri"/>
              </a:rPr>
              <a:t>int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*</a:t>
            </a:r>
            <a:r>
              <a:rPr sz="2400" spc="-15" dirty="0" smtClean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0187" y="6148832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5011" y="6438391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1349" y="4725512"/>
            <a:ext cx="3647518" cy="18997"/>
          </a:xfrm>
          <a:custGeom>
            <a:avLst/>
            <a:gdLst/>
            <a:ahLst/>
            <a:cxnLst/>
            <a:rect l="l" t="t" r="r" b="b"/>
            <a:pathLst>
              <a:path w="3647518" h="18997">
                <a:moveTo>
                  <a:pt x="0" y="18997"/>
                </a:moveTo>
                <a:lnTo>
                  <a:pt x="3647518" y="18997"/>
                </a:lnTo>
                <a:lnTo>
                  <a:pt x="3647518" y="0"/>
                </a:lnTo>
                <a:lnTo>
                  <a:pt x="0" y="0"/>
                </a:lnTo>
                <a:lnTo>
                  <a:pt x="0" y="1899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2351" y="3471705"/>
            <a:ext cx="3647518" cy="1253807"/>
          </a:xfrm>
          <a:custGeom>
            <a:avLst/>
            <a:gdLst/>
            <a:ahLst/>
            <a:cxnLst/>
            <a:rect l="l" t="t" r="r" b="b"/>
            <a:pathLst>
              <a:path w="3647518" h="1253807">
                <a:moveTo>
                  <a:pt x="0" y="1253807"/>
                </a:moveTo>
                <a:lnTo>
                  <a:pt x="3647518" y="1253807"/>
                </a:lnTo>
                <a:lnTo>
                  <a:pt x="3647518" y="0"/>
                </a:lnTo>
                <a:lnTo>
                  <a:pt x="0" y="0"/>
                </a:lnTo>
                <a:lnTo>
                  <a:pt x="0" y="1253807"/>
                </a:lnTo>
                <a:close/>
              </a:path>
            </a:pathLst>
          </a:custGeom>
          <a:ln w="317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2351" y="3072766"/>
            <a:ext cx="1082857" cy="398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2351" y="3072766"/>
            <a:ext cx="1082857" cy="398938"/>
          </a:xfrm>
          <a:custGeom>
            <a:avLst/>
            <a:gdLst/>
            <a:ahLst/>
            <a:cxnLst/>
            <a:rect l="l" t="t" r="r" b="b"/>
            <a:pathLst>
              <a:path w="1082857" h="398938">
                <a:moveTo>
                  <a:pt x="0" y="398938"/>
                </a:moveTo>
                <a:lnTo>
                  <a:pt x="1082857" y="398938"/>
                </a:lnTo>
                <a:lnTo>
                  <a:pt x="1082857" y="0"/>
                </a:lnTo>
                <a:lnTo>
                  <a:pt x="0" y="0"/>
                </a:lnTo>
                <a:lnTo>
                  <a:pt x="0" y="398938"/>
                </a:lnTo>
                <a:close/>
              </a:path>
            </a:pathLst>
          </a:custGeom>
          <a:ln w="94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2351" y="3272235"/>
            <a:ext cx="1082857" cy="199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65640" y="3129826"/>
            <a:ext cx="8864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70" dirty="0" smtClean="0">
                <a:latin typeface="Calibri"/>
                <a:cs typeface="Calibri"/>
              </a:rPr>
              <a:t>The</a:t>
            </a:r>
            <a:r>
              <a:rPr sz="1600" spc="35" dirty="0" smtClean="0">
                <a:latin typeface="Calibri"/>
                <a:cs typeface="Calibri"/>
              </a:rPr>
              <a:t> </a:t>
            </a:r>
            <a:r>
              <a:rPr sz="1600" spc="75" dirty="0" smtClean="0">
                <a:latin typeface="Calibri"/>
                <a:cs typeface="Calibri"/>
              </a:rPr>
              <a:t>Heap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1198" y="5770341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2201" y="5751344"/>
            <a:ext cx="1367819" cy="911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42200" y="5751344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6186" y="4459552"/>
            <a:ext cx="674411" cy="1329782"/>
          </a:xfrm>
          <a:custGeom>
            <a:avLst/>
            <a:gdLst/>
            <a:ahLst/>
            <a:cxnLst/>
            <a:rect l="l" t="t" r="r" b="b"/>
            <a:pathLst>
              <a:path w="674411" h="1329782">
                <a:moveTo>
                  <a:pt x="399625" y="265959"/>
                </a:moveTo>
                <a:lnTo>
                  <a:pt x="227969" y="265959"/>
                </a:lnTo>
                <a:lnTo>
                  <a:pt x="503433" y="1329782"/>
                </a:lnTo>
                <a:lnTo>
                  <a:pt x="674411" y="1291788"/>
                </a:lnTo>
                <a:lnTo>
                  <a:pt x="399625" y="265959"/>
                </a:lnTo>
                <a:close/>
              </a:path>
              <a:path w="674411" h="1329782">
                <a:moveTo>
                  <a:pt x="246967" y="0"/>
                </a:moveTo>
                <a:lnTo>
                  <a:pt x="0" y="417935"/>
                </a:lnTo>
                <a:lnTo>
                  <a:pt x="104486" y="474926"/>
                </a:lnTo>
                <a:lnTo>
                  <a:pt x="227969" y="265959"/>
                </a:lnTo>
                <a:lnTo>
                  <a:pt x="399625" y="265959"/>
                </a:lnTo>
                <a:lnTo>
                  <a:pt x="389448" y="227964"/>
                </a:lnTo>
                <a:lnTo>
                  <a:pt x="632762" y="227964"/>
                </a:lnTo>
                <a:lnTo>
                  <a:pt x="246967" y="0"/>
                </a:lnTo>
                <a:close/>
              </a:path>
              <a:path w="674411" h="1329782">
                <a:moveTo>
                  <a:pt x="632762" y="227964"/>
                </a:moveTo>
                <a:lnTo>
                  <a:pt x="389448" y="227964"/>
                </a:lnTo>
                <a:lnTo>
                  <a:pt x="598421" y="351445"/>
                </a:lnTo>
                <a:lnTo>
                  <a:pt x="664912" y="246962"/>
                </a:lnTo>
                <a:lnTo>
                  <a:pt x="632762" y="22796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0672" y="4725512"/>
            <a:ext cx="142481" cy="208967"/>
          </a:xfrm>
          <a:custGeom>
            <a:avLst/>
            <a:gdLst/>
            <a:ahLst/>
            <a:cxnLst/>
            <a:rect l="l" t="t" r="r" b="b"/>
            <a:pathLst>
              <a:path w="142481" h="208967">
                <a:moveTo>
                  <a:pt x="246967" y="0"/>
                </a:moveTo>
                <a:lnTo>
                  <a:pt x="0" y="417935"/>
                </a:lnTo>
                <a:lnTo>
                  <a:pt x="104486" y="474926"/>
                </a:lnTo>
              </a:path>
              <a:path w="142481" h="208967">
                <a:moveTo>
                  <a:pt x="104486" y="474926"/>
                </a:moveTo>
                <a:lnTo>
                  <a:pt x="104486" y="47492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8265" y="4934479"/>
            <a:ext cx="221354" cy="178568"/>
          </a:xfrm>
          <a:custGeom>
            <a:avLst/>
            <a:gdLst/>
            <a:ahLst/>
            <a:cxnLst/>
            <a:rect l="l" t="t" r="r" b="b"/>
            <a:pathLst>
              <a:path w="221354" h="178568">
                <a:moveTo>
                  <a:pt x="0" y="0"/>
                </a:moveTo>
                <a:lnTo>
                  <a:pt x="221354" y="854855"/>
                </a:lnTo>
              </a:path>
              <a:path w="221354" h="178568">
                <a:moveTo>
                  <a:pt x="221354" y="854855"/>
                </a:moveTo>
                <a:lnTo>
                  <a:pt x="221354" y="854855"/>
                </a:lnTo>
              </a:path>
              <a:path w="221354" h="178568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4156" y="4725512"/>
            <a:ext cx="54109" cy="208967"/>
          </a:xfrm>
          <a:custGeom>
            <a:avLst/>
            <a:gdLst/>
            <a:ahLst/>
            <a:cxnLst/>
            <a:rect l="l" t="t" r="r" b="b"/>
            <a:pathLst>
              <a:path w="54109" h="208967">
                <a:moveTo>
                  <a:pt x="0" y="0"/>
                </a:moveTo>
                <a:lnTo>
                  <a:pt x="54109" y="208967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37188" y="4440556"/>
            <a:ext cx="674411" cy="13297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37188" y="4440556"/>
            <a:ext cx="674411" cy="1329782"/>
          </a:xfrm>
          <a:custGeom>
            <a:avLst/>
            <a:gdLst/>
            <a:ahLst/>
            <a:cxnLst/>
            <a:rect l="l" t="t" r="r" b="b"/>
            <a:pathLst>
              <a:path w="674411" h="1329782">
                <a:moveTo>
                  <a:pt x="246967" y="0"/>
                </a:moveTo>
                <a:lnTo>
                  <a:pt x="0" y="417935"/>
                </a:lnTo>
                <a:lnTo>
                  <a:pt x="104486" y="474926"/>
                </a:lnTo>
                <a:lnTo>
                  <a:pt x="227969" y="265959"/>
                </a:lnTo>
                <a:lnTo>
                  <a:pt x="503433" y="1329782"/>
                </a:lnTo>
                <a:lnTo>
                  <a:pt x="674411" y="1291788"/>
                </a:lnTo>
                <a:lnTo>
                  <a:pt x="398947" y="227964"/>
                </a:lnTo>
                <a:lnTo>
                  <a:pt x="598421" y="351445"/>
                </a:lnTo>
                <a:lnTo>
                  <a:pt x="664912" y="246962"/>
                </a:lnTo>
                <a:lnTo>
                  <a:pt x="246967" y="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5011" y="2673222"/>
            <a:ext cx="2823210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011" y="4410836"/>
            <a:ext cx="3090545" cy="1185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m</a:t>
            </a:r>
            <a:r>
              <a:rPr sz="1900" spc="-15" dirty="0" smtClean="0">
                <a:latin typeface="Consolas"/>
                <a:cs typeface="Consolas"/>
              </a:rPr>
              <a:t>a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n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>
              <a:lnSpc>
                <a:spcPts val="550"/>
              </a:lnSpc>
              <a:spcBef>
                <a:spcPts val="13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544195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p</a:t>
            </a:r>
            <a:r>
              <a:rPr sz="1900" spc="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g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Pt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o</a:t>
            </a:r>
            <a:r>
              <a:rPr sz="1900" spc="-15" dirty="0" smtClean="0">
                <a:latin typeface="Consolas"/>
                <a:cs typeface="Consolas"/>
              </a:rPr>
              <a:t>F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v</a:t>
            </a:r>
            <a:r>
              <a:rPr sz="1900" spc="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(</a:t>
            </a:r>
            <a:r>
              <a:rPr sz="1900" spc="-5" dirty="0" smtClean="0">
                <a:latin typeface="Consolas"/>
                <a:cs typeface="Consolas"/>
              </a:rPr>
              <a:t>)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740" y="199516"/>
            <a:ext cx="7637780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9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f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x the memory leak,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de-allo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memory wit</a:t>
            </a:r>
            <a:r>
              <a:rPr sz="3200" spc="-15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in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loop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81200" y="5800839"/>
            <a:ext cx="1788922" cy="447560"/>
          </a:xfrm>
          <a:custGeom>
            <a:avLst/>
            <a:gdLst/>
            <a:ahLst/>
            <a:cxnLst/>
            <a:rect l="l" t="t" r="r" b="b"/>
            <a:pathLst>
              <a:path w="1788922" h="447560">
                <a:moveTo>
                  <a:pt x="223774" y="0"/>
                </a:moveTo>
                <a:lnTo>
                  <a:pt x="0" y="223786"/>
                </a:lnTo>
                <a:lnTo>
                  <a:pt x="223774" y="447560"/>
                </a:lnTo>
                <a:lnTo>
                  <a:pt x="223774" y="335673"/>
                </a:lnTo>
                <a:lnTo>
                  <a:pt x="1788922" y="335673"/>
                </a:lnTo>
                <a:lnTo>
                  <a:pt x="1788922" y="111899"/>
                </a:lnTo>
                <a:lnTo>
                  <a:pt x="223774" y="111899"/>
                </a:lnTo>
                <a:lnTo>
                  <a:pt x="22377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200" y="5800839"/>
            <a:ext cx="1788922" cy="447560"/>
          </a:xfrm>
          <a:custGeom>
            <a:avLst/>
            <a:gdLst/>
            <a:ahLst/>
            <a:cxnLst/>
            <a:rect l="l" t="t" r="r" b="b"/>
            <a:pathLst>
              <a:path w="1788922" h="447560">
                <a:moveTo>
                  <a:pt x="0" y="223786"/>
                </a:moveTo>
                <a:lnTo>
                  <a:pt x="223774" y="0"/>
                </a:lnTo>
                <a:lnTo>
                  <a:pt x="223774" y="111899"/>
                </a:lnTo>
                <a:lnTo>
                  <a:pt x="1788922" y="111899"/>
                </a:lnTo>
                <a:lnTo>
                  <a:pt x="1788922" y="335673"/>
                </a:lnTo>
                <a:lnTo>
                  <a:pt x="223774" y="335673"/>
                </a:lnTo>
                <a:lnTo>
                  <a:pt x="223774" y="447560"/>
                </a:lnTo>
                <a:lnTo>
                  <a:pt x="0" y="22378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6887" y="5569407"/>
            <a:ext cx="255905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c</a:t>
            </a:r>
            <a:r>
              <a:rPr sz="1900" spc="-15" dirty="0" smtClean="0">
                <a:latin typeface="Consolas"/>
                <a:cs typeface="Consolas"/>
              </a:rPr>
              <a:t>o</a:t>
            </a:r>
            <a:r>
              <a:rPr sz="1900" spc="-5" dirty="0" smtClean="0">
                <a:latin typeface="Consolas"/>
                <a:cs typeface="Consolas"/>
              </a:rPr>
              <a:t>u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*p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&lt;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n</a:t>
            </a:r>
            <a:r>
              <a:rPr sz="1900" spc="-15" dirty="0" smtClean="0">
                <a:latin typeface="Consolas"/>
                <a:cs typeface="Consolas"/>
              </a:rPr>
              <a:t>d</a:t>
            </a:r>
            <a:r>
              <a:rPr sz="1900" spc="0" dirty="0" smtClean="0">
                <a:latin typeface="Consolas"/>
                <a:cs typeface="Consolas"/>
              </a:rPr>
              <a:t>l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6887" y="5858967"/>
            <a:ext cx="122555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b="1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59532" y="5873496"/>
            <a:ext cx="114490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7" baseline="25462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0" baseline="25462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187" baseline="2546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57904" y="5993657"/>
            <a:ext cx="73660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latin typeface="Calibri"/>
                <a:cs typeface="Calibri"/>
              </a:rPr>
              <a:t>int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*</a:t>
            </a:r>
            <a:r>
              <a:rPr sz="2400" spc="-15" dirty="0" smtClean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0187" y="6148832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011" y="6438391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67487" y="4714098"/>
          <a:ext cx="3916020" cy="628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nt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p;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9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900" spc="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i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dirty="0" smtClean="0">
                          <a:latin typeface="Consolas"/>
                          <a:cs typeface="Consolas"/>
                        </a:rPr>
                        <a:t>&lt;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dirty="0" smtClean="0">
                          <a:latin typeface="Consolas"/>
                          <a:cs typeface="Consolas"/>
                        </a:rPr>
                        <a:t>3;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900" spc="1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i)</a:t>
                      </a:r>
                      <a:r>
                        <a:rPr sz="1900" spc="2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{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5827" y="4725512"/>
            <a:ext cx="3647518" cy="18997"/>
          </a:xfrm>
          <a:custGeom>
            <a:avLst/>
            <a:gdLst/>
            <a:ahLst/>
            <a:cxnLst/>
            <a:rect l="l" t="t" r="r" b="b"/>
            <a:pathLst>
              <a:path w="3647518" h="18997">
                <a:moveTo>
                  <a:pt x="0" y="18997"/>
                </a:moveTo>
                <a:lnTo>
                  <a:pt x="3647518" y="18997"/>
                </a:lnTo>
                <a:lnTo>
                  <a:pt x="3647518" y="0"/>
                </a:lnTo>
                <a:lnTo>
                  <a:pt x="0" y="0"/>
                </a:lnTo>
                <a:lnTo>
                  <a:pt x="0" y="1899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6829" y="3471705"/>
            <a:ext cx="3647518" cy="1253807"/>
          </a:xfrm>
          <a:custGeom>
            <a:avLst/>
            <a:gdLst/>
            <a:ahLst/>
            <a:cxnLst/>
            <a:rect l="l" t="t" r="r" b="b"/>
            <a:pathLst>
              <a:path w="3647518" h="1253807">
                <a:moveTo>
                  <a:pt x="0" y="1253807"/>
                </a:moveTo>
                <a:lnTo>
                  <a:pt x="3647518" y="1253807"/>
                </a:lnTo>
                <a:lnTo>
                  <a:pt x="3647518" y="0"/>
                </a:lnTo>
                <a:lnTo>
                  <a:pt x="0" y="0"/>
                </a:lnTo>
                <a:lnTo>
                  <a:pt x="0" y="1253807"/>
                </a:lnTo>
                <a:close/>
              </a:path>
            </a:pathLst>
          </a:custGeom>
          <a:ln w="317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6829" y="3072766"/>
            <a:ext cx="1082857" cy="398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6829" y="3072766"/>
            <a:ext cx="1082857" cy="398938"/>
          </a:xfrm>
          <a:custGeom>
            <a:avLst/>
            <a:gdLst/>
            <a:ahLst/>
            <a:cxnLst/>
            <a:rect l="l" t="t" r="r" b="b"/>
            <a:pathLst>
              <a:path w="1082857" h="398938">
                <a:moveTo>
                  <a:pt x="0" y="398938"/>
                </a:moveTo>
                <a:lnTo>
                  <a:pt x="1082857" y="398938"/>
                </a:lnTo>
                <a:lnTo>
                  <a:pt x="1082857" y="0"/>
                </a:lnTo>
                <a:lnTo>
                  <a:pt x="0" y="0"/>
                </a:lnTo>
                <a:lnTo>
                  <a:pt x="0" y="398938"/>
                </a:lnTo>
                <a:close/>
              </a:path>
            </a:pathLst>
          </a:custGeom>
          <a:ln w="94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6829" y="3272235"/>
            <a:ext cx="1082857" cy="199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0118" y="3129826"/>
            <a:ext cx="8864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70" dirty="0" smtClean="0">
                <a:latin typeface="Calibri"/>
                <a:cs typeface="Calibri"/>
              </a:rPr>
              <a:t>The</a:t>
            </a:r>
            <a:r>
              <a:rPr sz="1600" spc="35" dirty="0" smtClean="0">
                <a:latin typeface="Calibri"/>
                <a:cs typeface="Calibri"/>
              </a:rPr>
              <a:t> </a:t>
            </a:r>
            <a:r>
              <a:rPr sz="1600" spc="75" dirty="0" smtClean="0">
                <a:latin typeface="Calibri"/>
                <a:cs typeface="Calibri"/>
              </a:rPr>
              <a:t>Heap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5676" y="5770341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6679" y="5751344"/>
            <a:ext cx="1367819" cy="911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6679" y="5751344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3596" y="4459552"/>
            <a:ext cx="902380" cy="1348779"/>
          </a:xfrm>
          <a:custGeom>
            <a:avLst/>
            <a:gdLst/>
            <a:ahLst/>
            <a:cxnLst/>
            <a:rect l="l" t="t" r="r" b="b"/>
            <a:pathLst>
              <a:path w="902380" h="1348779">
                <a:moveTo>
                  <a:pt x="819266" y="189970"/>
                </a:moveTo>
                <a:lnTo>
                  <a:pt x="560426" y="189970"/>
                </a:lnTo>
                <a:lnTo>
                  <a:pt x="0" y="1272791"/>
                </a:lnTo>
                <a:lnTo>
                  <a:pt x="151979" y="1348779"/>
                </a:lnTo>
                <a:lnTo>
                  <a:pt x="712406" y="265959"/>
                </a:lnTo>
                <a:lnTo>
                  <a:pt x="843013" y="265959"/>
                </a:lnTo>
                <a:lnTo>
                  <a:pt x="819266" y="189970"/>
                </a:lnTo>
                <a:close/>
              </a:path>
              <a:path w="902380" h="1348779">
                <a:moveTo>
                  <a:pt x="843013" y="265959"/>
                </a:moveTo>
                <a:lnTo>
                  <a:pt x="712406" y="265959"/>
                </a:lnTo>
                <a:lnTo>
                  <a:pt x="788395" y="493924"/>
                </a:lnTo>
                <a:lnTo>
                  <a:pt x="902380" y="455929"/>
                </a:lnTo>
                <a:lnTo>
                  <a:pt x="843013" y="265959"/>
                </a:lnTo>
                <a:close/>
              </a:path>
              <a:path w="902380" h="1348779">
                <a:moveTo>
                  <a:pt x="759899" y="0"/>
                </a:moveTo>
                <a:lnTo>
                  <a:pt x="294461" y="142478"/>
                </a:lnTo>
                <a:lnTo>
                  <a:pt x="332456" y="256460"/>
                </a:lnTo>
                <a:lnTo>
                  <a:pt x="560426" y="189970"/>
                </a:lnTo>
                <a:lnTo>
                  <a:pt x="819266" y="189970"/>
                </a:lnTo>
                <a:lnTo>
                  <a:pt x="75989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35576" y="4716013"/>
            <a:ext cx="374033" cy="1092319"/>
          </a:xfrm>
          <a:custGeom>
            <a:avLst/>
            <a:gdLst/>
            <a:ahLst/>
            <a:cxnLst/>
            <a:rect l="l" t="t" r="r" b="b"/>
            <a:pathLst>
              <a:path w="374033" h="1092319">
                <a:moveTo>
                  <a:pt x="526013" y="0"/>
                </a:moveTo>
                <a:lnTo>
                  <a:pt x="0" y="1016331"/>
                </a:lnTo>
                <a:lnTo>
                  <a:pt x="151979" y="1092319"/>
                </a:lnTo>
              </a:path>
              <a:path w="374033" h="1092319">
                <a:moveTo>
                  <a:pt x="151979" y="1092319"/>
                </a:moveTo>
                <a:lnTo>
                  <a:pt x="151979" y="1092319"/>
                </a:lnTo>
              </a:path>
              <a:path w="374033" h="1092319">
                <a:moveTo>
                  <a:pt x="526013" y="0"/>
                </a:moveTo>
                <a:lnTo>
                  <a:pt x="52601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6052" y="4649523"/>
            <a:ext cx="227969" cy="66489"/>
          </a:xfrm>
          <a:custGeom>
            <a:avLst/>
            <a:gdLst/>
            <a:ahLst/>
            <a:cxnLst/>
            <a:rect l="l" t="t" r="r" b="b"/>
            <a:pathLst>
              <a:path w="227969" h="66489">
                <a:moveTo>
                  <a:pt x="0" y="66489"/>
                </a:moveTo>
                <a:lnTo>
                  <a:pt x="227969" y="0"/>
                </a:lnTo>
                <a:lnTo>
                  <a:pt x="193557" y="6648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4599" y="4440556"/>
            <a:ext cx="902380" cy="1348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64599" y="4440556"/>
            <a:ext cx="902380" cy="1348779"/>
          </a:xfrm>
          <a:custGeom>
            <a:avLst/>
            <a:gdLst/>
            <a:ahLst/>
            <a:cxnLst/>
            <a:rect l="l" t="t" r="r" b="b"/>
            <a:pathLst>
              <a:path w="902380" h="1348779">
                <a:moveTo>
                  <a:pt x="759899" y="0"/>
                </a:moveTo>
                <a:lnTo>
                  <a:pt x="294461" y="142478"/>
                </a:lnTo>
                <a:lnTo>
                  <a:pt x="332456" y="256460"/>
                </a:lnTo>
                <a:lnTo>
                  <a:pt x="569924" y="189970"/>
                </a:lnTo>
                <a:lnTo>
                  <a:pt x="0" y="1272791"/>
                </a:lnTo>
                <a:lnTo>
                  <a:pt x="151979" y="1348779"/>
                </a:lnTo>
                <a:lnTo>
                  <a:pt x="712406" y="265959"/>
                </a:lnTo>
                <a:lnTo>
                  <a:pt x="788395" y="493924"/>
                </a:lnTo>
                <a:lnTo>
                  <a:pt x="902380" y="465428"/>
                </a:lnTo>
                <a:lnTo>
                  <a:pt x="759899" y="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0781" y="3774898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341954" y="0"/>
                </a:moveTo>
                <a:lnTo>
                  <a:pt x="286493" y="4476"/>
                </a:lnTo>
                <a:lnTo>
                  <a:pt x="233878" y="17434"/>
                </a:lnTo>
                <a:lnTo>
                  <a:pt x="184816" y="38171"/>
                </a:lnTo>
                <a:lnTo>
                  <a:pt x="140010" y="65982"/>
                </a:lnTo>
                <a:lnTo>
                  <a:pt x="100164" y="100162"/>
                </a:lnTo>
                <a:lnTo>
                  <a:pt x="65983" y="140006"/>
                </a:lnTo>
                <a:lnTo>
                  <a:pt x="38172" y="184812"/>
                </a:lnTo>
                <a:lnTo>
                  <a:pt x="17435" y="233873"/>
                </a:lnTo>
                <a:lnTo>
                  <a:pt x="4476" y="286486"/>
                </a:lnTo>
                <a:lnTo>
                  <a:pt x="0" y="341947"/>
                </a:lnTo>
                <a:lnTo>
                  <a:pt x="1133" y="369989"/>
                </a:lnTo>
                <a:lnTo>
                  <a:pt x="9939" y="424114"/>
                </a:lnTo>
                <a:lnTo>
                  <a:pt x="26875" y="475039"/>
                </a:lnTo>
                <a:lnTo>
                  <a:pt x="51237" y="522061"/>
                </a:lnTo>
                <a:lnTo>
                  <a:pt x="82321" y="564474"/>
                </a:lnTo>
                <a:lnTo>
                  <a:pt x="119423" y="601574"/>
                </a:lnTo>
                <a:lnTo>
                  <a:pt x="161837" y="632658"/>
                </a:lnTo>
                <a:lnTo>
                  <a:pt x="208859" y="657019"/>
                </a:lnTo>
                <a:lnTo>
                  <a:pt x="259786" y="673955"/>
                </a:lnTo>
                <a:lnTo>
                  <a:pt x="313912" y="682761"/>
                </a:lnTo>
                <a:lnTo>
                  <a:pt x="341954" y="683894"/>
                </a:lnTo>
                <a:lnTo>
                  <a:pt x="369997" y="682761"/>
                </a:lnTo>
                <a:lnTo>
                  <a:pt x="424123" y="673955"/>
                </a:lnTo>
                <a:lnTo>
                  <a:pt x="475050" y="657019"/>
                </a:lnTo>
                <a:lnTo>
                  <a:pt x="522072" y="632658"/>
                </a:lnTo>
                <a:lnTo>
                  <a:pt x="564486" y="601574"/>
                </a:lnTo>
                <a:lnTo>
                  <a:pt x="601587" y="564474"/>
                </a:lnTo>
                <a:lnTo>
                  <a:pt x="632671" y="522061"/>
                </a:lnTo>
                <a:lnTo>
                  <a:pt x="657034" y="475039"/>
                </a:lnTo>
                <a:lnTo>
                  <a:pt x="673970" y="424114"/>
                </a:lnTo>
                <a:lnTo>
                  <a:pt x="682776" y="369989"/>
                </a:lnTo>
                <a:lnTo>
                  <a:pt x="683909" y="341947"/>
                </a:lnTo>
                <a:lnTo>
                  <a:pt x="682776" y="313905"/>
                </a:lnTo>
                <a:lnTo>
                  <a:pt x="673970" y="259780"/>
                </a:lnTo>
                <a:lnTo>
                  <a:pt x="657034" y="208855"/>
                </a:lnTo>
                <a:lnTo>
                  <a:pt x="632671" y="161833"/>
                </a:lnTo>
                <a:lnTo>
                  <a:pt x="601587" y="119420"/>
                </a:lnTo>
                <a:lnTo>
                  <a:pt x="564486" y="82319"/>
                </a:lnTo>
                <a:lnTo>
                  <a:pt x="522072" y="51236"/>
                </a:lnTo>
                <a:lnTo>
                  <a:pt x="475050" y="26874"/>
                </a:lnTo>
                <a:lnTo>
                  <a:pt x="424123" y="9939"/>
                </a:lnTo>
                <a:lnTo>
                  <a:pt x="369997" y="1133"/>
                </a:lnTo>
                <a:lnTo>
                  <a:pt x="3419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0781" y="3875060"/>
            <a:ext cx="100164" cy="241785"/>
          </a:xfrm>
          <a:custGeom>
            <a:avLst/>
            <a:gdLst/>
            <a:ahLst/>
            <a:cxnLst/>
            <a:rect l="l" t="t" r="r" b="b"/>
            <a:pathLst>
              <a:path w="100164" h="241785">
                <a:moveTo>
                  <a:pt x="0" y="241785"/>
                </a:moveTo>
                <a:lnTo>
                  <a:pt x="4476" y="186324"/>
                </a:lnTo>
                <a:lnTo>
                  <a:pt x="17435" y="133711"/>
                </a:lnTo>
                <a:lnTo>
                  <a:pt x="38172" y="84650"/>
                </a:lnTo>
                <a:lnTo>
                  <a:pt x="65983" y="39844"/>
                </a:lnTo>
                <a:lnTo>
                  <a:pt x="10016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42736" y="4392810"/>
            <a:ext cx="201944" cy="65982"/>
          </a:xfrm>
          <a:custGeom>
            <a:avLst/>
            <a:gdLst/>
            <a:ahLst/>
            <a:cxnLst/>
            <a:rect l="l" t="t" r="r" b="b"/>
            <a:pathLst>
              <a:path w="201944" h="65982">
                <a:moveTo>
                  <a:pt x="201944" y="0"/>
                </a:moveTo>
                <a:lnTo>
                  <a:pt x="157137" y="27810"/>
                </a:lnTo>
                <a:lnTo>
                  <a:pt x="108075" y="48547"/>
                </a:lnTo>
                <a:lnTo>
                  <a:pt x="55461" y="61506"/>
                </a:lnTo>
                <a:lnTo>
                  <a:pt x="28042" y="64848"/>
                </a:lnTo>
                <a:lnTo>
                  <a:pt x="0" y="6598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2544" y="3756661"/>
            <a:ext cx="683909" cy="68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2544" y="3756661"/>
            <a:ext cx="683909" cy="683894"/>
          </a:xfrm>
          <a:custGeom>
            <a:avLst/>
            <a:gdLst/>
            <a:ahLst/>
            <a:cxnLst/>
            <a:rect l="l" t="t" r="r" b="b"/>
            <a:pathLst>
              <a:path w="683909" h="683894">
                <a:moveTo>
                  <a:pt x="0" y="341947"/>
                </a:moveTo>
                <a:lnTo>
                  <a:pt x="4476" y="286486"/>
                </a:lnTo>
                <a:lnTo>
                  <a:pt x="17435" y="233873"/>
                </a:lnTo>
                <a:lnTo>
                  <a:pt x="38172" y="184812"/>
                </a:lnTo>
                <a:lnTo>
                  <a:pt x="65983" y="140006"/>
                </a:lnTo>
                <a:lnTo>
                  <a:pt x="100164" y="100162"/>
                </a:lnTo>
                <a:lnTo>
                  <a:pt x="140010" y="65982"/>
                </a:lnTo>
                <a:lnTo>
                  <a:pt x="184816" y="38171"/>
                </a:lnTo>
                <a:lnTo>
                  <a:pt x="233878" y="17434"/>
                </a:lnTo>
                <a:lnTo>
                  <a:pt x="286493" y="4476"/>
                </a:lnTo>
                <a:lnTo>
                  <a:pt x="341954" y="0"/>
                </a:lnTo>
                <a:lnTo>
                  <a:pt x="369997" y="1133"/>
                </a:lnTo>
                <a:lnTo>
                  <a:pt x="424123" y="9939"/>
                </a:lnTo>
                <a:lnTo>
                  <a:pt x="475050" y="26874"/>
                </a:lnTo>
                <a:lnTo>
                  <a:pt x="522072" y="51236"/>
                </a:lnTo>
                <a:lnTo>
                  <a:pt x="564486" y="82319"/>
                </a:lnTo>
                <a:lnTo>
                  <a:pt x="601587" y="119420"/>
                </a:lnTo>
                <a:lnTo>
                  <a:pt x="632671" y="161833"/>
                </a:lnTo>
                <a:lnTo>
                  <a:pt x="657034" y="208855"/>
                </a:lnTo>
                <a:lnTo>
                  <a:pt x="673970" y="259780"/>
                </a:lnTo>
                <a:lnTo>
                  <a:pt x="682776" y="313905"/>
                </a:lnTo>
                <a:lnTo>
                  <a:pt x="683909" y="341947"/>
                </a:lnTo>
                <a:lnTo>
                  <a:pt x="682776" y="369989"/>
                </a:lnTo>
                <a:lnTo>
                  <a:pt x="679433" y="397407"/>
                </a:lnTo>
                <a:lnTo>
                  <a:pt x="666474" y="450021"/>
                </a:lnTo>
                <a:lnTo>
                  <a:pt x="645737" y="499082"/>
                </a:lnTo>
                <a:lnTo>
                  <a:pt x="617926" y="543887"/>
                </a:lnTo>
                <a:lnTo>
                  <a:pt x="583745" y="583732"/>
                </a:lnTo>
                <a:lnTo>
                  <a:pt x="543899" y="617912"/>
                </a:lnTo>
                <a:lnTo>
                  <a:pt x="499093" y="645723"/>
                </a:lnTo>
                <a:lnTo>
                  <a:pt x="450030" y="666460"/>
                </a:lnTo>
                <a:lnTo>
                  <a:pt x="397416" y="679418"/>
                </a:lnTo>
                <a:lnTo>
                  <a:pt x="341954" y="683894"/>
                </a:lnTo>
                <a:lnTo>
                  <a:pt x="313912" y="682761"/>
                </a:lnTo>
                <a:lnTo>
                  <a:pt x="259786" y="673955"/>
                </a:lnTo>
                <a:lnTo>
                  <a:pt x="208859" y="657019"/>
                </a:lnTo>
                <a:lnTo>
                  <a:pt x="161837" y="632658"/>
                </a:lnTo>
                <a:lnTo>
                  <a:pt x="119423" y="601574"/>
                </a:lnTo>
                <a:lnTo>
                  <a:pt x="82321" y="564474"/>
                </a:lnTo>
                <a:lnTo>
                  <a:pt x="51237" y="522061"/>
                </a:lnTo>
                <a:lnTo>
                  <a:pt x="26875" y="475039"/>
                </a:lnTo>
                <a:lnTo>
                  <a:pt x="9939" y="424114"/>
                </a:lnTo>
                <a:lnTo>
                  <a:pt x="1133" y="369989"/>
                </a:lnTo>
                <a:lnTo>
                  <a:pt x="0" y="34194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934795" y="3884994"/>
            <a:ext cx="17970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011" y="2673222"/>
            <a:ext cx="2823210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011" y="4410836"/>
            <a:ext cx="4156075" cy="895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m</a:t>
            </a:r>
            <a:r>
              <a:rPr sz="1900" spc="-15" dirty="0" smtClean="0">
                <a:latin typeface="Consolas"/>
                <a:cs typeface="Consolas"/>
              </a:rPr>
              <a:t>a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n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or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0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3;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+</a:t>
            </a:r>
            <a:r>
              <a:rPr sz="1900" spc="-5" dirty="0" smtClean="0">
                <a:latin typeface="Consolas"/>
                <a:cs typeface="Consolas"/>
              </a:rPr>
              <a:t>+</a:t>
            </a:r>
            <a:r>
              <a:rPr sz="1900" spc="-15" dirty="0" smtClean="0">
                <a:latin typeface="Consolas"/>
                <a:cs typeface="Consolas"/>
              </a:rPr>
              <a:t>i)</a:t>
            </a:r>
            <a:r>
              <a:rPr sz="1900" spc="2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6887" y="5279897"/>
            <a:ext cx="255905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p</a:t>
            </a:r>
            <a:r>
              <a:rPr sz="1900" spc="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g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Pt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o</a:t>
            </a:r>
            <a:r>
              <a:rPr sz="1900" spc="-15" dirty="0" smtClean="0">
                <a:latin typeface="Consolas"/>
                <a:cs typeface="Consolas"/>
              </a:rPr>
              <a:t>F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v</a:t>
            </a:r>
            <a:r>
              <a:rPr sz="1900" spc="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(</a:t>
            </a:r>
            <a:r>
              <a:rPr sz="1900" spc="-5" dirty="0" smtClean="0">
                <a:latin typeface="Consolas"/>
                <a:cs typeface="Consolas"/>
              </a:rPr>
              <a:t>)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740" y="199516"/>
            <a:ext cx="7637780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9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f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x the memory leak,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de-allo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memory wit</a:t>
            </a:r>
            <a:r>
              <a:rPr sz="3200" spc="-15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in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loop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76600" y="5181600"/>
            <a:ext cx="1788922" cy="447547"/>
          </a:xfrm>
          <a:custGeom>
            <a:avLst/>
            <a:gdLst/>
            <a:ahLst/>
            <a:cxnLst/>
            <a:rect l="l" t="t" r="r" b="b"/>
            <a:pathLst>
              <a:path w="1788922" h="447548">
                <a:moveTo>
                  <a:pt x="223774" y="0"/>
                </a:moveTo>
                <a:lnTo>
                  <a:pt x="0" y="223774"/>
                </a:lnTo>
                <a:lnTo>
                  <a:pt x="223774" y="447547"/>
                </a:lnTo>
                <a:lnTo>
                  <a:pt x="223774" y="335661"/>
                </a:lnTo>
                <a:lnTo>
                  <a:pt x="1788922" y="335661"/>
                </a:lnTo>
                <a:lnTo>
                  <a:pt x="1788922" y="111887"/>
                </a:lnTo>
                <a:lnTo>
                  <a:pt x="223774" y="111887"/>
                </a:lnTo>
                <a:lnTo>
                  <a:pt x="22377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76600" y="5181600"/>
            <a:ext cx="1788922" cy="447547"/>
          </a:xfrm>
          <a:custGeom>
            <a:avLst/>
            <a:gdLst/>
            <a:ahLst/>
            <a:cxnLst/>
            <a:rect l="l" t="t" r="r" b="b"/>
            <a:pathLst>
              <a:path w="1788922" h="447548">
                <a:moveTo>
                  <a:pt x="0" y="223774"/>
                </a:moveTo>
                <a:lnTo>
                  <a:pt x="223774" y="0"/>
                </a:lnTo>
                <a:lnTo>
                  <a:pt x="223774" y="111887"/>
                </a:lnTo>
                <a:lnTo>
                  <a:pt x="1788922" y="111887"/>
                </a:lnTo>
                <a:lnTo>
                  <a:pt x="1788922" y="335661"/>
                </a:lnTo>
                <a:lnTo>
                  <a:pt x="223774" y="335661"/>
                </a:lnTo>
                <a:lnTo>
                  <a:pt x="223774" y="447547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70553" y="5254116"/>
            <a:ext cx="111379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spc="-30" baseline="25462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baseline="25462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172" baseline="2546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6887" y="5569407"/>
            <a:ext cx="2559050" cy="605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c</a:t>
            </a:r>
            <a:r>
              <a:rPr sz="1900" spc="-15" dirty="0" smtClean="0">
                <a:latin typeface="Consolas"/>
                <a:cs typeface="Consolas"/>
              </a:rPr>
              <a:t>o</a:t>
            </a:r>
            <a:r>
              <a:rPr sz="1900" spc="-5" dirty="0" smtClean="0">
                <a:latin typeface="Consolas"/>
                <a:cs typeface="Consolas"/>
              </a:rPr>
              <a:t>u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*p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&lt;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n</a:t>
            </a:r>
            <a:r>
              <a:rPr sz="1900" spc="-15" dirty="0" smtClean="0">
                <a:latin typeface="Consolas"/>
                <a:cs typeface="Consolas"/>
              </a:rPr>
              <a:t>d</a:t>
            </a:r>
            <a:r>
              <a:rPr sz="1900" spc="0" dirty="0" smtClean="0">
                <a:latin typeface="Consolas"/>
                <a:cs typeface="Consolas"/>
              </a:rPr>
              <a:t>l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b="1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72382" y="5993657"/>
            <a:ext cx="73660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latin typeface="Calibri"/>
                <a:cs typeface="Calibri"/>
              </a:rPr>
              <a:t>int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*</a:t>
            </a:r>
            <a:r>
              <a:rPr sz="2400" spc="-15" dirty="0" smtClean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0187" y="6148832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5011" y="6438391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1349" y="4724458"/>
            <a:ext cx="3647518" cy="18997"/>
          </a:xfrm>
          <a:custGeom>
            <a:avLst/>
            <a:gdLst/>
            <a:ahLst/>
            <a:cxnLst/>
            <a:rect l="l" t="t" r="r" b="b"/>
            <a:pathLst>
              <a:path w="3647518" h="18997">
                <a:moveTo>
                  <a:pt x="0" y="18997"/>
                </a:moveTo>
                <a:lnTo>
                  <a:pt x="3647518" y="18997"/>
                </a:lnTo>
                <a:lnTo>
                  <a:pt x="3647518" y="0"/>
                </a:lnTo>
                <a:lnTo>
                  <a:pt x="0" y="0"/>
                </a:lnTo>
                <a:lnTo>
                  <a:pt x="0" y="1899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2351" y="3470650"/>
            <a:ext cx="3647518" cy="1253807"/>
          </a:xfrm>
          <a:custGeom>
            <a:avLst/>
            <a:gdLst/>
            <a:ahLst/>
            <a:cxnLst/>
            <a:rect l="l" t="t" r="r" b="b"/>
            <a:pathLst>
              <a:path w="3647518" h="1253807">
                <a:moveTo>
                  <a:pt x="0" y="1253807"/>
                </a:moveTo>
                <a:lnTo>
                  <a:pt x="3647518" y="1253807"/>
                </a:lnTo>
                <a:lnTo>
                  <a:pt x="3647518" y="0"/>
                </a:lnTo>
                <a:lnTo>
                  <a:pt x="0" y="0"/>
                </a:lnTo>
                <a:lnTo>
                  <a:pt x="0" y="1253807"/>
                </a:lnTo>
                <a:close/>
              </a:path>
            </a:pathLst>
          </a:custGeom>
          <a:ln w="317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2351" y="3071712"/>
            <a:ext cx="1082857" cy="398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2351" y="3071712"/>
            <a:ext cx="1082857" cy="398938"/>
          </a:xfrm>
          <a:custGeom>
            <a:avLst/>
            <a:gdLst/>
            <a:ahLst/>
            <a:cxnLst/>
            <a:rect l="l" t="t" r="r" b="b"/>
            <a:pathLst>
              <a:path w="1082857" h="398938">
                <a:moveTo>
                  <a:pt x="0" y="398938"/>
                </a:moveTo>
                <a:lnTo>
                  <a:pt x="1082857" y="398938"/>
                </a:lnTo>
                <a:lnTo>
                  <a:pt x="1082857" y="0"/>
                </a:lnTo>
                <a:lnTo>
                  <a:pt x="0" y="0"/>
                </a:lnTo>
                <a:lnTo>
                  <a:pt x="0" y="398938"/>
                </a:lnTo>
                <a:close/>
              </a:path>
            </a:pathLst>
          </a:custGeom>
          <a:ln w="94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2351" y="3271181"/>
            <a:ext cx="1082857" cy="199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65640" y="3128772"/>
            <a:ext cx="8864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70" dirty="0" smtClean="0">
                <a:latin typeface="Calibri"/>
                <a:cs typeface="Calibri"/>
              </a:rPr>
              <a:t>The</a:t>
            </a:r>
            <a:r>
              <a:rPr sz="1600" spc="35" dirty="0" smtClean="0">
                <a:latin typeface="Calibri"/>
                <a:cs typeface="Calibri"/>
              </a:rPr>
              <a:t> </a:t>
            </a:r>
            <a:r>
              <a:rPr sz="1600" spc="75" dirty="0" smtClean="0">
                <a:latin typeface="Calibri"/>
                <a:cs typeface="Calibri"/>
              </a:rPr>
              <a:t>Heap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1198" y="5769287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2201" y="5750290"/>
            <a:ext cx="1367819" cy="911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42200" y="5750290"/>
            <a:ext cx="1367819" cy="911859"/>
          </a:xfrm>
          <a:custGeom>
            <a:avLst/>
            <a:gdLst/>
            <a:ahLst/>
            <a:cxnLst/>
            <a:rect l="l" t="t" r="r" b="b"/>
            <a:pathLst>
              <a:path w="1367819" h="911859">
                <a:moveTo>
                  <a:pt x="0" y="911859"/>
                </a:moveTo>
                <a:lnTo>
                  <a:pt x="1367819" y="911859"/>
                </a:lnTo>
                <a:lnTo>
                  <a:pt x="1367819" y="0"/>
                </a:lnTo>
                <a:lnTo>
                  <a:pt x="0" y="0"/>
                </a:lnTo>
                <a:lnTo>
                  <a:pt x="0" y="91185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69118" y="4458498"/>
            <a:ext cx="902380" cy="1348779"/>
          </a:xfrm>
          <a:custGeom>
            <a:avLst/>
            <a:gdLst/>
            <a:ahLst/>
            <a:cxnLst/>
            <a:rect l="l" t="t" r="r" b="b"/>
            <a:pathLst>
              <a:path w="902380" h="1348779">
                <a:moveTo>
                  <a:pt x="819266" y="189970"/>
                </a:moveTo>
                <a:lnTo>
                  <a:pt x="560426" y="189970"/>
                </a:lnTo>
                <a:lnTo>
                  <a:pt x="0" y="1272791"/>
                </a:lnTo>
                <a:lnTo>
                  <a:pt x="151979" y="1348779"/>
                </a:lnTo>
                <a:lnTo>
                  <a:pt x="712406" y="265959"/>
                </a:lnTo>
                <a:lnTo>
                  <a:pt x="843013" y="265959"/>
                </a:lnTo>
                <a:lnTo>
                  <a:pt x="819266" y="189970"/>
                </a:lnTo>
                <a:close/>
              </a:path>
              <a:path w="902380" h="1348779">
                <a:moveTo>
                  <a:pt x="843013" y="265959"/>
                </a:moveTo>
                <a:lnTo>
                  <a:pt x="712406" y="265959"/>
                </a:lnTo>
                <a:lnTo>
                  <a:pt x="788395" y="493924"/>
                </a:lnTo>
                <a:lnTo>
                  <a:pt x="902380" y="455929"/>
                </a:lnTo>
                <a:lnTo>
                  <a:pt x="843013" y="265959"/>
                </a:lnTo>
                <a:close/>
              </a:path>
              <a:path w="902380" h="1348779">
                <a:moveTo>
                  <a:pt x="759899" y="0"/>
                </a:moveTo>
                <a:lnTo>
                  <a:pt x="294461" y="142478"/>
                </a:lnTo>
                <a:lnTo>
                  <a:pt x="332456" y="256460"/>
                </a:lnTo>
                <a:lnTo>
                  <a:pt x="560426" y="189970"/>
                </a:lnTo>
                <a:lnTo>
                  <a:pt x="819266" y="189970"/>
                </a:lnTo>
                <a:lnTo>
                  <a:pt x="75989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01574" y="4648469"/>
            <a:ext cx="227969" cy="66489"/>
          </a:xfrm>
          <a:custGeom>
            <a:avLst/>
            <a:gdLst/>
            <a:ahLst/>
            <a:cxnLst/>
            <a:rect l="l" t="t" r="r" b="b"/>
            <a:pathLst>
              <a:path w="227969" h="66489">
                <a:moveTo>
                  <a:pt x="465438" y="0"/>
                </a:moveTo>
                <a:lnTo>
                  <a:pt x="0" y="142478"/>
                </a:lnTo>
                <a:lnTo>
                  <a:pt x="37994" y="256460"/>
                </a:lnTo>
              </a:path>
              <a:path w="227969" h="66489">
                <a:moveTo>
                  <a:pt x="37994" y="256460"/>
                </a:moveTo>
                <a:lnTo>
                  <a:pt x="37995" y="25646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21098" y="4714959"/>
            <a:ext cx="374033" cy="1092319"/>
          </a:xfrm>
          <a:custGeom>
            <a:avLst/>
            <a:gdLst/>
            <a:ahLst/>
            <a:cxnLst/>
            <a:rect l="l" t="t" r="r" b="b"/>
            <a:pathLst>
              <a:path w="374033" h="1092319">
                <a:moveTo>
                  <a:pt x="526013" y="0"/>
                </a:moveTo>
                <a:lnTo>
                  <a:pt x="0" y="1016331"/>
                </a:lnTo>
                <a:lnTo>
                  <a:pt x="151979" y="1092319"/>
                </a:lnTo>
              </a:path>
              <a:path w="374033" h="1092319">
                <a:moveTo>
                  <a:pt x="151979" y="1092319"/>
                </a:moveTo>
                <a:lnTo>
                  <a:pt x="151979" y="1092319"/>
                </a:lnTo>
              </a:path>
              <a:path w="374033" h="1092319">
                <a:moveTo>
                  <a:pt x="526013" y="0"/>
                </a:moveTo>
                <a:lnTo>
                  <a:pt x="52601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95131" y="4648469"/>
            <a:ext cx="34412" cy="66489"/>
          </a:xfrm>
          <a:custGeom>
            <a:avLst/>
            <a:gdLst/>
            <a:ahLst/>
            <a:cxnLst/>
            <a:rect l="l" t="t" r="r" b="b"/>
            <a:pathLst>
              <a:path w="34412" h="66489">
                <a:moveTo>
                  <a:pt x="34412" y="0"/>
                </a:moveTo>
                <a:lnTo>
                  <a:pt x="0" y="6648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50121" y="4439501"/>
            <a:ext cx="902380" cy="1348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50120" y="4439501"/>
            <a:ext cx="902380" cy="1348779"/>
          </a:xfrm>
          <a:custGeom>
            <a:avLst/>
            <a:gdLst/>
            <a:ahLst/>
            <a:cxnLst/>
            <a:rect l="l" t="t" r="r" b="b"/>
            <a:pathLst>
              <a:path w="902380" h="1348779">
                <a:moveTo>
                  <a:pt x="759899" y="0"/>
                </a:moveTo>
                <a:lnTo>
                  <a:pt x="294461" y="142478"/>
                </a:lnTo>
                <a:lnTo>
                  <a:pt x="332456" y="256460"/>
                </a:lnTo>
                <a:lnTo>
                  <a:pt x="569924" y="189970"/>
                </a:lnTo>
                <a:lnTo>
                  <a:pt x="0" y="1272791"/>
                </a:lnTo>
                <a:lnTo>
                  <a:pt x="151979" y="1348779"/>
                </a:lnTo>
                <a:lnTo>
                  <a:pt x="712406" y="265959"/>
                </a:lnTo>
                <a:lnTo>
                  <a:pt x="788395" y="493924"/>
                </a:lnTo>
                <a:lnTo>
                  <a:pt x="902380" y="465428"/>
                </a:lnTo>
                <a:lnTo>
                  <a:pt x="759899" y="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5011" y="2673222"/>
            <a:ext cx="2823210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011" y="4410836"/>
            <a:ext cx="3090545" cy="1185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m</a:t>
            </a:r>
            <a:r>
              <a:rPr sz="1900" spc="-15" dirty="0" smtClean="0">
                <a:latin typeface="Consolas"/>
                <a:cs typeface="Consolas"/>
              </a:rPr>
              <a:t>a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n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>
              <a:lnSpc>
                <a:spcPts val="550"/>
              </a:lnSpc>
              <a:spcBef>
                <a:spcPts val="13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544195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p</a:t>
            </a:r>
            <a:r>
              <a:rPr sz="1900" spc="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g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Pt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o</a:t>
            </a:r>
            <a:r>
              <a:rPr sz="1900" spc="-15" dirty="0" smtClean="0">
                <a:latin typeface="Consolas"/>
                <a:cs typeface="Consolas"/>
              </a:rPr>
              <a:t>F</a:t>
            </a:r>
            <a:r>
              <a:rPr sz="1900" spc="-5" dirty="0" smtClean="0">
                <a:latin typeface="Consolas"/>
                <a:cs typeface="Consolas"/>
              </a:rPr>
              <a:t>i</a:t>
            </a:r>
            <a:r>
              <a:rPr sz="1900" spc="-15" dirty="0" smtClean="0">
                <a:latin typeface="Consolas"/>
                <a:cs typeface="Consolas"/>
              </a:rPr>
              <a:t>v</a:t>
            </a:r>
            <a:r>
              <a:rPr sz="1900" spc="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(</a:t>
            </a:r>
            <a:r>
              <a:rPr sz="1900" spc="-5" dirty="0" smtClean="0">
                <a:latin typeface="Consolas"/>
                <a:cs typeface="Consolas"/>
              </a:rPr>
              <a:t>)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9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f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x the memory leak,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de-allo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memory wit</a:t>
            </a:r>
            <a:r>
              <a:rPr sz="3200" spc="-15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in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loop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81200" y="5800839"/>
            <a:ext cx="1788922" cy="447560"/>
          </a:xfrm>
          <a:custGeom>
            <a:avLst/>
            <a:gdLst/>
            <a:ahLst/>
            <a:cxnLst/>
            <a:rect l="l" t="t" r="r" b="b"/>
            <a:pathLst>
              <a:path w="1788922" h="447560">
                <a:moveTo>
                  <a:pt x="223774" y="0"/>
                </a:moveTo>
                <a:lnTo>
                  <a:pt x="0" y="223786"/>
                </a:lnTo>
                <a:lnTo>
                  <a:pt x="223774" y="447560"/>
                </a:lnTo>
                <a:lnTo>
                  <a:pt x="223774" y="335673"/>
                </a:lnTo>
                <a:lnTo>
                  <a:pt x="1788922" y="335673"/>
                </a:lnTo>
                <a:lnTo>
                  <a:pt x="1788922" y="111899"/>
                </a:lnTo>
                <a:lnTo>
                  <a:pt x="223774" y="111899"/>
                </a:lnTo>
                <a:lnTo>
                  <a:pt x="22377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200" y="5800839"/>
            <a:ext cx="1788922" cy="447560"/>
          </a:xfrm>
          <a:custGeom>
            <a:avLst/>
            <a:gdLst/>
            <a:ahLst/>
            <a:cxnLst/>
            <a:rect l="l" t="t" r="r" b="b"/>
            <a:pathLst>
              <a:path w="1788922" h="447560">
                <a:moveTo>
                  <a:pt x="0" y="223786"/>
                </a:moveTo>
                <a:lnTo>
                  <a:pt x="223774" y="0"/>
                </a:lnTo>
                <a:lnTo>
                  <a:pt x="223774" y="111899"/>
                </a:lnTo>
                <a:lnTo>
                  <a:pt x="1788922" y="111899"/>
                </a:lnTo>
                <a:lnTo>
                  <a:pt x="1788922" y="335673"/>
                </a:lnTo>
                <a:lnTo>
                  <a:pt x="223774" y="335673"/>
                </a:lnTo>
                <a:lnTo>
                  <a:pt x="223774" y="447560"/>
                </a:lnTo>
                <a:lnTo>
                  <a:pt x="0" y="22378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6887" y="5569407"/>
            <a:ext cx="255905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c</a:t>
            </a:r>
            <a:r>
              <a:rPr sz="1900" spc="-15" dirty="0" smtClean="0">
                <a:latin typeface="Consolas"/>
                <a:cs typeface="Consolas"/>
              </a:rPr>
              <a:t>o</a:t>
            </a:r>
            <a:r>
              <a:rPr sz="1900" spc="-5" dirty="0" smtClean="0">
                <a:latin typeface="Consolas"/>
                <a:cs typeface="Consolas"/>
              </a:rPr>
              <a:t>u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&lt;&lt;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*p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&lt;</a:t>
            </a:r>
            <a:r>
              <a:rPr sz="1900" spc="-15" dirty="0" smtClean="0">
                <a:latin typeface="Consolas"/>
                <a:cs typeface="Consolas"/>
              </a:rPr>
              <a:t>&lt;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n</a:t>
            </a:r>
            <a:r>
              <a:rPr sz="1900" spc="-15" dirty="0" smtClean="0">
                <a:latin typeface="Consolas"/>
                <a:cs typeface="Consolas"/>
              </a:rPr>
              <a:t>d</a:t>
            </a:r>
            <a:r>
              <a:rPr sz="1900" spc="0" dirty="0" smtClean="0">
                <a:latin typeface="Consolas"/>
                <a:cs typeface="Consolas"/>
              </a:rPr>
              <a:t>l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6887" y="5858967"/>
            <a:ext cx="1225550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b="1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b="1" spc="-15" dirty="0" smtClean="0">
                <a:latin typeface="Consolas"/>
                <a:cs typeface="Consolas"/>
              </a:rPr>
              <a:t>p;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74773" y="5873496"/>
            <a:ext cx="111442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spc="-30" baseline="25462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baseline="25462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172" baseline="2546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57904" y="5992603"/>
            <a:ext cx="73660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latin typeface="Calibri"/>
                <a:cs typeface="Calibri"/>
              </a:rPr>
              <a:t>int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*</a:t>
            </a:r>
            <a:r>
              <a:rPr sz="2400" spc="-15" dirty="0" smtClean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0187" y="6148832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011" y="6438391"/>
            <a:ext cx="158115" cy="31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67487" y="4714098"/>
          <a:ext cx="3916020" cy="628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nt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p;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9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900" spc="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9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spc="10" dirty="0" smtClean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900" spc="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i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dirty="0" smtClean="0">
                          <a:latin typeface="Consolas"/>
                          <a:cs typeface="Consolas"/>
                        </a:rPr>
                        <a:t>&lt;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dirty="0" smtClean="0">
                          <a:latin typeface="Consolas"/>
                          <a:cs typeface="Consolas"/>
                        </a:rPr>
                        <a:t>3;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900" spc="1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i)</a:t>
                      </a:r>
                      <a:r>
                        <a:rPr sz="1900" spc="2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0" dirty="0" smtClean="0">
                          <a:latin typeface="Consolas"/>
                          <a:cs typeface="Consolas"/>
                        </a:rPr>
                        <a:t>{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28575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Do</a:t>
            </a:r>
            <a:r>
              <a:rPr sz="4400" spc="10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’t </a:t>
            </a:r>
            <a:r>
              <a:rPr sz="4400" spc="-20" dirty="0" smtClean="0">
                <a:latin typeface="Calibri"/>
                <a:cs typeface="Calibri"/>
              </a:rPr>
              <a:t>U</a:t>
            </a:r>
            <a:r>
              <a:rPr sz="4400" spc="0" dirty="0" smtClean="0">
                <a:latin typeface="Calibri"/>
                <a:cs typeface="Calibri"/>
              </a:rPr>
              <a:t>se </a:t>
            </a:r>
            <a:r>
              <a:rPr sz="4400" spc="5" dirty="0" smtClean="0">
                <a:latin typeface="Calibri"/>
                <a:cs typeface="Calibri"/>
              </a:rPr>
              <a:t>M</a:t>
            </a:r>
            <a:r>
              <a:rPr sz="4400" spc="0" dirty="0" smtClean="0">
                <a:latin typeface="Calibri"/>
                <a:cs typeface="Calibri"/>
              </a:rPr>
              <a:t>emo</a:t>
            </a:r>
            <a:r>
              <a:rPr sz="4400" spc="2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2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Af</a:t>
            </a:r>
            <a:r>
              <a:rPr sz="4400" spc="-5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er Del</a:t>
            </a:r>
            <a:r>
              <a:rPr sz="4400" spc="-15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919221"/>
            <a:ext cx="3938270" cy="3076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*g</a:t>
            </a:r>
            <a:r>
              <a:rPr sz="2000" spc="-10" dirty="0" smtClean="0">
                <a:latin typeface="Consolas"/>
                <a:cs typeface="Consolas"/>
              </a:rPr>
              <a:t>e</a:t>
            </a:r>
            <a:r>
              <a:rPr sz="2000" spc="0" dirty="0" smtClean="0">
                <a:latin typeface="Consolas"/>
                <a:cs typeface="Consolas"/>
              </a:rPr>
              <a:t>tP</a:t>
            </a:r>
            <a:r>
              <a:rPr sz="2000" spc="-5" dirty="0" smtClean="0">
                <a:latin typeface="Consolas"/>
                <a:cs typeface="Consolas"/>
              </a:rPr>
              <a:t>t</a:t>
            </a:r>
            <a:r>
              <a:rPr sz="2000" spc="-10" dirty="0" smtClean="0">
                <a:latin typeface="Consolas"/>
                <a:cs typeface="Consolas"/>
              </a:rPr>
              <a:t>r</a:t>
            </a:r>
            <a:r>
              <a:rPr sz="2000" spc="0" dirty="0" smtClean="0">
                <a:latin typeface="Consolas"/>
                <a:cs typeface="Consolas"/>
              </a:rPr>
              <a:t>ToFive</a:t>
            </a:r>
            <a:r>
              <a:rPr sz="2000" spc="-10" dirty="0" smtClean="0">
                <a:latin typeface="Consolas"/>
                <a:cs typeface="Consolas"/>
              </a:rPr>
              <a:t>(</a:t>
            </a:r>
            <a:r>
              <a:rPr sz="2000" spc="0" dirty="0" smtClean="0">
                <a:latin typeface="Consolas"/>
                <a:cs typeface="Consolas"/>
              </a:rPr>
              <a:t>)</a:t>
            </a:r>
            <a:r>
              <a:rPr sz="2000" spc="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=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*x</a:t>
            </a:r>
            <a:r>
              <a:rPr sz="2000" spc="-10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=</a:t>
            </a:r>
            <a:r>
              <a:rPr sz="2000" spc="-10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5;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5" dirty="0" smtClean="0">
                <a:latin typeface="Consolas"/>
                <a:cs typeface="Consolas"/>
              </a:rPr>
              <a:t>x;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ma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0" dirty="0" smtClean="0">
                <a:latin typeface="Consolas"/>
                <a:cs typeface="Consolas"/>
              </a:rPr>
              <a:t>n()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=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getPtr</a:t>
            </a:r>
            <a:r>
              <a:rPr sz="2000" spc="-10" dirty="0" smtClean="0">
                <a:latin typeface="Consolas"/>
                <a:cs typeface="Consolas"/>
              </a:rPr>
              <a:t>T</a:t>
            </a:r>
            <a:r>
              <a:rPr sz="2000" spc="0" dirty="0" smtClean="0">
                <a:latin typeface="Consolas"/>
                <a:cs typeface="Consolas"/>
              </a:rPr>
              <a:t>oF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-10" dirty="0" smtClean="0">
                <a:latin typeface="Consolas"/>
                <a:cs typeface="Consolas"/>
              </a:rPr>
              <a:t>v</a:t>
            </a:r>
            <a:r>
              <a:rPr sz="2000" spc="5" dirty="0" smtClean="0">
                <a:latin typeface="Consolas"/>
                <a:cs typeface="Consolas"/>
              </a:rPr>
              <a:t>e</a:t>
            </a:r>
            <a:r>
              <a:rPr sz="2000" spc="0" dirty="0" smtClean="0">
                <a:latin typeface="Consolas"/>
                <a:cs typeface="Consolas"/>
              </a:rPr>
              <a:t>();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le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5" dirty="0" smtClean="0">
                <a:latin typeface="Consolas"/>
                <a:cs typeface="Consolas"/>
              </a:rPr>
              <a:t>x;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c</a:t>
            </a:r>
            <a:r>
              <a:rPr sz="2000" spc="-10" dirty="0" smtClean="0">
                <a:latin typeface="Consolas"/>
                <a:cs typeface="Consolas"/>
              </a:rPr>
              <a:t>o</a:t>
            </a:r>
            <a:r>
              <a:rPr sz="2000" spc="0" dirty="0" smtClean="0">
                <a:latin typeface="Consolas"/>
                <a:cs typeface="Consolas"/>
              </a:rPr>
              <a:t>ut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&lt;&lt;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&lt;&lt;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e</a:t>
            </a:r>
            <a:r>
              <a:rPr sz="2000" spc="-10" dirty="0" smtClean="0">
                <a:latin typeface="Consolas"/>
                <a:cs typeface="Consolas"/>
              </a:rPr>
              <a:t>n</a:t>
            </a:r>
            <a:r>
              <a:rPr sz="2000" spc="0" dirty="0" smtClean="0">
                <a:latin typeface="Consolas"/>
                <a:cs typeface="Consolas"/>
              </a:rPr>
              <a:t>d</a:t>
            </a:r>
            <a:r>
              <a:rPr sz="2000" spc="5" dirty="0" smtClean="0">
                <a:latin typeface="Consolas"/>
                <a:cs typeface="Consolas"/>
              </a:rPr>
              <a:t>l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r>
              <a:rPr sz="2000" spc="-20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8000"/>
                </a:solidFill>
                <a:latin typeface="Consolas"/>
                <a:cs typeface="Consolas"/>
              </a:rPr>
              <a:t>// ???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6700" y="5528183"/>
            <a:ext cx="990600" cy="533349"/>
          </a:xfrm>
          <a:custGeom>
            <a:avLst/>
            <a:gdLst/>
            <a:ahLst/>
            <a:cxnLst/>
            <a:rect l="l" t="t" r="r" b="b"/>
            <a:pathLst>
              <a:path w="990600" h="533349">
                <a:moveTo>
                  <a:pt x="266700" y="0"/>
                </a:moveTo>
                <a:lnTo>
                  <a:pt x="0" y="266649"/>
                </a:lnTo>
                <a:lnTo>
                  <a:pt x="266700" y="533349"/>
                </a:lnTo>
                <a:lnTo>
                  <a:pt x="266700" y="399999"/>
                </a:lnTo>
                <a:lnTo>
                  <a:pt x="990600" y="399999"/>
                </a:lnTo>
                <a:lnTo>
                  <a:pt x="990600" y="133299"/>
                </a:lnTo>
                <a:lnTo>
                  <a:pt x="266700" y="133299"/>
                </a:lnTo>
                <a:lnTo>
                  <a:pt x="266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6700" y="5528183"/>
            <a:ext cx="990600" cy="533349"/>
          </a:xfrm>
          <a:custGeom>
            <a:avLst/>
            <a:gdLst/>
            <a:ahLst/>
            <a:cxnLst/>
            <a:rect l="l" t="t" r="r" b="b"/>
            <a:pathLst>
              <a:path w="990600" h="533349">
                <a:moveTo>
                  <a:pt x="0" y="266649"/>
                </a:moveTo>
                <a:lnTo>
                  <a:pt x="266700" y="0"/>
                </a:lnTo>
                <a:lnTo>
                  <a:pt x="266700" y="133299"/>
                </a:lnTo>
                <a:lnTo>
                  <a:pt x="990600" y="133299"/>
                </a:lnTo>
                <a:lnTo>
                  <a:pt x="990600" y="399999"/>
                </a:lnTo>
                <a:lnTo>
                  <a:pt x="266700" y="399999"/>
                </a:lnTo>
                <a:lnTo>
                  <a:pt x="266700" y="533349"/>
                </a:lnTo>
                <a:lnTo>
                  <a:pt x="0" y="26664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1257300" y="0"/>
                </a:moveTo>
                <a:lnTo>
                  <a:pt x="1154182" y="1262"/>
                </a:lnTo>
                <a:lnTo>
                  <a:pt x="1053359" y="4986"/>
                </a:lnTo>
                <a:lnTo>
                  <a:pt x="955157" y="11071"/>
                </a:lnTo>
                <a:lnTo>
                  <a:pt x="859896" y="19421"/>
                </a:lnTo>
                <a:lnTo>
                  <a:pt x="767903" y="29938"/>
                </a:lnTo>
                <a:lnTo>
                  <a:pt x="679499" y="42523"/>
                </a:lnTo>
                <a:lnTo>
                  <a:pt x="595009" y="57078"/>
                </a:lnTo>
                <a:lnTo>
                  <a:pt x="514755" y="73505"/>
                </a:lnTo>
                <a:lnTo>
                  <a:pt x="439063" y="91707"/>
                </a:lnTo>
                <a:lnTo>
                  <a:pt x="368255" y="111585"/>
                </a:lnTo>
                <a:lnTo>
                  <a:pt x="302655" y="133041"/>
                </a:lnTo>
                <a:lnTo>
                  <a:pt x="242586" y="155978"/>
                </a:lnTo>
                <a:lnTo>
                  <a:pt x="188373" y="180297"/>
                </a:lnTo>
                <a:lnTo>
                  <a:pt x="140337" y="205900"/>
                </a:lnTo>
                <a:lnTo>
                  <a:pt x="98805" y="232689"/>
                </a:lnTo>
                <a:lnTo>
                  <a:pt x="64098" y="260567"/>
                </a:lnTo>
                <a:lnTo>
                  <a:pt x="36540" y="289435"/>
                </a:lnTo>
                <a:lnTo>
                  <a:pt x="4167" y="349749"/>
                </a:lnTo>
                <a:lnTo>
                  <a:pt x="0" y="381000"/>
                </a:lnTo>
                <a:lnTo>
                  <a:pt x="4167" y="412250"/>
                </a:lnTo>
                <a:lnTo>
                  <a:pt x="36540" y="472564"/>
                </a:lnTo>
                <a:lnTo>
                  <a:pt x="64098" y="501432"/>
                </a:lnTo>
                <a:lnTo>
                  <a:pt x="98805" y="529310"/>
                </a:lnTo>
                <a:lnTo>
                  <a:pt x="140337" y="556099"/>
                </a:lnTo>
                <a:lnTo>
                  <a:pt x="188373" y="581702"/>
                </a:lnTo>
                <a:lnTo>
                  <a:pt x="242586" y="606021"/>
                </a:lnTo>
                <a:lnTo>
                  <a:pt x="302655" y="628958"/>
                </a:lnTo>
                <a:lnTo>
                  <a:pt x="368255" y="650414"/>
                </a:lnTo>
                <a:lnTo>
                  <a:pt x="439063" y="670292"/>
                </a:lnTo>
                <a:lnTo>
                  <a:pt x="514755" y="688494"/>
                </a:lnTo>
                <a:lnTo>
                  <a:pt x="595009" y="704921"/>
                </a:lnTo>
                <a:lnTo>
                  <a:pt x="679499" y="719476"/>
                </a:lnTo>
                <a:lnTo>
                  <a:pt x="767903" y="732061"/>
                </a:lnTo>
                <a:lnTo>
                  <a:pt x="859896" y="742578"/>
                </a:lnTo>
                <a:lnTo>
                  <a:pt x="955157" y="750928"/>
                </a:lnTo>
                <a:lnTo>
                  <a:pt x="1053359" y="757013"/>
                </a:lnTo>
                <a:lnTo>
                  <a:pt x="1154182" y="760737"/>
                </a:lnTo>
                <a:lnTo>
                  <a:pt x="1257300" y="762000"/>
                </a:lnTo>
                <a:lnTo>
                  <a:pt x="1360424" y="760737"/>
                </a:lnTo>
                <a:lnTo>
                  <a:pt x="1461252" y="757013"/>
                </a:lnTo>
                <a:lnTo>
                  <a:pt x="1559459" y="750928"/>
                </a:lnTo>
                <a:lnTo>
                  <a:pt x="1654722" y="742578"/>
                </a:lnTo>
                <a:lnTo>
                  <a:pt x="1746718" y="732061"/>
                </a:lnTo>
                <a:lnTo>
                  <a:pt x="1835123" y="719476"/>
                </a:lnTo>
                <a:lnTo>
                  <a:pt x="1919613" y="704921"/>
                </a:lnTo>
                <a:lnTo>
                  <a:pt x="1999865" y="688494"/>
                </a:lnTo>
                <a:lnTo>
                  <a:pt x="2075557" y="670292"/>
                </a:lnTo>
                <a:lnTo>
                  <a:pt x="2146363" y="650414"/>
                </a:lnTo>
                <a:lnTo>
                  <a:pt x="2211961" y="628958"/>
                </a:lnTo>
                <a:lnTo>
                  <a:pt x="2272027" y="606021"/>
                </a:lnTo>
                <a:lnTo>
                  <a:pt x="2326239" y="581702"/>
                </a:lnTo>
                <a:lnTo>
                  <a:pt x="2374271" y="556099"/>
                </a:lnTo>
                <a:lnTo>
                  <a:pt x="2415801" y="529310"/>
                </a:lnTo>
                <a:lnTo>
                  <a:pt x="2450506" y="501432"/>
                </a:lnTo>
                <a:lnTo>
                  <a:pt x="2478062" y="472564"/>
                </a:lnTo>
                <a:lnTo>
                  <a:pt x="2510432" y="412250"/>
                </a:lnTo>
                <a:lnTo>
                  <a:pt x="2514600" y="381000"/>
                </a:lnTo>
                <a:lnTo>
                  <a:pt x="2510432" y="349749"/>
                </a:lnTo>
                <a:lnTo>
                  <a:pt x="2478062" y="289435"/>
                </a:lnTo>
                <a:lnTo>
                  <a:pt x="2450506" y="260567"/>
                </a:lnTo>
                <a:lnTo>
                  <a:pt x="2415801" y="232689"/>
                </a:lnTo>
                <a:lnTo>
                  <a:pt x="2374271" y="205900"/>
                </a:lnTo>
                <a:lnTo>
                  <a:pt x="2326239" y="180297"/>
                </a:lnTo>
                <a:lnTo>
                  <a:pt x="2272027" y="155978"/>
                </a:lnTo>
                <a:lnTo>
                  <a:pt x="2211961" y="133041"/>
                </a:lnTo>
                <a:lnTo>
                  <a:pt x="2146363" y="111585"/>
                </a:lnTo>
                <a:lnTo>
                  <a:pt x="2075557" y="91707"/>
                </a:lnTo>
                <a:lnTo>
                  <a:pt x="1999865" y="73505"/>
                </a:lnTo>
                <a:lnTo>
                  <a:pt x="1919613" y="57078"/>
                </a:lnTo>
                <a:lnTo>
                  <a:pt x="1835123" y="42523"/>
                </a:lnTo>
                <a:lnTo>
                  <a:pt x="1746718" y="29938"/>
                </a:lnTo>
                <a:lnTo>
                  <a:pt x="1654722" y="19421"/>
                </a:lnTo>
                <a:lnTo>
                  <a:pt x="1559459" y="11071"/>
                </a:lnTo>
                <a:lnTo>
                  <a:pt x="1461252" y="4986"/>
                </a:lnTo>
                <a:lnTo>
                  <a:pt x="1360424" y="126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381000"/>
                </a:moveTo>
                <a:lnTo>
                  <a:pt x="16455" y="319195"/>
                </a:lnTo>
                <a:lnTo>
                  <a:pt x="64098" y="260567"/>
                </a:lnTo>
                <a:lnTo>
                  <a:pt x="98805" y="232689"/>
                </a:lnTo>
                <a:lnTo>
                  <a:pt x="140337" y="205900"/>
                </a:lnTo>
                <a:lnTo>
                  <a:pt x="188373" y="180297"/>
                </a:lnTo>
                <a:lnTo>
                  <a:pt x="242586" y="155978"/>
                </a:lnTo>
                <a:lnTo>
                  <a:pt x="302655" y="133041"/>
                </a:lnTo>
                <a:lnTo>
                  <a:pt x="368255" y="111585"/>
                </a:lnTo>
                <a:lnTo>
                  <a:pt x="439063" y="91707"/>
                </a:lnTo>
                <a:lnTo>
                  <a:pt x="514755" y="73505"/>
                </a:lnTo>
                <a:lnTo>
                  <a:pt x="595009" y="57078"/>
                </a:lnTo>
                <a:lnTo>
                  <a:pt x="679499" y="42523"/>
                </a:lnTo>
                <a:lnTo>
                  <a:pt x="767903" y="29938"/>
                </a:lnTo>
                <a:lnTo>
                  <a:pt x="859896" y="19421"/>
                </a:lnTo>
                <a:lnTo>
                  <a:pt x="955157" y="11071"/>
                </a:lnTo>
                <a:lnTo>
                  <a:pt x="1053359" y="4986"/>
                </a:lnTo>
                <a:lnTo>
                  <a:pt x="1154182" y="1262"/>
                </a:lnTo>
                <a:lnTo>
                  <a:pt x="1257300" y="0"/>
                </a:lnTo>
                <a:lnTo>
                  <a:pt x="1360424" y="1262"/>
                </a:lnTo>
                <a:lnTo>
                  <a:pt x="1461252" y="4986"/>
                </a:lnTo>
                <a:lnTo>
                  <a:pt x="1559459" y="11071"/>
                </a:lnTo>
                <a:lnTo>
                  <a:pt x="1654722" y="19421"/>
                </a:lnTo>
                <a:lnTo>
                  <a:pt x="1746718" y="29938"/>
                </a:lnTo>
                <a:lnTo>
                  <a:pt x="1835123" y="42523"/>
                </a:lnTo>
                <a:lnTo>
                  <a:pt x="1919613" y="57078"/>
                </a:lnTo>
                <a:lnTo>
                  <a:pt x="1999865" y="73505"/>
                </a:lnTo>
                <a:lnTo>
                  <a:pt x="2075557" y="91707"/>
                </a:lnTo>
                <a:lnTo>
                  <a:pt x="2146363" y="111585"/>
                </a:lnTo>
                <a:lnTo>
                  <a:pt x="2211961" y="133041"/>
                </a:lnTo>
                <a:lnTo>
                  <a:pt x="2272027" y="155978"/>
                </a:lnTo>
                <a:lnTo>
                  <a:pt x="2326239" y="180297"/>
                </a:lnTo>
                <a:lnTo>
                  <a:pt x="2374271" y="205900"/>
                </a:lnTo>
                <a:lnTo>
                  <a:pt x="2415801" y="232689"/>
                </a:lnTo>
                <a:lnTo>
                  <a:pt x="2450506" y="260567"/>
                </a:lnTo>
                <a:lnTo>
                  <a:pt x="2478062" y="289435"/>
                </a:lnTo>
                <a:lnTo>
                  <a:pt x="2510432" y="349749"/>
                </a:lnTo>
                <a:lnTo>
                  <a:pt x="2514600" y="381000"/>
                </a:lnTo>
                <a:lnTo>
                  <a:pt x="2510432" y="412250"/>
                </a:lnTo>
                <a:lnTo>
                  <a:pt x="2478062" y="472564"/>
                </a:lnTo>
                <a:lnTo>
                  <a:pt x="2450506" y="501432"/>
                </a:lnTo>
                <a:lnTo>
                  <a:pt x="2415801" y="529310"/>
                </a:lnTo>
                <a:lnTo>
                  <a:pt x="2374271" y="556099"/>
                </a:lnTo>
                <a:lnTo>
                  <a:pt x="2326239" y="581702"/>
                </a:lnTo>
                <a:lnTo>
                  <a:pt x="2272027" y="606021"/>
                </a:lnTo>
                <a:lnTo>
                  <a:pt x="2211961" y="628958"/>
                </a:lnTo>
                <a:lnTo>
                  <a:pt x="2146363" y="650414"/>
                </a:lnTo>
                <a:lnTo>
                  <a:pt x="2075557" y="670292"/>
                </a:lnTo>
                <a:lnTo>
                  <a:pt x="1999865" y="688494"/>
                </a:lnTo>
                <a:lnTo>
                  <a:pt x="1919613" y="704921"/>
                </a:lnTo>
                <a:lnTo>
                  <a:pt x="1835123" y="719476"/>
                </a:lnTo>
                <a:lnTo>
                  <a:pt x="1746718" y="732061"/>
                </a:lnTo>
                <a:lnTo>
                  <a:pt x="1654722" y="742578"/>
                </a:lnTo>
                <a:lnTo>
                  <a:pt x="1559459" y="750928"/>
                </a:lnTo>
                <a:lnTo>
                  <a:pt x="1461252" y="757013"/>
                </a:lnTo>
                <a:lnTo>
                  <a:pt x="1360424" y="760737"/>
                </a:lnTo>
                <a:lnTo>
                  <a:pt x="1257300" y="762000"/>
                </a:lnTo>
                <a:lnTo>
                  <a:pt x="1154182" y="760737"/>
                </a:lnTo>
                <a:lnTo>
                  <a:pt x="1053359" y="757013"/>
                </a:lnTo>
                <a:lnTo>
                  <a:pt x="955157" y="750928"/>
                </a:lnTo>
                <a:lnTo>
                  <a:pt x="859896" y="742578"/>
                </a:lnTo>
                <a:lnTo>
                  <a:pt x="767903" y="732061"/>
                </a:lnTo>
                <a:lnTo>
                  <a:pt x="679499" y="719476"/>
                </a:lnTo>
                <a:lnTo>
                  <a:pt x="595009" y="704921"/>
                </a:lnTo>
                <a:lnTo>
                  <a:pt x="514755" y="688494"/>
                </a:lnTo>
                <a:lnTo>
                  <a:pt x="439063" y="670292"/>
                </a:lnTo>
                <a:lnTo>
                  <a:pt x="368255" y="650414"/>
                </a:lnTo>
                <a:lnTo>
                  <a:pt x="302655" y="628958"/>
                </a:lnTo>
                <a:lnTo>
                  <a:pt x="242586" y="606021"/>
                </a:lnTo>
                <a:lnTo>
                  <a:pt x="188373" y="581702"/>
                </a:lnTo>
                <a:lnTo>
                  <a:pt x="140337" y="556099"/>
                </a:lnTo>
                <a:lnTo>
                  <a:pt x="98805" y="529310"/>
                </a:lnTo>
                <a:lnTo>
                  <a:pt x="64098" y="501432"/>
                </a:lnTo>
                <a:lnTo>
                  <a:pt x="36540" y="472564"/>
                </a:lnTo>
                <a:lnTo>
                  <a:pt x="4167" y="41225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87525" y="1905253"/>
            <a:ext cx="855344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5967882"/>
            <a:ext cx="165735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28575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Do</a:t>
            </a:r>
            <a:r>
              <a:rPr sz="4400" spc="10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’t </a:t>
            </a:r>
            <a:r>
              <a:rPr sz="4400" spc="-20" dirty="0" smtClean="0">
                <a:latin typeface="Calibri"/>
                <a:cs typeface="Calibri"/>
              </a:rPr>
              <a:t>U</a:t>
            </a:r>
            <a:r>
              <a:rPr sz="4400" spc="0" dirty="0" smtClean="0">
                <a:latin typeface="Calibri"/>
                <a:cs typeface="Calibri"/>
              </a:rPr>
              <a:t>se </a:t>
            </a:r>
            <a:r>
              <a:rPr sz="4400" spc="5" dirty="0" smtClean="0">
                <a:latin typeface="Calibri"/>
                <a:cs typeface="Calibri"/>
              </a:rPr>
              <a:t>M</a:t>
            </a:r>
            <a:r>
              <a:rPr sz="4400" spc="0" dirty="0" smtClean="0">
                <a:latin typeface="Calibri"/>
                <a:cs typeface="Calibri"/>
              </a:rPr>
              <a:t>emo</a:t>
            </a:r>
            <a:r>
              <a:rPr sz="4400" spc="2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2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Af</a:t>
            </a:r>
            <a:r>
              <a:rPr sz="4400" spc="-5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er Del</a:t>
            </a:r>
            <a:r>
              <a:rPr sz="4400" spc="-15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919221"/>
            <a:ext cx="3938270" cy="3076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*g</a:t>
            </a:r>
            <a:r>
              <a:rPr sz="2000" spc="-10" dirty="0" smtClean="0">
                <a:latin typeface="Consolas"/>
                <a:cs typeface="Consolas"/>
              </a:rPr>
              <a:t>e</a:t>
            </a:r>
            <a:r>
              <a:rPr sz="2000" spc="0" dirty="0" smtClean="0">
                <a:latin typeface="Consolas"/>
                <a:cs typeface="Consolas"/>
              </a:rPr>
              <a:t>tP</a:t>
            </a:r>
            <a:r>
              <a:rPr sz="2000" spc="-5" dirty="0" smtClean="0">
                <a:latin typeface="Consolas"/>
                <a:cs typeface="Consolas"/>
              </a:rPr>
              <a:t>t</a:t>
            </a:r>
            <a:r>
              <a:rPr sz="2000" spc="-10" dirty="0" smtClean="0">
                <a:latin typeface="Consolas"/>
                <a:cs typeface="Consolas"/>
              </a:rPr>
              <a:t>r</a:t>
            </a:r>
            <a:r>
              <a:rPr sz="2000" spc="0" dirty="0" smtClean="0">
                <a:latin typeface="Consolas"/>
                <a:cs typeface="Consolas"/>
              </a:rPr>
              <a:t>ToFive</a:t>
            </a:r>
            <a:r>
              <a:rPr sz="2000" spc="-10" dirty="0" smtClean="0">
                <a:latin typeface="Consolas"/>
                <a:cs typeface="Consolas"/>
              </a:rPr>
              <a:t>(</a:t>
            </a:r>
            <a:r>
              <a:rPr sz="2000" spc="0" dirty="0" smtClean="0">
                <a:latin typeface="Consolas"/>
                <a:cs typeface="Consolas"/>
              </a:rPr>
              <a:t>)</a:t>
            </a:r>
            <a:r>
              <a:rPr sz="2000" spc="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=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*x</a:t>
            </a:r>
            <a:r>
              <a:rPr sz="2000" spc="-10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=</a:t>
            </a:r>
            <a:r>
              <a:rPr sz="2000" spc="-10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5;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5" dirty="0" smtClean="0">
                <a:latin typeface="Consolas"/>
                <a:cs typeface="Consolas"/>
              </a:rPr>
              <a:t>x;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ma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0" dirty="0" smtClean="0">
                <a:latin typeface="Consolas"/>
                <a:cs typeface="Consolas"/>
              </a:rPr>
              <a:t>n()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=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getPtr</a:t>
            </a:r>
            <a:r>
              <a:rPr sz="2000" spc="-10" dirty="0" smtClean="0">
                <a:latin typeface="Consolas"/>
                <a:cs typeface="Consolas"/>
              </a:rPr>
              <a:t>T</a:t>
            </a:r>
            <a:r>
              <a:rPr sz="2000" spc="0" dirty="0" smtClean="0">
                <a:latin typeface="Consolas"/>
                <a:cs typeface="Consolas"/>
              </a:rPr>
              <a:t>oF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-10" dirty="0" smtClean="0">
                <a:latin typeface="Consolas"/>
                <a:cs typeface="Consolas"/>
              </a:rPr>
              <a:t>v</a:t>
            </a:r>
            <a:r>
              <a:rPr sz="2000" spc="5" dirty="0" smtClean="0">
                <a:latin typeface="Consolas"/>
                <a:cs typeface="Consolas"/>
              </a:rPr>
              <a:t>e</a:t>
            </a:r>
            <a:r>
              <a:rPr sz="2000" spc="0" dirty="0" smtClean="0">
                <a:latin typeface="Consolas"/>
                <a:cs typeface="Consolas"/>
              </a:rPr>
              <a:t>();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le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5" dirty="0" smtClean="0">
                <a:latin typeface="Consolas"/>
                <a:cs typeface="Consolas"/>
              </a:rPr>
              <a:t>x;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c</a:t>
            </a:r>
            <a:r>
              <a:rPr sz="2000" spc="-10" dirty="0" smtClean="0">
                <a:latin typeface="Consolas"/>
                <a:cs typeface="Consolas"/>
              </a:rPr>
              <a:t>o</a:t>
            </a:r>
            <a:r>
              <a:rPr sz="2000" spc="0" dirty="0" smtClean="0">
                <a:latin typeface="Consolas"/>
                <a:cs typeface="Consolas"/>
              </a:rPr>
              <a:t>ut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&lt;&lt;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&lt;&lt;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e</a:t>
            </a:r>
            <a:r>
              <a:rPr sz="2000" spc="-10" dirty="0" smtClean="0">
                <a:latin typeface="Consolas"/>
                <a:cs typeface="Consolas"/>
              </a:rPr>
              <a:t>n</a:t>
            </a:r>
            <a:r>
              <a:rPr sz="2000" spc="0" dirty="0" smtClean="0">
                <a:latin typeface="Consolas"/>
                <a:cs typeface="Consolas"/>
              </a:rPr>
              <a:t>d</a:t>
            </a:r>
            <a:r>
              <a:rPr sz="2000" spc="5" dirty="0" smtClean="0">
                <a:latin typeface="Consolas"/>
                <a:cs typeface="Consolas"/>
              </a:rPr>
              <a:t>l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r>
              <a:rPr sz="2000" spc="-20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8000"/>
                </a:solidFill>
                <a:latin typeface="Consolas"/>
                <a:cs typeface="Consolas"/>
              </a:rPr>
              <a:t>// ???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1257300" y="0"/>
                </a:moveTo>
                <a:lnTo>
                  <a:pt x="1154182" y="1262"/>
                </a:lnTo>
                <a:lnTo>
                  <a:pt x="1053359" y="4986"/>
                </a:lnTo>
                <a:lnTo>
                  <a:pt x="955157" y="11071"/>
                </a:lnTo>
                <a:lnTo>
                  <a:pt x="859896" y="19421"/>
                </a:lnTo>
                <a:lnTo>
                  <a:pt x="767903" y="29938"/>
                </a:lnTo>
                <a:lnTo>
                  <a:pt x="679499" y="42523"/>
                </a:lnTo>
                <a:lnTo>
                  <a:pt x="595009" y="57078"/>
                </a:lnTo>
                <a:lnTo>
                  <a:pt x="514755" y="73505"/>
                </a:lnTo>
                <a:lnTo>
                  <a:pt x="439063" y="91707"/>
                </a:lnTo>
                <a:lnTo>
                  <a:pt x="368255" y="111585"/>
                </a:lnTo>
                <a:lnTo>
                  <a:pt x="302655" y="133041"/>
                </a:lnTo>
                <a:lnTo>
                  <a:pt x="242586" y="155978"/>
                </a:lnTo>
                <a:lnTo>
                  <a:pt x="188373" y="180297"/>
                </a:lnTo>
                <a:lnTo>
                  <a:pt x="140337" y="205900"/>
                </a:lnTo>
                <a:lnTo>
                  <a:pt x="98805" y="232689"/>
                </a:lnTo>
                <a:lnTo>
                  <a:pt x="64098" y="260567"/>
                </a:lnTo>
                <a:lnTo>
                  <a:pt x="36540" y="289435"/>
                </a:lnTo>
                <a:lnTo>
                  <a:pt x="4167" y="349749"/>
                </a:lnTo>
                <a:lnTo>
                  <a:pt x="0" y="381000"/>
                </a:lnTo>
                <a:lnTo>
                  <a:pt x="4167" y="412250"/>
                </a:lnTo>
                <a:lnTo>
                  <a:pt x="36540" y="472564"/>
                </a:lnTo>
                <a:lnTo>
                  <a:pt x="64098" y="501432"/>
                </a:lnTo>
                <a:lnTo>
                  <a:pt x="98805" y="529310"/>
                </a:lnTo>
                <a:lnTo>
                  <a:pt x="140337" y="556099"/>
                </a:lnTo>
                <a:lnTo>
                  <a:pt x="188373" y="581702"/>
                </a:lnTo>
                <a:lnTo>
                  <a:pt x="242586" y="606021"/>
                </a:lnTo>
                <a:lnTo>
                  <a:pt x="302655" y="628958"/>
                </a:lnTo>
                <a:lnTo>
                  <a:pt x="368255" y="650414"/>
                </a:lnTo>
                <a:lnTo>
                  <a:pt x="439063" y="670292"/>
                </a:lnTo>
                <a:lnTo>
                  <a:pt x="514755" y="688494"/>
                </a:lnTo>
                <a:lnTo>
                  <a:pt x="595009" y="704921"/>
                </a:lnTo>
                <a:lnTo>
                  <a:pt x="679499" y="719476"/>
                </a:lnTo>
                <a:lnTo>
                  <a:pt x="767903" y="732061"/>
                </a:lnTo>
                <a:lnTo>
                  <a:pt x="859896" y="742578"/>
                </a:lnTo>
                <a:lnTo>
                  <a:pt x="955157" y="750928"/>
                </a:lnTo>
                <a:lnTo>
                  <a:pt x="1053359" y="757013"/>
                </a:lnTo>
                <a:lnTo>
                  <a:pt x="1154182" y="760737"/>
                </a:lnTo>
                <a:lnTo>
                  <a:pt x="1257300" y="762000"/>
                </a:lnTo>
                <a:lnTo>
                  <a:pt x="1360424" y="760737"/>
                </a:lnTo>
                <a:lnTo>
                  <a:pt x="1461252" y="757013"/>
                </a:lnTo>
                <a:lnTo>
                  <a:pt x="1559459" y="750928"/>
                </a:lnTo>
                <a:lnTo>
                  <a:pt x="1654722" y="742578"/>
                </a:lnTo>
                <a:lnTo>
                  <a:pt x="1746718" y="732061"/>
                </a:lnTo>
                <a:lnTo>
                  <a:pt x="1835123" y="719476"/>
                </a:lnTo>
                <a:lnTo>
                  <a:pt x="1919613" y="704921"/>
                </a:lnTo>
                <a:lnTo>
                  <a:pt x="1999865" y="688494"/>
                </a:lnTo>
                <a:lnTo>
                  <a:pt x="2075557" y="670292"/>
                </a:lnTo>
                <a:lnTo>
                  <a:pt x="2146363" y="650414"/>
                </a:lnTo>
                <a:lnTo>
                  <a:pt x="2211961" y="628958"/>
                </a:lnTo>
                <a:lnTo>
                  <a:pt x="2272027" y="606021"/>
                </a:lnTo>
                <a:lnTo>
                  <a:pt x="2326239" y="581702"/>
                </a:lnTo>
                <a:lnTo>
                  <a:pt x="2374271" y="556099"/>
                </a:lnTo>
                <a:lnTo>
                  <a:pt x="2415801" y="529310"/>
                </a:lnTo>
                <a:lnTo>
                  <a:pt x="2450506" y="501432"/>
                </a:lnTo>
                <a:lnTo>
                  <a:pt x="2478062" y="472564"/>
                </a:lnTo>
                <a:lnTo>
                  <a:pt x="2510432" y="412250"/>
                </a:lnTo>
                <a:lnTo>
                  <a:pt x="2514600" y="381000"/>
                </a:lnTo>
                <a:lnTo>
                  <a:pt x="2510432" y="349749"/>
                </a:lnTo>
                <a:lnTo>
                  <a:pt x="2478062" y="289435"/>
                </a:lnTo>
                <a:lnTo>
                  <a:pt x="2450506" y="260567"/>
                </a:lnTo>
                <a:lnTo>
                  <a:pt x="2415801" y="232689"/>
                </a:lnTo>
                <a:lnTo>
                  <a:pt x="2374271" y="205900"/>
                </a:lnTo>
                <a:lnTo>
                  <a:pt x="2326239" y="180297"/>
                </a:lnTo>
                <a:lnTo>
                  <a:pt x="2272027" y="155978"/>
                </a:lnTo>
                <a:lnTo>
                  <a:pt x="2211961" y="133041"/>
                </a:lnTo>
                <a:lnTo>
                  <a:pt x="2146363" y="111585"/>
                </a:lnTo>
                <a:lnTo>
                  <a:pt x="2075557" y="91707"/>
                </a:lnTo>
                <a:lnTo>
                  <a:pt x="1999865" y="73505"/>
                </a:lnTo>
                <a:lnTo>
                  <a:pt x="1919613" y="57078"/>
                </a:lnTo>
                <a:lnTo>
                  <a:pt x="1835123" y="42523"/>
                </a:lnTo>
                <a:lnTo>
                  <a:pt x="1746718" y="29938"/>
                </a:lnTo>
                <a:lnTo>
                  <a:pt x="1654722" y="19421"/>
                </a:lnTo>
                <a:lnTo>
                  <a:pt x="1559459" y="11071"/>
                </a:lnTo>
                <a:lnTo>
                  <a:pt x="1461252" y="4986"/>
                </a:lnTo>
                <a:lnTo>
                  <a:pt x="1360424" y="126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381000"/>
                </a:moveTo>
                <a:lnTo>
                  <a:pt x="16455" y="319195"/>
                </a:lnTo>
                <a:lnTo>
                  <a:pt x="64098" y="260567"/>
                </a:lnTo>
                <a:lnTo>
                  <a:pt x="98805" y="232689"/>
                </a:lnTo>
                <a:lnTo>
                  <a:pt x="140337" y="205900"/>
                </a:lnTo>
                <a:lnTo>
                  <a:pt x="188373" y="180297"/>
                </a:lnTo>
                <a:lnTo>
                  <a:pt x="242586" y="155978"/>
                </a:lnTo>
                <a:lnTo>
                  <a:pt x="302655" y="133041"/>
                </a:lnTo>
                <a:lnTo>
                  <a:pt x="368255" y="111585"/>
                </a:lnTo>
                <a:lnTo>
                  <a:pt x="439063" y="91707"/>
                </a:lnTo>
                <a:lnTo>
                  <a:pt x="514755" y="73505"/>
                </a:lnTo>
                <a:lnTo>
                  <a:pt x="595009" y="57078"/>
                </a:lnTo>
                <a:lnTo>
                  <a:pt x="679499" y="42523"/>
                </a:lnTo>
                <a:lnTo>
                  <a:pt x="767903" y="29938"/>
                </a:lnTo>
                <a:lnTo>
                  <a:pt x="859896" y="19421"/>
                </a:lnTo>
                <a:lnTo>
                  <a:pt x="955157" y="11071"/>
                </a:lnTo>
                <a:lnTo>
                  <a:pt x="1053359" y="4986"/>
                </a:lnTo>
                <a:lnTo>
                  <a:pt x="1154182" y="1262"/>
                </a:lnTo>
                <a:lnTo>
                  <a:pt x="1257300" y="0"/>
                </a:lnTo>
                <a:lnTo>
                  <a:pt x="1360424" y="1262"/>
                </a:lnTo>
                <a:lnTo>
                  <a:pt x="1461252" y="4986"/>
                </a:lnTo>
                <a:lnTo>
                  <a:pt x="1559459" y="11071"/>
                </a:lnTo>
                <a:lnTo>
                  <a:pt x="1654722" y="19421"/>
                </a:lnTo>
                <a:lnTo>
                  <a:pt x="1746718" y="29938"/>
                </a:lnTo>
                <a:lnTo>
                  <a:pt x="1835123" y="42523"/>
                </a:lnTo>
                <a:lnTo>
                  <a:pt x="1919613" y="57078"/>
                </a:lnTo>
                <a:lnTo>
                  <a:pt x="1999865" y="73505"/>
                </a:lnTo>
                <a:lnTo>
                  <a:pt x="2075557" y="91707"/>
                </a:lnTo>
                <a:lnTo>
                  <a:pt x="2146363" y="111585"/>
                </a:lnTo>
                <a:lnTo>
                  <a:pt x="2211961" y="133041"/>
                </a:lnTo>
                <a:lnTo>
                  <a:pt x="2272027" y="155978"/>
                </a:lnTo>
                <a:lnTo>
                  <a:pt x="2326239" y="180297"/>
                </a:lnTo>
                <a:lnTo>
                  <a:pt x="2374271" y="205900"/>
                </a:lnTo>
                <a:lnTo>
                  <a:pt x="2415801" y="232689"/>
                </a:lnTo>
                <a:lnTo>
                  <a:pt x="2450506" y="260567"/>
                </a:lnTo>
                <a:lnTo>
                  <a:pt x="2478062" y="289435"/>
                </a:lnTo>
                <a:lnTo>
                  <a:pt x="2510432" y="349749"/>
                </a:lnTo>
                <a:lnTo>
                  <a:pt x="2514600" y="381000"/>
                </a:lnTo>
                <a:lnTo>
                  <a:pt x="2510432" y="412250"/>
                </a:lnTo>
                <a:lnTo>
                  <a:pt x="2478062" y="472564"/>
                </a:lnTo>
                <a:lnTo>
                  <a:pt x="2450506" y="501432"/>
                </a:lnTo>
                <a:lnTo>
                  <a:pt x="2415801" y="529310"/>
                </a:lnTo>
                <a:lnTo>
                  <a:pt x="2374271" y="556099"/>
                </a:lnTo>
                <a:lnTo>
                  <a:pt x="2326239" y="581702"/>
                </a:lnTo>
                <a:lnTo>
                  <a:pt x="2272027" y="606021"/>
                </a:lnTo>
                <a:lnTo>
                  <a:pt x="2211961" y="628958"/>
                </a:lnTo>
                <a:lnTo>
                  <a:pt x="2146363" y="650414"/>
                </a:lnTo>
                <a:lnTo>
                  <a:pt x="2075557" y="670292"/>
                </a:lnTo>
                <a:lnTo>
                  <a:pt x="1999865" y="688494"/>
                </a:lnTo>
                <a:lnTo>
                  <a:pt x="1919613" y="704921"/>
                </a:lnTo>
                <a:lnTo>
                  <a:pt x="1835123" y="719476"/>
                </a:lnTo>
                <a:lnTo>
                  <a:pt x="1746718" y="732061"/>
                </a:lnTo>
                <a:lnTo>
                  <a:pt x="1654722" y="742578"/>
                </a:lnTo>
                <a:lnTo>
                  <a:pt x="1559459" y="750928"/>
                </a:lnTo>
                <a:lnTo>
                  <a:pt x="1461252" y="757013"/>
                </a:lnTo>
                <a:lnTo>
                  <a:pt x="1360424" y="760737"/>
                </a:lnTo>
                <a:lnTo>
                  <a:pt x="1257300" y="762000"/>
                </a:lnTo>
                <a:lnTo>
                  <a:pt x="1154182" y="760737"/>
                </a:lnTo>
                <a:lnTo>
                  <a:pt x="1053359" y="757013"/>
                </a:lnTo>
                <a:lnTo>
                  <a:pt x="955157" y="750928"/>
                </a:lnTo>
                <a:lnTo>
                  <a:pt x="859896" y="742578"/>
                </a:lnTo>
                <a:lnTo>
                  <a:pt x="767903" y="732061"/>
                </a:lnTo>
                <a:lnTo>
                  <a:pt x="679499" y="719476"/>
                </a:lnTo>
                <a:lnTo>
                  <a:pt x="595009" y="704921"/>
                </a:lnTo>
                <a:lnTo>
                  <a:pt x="514755" y="688494"/>
                </a:lnTo>
                <a:lnTo>
                  <a:pt x="439063" y="670292"/>
                </a:lnTo>
                <a:lnTo>
                  <a:pt x="368255" y="650414"/>
                </a:lnTo>
                <a:lnTo>
                  <a:pt x="302655" y="628958"/>
                </a:lnTo>
                <a:lnTo>
                  <a:pt x="242586" y="606021"/>
                </a:lnTo>
                <a:lnTo>
                  <a:pt x="188373" y="581702"/>
                </a:lnTo>
                <a:lnTo>
                  <a:pt x="140337" y="556099"/>
                </a:lnTo>
                <a:lnTo>
                  <a:pt x="98805" y="529310"/>
                </a:lnTo>
                <a:lnTo>
                  <a:pt x="64098" y="501432"/>
                </a:lnTo>
                <a:lnTo>
                  <a:pt x="36540" y="472564"/>
                </a:lnTo>
                <a:lnTo>
                  <a:pt x="4167" y="41225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7525" y="1905253"/>
            <a:ext cx="855344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1628" y="2919221"/>
            <a:ext cx="3659504" cy="3076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*g</a:t>
            </a:r>
            <a:r>
              <a:rPr sz="2000" spc="-10" dirty="0" smtClean="0">
                <a:latin typeface="Consolas"/>
                <a:cs typeface="Consolas"/>
              </a:rPr>
              <a:t>e</a:t>
            </a:r>
            <a:r>
              <a:rPr sz="2000" spc="0" dirty="0" smtClean="0">
                <a:latin typeface="Consolas"/>
                <a:cs typeface="Consolas"/>
              </a:rPr>
              <a:t>tP</a:t>
            </a:r>
            <a:r>
              <a:rPr sz="2000" spc="-5" dirty="0" smtClean="0">
                <a:latin typeface="Consolas"/>
                <a:cs typeface="Consolas"/>
              </a:rPr>
              <a:t>t</a:t>
            </a:r>
            <a:r>
              <a:rPr sz="2000" spc="-10" dirty="0" smtClean="0">
                <a:latin typeface="Consolas"/>
                <a:cs typeface="Consolas"/>
              </a:rPr>
              <a:t>r</a:t>
            </a:r>
            <a:r>
              <a:rPr sz="2000" spc="0" dirty="0" smtClean="0">
                <a:latin typeface="Consolas"/>
                <a:cs typeface="Consolas"/>
              </a:rPr>
              <a:t>ToFive</a:t>
            </a:r>
            <a:r>
              <a:rPr sz="2000" spc="-10" dirty="0" smtClean="0">
                <a:latin typeface="Consolas"/>
                <a:cs typeface="Consolas"/>
              </a:rPr>
              <a:t>(</a:t>
            </a:r>
            <a:r>
              <a:rPr sz="2000" spc="0" dirty="0" smtClean="0">
                <a:latin typeface="Consolas"/>
                <a:cs typeface="Consolas"/>
              </a:rPr>
              <a:t>)</a:t>
            </a:r>
            <a:r>
              <a:rPr sz="2000" spc="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92735" marR="991235" algn="just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=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292735" marR="2387600" algn="just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*x</a:t>
            </a:r>
            <a:r>
              <a:rPr sz="2000" spc="-10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=</a:t>
            </a:r>
            <a:r>
              <a:rPr sz="2000" spc="-10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5;</a:t>
            </a:r>
            <a:endParaRPr sz="2000">
              <a:latin typeface="Consolas"/>
              <a:cs typeface="Consolas"/>
            </a:endParaRPr>
          </a:p>
          <a:p>
            <a:pPr marL="292735" marR="2110105" algn="just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5" dirty="0" smtClean="0">
                <a:latin typeface="Consolas"/>
                <a:cs typeface="Consolas"/>
              </a:rPr>
              <a:t>x;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ma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0" dirty="0" smtClean="0">
                <a:latin typeface="Consolas"/>
                <a:cs typeface="Consolas"/>
              </a:rPr>
              <a:t>n()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92735" marR="12700" algn="just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=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getPtr</a:t>
            </a:r>
            <a:r>
              <a:rPr sz="2000" spc="-10" dirty="0" smtClean="0">
                <a:latin typeface="Consolas"/>
                <a:cs typeface="Consolas"/>
              </a:rPr>
              <a:t>T</a:t>
            </a:r>
            <a:r>
              <a:rPr sz="2000" spc="0" dirty="0" smtClean="0">
                <a:latin typeface="Consolas"/>
                <a:cs typeface="Consolas"/>
              </a:rPr>
              <a:t>oF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-10" dirty="0" smtClean="0">
                <a:latin typeface="Consolas"/>
                <a:cs typeface="Consolas"/>
              </a:rPr>
              <a:t>v</a:t>
            </a:r>
            <a:r>
              <a:rPr sz="2000" spc="0" dirty="0" smtClean="0">
                <a:latin typeface="Consolas"/>
                <a:cs typeface="Consolas"/>
              </a:rPr>
              <a:t>e(); c</a:t>
            </a:r>
            <a:r>
              <a:rPr sz="2000" spc="-10" dirty="0" smtClean="0">
                <a:latin typeface="Consolas"/>
                <a:cs typeface="Consolas"/>
              </a:rPr>
              <a:t>o</a:t>
            </a:r>
            <a:r>
              <a:rPr sz="2000" spc="0" dirty="0" smtClean="0">
                <a:latin typeface="Consolas"/>
                <a:cs typeface="Consolas"/>
              </a:rPr>
              <a:t>ut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&lt;&lt;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&lt;&lt; e</a:t>
            </a:r>
            <a:r>
              <a:rPr sz="2000" spc="-10" dirty="0" smtClean="0">
                <a:latin typeface="Consolas"/>
                <a:cs typeface="Consolas"/>
              </a:rPr>
              <a:t>n</a:t>
            </a:r>
            <a:r>
              <a:rPr sz="2000" spc="0" dirty="0" smtClean="0">
                <a:latin typeface="Consolas"/>
                <a:cs typeface="Consolas"/>
              </a:rPr>
              <a:t>dl;</a:t>
            </a:r>
            <a:r>
              <a:rPr sz="2000" spc="-20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000" spc="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8000"/>
                </a:solidFill>
                <a:latin typeface="Consolas"/>
                <a:cs typeface="Consolas"/>
              </a:rPr>
              <a:t>5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le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x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54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1257300" y="0"/>
                </a:moveTo>
                <a:lnTo>
                  <a:pt x="1154175" y="1262"/>
                </a:lnTo>
                <a:lnTo>
                  <a:pt x="1053347" y="4986"/>
                </a:lnTo>
                <a:lnTo>
                  <a:pt x="955140" y="11071"/>
                </a:lnTo>
                <a:lnTo>
                  <a:pt x="859877" y="19421"/>
                </a:lnTo>
                <a:lnTo>
                  <a:pt x="767881" y="29938"/>
                </a:lnTo>
                <a:lnTo>
                  <a:pt x="679476" y="42523"/>
                </a:lnTo>
                <a:lnTo>
                  <a:pt x="594986" y="57078"/>
                </a:lnTo>
                <a:lnTo>
                  <a:pt x="514734" y="73505"/>
                </a:lnTo>
                <a:lnTo>
                  <a:pt x="439042" y="91707"/>
                </a:lnTo>
                <a:lnTo>
                  <a:pt x="368236" y="111585"/>
                </a:lnTo>
                <a:lnTo>
                  <a:pt x="302638" y="133041"/>
                </a:lnTo>
                <a:lnTo>
                  <a:pt x="242572" y="155978"/>
                </a:lnTo>
                <a:lnTo>
                  <a:pt x="188360" y="180297"/>
                </a:lnTo>
                <a:lnTo>
                  <a:pt x="140328" y="205900"/>
                </a:lnTo>
                <a:lnTo>
                  <a:pt x="98798" y="232689"/>
                </a:lnTo>
                <a:lnTo>
                  <a:pt x="64093" y="260567"/>
                </a:lnTo>
                <a:lnTo>
                  <a:pt x="36537" y="289435"/>
                </a:lnTo>
                <a:lnTo>
                  <a:pt x="4167" y="349749"/>
                </a:lnTo>
                <a:lnTo>
                  <a:pt x="0" y="381000"/>
                </a:lnTo>
                <a:lnTo>
                  <a:pt x="4167" y="412250"/>
                </a:lnTo>
                <a:lnTo>
                  <a:pt x="36537" y="472564"/>
                </a:lnTo>
                <a:lnTo>
                  <a:pt x="64093" y="501432"/>
                </a:lnTo>
                <a:lnTo>
                  <a:pt x="98798" y="529310"/>
                </a:lnTo>
                <a:lnTo>
                  <a:pt x="140328" y="556099"/>
                </a:lnTo>
                <a:lnTo>
                  <a:pt x="188360" y="581702"/>
                </a:lnTo>
                <a:lnTo>
                  <a:pt x="242572" y="606021"/>
                </a:lnTo>
                <a:lnTo>
                  <a:pt x="302638" y="628958"/>
                </a:lnTo>
                <a:lnTo>
                  <a:pt x="368236" y="650414"/>
                </a:lnTo>
                <a:lnTo>
                  <a:pt x="439042" y="670292"/>
                </a:lnTo>
                <a:lnTo>
                  <a:pt x="514734" y="688494"/>
                </a:lnTo>
                <a:lnTo>
                  <a:pt x="594986" y="704921"/>
                </a:lnTo>
                <a:lnTo>
                  <a:pt x="679476" y="719476"/>
                </a:lnTo>
                <a:lnTo>
                  <a:pt x="767881" y="732061"/>
                </a:lnTo>
                <a:lnTo>
                  <a:pt x="859877" y="742578"/>
                </a:lnTo>
                <a:lnTo>
                  <a:pt x="955140" y="750928"/>
                </a:lnTo>
                <a:lnTo>
                  <a:pt x="1053347" y="757013"/>
                </a:lnTo>
                <a:lnTo>
                  <a:pt x="1154175" y="760737"/>
                </a:lnTo>
                <a:lnTo>
                  <a:pt x="1257300" y="762000"/>
                </a:lnTo>
                <a:lnTo>
                  <a:pt x="1360424" y="760737"/>
                </a:lnTo>
                <a:lnTo>
                  <a:pt x="1461252" y="757013"/>
                </a:lnTo>
                <a:lnTo>
                  <a:pt x="1559459" y="750928"/>
                </a:lnTo>
                <a:lnTo>
                  <a:pt x="1654722" y="742578"/>
                </a:lnTo>
                <a:lnTo>
                  <a:pt x="1746718" y="732061"/>
                </a:lnTo>
                <a:lnTo>
                  <a:pt x="1835123" y="719476"/>
                </a:lnTo>
                <a:lnTo>
                  <a:pt x="1919613" y="704921"/>
                </a:lnTo>
                <a:lnTo>
                  <a:pt x="1999865" y="688494"/>
                </a:lnTo>
                <a:lnTo>
                  <a:pt x="2075557" y="670292"/>
                </a:lnTo>
                <a:lnTo>
                  <a:pt x="2146363" y="650414"/>
                </a:lnTo>
                <a:lnTo>
                  <a:pt x="2211961" y="628958"/>
                </a:lnTo>
                <a:lnTo>
                  <a:pt x="2272027" y="606021"/>
                </a:lnTo>
                <a:lnTo>
                  <a:pt x="2326239" y="581702"/>
                </a:lnTo>
                <a:lnTo>
                  <a:pt x="2374271" y="556099"/>
                </a:lnTo>
                <a:lnTo>
                  <a:pt x="2415801" y="529310"/>
                </a:lnTo>
                <a:lnTo>
                  <a:pt x="2450506" y="501432"/>
                </a:lnTo>
                <a:lnTo>
                  <a:pt x="2478062" y="472564"/>
                </a:lnTo>
                <a:lnTo>
                  <a:pt x="2510432" y="412250"/>
                </a:lnTo>
                <a:lnTo>
                  <a:pt x="2514600" y="381000"/>
                </a:lnTo>
                <a:lnTo>
                  <a:pt x="2510432" y="349749"/>
                </a:lnTo>
                <a:lnTo>
                  <a:pt x="2478062" y="289435"/>
                </a:lnTo>
                <a:lnTo>
                  <a:pt x="2450506" y="260567"/>
                </a:lnTo>
                <a:lnTo>
                  <a:pt x="2415801" y="232689"/>
                </a:lnTo>
                <a:lnTo>
                  <a:pt x="2374271" y="205900"/>
                </a:lnTo>
                <a:lnTo>
                  <a:pt x="2326239" y="180297"/>
                </a:lnTo>
                <a:lnTo>
                  <a:pt x="2272027" y="155978"/>
                </a:lnTo>
                <a:lnTo>
                  <a:pt x="2211961" y="133041"/>
                </a:lnTo>
                <a:lnTo>
                  <a:pt x="2146363" y="111585"/>
                </a:lnTo>
                <a:lnTo>
                  <a:pt x="2075557" y="91707"/>
                </a:lnTo>
                <a:lnTo>
                  <a:pt x="1999865" y="73505"/>
                </a:lnTo>
                <a:lnTo>
                  <a:pt x="1919613" y="57078"/>
                </a:lnTo>
                <a:lnTo>
                  <a:pt x="1835123" y="42523"/>
                </a:lnTo>
                <a:lnTo>
                  <a:pt x="1746718" y="29938"/>
                </a:lnTo>
                <a:lnTo>
                  <a:pt x="1654722" y="19421"/>
                </a:lnTo>
                <a:lnTo>
                  <a:pt x="1559459" y="11071"/>
                </a:lnTo>
                <a:lnTo>
                  <a:pt x="1461252" y="4986"/>
                </a:lnTo>
                <a:lnTo>
                  <a:pt x="1360424" y="1262"/>
                </a:lnTo>
                <a:lnTo>
                  <a:pt x="1257300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54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381000"/>
                </a:moveTo>
                <a:lnTo>
                  <a:pt x="16454" y="319195"/>
                </a:lnTo>
                <a:lnTo>
                  <a:pt x="64093" y="260567"/>
                </a:lnTo>
                <a:lnTo>
                  <a:pt x="98798" y="232689"/>
                </a:lnTo>
                <a:lnTo>
                  <a:pt x="140328" y="205900"/>
                </a:lnTo>
                <a:lnTo>
                  <a:pt x="188360" y="180297"/>
                </a:lnTo>
                <a:lnTo>
                  <a:pt x="242572" y="155978"/>
                </a:lnTo>
                <a:lnTo>
                  <a:pt x="302638" y="133041"/>
                </a:lnTo>
                <a:lnTo>
                  <a:pt x="368236" y="111585"/>
                </a:lnTo>
                <a:lnTo>
                  <a:pt x="439042" y="91707"/>
                </a:lnTo>
                <a:lnTo>
                  <a:pt x="514734" y="73505"/>
                </a:lnTo>
                <a:lnTo>
                  <a:pt x="594986" y="57078"/>
                </a:lnTo>
                <a:lnTo>
                  <a:pt x="679476" y="42523"/>
                </a:lnTo>
                <a:lnTo>
                  <a:pt x="767881" y="29938"/>
                </a:lnTo>
                <a:lnTo>
                  <a:pt x="859877" y="19421"/>
                </a:lnTo>
                <a:lnTo>
                  <a:pt x="955140" y="11071"/>
                </a:lnTo>
                <a:lnTo>
                  <a:pt x="1053347" y="4986"/>
                </a:lnTo>
                <a:lnTo>
                  <a:pt x="1154175" y="1262"/>
                </a:lnTo>
                <a:lnTo>
                  <a:pt x="1257300" y="0"/>
                </a:lnTo>
                <a:lnTo>
                  <a:pt x="1360424" y="1262"/>
                </a:lnTo>
                <a:lnTo>
                  <a:pt x="1461252" y="4986"/>
                </a:lnTo>
                <a:lnTo>
                  <a:pt x="1559459" y="11071"/>
                </a:lnTo>
                <a:lnTo>
                  <a:pt x="1654722" y="19421"/>
                </a:lnTo>
                <a:lnTo>
                  <a:pt x="1746718" y="29938"/>
                </a:lnTo>
                <a:lnTo>
                  <a:pt x="1835123" y="42523"/>
                </a:lnTo>
                <a:lnTo>
                  <a:pt x="1919613" y="57078"/>
                </a:lnTo>
                <a:lnTo>
                  <a:pt x="1999865" y="73505"/>
                </a:lnTo>
                <a:lnTo>
                  <a:pt x="2075557" y="91707"/>
                </a:lnTo>
                <a:lnTo>
                  <a:pt x="2146363" y="111585"/>
                </a:lnTo>
                <a:lnTo>
                  <a:pt x="2211961" y="133041"/>
                </a:lnTo>
                <a:lnTo>
                  <a:pt x="2272027" y="155978"/>
                </a:lnTo>
                <a:lnTo>
                  <a:pt x="2326239" y="180297"/>
                </a:lnTo>
                <a:lnTo>
                  <a:pt x="2374271" y="205900"/>
                </a:lnTo>
                <a:lnTo>
                  <a:pt x="2415801" y="232689"/>
                </a:lnTo>
                <a:lnTo>
                  <a:pt x="2450506" y="260567"/>
                </a:lnTo>
                <a:lnTo>
                  <a:pt x="2478062" y="289435"/>
                </a:lnTo>
                <a:lnTo>
                  <a:pt x="2510432" y="349749"/>
                </a:lnTo>
                <a:lnTo>
                  <a:pt x="2514600" y="381000"/>
                </a:lnTo>
                <a:lnTo>
                  <a:pt x="2510432" y="412250"/>
                </a:lnTo>
                <a:lnTo>
                  <a:pt x="2478062" y="472564"/>
                </a:lnTo>
                <a:lnTo>
                  <a:pt x="2450506" y="501432"/>
                </a:lnTo>
                <a:lnTo>
                  <a:pt x="2415801" y="529310"/>
                </a:lnTo>
                <a:lnTo>
                  <a:pt x="2374271" y="556099"/>
                </a:lnTo>
                <a:lnTo>
                  <a:pt x="2326239" y="581702"/>
                </a:lnTo>
                <a:lnTo>
                  <a:pt x="2272027" y="606021"/>
                </a:lnTo>
                <a:lnTo>
                  <a:pt x="2211961" y="628958"/>
                </a:lnTo>
                <a:lnTo>
                  <a:pt x="2146363" y="650414"/>
                </a:lnTo>
                <a:lnTo>
                  <a:pt x="2075557" y="670292"/>
                </a:lnTo>
                <a:lnTo>
                  <a:pt x="1999865" y="688494"/>
                </a:lnTo>
                <a:lnTo>
                  <a:pt x="1919613" y="704921"/>
                </a:lnTo>
                <a:lnTo>
                  <a:pt x="1835123" y="719476"/>
                </a:lnTo>
                <a:lnTo>
                  <a:pt x="1746718" y="732061"/>
                </a:lnTo>
                <a:lnTo>
                  <a:pt x="1654722" y="742578"/>
                </a:lnTo>
                <a:lnTo>
                  <a:pt x="1559459" y="750928"/>
                </a:lnTo>
                <a:lnTo>
                  <a:pt x="1461252" y="757013"/>
                </a:lnTo>
                <a:lnTo>
                  <a:pt x="1360424" y="760737"/>
                </a:lnTo>
                <a:lnTo>
                  <a:pt x="1257300" y="762000"/>
                </a:lnTo>
                <a:lnTo>
                  <a:pt x="1154175" y="760737"/>
                </a:lnTo>
                <a:lnTo>
                  <a:pt x="1053347" y="757013"/>
                </a:lnTo>
                <a:lnTo>
                  <a:pt x="955140" y="750928"/>
                </a:lnTo>
                <a:lnTo>
                  <a:pt x="859877" y="742578"/>
                </a:lnTo>
                <a:lnTo>
                  <a:pt x="767881" y="732061"/>
                </a:lnTo>
                <a:lnTo>
                  <a:pt x="679476" y="719476"/>
                </a:lnTo>
                <a:lnTo>
                  <a:pt x="594986" y="704921"/>
                </a:lnTo>
                <a:lnTo>
                  <a:pt x="514734" y="688494"/>
                </a:lnTo>
                <a:lnTo>
                  <a:pt x="439042" y="670292"/>
                </a:lnTo>
                <a:lnTo>
                  <a:pt x="368236" y="650414"/>
                </a:lnTo>
                <a:lnTo>
                  <a:pt x="302638" y="628958"/>
                </a:lnTo>
                <a:lnTo>
                  <a:pt x="242572" y="606021"/>
                </a:lnTo>
                <a:lnTo>
                  <a:pt x="188360" y="581702"/>
                </a:lnTo>
                <a:lnTo>
                  <a:pt x="140328" y="556099"/>
                </a:lnTo>
                <a:lnTo>
                  <a:pt x="98798" y="529310"/>
                </a:lnTo>
                <a:lnTo>
                  <a:pt x="64093" y="501432"/>
                </a:lnTo>
                <a:lnTo>
                  <a:pt x="36537" y="472564"/>
                </a:lnTo>
                <a:lnTo>
                  <a:pt x="4167" y="41225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2085" y="1905253"/>
            <a:ext cx="68326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5967882"/>
            <a:ext cx="165735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1628" y="5967882"/>
            <a:ext cx="165735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100076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Do</a:t>
            </a:r>
            <a:r>
              <a:rPr sz="4400" spc="10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’t del</a:t>
            </a:r>
            <a:r>
              <a:rPr sz="4400" spc="-30" dirty="0" smtClean="0">
                <a:latin typeface="Calibri"/>
                <a:cs typeface="Calibri"/>
              </a:rPr>
              <a:t>e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e memo</a:t>
            </a:r>
            <a:r>
              <a:rPr sz="4400" spc="1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2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twi</a:t>
            </a:r>
            <a:r>
              <a:rPr sz="4400" spc="-30" dirty="0" smtClean="0">
                <a:latin typeface="Calibri"/>
                <a:cs typeface="Calibri"/>
              </a:rPr>
              <a:t>c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0700" y="57912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266700" y="0"/>
                </a:moveTo>
                <a:lnTo>
                  <a:pt x="0" y="266700"/>
                </a:lnTo>
                <a:lnTo>
                  <a:pt x="266700" y="533400"/>
                </a:lnTo>
                <a:lnTo>
                  <a:pt x="266700" y="400050"/>
                </a:lnTo>
                <a:lnTo>
                  <a:pt x="990600" y="400050"/>
                </a:lnTo>
                <a:lnTo>
                  <a:pt x="990600" y="133350"/>
                </a:lnTo>
                <a:lnTo>
                  <a:pt x="266700" y="133350"/>
                </a:lnTo>
                <a:lnTo>
                  <a:pt x="266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0700" y="57912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266700" y="0"/>
                </a:lnTo>
                <a:lnTo>
                  <a:pt x="266700" y="133350"/>
                </a:lnTo>
                <a:lnTo>
                  <a:pt x="990600" y="133350"/>
                </a:lnTo>
                <a:lnTo>
                  <a:pt x="990600" y="400050"/>
                </a:lnTo>
                <a:lnTo>
                  <a:pt x="266700" y="400050"/>
                </a:lnTo>
                <a:lnTo>
                  <a:pt x="266700" y="533400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1257300" y="0"/>
                </a:moveTo>
                <a:lnTo>
                  <a:pt x="1154182" y="1262"/>
                </a:lnTo>
                <a:lnTo>
                  <a:pt x="1053359" y="4986"/>
                </a:lnTo>
                <a:lnTo>
                  <a:pt x="955157" y="11071"/>
                </a:lnTo>
                <a:lnTo>
                  <a:pt x="859896" y="19421"/>
                </a:lnTo>
                <a:lnTo>
                  <a:pt x="767903" y="29938"/>
                </a:lnTo>
                <a:lnTo>
                  <a:pt x="679499" y="42523"/>
                </a:lnTo>
                <a:lnTo>
                  <a:pt x="595009" y="57078"/>
                </a:lnTo>
                <a:lnTo>
                  <a:pt x="514755" y="73505"/>
                </a:lnTo>
                <a:lnTo>
                  <a:pt x="439063" y="91707"/>
                </a:lnTo>
                <a:lnTo>
                  <a:pt x="368255" y="111585"/>
                </a:lnTo>
                <a:lnTo>
                  <a:pt x="302655" y="133041"/>
                </a:lnTo>
                <a:lnTo>
                  <a:pt x="242586" y="155978"/>
                </a:lnTo>
                <a:lnTo>
                  <a:pt x="188373" y="180297"/>
                </a:lnTo>
                <a:lnTo>
                  <a:pt x="140337" y="205900"/>
                </a:lnTo>
                <a:lnTo>
                  <a:pt x="98805" y="232689"/>
                </a:lnTo>
                <a:lnTo>
                  <a:pt x="64098" y="260567"/>
                </a:lnTo>
                <a:lnTo>
                  <a:pt x="36540" y="289435"/>
                </a:lnTo>
                <a:lnTo>
                  <a:pt x="4167" y="349749"/>
                </a:lnTo>
                <a:lnTo>
                  <a:pt x="0" y="381000"/>
                </a:lnTo>
                <a:lnTo>
                  <a:pt x="4167" y="412250"/>
                </a:lnTo>
                <a:lnTo>
                  <a:pt x="36540" y="472564"/>
                </a:lnTo>
                <a:lnTo>
                  <a:pt x="64098" y="501432"/>
                </a:lnTo>
                <a:lnTo>
                  <a:pt x="98805" y="529310"/>
                </a:lnTo>
                <a:lnTo>
                  <a:pt x="140337" y="556099"/>
                </a:lnTo>
                <a:lnTo>
                  <a:pt x="188373" y="581702"/>
                </a:lnTo>
                <a:lnTo>
                  <a:pt x="242586" y="606021"/>
                </a:lnTo>
                <a:lnTo>
                  <a:pt x="302655" y="628958"/>
                </a:lnTo>
                <a:lnTo>
                  <a:pt x="368255" y="650414"/>
                </a:lnTo>
                <a:lnTo>
                  <a:pt x="439063" y="670292"/>
                </a:lnTo>
                <a:lnTo>
                  <a:pt x="514755" y="688494"/>
                </a:lnTo>
                <a:lnTo>
                  <a:pt x="595009" y="704921"/>
                </a:lnTo>
                <a:lnTo>
                  <a:pt x="679499" y="719476"/>
                </a:lnTo>
                <a:lnTo>
                  <a:pt x="767903" y="732061"/>
                </a:lnTo>
                <a:lnTo>
                  <a:pt x="859896" y="742578"/>
                </a:lnTo>
                <a:lnTo>
                  <a:pt x="955157" y="750928"/>
                </a:lnTo>
                <a:lnTo>
                  <a:pt x="1053359" y="757013"/>
                </a:lnTo>
                <a:lnTo>
                  <a:pt x="1154182" y="760737"/>
                </a:lnTo>
                <a:lnTo>
                  <a:pt x="1257300" y="762000"/>
                </a:lnTo>
                <a:lnTo>
                  <a:pt x="1360424" y="760737"/>
                </a:lnTo>
                <a:lnTo>
                  <a:pt x="1461252" y="757013"/>
                </a:lnTo>
                <a:lnTo>
                  <a:pt x="1559459" y="750928"/>
                </a:lnTo>
                <a:lnTo>
                  <a:pt x="1654722" y="742578"/>
                </a:lnTo>
                <a:lnTo>
                  <a:pt x="1746718" y="732061"/>
                </a:lnTo>
                <a:lnTo>
                  <a:pt x="1835123" y="719476"/>
                </a:lnTo>
                <a:lnTo>
                  <a:pt x="1919613" y="704921"/>
                </a:lnTo>
                <a:lnTo>
                  <a:pt x="1999865" y="688494"/>
                </a:lnTo>
                <a:lnTo>
                  <a:pt x="2075557" y="670292"/>
                </a:lnTo>
                <a:lnTo>
                  <a:pt x="2146363" y="650414"/>
                </a:lnTo>
                <a:lnTo>
                  <a:pt x="2211961" y="628958"/>
                </a:lnTo>
                <a:lnTo>
                  <a:pt x="2272027" y="606021"/>
                </a:lnTo>
                <a:lnTo>
                  <a:pt x="2326239" y="581702"/>
                </a:lnTo>
                <a:lnTo>
                  <a:pt x="2374271" y="556099"/>
                </a:lnTo>
                <a:lnTo>
                  <a:pt x="2415801" y="529310"/>
                </a:lnTo>
                <a:lnTo>
                  <a:pt x="2450506" y="501432"/>
                </a:lnTo>
                <a:lnTo>
                  <a:pt x="2478062" y="472564"/>
                </a:lnTo>
                <a:lnTo>
                  <a:pt x="2510432" y="412250"/>
                </a:lnTo>
                <a:lnTo>
                  <a:pt x="2514600" y="381000"/>
                </a:lnTo>
                <a:lnTo>
                  <a:pt x="2510432" y="349749"/>
                </a:lnTo>
                <a:lnTo>
                  <a:pt x="2478062" y="289435"/>
                </a:lnTo>
                <a:lnTo>
                  <a:pt x="2450506" y="260567"/>
                </a:lnTo>
                <a:lnTo>
                  <a:pt x="2415801" y="232689"/>
                </a:lnTo>
                <a:lnTo>
                  <a:pt x="2374271" y="205900"/>
                </a:lnTo>
                <a:lnTo>
                  <a:pt x="2326239" y="180297"/>
                </a:lnTo>
                <a:lnTo>
                  <a:pt x="2272027" y="155978"/>
                </a:lnTo>
                <a:lnTo>
                  <a:pt x="2211961" y="133041"/>
                </a:lnTo>
                <a:lnTo>
                  <a:pt x="2146363" y="111585"/>
                </a:lnTo>
                <a:lnTo>
                  <a:pt x="2075557" y="91707"/>
                </a:lnTo>
                <a:lnTo>
                  <a:pt x="1999865" y="73505"/>
                </a:lnTo>
                <a:lnTo>
                  <a:pt x="1919613" y="57078"/>
                </a:lnTo>
                <a:lnTo>
                  <a:pt x="1835123" y="42523"/>
                </a:lnTo>
                <a:lnTo>
                  <a:pt x="1746718" y="29938"/>
                </a:lnTo>
                <a:lnTo>
                  <a:pt x="1654722" y="19421"/>
                </a:lnTo>
                <a:lnTo>
                  <a:pt x="1559459" y="11071"/>
                </a:lnTo>
                <a:lnTo>
                  <a:pt x="1461252" y="4986"/>
                </a:lnTo>
                <a:lnTo>
                  <a:pt x="1360424" y="126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381000"/>
                </a:moveTo>
                <a:lnTo>
                  <a:pt x="16455" y="319195"/>
                </a:lnTo>
                <a:lnTo>
                  <a:pt x="64098" y="260567"/>
                </a:lnTo>
                <a:lnTo>
                  <a:pt x="98805" y="232689"/>
                </a:lnTo>
                <a:lnTo>
                  <a:pt x="140337" y="205900"/>
                </a:lnTo>
                <a:lnTo>
                  <a:pt x="188373" y="180297"/>
                </a:lnTo>
                <a:lnTo>
                  <a:pt x="242586" y="155978"/>
                </a:lnTo>
                <a:lnTo>
                  <a:pt x="302655" y="133041"/>
                </a:lnTo>
                <a:lnTo>
                  <a:pt x="368255" y="111585"/>
                </a:lnTo>
                <a:lnTo>
                  <a:pt x="439063" y="91707"/>
                </a:lnTo>
                <a:lnTo>
                  <a:pt x="514755" y="73505"/>
                </a:lnTo>
                <a:lnTo>
                  <a:pt x="595009" y="57078"/>
                </a:lnTo>
                <a:lnTo>
                  <a:pt x="679499" y="42523"/>
                </a:lnTo>
                <a:lnTo>
                  <a:pt x="767903" y="29938"/>
                </a:lnTo>
                <a:lnTo>
                  <a:pt x="859896" y="19421"/>
                </a:lnTo>
                <a:lnTo>
                  <a:pt x="955157" y="11071"/>
                </a:lnTo>
                <a:lnTo>
                  <a:pt x="1053359" y="4986"/>
                </a:lnTo>
                <a:lnTo>
                  <a:pt x="1154182" y="1262"/>
                </a:lnTo>
                <a:lnTo>
                  <a:pt x="1257300" y="0"/>
                </a:lnTo>
                <a:lnTo>
                  <a:pt x="1360424" y="1262"/>
                </a:lnTo>
                <a:lnTo>
                  <a:pt x="1461252" y="4986"/>
                </a:lnTo>
                <a:lnTo>
                  <a:pt x="1559459" y="11071"/>
                </a:lnTo>
                <a:lnTo>
                  <a:pt x="1654722" y="19421"/>
                </a:lnTo>
                <a:lnTo>
                  <a:pt x="1746718" y="29938"/>
                </a:lnTo>
                <a:lnTo>
                  <a:pt x="1835123" y="42523"/>
                </a:lnTo>
                <a:lnTo>
                  <a:pt x="1919613" y="57078"/>
                </a:lnTo>
                <a:lnTo>
                  <a:pt x="1999865" y="73505"/>
                </a:lnTo>
                <a:lnTo>
                  <a:pt x="2075557" y="91707"/>
                </a:lnTo>
                <a:lnTo>
                  <a:pt x="2146363" y="111585"/>
                </a:lnTo>
                <a:lnTo>
                  <a:pt x="2211961" y="133041"/>
                </a:lnTo>
                <a:lnTo>
                  <a:pt x="2272027" y="155978"/>
                </a:lnTo>
                <a:lnTo>
                  <a:pt x="2326239" y="180297"/>
                </a:lnTo>
                <a:lnTo>
                  <a:pt x="2374271" y="205900"/>
                </a:lnTo>
                <a:lnTo>
                  <a:pt x="2415801" y="232689"/>
                </a:lnTo>
                <a:lnTo>
                  <a:pt x="2450506" y="260567"/>
                </a:lnTo>
                <a:lnTo>
                  <a:pt x="2478062" y="289435"/>
                </a:lnTo>
                <a:lnTo>
                  <a:pt x="2510432" y="349749"/>
                </a:lnTo>
                <a:lnTo>
                  <a:pt x="2514600" y="381000"/>
                </a:lnTo>
                <a:lnTo>
                  <a:pt x="2510432" y="412250"/>
                </a:lnTo>
                <a:lnTo>
                  <a:pt x="2478062" y="472564"/>
                </a:lnTo>
                <a:lnTo>
                  <a:pt x="2450506" y="501432"/>
                </a:lnTo>
                <a:lnTo>
                  <a:pt x="2415801" y="529310"/>
                </a:lnTo>
                <a:lnTo>
                  <a:pt x="2374271" y="556099"/>
                </a:lnTo>
                <a:lnTo>
                  <a:pt x="2326239" y="581702"/>
                </a:lnTo>
                <a:lnTo>
                  <a:pt x="2272027" y="606021"/>
                </a:lnTo>
                <a:lnTo>
                  <a:pt x="2211961" y="628958"/>
                </a:lnTo>
                <a:lnTo>
                  <a:pt x="2146363" y="650414"/>
                </a:lnTo>
                <a:lnTo>
                  <a:pt x="2075557" y="670292"/>
                </a:lnTo>
                <a:lnTo>
                  <a:pt x="1999865" y="688494"/>
                </a:lnTo>
                <a:lnTo>
                  <a:pt x="1919613" y="704921"/>
                </a:lnTo>
                <a:lnTo>
                  <a:pt x="1835123" y="719476"/>
                </a:lnTo>
                <a:lnTo>
                  <a:pt x="1746718" y="732061"/>
                </a:lnTo>
                <a:lnTo>
                  <a:pt x="1654722" y="742578"/>
                </a:lnTo>
                <a:lnTo>
                  <a:pt x="1559459" y="750928"/>
                </a:lnTo>
                <a:lnTo>
                  <a:pt x="1461252" y="757013"/>
                </a:lnTo>
                <a:lnTo>
                  <a:pt x="1360424" y="760737"/>
                </a:lnTo>
                <a:lnTo>
                  <a:pt x="1257300" y="762000"/>
                </a:lnTo>
                <a:lnTo>
                  <a:pt x="1154182" y="760737"/>
                </a:lnTo>
                <a:lnTo>
                  <a:pt x="1053359" y="757013"/>
                </a:lnTo>
                <a:lnTo>
                  <a:pt x="955157" y="750928"/>
                </a:lnTo>
                <a:lnTo>
                  <a:pt x="859896" y="742578"/>
                </a:lnTo>
                <a:lnTo>
                  <a:pt x="767903" y="732061"/>
                </a:lnTo>
                <a:lnTo>
                  <a:pt x="679499" y="719476"/>
                </a:lnTo>
                <a:lnTo>
                  <a:pt x="595009" y="704921"/>
                </a:lnTo>
                <a:lnTo>
                  <a:pt x="514755" y="688494"/>
                </a:lnTo>
                <a:lnTo>
                  <a:pt x="439063" y="670292"/>
                </a:lnTo>
                <a:lnTo>
                  <a:pt x="368255" y="650414"/>
                </a:lnTo>
                <a:lnTo>
                  <a:pt x="302655" y="628958"/>
                </a:lnTo>
                <a:lnTo>
                  <a:pt x="242586" y="606021"/>
                </a:lnTo>
                <a:lnTo>
                  <a:pt x="188373" y="581702"/>
                </a:lnTo>
                <a:lnTo>
                  <a:pt x="140337" y="556099"/>
                </a:lnTo>
                <a:lnTo>
                  <a:pt x="98805" y="529310"/>
                </a:lnTo>
                <a:lnTo>
                  <a:pt x="64098" y="501432"/>
                </a:lnTo>
                <a:lnTo>
                  <a:pt x="36540" y="472564"/>
                </a:lnTo>
                <a:lnTo>
                  <a:pt x="4167" y="41225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905253"/>
            <a:ext cx="3659504" cy="39674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386080" algn="ctr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5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*g</a:t>
            </a:r>
            <a:r>
              <a:rPr sz="2000" spc="-10" dirty="0" smtClean="0">
                <a:latin typeface="Consolas"/>
                <a:cs typeface="Consolas"/>
              </a:rPr>
              <a:t>e</a:t>
            </a:r>
            <a:r>
              <a:rPr sz="2000" spc="0" dirty="0" smtClean="0">
                <a:latin typeface="Consolas"/>
                <a:cs typeface="Consolas"/>
              </a:rPr>
              <a:t>tP</a:t>
            </a:r>
            <a:r>
              <a:rPr sz="2000" spc="-5" dirty="0" smtClean="0">
                <a:latin typeface="Consolas"/>
                <a:cs typeface="Consolas"/>
              </a:rPr>
              <a:t>t</a:t>
            </a:r>
            <a:r>
              <a:rPr sz="2000" spc="-10" dirty="0" smtClean="0">
                <a:latin typeface="Consolas"/>
                <a:cs typeface="Consolas"/>
              </a:rPr>
              <a:t>r</a:t>
            </a:r>
            <a:r>
              <a:rPr sz="2000" spc="0" dirty="0" smtClean="0">
                <a:latin typeface="Consolas"/>
                <a:cs typeface="Consolas"/>
              </a:rPr>
              <a:t>ToFive</a:t>
            </a:r>
            <a:r>
              <a:rPr sz="2000" spc="-10" dirty="0" smtClean="0">
                <a:latin typeface="Consolas"/>
                <a:cs typeface="Consolas"/>
              </a:rPr>
              <a:t>(</a:t>
            </a:r>
            <a:r>
              <a:rPr sz="2000" spc="0" dirty="0" smtClean="0">
                <a:latin typeface="Consolas"/>
                <a:cs typeface="Consolas"/>
              </a:rPr>
              <a:t>) {</a:t>
            </a:r>
            <a:endParaRPr sz="2000">
              <a:latin typeface="Consolas"/>
              <a:cs typeface="Consolas"/>
            </a:endParaRPr>
          </a:p>
          <a:p>
            <a:pPr marL="292735" marR="991235" algn="just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=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292735" marR="2387600" algn="just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*x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=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5;</a:t>
            </a:r>
            <a:endParaRPr sz="2000">
              <a:latin typeface="Consolas"/>
              <a:cs typeface="Consolas"/>
            </a:endParaRPr>
          </a:p>
          <a:p>
            <a:pPr marL="292735" marR="2109470" algn="just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5" dirty="0" smtClean="0">
                <a:latin typeface="Consolas"/>
                <a:cs typeface="Consolas"/>
              </a:rPr>
              <a:t>x;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ma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0" dirty="0" smtClean="0">
                <a:latin typeface="Consolas"/>
                <a:cs typeface="Consolas"/>
              </a:rPr>
              <a:t>n()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92735" marR="12700" algn="just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=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getPtr</a:t>
            </a:r>
            <a:r>
              <a:rPr sz="2000" spc="-10" dirty="0" smtClean="0">
                <a:latin typeface="Consolas"/>
                <a:cs typeface="Consolas"/>
              </a:rPr>
              <a:t>T</a:t>
            </a:r>
            <a:r>
              <a:rPr sz="2000" spc="0" dirty="0" smtClean="0">
                <a:latin typeface="Consolas"/>
                <a:cs typeface="Consolas"/>
              </a:rPr>
              <a:t>oF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-10" dirty="0" smtClean="0">
                <a:latin typeface="Consolas"/>
                <a:cs typeface="Consolas"/>
              </a:rPr>
              <a:t>v</a:t>
            </a:r>
            <a:r>
              <a:rPr sz="2000" spc="5" dirty="0" smtClean="0">
                <a:latin typeface="Consolas"/>
                <a:cs typeface="Consolas"/>
              </a:rPr>
              <a:t>e</a:t>
            </a:r>
            <a:r>
              <a:rPr sz="2000" spc="0" dirty="0" smtClean="0">
                <a:latin typeface="Consolas"/>
                <a:cs typeface="Consolas"/>
              </a:rPr>
              <a:t>(); c</a:t>
            </a:r>
            <a:r>
              <a:rPr sz="2000" spc="-10" dirty="0" smtClean="0">
                <a:latin typeface="Consolas"/>
                <a:cs typeface="Consolas"/>
              </a:rPr>
              <a:t>o</a:t>
            </a:r>
            <a:r>
              <a:rPr sz="2000" spc="0" dirty="0" smtClean="0">
                <a:latin typeface="Consolas"/>
                <a:cs typeface="Consolas"/>
              </a:rPr>
              <a:t>ut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&lt;&lt;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&lt;&lt;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e</a:t>
            </a:r>
            <a:r>
              <a:rPr sz="2000" spc="-10" dirty="0" smtClean="0">
                <a:latin typeface="Consolas"/>
                <a:cs typeface="Consolas"/>
              </a:rPr>
              <a:t>n</a:t>
            </a:r>
            <a:r>
              <a:rPr sz="2000" spc="0" dirty="0" smtClean="0">
                <a:latin typeface="Consolas"/>
                <a:cs typeface="Consolas"/>
              </a:rPr>
              <a:t>d</a:t>
            </a:r>
            <a:r>
              <a:rPr sz="2000" spc="5" dirty="0" smtClean="0">
                <a:latin typeface="Consolas"/>
                <a:cs typeface="Consolas"/>
              </a:rPr>
              <a:t>l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r>
              <a:rPr sz="2000" spc="-20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000" spc="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8000"/>
                </a:solidFill>
                <a:latin typeface="Consolas"/>
                <a:cs typeface="Consolas"/>
              </a:rPr>
              <a:t>5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le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x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156" y="5844743"/>
            <a:ext cx="1282700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le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x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6149847"/>
            <a:ext cx="165735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100076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Do</a:t>
            </a:r>
            <a:r>
              <a:rPr sz="4400" spc="10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’t del</a:t>
            </a:r>
            <a:r>
              <a:rPr sz="4400" spc="-30" dirty="0" smtClean="0">
                <a:latin typeface="Calibri"/>
                <a:cs typeface="Calibri"/>
              </a:rPr>
              <a:t>e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e memo</a:t>
            </a:r>
            <a:r>
              <a:rPr sz="4400" spc="1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2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twi</a:t>
            </a:r>
            <a:r>
              <a:rPr sz="4400" spc="-30" dirty="0" smtClean="0">
                <a:latin typeface="Calibri"/>
                <a:cs typeface="Calibri"/>
              </a:rPr>
              <a:t>c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1257300" y="0"/>
                </a:moveTo>
                <a:lnTo>
                  <a:pt x="1154182" y="1262"/>
                </a:lnTo>
                <a:lnTo>
                  <a:pt x="1053359" y="4986"/>
                </a:lnTo>
                <a:lnTo>
                  <a:pt x="955157" y="11071"/>
                </a:lnTo>
                <a:lnTo>
                  <a:pt x="859896" y="19421"/>
                </a:lnTo>
                <a:lnTo>
                  <a:pt x="767903" y="29938"/>
                </a:lnTo>
                <a:lnTo>
                  <a:pt x="679499" y="42523"/>
                </a:lnTo>
                <a:lnTo>
                  <a:pt x="595009" y="57078"/>
                </a:lnTo>
                <a:lnTo>
                  <a:pt x="514755" y="73505"/>
                </a:lnTo>
                <a:lnTo>
                  <a:pt x="439063" y="91707"/>
                </a:lnTo>
                <a:lnTo>
                  <a:pt x="368255" y="111585"/>
                </a:lnTo>
                <a:lnTo>
                  <a:pt x="302655" y="133041"/>
                </a:lnTo>
                <a:lnTo>
                  <a:pt x="242586" y="155978"/>
                </a:lnTo>
                <a:lnTo>
                  <a:pt x="188373" y="180297"/>
                </a:lnTo>
                <a:lnTo>
                  <a:pt x="140337" y="205900"/>
                </a:lnTo>
                <a:lnTo>
                  <a:pt x="98805" y="232689"/>
                </a:lnTo>
                <a:lnTo>
                  <a:pt x="64098" y="260567"/>
                </a:lnTo>
                <a:lnTo>
                  <a:pt x="36540" y="289435"/>
                </a:lnTo>
                <a:lnTo>
                  <a:pt x="4167" y="349749"/>
                </a:lnTo>
                <a:lnTo>
                  <a:pt x="0" y="381000"/>
                </a:lnTo>
                <a:lnTo>
                  <a:pt x="4167" y="412250"/>
                </a:lnTo>
                <a:lnTo>
                  <a:pt x="36540" y="472564"/>
                </a:lnTo>
                <a:lnTo>
                  <a:pt x="64098" y="501432"/>
                </a:lnTo>
                <a:lnTo>
                  <a:pt x="98805" y="529310"/>
                </a:lnTo>
                <a:lnTo>
                  <a:pt x="140337" y="556099"/>
                </a:lnTo>
                <a:lnTo>
                  <a:pt x="188373" y="581702"/>
                </a:lnTo>
                <a:lnTo>
                  <a:pt x="242586" y="606021"/>
                </a:lnTo>
                <a:lnTo>
                  <a:pt x="302655" y="628958"/>
                </a:lnTo>
                <a:lnTo>
                  <a:pt x="368255" y="650414"/>
                </a:lnTo>
                <a:lnTo>
                  <a:pt x="439063" y="670292"/>
                </a:lnTo>
                <a:lnTo>
                  <a:pt x="514755" y="688494"/>
                </a:lnTo>
                <a:lnTo>
                  <a:pt x="595009" y="704921"/>
                </a:lnTo>
                <a:lnTo>
                  <a:pt x="679499" y="719476"/>
                </a:lnTo>
                <a:lnTo>
                  <a:pt x="767903" y="732061"/>
                </a:lnTo>
                <a:lnTo>
                  <a:pt x="859896" y="742578"/>
                </a:lnTo>
                <a:lnTo>
                  <a:pt x="955157" y="750928"/>
                </a:lnTo>
                <a:lnTo>
                  <a:pt x="1053359" y="757013"/>
                </a:lnTo>
                <a:lnTo>
                  <a:pt x="1154182" y="760737"/>
                </a:lnTo>
                <a:lnTo>
                  <a:pt x="1257300" y="762000"/>
                </a:lnTo>
                <a:lnTo>
                  <a:pt x="1360424" y="760737"/>
                </a:lnTo>
                <a:lnTo>
                  <a:pt x="1461252" y="757013"/>
                </a:lnTo>
                <a:lnTo>
                  <a:pt x="1559459" y="750928"/>
                </a:lnTo>
                <a:lnTo>
                  <a:pt x="1654722" y="742578"/>
                </a:lnTo>
                <a:lnTo>
                  <a:pt x="1746718" y="732061"/>
                </a:lnTo>
                <a:lnTo>
                  <a:pt x="1835123" y="719476"/>
                </a:lnTo>
                <a:lnTo>
                  <a:pt x="1919613" y="704921"/>
                </a:lnTo>
                <a:lnTo>
                  <a:pt x="1999865" y="688494"/>
                </a:lnTo>
                <a:lnTo>
                  <a:pt x="2075557" y="670292"/>
                </a:lnTo>
                <a:lnTo>
                  <a:pt x="2146363" y="650414"/>
                </a:lnTo>
                <a:lnTo>
                  <a:pt x="2211961" y="628958"/>
                </a:lnTo>
                <a:lnTo>
                  <a:pt x="2272027" y="606021"/>
                </a:lnTo>
                <a:lnTo>
                  <a:pt x="2326239" y="581702"/>
                </a:lnTo>
                <a:lnTo>
                  <a:pt x="2374271" y="556099"/>
                </a:lnTo>
                <a:lnTo>
                  <a:pt x="2415801" y="529310"/>
                </a:lnTo>
                <a:lnTo>
                  <a:pt x="2450506" y="501432"/>
                </a:lnTo>
                <a:lnTo>
                  <a:pt x="2478062" y="472564"/>
                </a:lnTo>
                <a:lnTo>
                  <a:pt x="2510432" y="412250"/>
                </a:lnTo>
                <a:lnTo>
                  <a:pt x="2514600" y="381000"/>
                </a:lnTo>
                <a:lnTo>
                  <a:pt x="2510432" y="349749"/>
                </a:lnTo>
                <a:lnTo>
                  <a:pt x="2478062" y="289435"/>
                </a:lnTo>
                <a:lnTo>
                  <a:pt x="2450506" y="260567"/>
                </a:lnTo>
                <a:lnTo>
                  <a:pt x="2415801" y="232689"/>
                </a:lnTo>
                <a:lnTo>
                  <a:pt x="2374271" y="205900"/>
                </a:lnTo>
                <a:lnTo>
                  <a:pt x="2326239" y="180297"/>
                </a:lnTo>
                <a:lnTo>
                  <a:pt x="2272027" y="155978"/>
                </a:lnTo>
                <a:lnTo>
                  <a:pt x="2211961" y="133041"/>
                </a:lnTo>
                <a:lnTo>
                  <a:pt x="2146363" y="111585"/>
                </a:lnTo>
                <a:lnTo>
                  <a:pt x="2075557" y="91707"/>
                </a:lnTo>
                <a:lnTo>
                  <a:pt x="1999865" y="73505"/>
                </a:lnTo>
                <a:lnTo>
                  <a:pt x="1919613" y="57078"/>
                </a:lnTo>
                <a:lnTo>
                  <a:pt x="1835123" y="42523"/>
                </a:lnTo>
                <a:lnTo>
                  <a:pt x="1746718" y="29938"/>
                </a:lnTo>
                <a:lnTo>
                  <a:pt x="1654722" y="19421"/>
                </a:lnTo>
                <a:lnTo>
                  <a:pt x="1559459" y="11071"/>
                </a:lnTo>
                <a:lnTo>
                  <a:pt x="1461252" y="4986"/>
                </a:lnTo>
                <a:lnTo>
                  <a:pt x="1360424" y="126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381000"/>
                </a:moveTo>
                <a:lnTo>
                  <a:pt x="16455" y="319195"/>
                </a:lnTo>
                <a:lnTo>
                  <a:pt x="64098" y="260567"/>
                </a:lnTo>
                <a:lnTo>
                  <a:pt x="98805" y="232689"/>
                </a:lnTo>
                <a:lnTo>
                  <a:pt x="140337" y="205900"/>
                </a:lnTo>
                <a:lnTo>
                  <a:pt x="188373" y="180297"/>
                </a:lnTo>
                <a:lnTo>
                  <a:pt x="242586" y="155978"/>
                </a:lnTo>
                <a:lnTo>
                  <a:pt x="302655" y="133041"/>
                </a:lnTo>
                <a:lnTo>
                  <a:pt x="368255" y="111585"/>
                </a:lnTo>
                <a:lnTo>
                  <a:pt x="439063" y="91707"/>
                </a:lnTo>
                <a:lnTo>
                  <a:pt x="514755" y="73505"/>
                </a:lnTo>
                <a:lnTo>
                  <a:pt x="595009" y="57078"/>
                </a:lnTo>
                <a:lnTo>
                  <a:pt x="679499" y="42523"/>
                </a:lnTo>
                <a:lnTo>
                  <a:pt x="767903" y="29938"/>
                </a:lnTo>
                <a:lnTo>
                  <a:pt x="859896" y="19421"/>
                </a:lnTo>
                <a:lnTo>
                  <a:pt x="955157" y="11071"/>
                </a:lnTo>
                <a:lnTo>
                  <a:pt x="1053359" y="4986"/>
                </a:lnTo>
                <a:lnTo>
                  <a:pt x="1154182" y="1262"/>
                </a:lnTo>
                <a:lnTo>
                  <a:pt x="1257300" y="0"/>
                </a:lnTo>
                <a:lnTo>
                  <a:pt x="1360424" y="1262"/>
                </a:lnTo>
                <a:lnTo>
                  <a:pt x="1461252" y="4986"/>
                </a:lnTo>
                <a:lnTo>
                  <a:pt x="1559459" y="11071"/>
                </a:lnTo>
                <a:lnTo>
                  <a:pt x="1654722" y="19421"/>
                </a:lnTo>
                <a:lnTo>
                  <a:pt x="1746718" y="29938"/>
                </a:lnTo>
                <a:lnTo>
                  <a:pt x="1835123" y="42523"/>
                </a:lnTo>
                <a:lnTo>
                  <a:pt x="1919613" y="57078"/>
                </a:lnTo>
                <a:lnTo>
                  <a:pt x="1999865" y="73505"/>
                </a:lnTo>
                <a:lnTo>
                  <a:pt x="2075557" y="91707"/>
                </a:lnTo>
                <a:lnTo>
                  <a:pt x="2146363" y="111585"/>
                </a:lnTo>
                <a:lnTo>
                  <a:pt x="2211961" y="133041"/>
                </a:lnTo>
                <a:lnTo>
                  <a:pt x="2272027" y="155978"/>
                </a:lnTo>
                <a:lnTo>
                  <a:pt x="2326239" y="180297"/>
                </a:lnTo>
                <a:lnTo>
                  <a:pt x="2374271" y="205900"/>
                </a:lnTo>
                <a:lnTo>
                  <a:pt x="2415801" y="232689"/>
                </a:lnTo>
                <a:lnTo>
                  <a:pt x="2450506" y="260567"/>
                </a:lnTo>
                <a:lnTo>
                  <a:pt x="2478062" y="289435"/>
                </a:lnTo>
                <a:lnTo>
                  <a:pt x="2510432" y="349749"/>
                </a:lnTo>
                <a:lnTo>
                  <a:pt x="2514600" y="381000"/>
                </a:lnTo>
                <a:lnTo>
                  <a:pt x="2510432" y="412250"/>
                </a:lnTo>
                <a:lnTo>
                  <a:pt x="2478062" y="472564"/>
                </a:lnTo>
                <a:lnTo>
                  <a:pt x="2450506" y="501432"/>
                </a:lnTo>
                <a:lnTo>
                  <a:pt x="2415801" y="529310"/>
                </a:lnTo>
                <a:lnTo>
                  <a:pt x="2374271" y="556099"/>
                </a:lnTo>
                <a:lnTo>
                  <a:pt x="2326239" y="581702"/>
                </a:lnTo>
                <a:lnTo>
                  <a:pt x="2272027" y="606021"/>
                </a:lnTo>
                <a:lnTo>
                  <a:pt x="2211961" y="628958"/>
                </a:lnTo>
                <a:lnTo>
                  <a:pt x="2146363" y="650414"/>
                </a:lnTo>
                <a:lnTo>
                  <a:pt x="2075557" y="670292"/>
                </a:lnTo>
                <a:lnTo>
                  <a:pt x="1999865" y="688494"/>
                </a:lnTo>
                <a:lnTo>
                  <a:pt x="1919613" y="704921"/>
                </a:lnTo>
                <a:lnTo>
                  <a:pt x="1835123" y="719476"/>
                </a:lnTo>
                <a:lnTo>
                  <a:pt x="1746718" y="732061"/>
                </a:lnTo>
                <a:lnTo>
                  <a:pt x="1654722" y="742578"/>
                </a:lnTo>
                <a:lnTo>
                  <a:pt x="1559459" y="750928"/>
                </a:lnTo>
                <a:lnTo>
                  <a:pt x="1461252" y="757013"/>
                </a:lnTo>
                <a:lnTo>
                  <a:pt x="1360424" y="760737"/>
                </a:lnTo>
                <a:lnTo>
                  <a:pt x="1257300" y="762000"/>
                </a:lnTo>
                <a:lnTo>
                  <a:pt x="1154182" y="760737"/>
                </a:lnTo>
                <a:lnTo>
                  <a:pt x="1053359" y="757013"/>
                </a:lnTo>
                <a:lnTo>
                  <a:pt x="955157" y="750928"/>
                </a:lnTo>
                <a:lnTo>
                  <a:pt x="859896" y="742578"/>
                </a:lnTo>
                <a:lnTo>
                  <a:pt x="767903" y="732061"/>
                </a:lnTo>
                <a:lnTo>
                  <a:pt x="679499" y="719476"/>
                </a:lnTo>
                <a:lnTo>
                  <a:pt x="595009" y="704921"/>
                </a:lnTo>
                <a:lnTo>
                  <a:pt x="514755" y="688494"/>
                </a:lnTo>
                <a:lnTo>
                  <a:pt x="439063" y="670292"/>
                </a:lnTo>
                <a:lnTo>
                  <a:pt x="368255" y="650414"/>
                </a:lnTo>
                <a:lnTo>
                  <a:pt x="302655" y="628958"/>
                </a:lnTo>
                <a:lnTo>
                  <a:pt x="242586" y="606021"/>
                </a:lnTo>
                <a:lnTo>
                  <a:pt x="188373" y="581702"/>
                </a:lnTo>
                <a:lnTo>
                  <a:pt x="140337" y="556099"/>
                </a:lnTo>
                <a:lnTo>
                  <a:pt x="98805" y="529310"/>
                </a:lnTo>
                <a:lnTo>
                  <a:pt x="64098" y="501432"/>
                </a:lnTo>
                <a:lnTo>
                  <a:pt x="36540" y="472564"/>
                </a:lnTo>
                <a:lnTo>
                  <a:pt x="4167" y="41225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386080" algn="ctr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5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*g</a:t>
            </a:r>
            <a:r>
              <a:rPr sz="2000" spc="-10" dirty="0" smtClean="0">
                <a:latin typeface="Consolas"/>
                <a:cs typeface="Consolas"/>
              </a:rPr>
              <a:t>e</a:t>
            </a:r>
            <a:r>
              <a:rPr sz="2000" spc="0" dirty="0" smtClean="0">
                <a:latin typeface="Consolas"/>
                <a:cs typeface="Consolas"/>
              </a:rPr>
              <a:t>tP</a:t>
            </a:r>
            <a:r>
              <a:rPr sz="2000" spc="-5" dirty="0" smtClean="0">
                <a:latin typeface="Consolas"/>
                <a:cs typeface="Consolas"/>
              </a:rPr>
              <a:t>t</a:t>
            </a:r>
            <a:r>
              <a:rPr sz="2000" spc="-10" dirty="0" smtClean="0">
                <a:latin typeface="Consolas"/>
                <a:cs typeface="Consolas"/>
              </a:rPr>
              <a:t>r</a:t>
            </a:r>
            <a:r>
              <a:rPr sz="2000" spc="0" dirty="0" smtClean="0">
                <a:latin typeface="Consolas"/>
                <a:cs typeface="Consolas"/>
              </a:rPr>
              <a:t>ToFive</a:t>
            </a:r>
            <a:r>
              <a:rPr sz="2000" spc="-10" dirty="0" smtClean="0">
                <a:latin typeface="Consolas"/>
                <a:cs typeface="Consolas"/>
              </a:rPr>
              <a:t>(</a:t>
            </a:r>
            <a:r>
              <a:rPr sz="2000" spc="0" dirty="0" smtClean="0">
                <a:latin typeface="Consolas"/>
                <a:cs typeface="Consolas"/>
              </a:rPr>
              <a:t>) {</a:t>
            </a:r>
            <a:endParaRPr sz="2000" dirty="0">
              <a:latin typeface="Consolas"/>
              <a:cs typeface="Consolas"/>
            </a:endParaRPr>
          </a:p>
          <a:p>
            <a:pPr marL="292735" marR="991235" algn="just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=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  <a:p>
            <a:pPr marL="292735" marR="2387600" algn="just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*x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=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5;</a:t>
            </a:r>
            <a:endParaRPr sz="2000" dirty="0">
              <a:latin typeface="Consolas"/>
              <a:cs typeface="Consolas"/>
            </a:endParaRPr>
          </a:p>
          <a:p>
            <a:pPr marL="292735" marR="2109470" algn="just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5" dirty="0" smtClean="0">
                <a:latin typeface="Consolas"/>
                <a:cs typeface="Consolas"/>
              </a:rPr>
              <a:t>x;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}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ma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0" dirty="0" smtClean="0">
                <a:latin typeface="Consolas"/>
                <a:cs typeface="Consolas"/>
              </a:rPr>
              <a:t>n()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{</a:t>
            </a:r>
            <a:endParaRPr sz="2000" dirty="0">
              <a:latin typeface="Consolas"/>
              <a:cs typeface="Consolas"/>
            </a:endParaRPr>
          </a:p>
          <a:p>
            <a:pPr marL="292735" marR="12700" algn="just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=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getPtr</a:t>
            </a:r>
            <a:r>
              <a:rPr sz="2000" spc="-10" dirty="0" smtClean="0">
                <a:latin typeface="Consolas"/>
                <a:cs typeface="Consolas"/>
              </a:rPr>
              <a:t>T</a:t>
            </a:r>
            <a:r>
              <a:rPr sz="2000" spc="0" dirty="0" smtClean="0">
                <a:latin typeface="Consolas"/>
                <a:cs typeface="Consolas"/>
              </a:rPr>
              <a:t>oF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-10" dirty="0" smtClean="0">
                <a:latin typeface="Consolas"/>
                <a:cs typeface="Consolas"/>
              </a:rPr>
              <a:t>v</a:t>
            </a:r>
            <a:r>
              <a:rPr sz="2000" spc="5" dirty="0" smtClean="0">
                <a:latin typeface="Consolas"/>
                <a:cs typeface="Consolas"/>
              </a:rPr>
              <a:t>e</a:t>
            </a:r>
            <a:r>
              <a:rPr sz="2000" spc="0" dirty="0" smtClean="0">
                <a:latin typeface="Consolas"/>
                <a:cs typeface="Consolas"/>
              </a:rPr>
              <a:t>(); c</a:t>
            </a:r>
            <a:r>
              <a:rPr sz="2000" spc="-10" dirty="0" smtClean="0">
                <a:latin typeface="Consolas"/>
                <a:cs typeface="Consolas"/>
              </a:rPr>
              <a:t>o</a:t>
            </a:r>
            <a:r>
              <a:rPr sz="2000" spc="0" dirty="0" smtClean="0">
                <a:latin typeface="Consolas"/>
                <a:cs typeface="Consolas"/>
              </a:rPr>
              <a:t>ut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&lt;&lt;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&lt;&lt;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e</a:t>
            </a:r>
            <a:r>
              <a:rPr sz="2000" spc="-10" dirty="0" smtClean="0">
                <a:latin typeface="Consolas"/>
                <a:cs typeface="Consolas"/>
              </a:rPr>
              <a:t>n</a:t>
            </a:r>
            <a:r>
              <a:rPr sz="2000" spc="0" dirty="0" smtClean="0">
                <a:latin typeface="Consolas"/>
                <a:cs typeface="Consolas"/>
              </a:rPr>
              <a:t>d</a:t>
            </a:r>
            <a:r>
              <a:rPr sz="2000" spc="5" dirty="0" smtClean="0">
                <a:latin typeface="Consolas"/>
                <a:cs typeface="Consolas"/>
              </a:rPr>
              <a:t>l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r>
              <a:rPr sz="2000" spc="-20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000" spc="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8000"/>
                </a:solidFill>
                <a:latin typeface="Consolas"/>
                <a:cs typeface="Consolas"/>
              </a:rPr>
              <a:t>5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le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x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4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1257300" y="0"/>
                </a:moveTo>
                <a:lnTo>
                  <a:pt x="1154175" y="1262"/>
                </a:lnTo>
                <a:lnTo>
                  <a:pt x="1053347" y="4986"/>
                </a:lnTo>
                <a:lnTo>
                  <a:pt x="955140" y="11071"/>
                </a:lnTo>
                <a:lnTo>
                  <a:pt x="859877" y="19421"/>
                </a:lnTo>
                <a:lnTo>
                  <a:pt x="767881" y="29938"/>
                </a:lnTo>
                <a:lnTo>
                  <a:pt x="679476" y="42523"/>
                </a:lnTo>
                <a:lnTo>
                  <a:pt x="594986" y="57078"/>
                </a:lnTo>
                <a:lnTo>
                  <a:pt x="514734" y="73505"/>
                </a:lnTo>
                <a:lnTo>
                  <a:pt x="439042" y="91707"/>
                </a:lnTo>
                <a:lnTo>
                  <a:pt x="368236" y="111585"/>
                </a:lnTo>
                <a:lnTo>
                  <a:pt x="302638" y="133041"/>
                </a:lnTo>
                <a:lnTo>
                  <a:pt x="242572" y="155978"/>
                </a:lnTo>
                <a:lnTo>
                  <a:pt x="188360" y="180297"/>
                </a:lnTo>
                <a:lnTo>
                  <a:pt x="140328" y="205900"/>
                </a:lnTo>
                <a:lnTo>
                  <a:pt x="98798" y="232689"/>
                </a:lnTo>
                <a:lnTo>
                  <a:pt x="64093" y="260567"/>
                </a:lnTo>
                <a:lnTo>
                  <a:pt x="36537" y="289435"/>
                </a:lnTo>
                <a:lnTo>
                  <a:pt x="4167" y="349749"/>
                </a:lnTo>
                <a:lnTo>
                  <a:pt x="0" y="381000"/>
                </a:lnTo>
                <a:lnTo>
                  <a:pt x="4167" y="412250"/>
                </a:lnTo>
                <a:lnTo>
                  <a:pt x="36537" y="472564"/>
                </a:lnTo>
                <a:lnTo>
                  <a:pt x="64093" y="501432"/>
                </a:lnTo>
                <a:lnTo>
                  <a:pt x="98798" y="529310"/>
                </a:lnTo>
                <a:lnTo>
                  <a:pt x="140328" y="556099"/>
                </a:lnTo>
                <a:lnTo>
                  <a:pt x="188360" y="581702"/>
                </a:lnTo>
                <a:lnTo>
                  <a:pt x="242572" y="606021"/>
                </a:lnTo>
                <a:lnTo>
                  <a:pt x="302638" y="628958"/>
                </a:lnTo>
                <a:lnTo>
                  <a:pt x="368236" y="650414"/>
                </a:lnTo>
                <a:lnTo>
                  <a:pt x="439042" y="670292"/>
                </a:lnTo>
                <a:lnTo>
                  <a:pt x="514734" y="688494"/>
                </a:lnTo>
                <a:lnTo>
                  <a:pt x="594986" y="704921"/>
                </a:lnTo>
                <a:lnTo>
                  <a:pt x="679476" y="719476"/>
                </a:lnTo>
                <a:lnTo>
                  <a:pt x="767881" y="732061"/>
                </a:lnTo>
                <a:lnTo>
                  <a:pt x="859877" y="742578"/>
                </a:lnTo>
                <a:lnTo>
                  <a:pt x="955140" y="750928"/>
                </a:lnTo>
                <a:lnTo>
                  <a:pt x="1053347" y="757013"/>
                </a:lnTo>
                <a:lnTo>
                  <a:pt x="1154175" y="760737"/>
                </a:lnTo>
                <a:lnTo>
                  <a:pt x="1257300" y="762000"/>
                </a:lnTo>
                <a:lnTo>
                  <a:pt x="1360424" y="760737"/>
                </a:lnTo>
                <a:lnTo>
                  <a:pt x="1461252" y="757013"/>
                </a:lnTo>
                <a:lnTo>
                  <a:pt x="1559459" y="750928"/>
                </a:lnTo>
                <a:lnTo>
                  <a:pt x="1654722" y="742578"/>
                </a:lnTo>
                <a:lnTo>
                  <a:pt x="1746718" y="732061"/>
                </a:lnTo>
                <a:lnTo>
                  <a:pt x="1835123" y="719476"/>
                </a:lnTo>
                <a:lnTo>
                  <a:pt x="1919613" y="704921"/>
                </a:lnTo>
                <a:lnTo>
                  <a:pt x="1999865" y="688494"/>
                </a:lnTo>
                <a:lnTo>
                  <a:pt x="2075557" y="670292"/>
                </a:lnTo>
                <a:lnTo>
                  <a:pt x="2146363" y="650414"/>
                </a:lnTo>
                <a:lnTo>
                  <a:pt x="2211961" y="628958"/>
                </a:lnTo>
                <a:lnTo>
                  <a:pt x="2272027" y="606021"/>
                </a:lnTo>
                <a:lnTo>
                  <a:pt x="2326239" y="581702"/>
                </a:lnTo>
                <a:lnTo>
                  <a:pt x="2374271" y="556099"/>
                </a:lnTo>
                <a:lnTo>
                  <a:pt x="2415801" y="529310"/>
                </a:lnTo>
                <a:lnTo>
                  <a:pt x="2450506" y="501432"/>
                </a:lnTo>
                <a:lnTo>
                  <a:pt x="2478062" y="472564"/>
                </a:lnTo>
                <a:lnTo>
                  <a:pt x="2510432" y="412250"/>
                </a:lnTo>
                <a:lnTo>
                  <a:pt x="2514600" y="381000"/>
                </a:lnTo>
                <a:lnTo>
                  <a:pt x="2510432" y="349749"/>
                </a:lnTo>
                <a:lnTo>
                  <a:pt x="2478062" y="289435"/>
                </a:lnTo>
                <a:lnTo>
                  <a:pt x="2450506" y="260567"/>
                </a:lnTo>
                <a:lnTo>
                  <a:pt x="2415801" y="232689"/>
                </a:lnTo>
                <a:lnTo>
                  <a:pt x="2374271" y="205900"/>
                </a:lnTo>
                <a:lnTo>
                  <a:pt x="2326239" y="180297"/>
                </a:lnTo>
                <a:lnTo>
                  <a:pt x="2272027" y="155978"/>
                </a:lnTo>
                <a:lnTo>
                  <a:pt x="2211961" y="133041"/>
                </a:lnTo>
                <a:lnTo>
                  <a:pt x="2146363" y="111585"/>
                </a:lnTo>
                <a:lnTo>
                  <a:pt x="2075557" y="91707"/>
                </a:lnTo>
                <a:lnTo>
                  <a:pt x="1999865" y="73505"/>
                </a:lnTo>
                <a:lnTo>
                  <a:pt x="1919613" y="57078"/>
                </a:lnTo>
                <a:lnTo>
                  <a:pt x="1835123" y="42523"/>
                </a:lnTo>
                <a:lnTo>
                  <a:pt x="1746718" y="29938"/>
                </a:lnTo>
                <a:lnTo>
                  <a:pt x="1654722" y="19421"/>
                </a:lnTo>
                <a:lnTo>
                  <a:pt x="1559459" y="11071"/>
                </a:lnTo>
                <a:lnTo>
                  <a:pt x="1461252" y="4986"/>
                </a:lnTo>
                <a:lnTo>
                  <a:pt x="1360424" y="1262"/>
                </a:lnTo>
                <a:lnTo>
                  <a:pt x="1257300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4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381000"/>
                </a:moveTo>
                <a:lnTo>
                  <a:pt x="16454" y="319195"/>
                </a:lnTo>
                <a:lnTo>
                  <a:pt x="64093" y="260567"/>
                </a:lnTo>
                <a:lnTo>
                  <a:pt x="98798" y="232689"/>
                </a:lnTo>
                <a:lnTo>
                  <a:pt x="140328" y="205900"/>
                </a:lnTo>
                <a:lnTo>
                  <a:pt x="188360" y="180297"/>
                </a:lnTo>
                <a:lnTo>
                  <a:pt x="242572" y="155978"/>
                </a:lnTo>
                <a:lnTo>
                  <a:pt x="302638" y="133041"/>
                </a:lnTo>
                <a:lnTo>
                  <a:pt x="368236" y="111585"/>
                </a:lnTo>
                <a:lnTo>
                  <a:pt x="439042" y="91707"/>
                </a:lnTo>
                <a:lnTo>
                  <a:pt x="514734" y="73505"/>
                </a:lnTo>
                <a:lnTo>
                  <a:pt x="594986" y="57078"/>
                </a:lnTo>
                <a:lnTo>
                  <a:pt x="679476" y="42523"/>
                </a:lnTo>
                <a:lnTo>
                  <a:pt x="767881" y="29938"/>
                </a:lnTo>
                <a:lnTo>
                  <a:pt x="859877" y="19421"/>
                </a:lnTo>
                <a:lnTo>
                  <a:pt x="955140" y="11071"/>
                </a:lnTo>
                <a:lnTo>
                  <a:pt x="1053347" y="4986"/>
                </a:lnTo>
                <a:lnTo>
                  <a:pt x="1154175" y="1262"/>
                </a:lnTo>
                <a:lnTo>
                  <a:pt x="1257300" y="0"/>
                </a:lnTo>
                <a:lnTo>
                  <a:pt x="1360424" y="1262"/>
                </a:lnTo>
                <a:lnTo>
                  <a:pt x="1461252" y="4986"/>
                </a:lnTo>
                <a:lnTo>
                  <a:pt x="1559459" y="11071"/>
                </a:lnTo>
                <a:lnTo>
                  <a:pt x="1654722" y="19421"/>
                </a:lnTo>
                <a:lnTo>
                  <a:pt x="1746718" y="29938"/>
                </a:lnTo>
                <a:lnTo>
                  <a:pt x="1835123" y="42523"/>
                </a:lnTo>
                <a:lnTo>
                  <a:pt x="1919613" y="57078"/>
                </a:lnTo>
                <a:lnTo>
                  <a:pt x="1999865" y="73505"/>
                </a:lnTo>
                <a:lnTo>
                  <a:pt x="2075557" y="91707"/>
                </a:lnTo>
                <a:lnTo>
                  <a:pt x="2146363" y="111585"/>
                </a:lnTo>
                <a:lnTo>
                  <a:pt x="2211961" y="133041"/>
                </a:lnTo>
                <a:lnTo>
                  <a:pt x="2272027" y="155978"/>
                </a:lnTo>
                <a:lnTo>
                  <a:pt x="2326239" y="180297"/>
                </a:lnTo>
                <a:lnTo>
                  <a:pt x="2374271" y="205900"/>
                </a:lnTo>
                <a:lnTo>
                  <a:pt x="2415801" y="232689"/>
                </a:lnTo>
                <a:lnTo>
                  <a:pt x="2450506" y="260567"/>
                </a:lnTo>
                <a:lnTo>
                  <a:pt x="2478062" y="289435"/>
                </a:lnTo>
                <a:lnTo>
                  <a:pt x="2510432" y="349749"/>
                </a:lnTo>
                <a:lnTo>
                  <a:pt x="2514600" y="381000"/>
                </a:lnTo>
                <a:lnTo>
                  <a:pt x="2510432" y="412250"/>
                </a:lnTo>
                <a:lnTo>
                  <a:pt x="2478062" y="472564"/>
                </a:lnTo>
                <a:lnTo>
                  <a:pt x="2450506" y="501432"/>
                </a:lnTo>
                <a:lnTo>
                  <a:pt x="2415801" y="529310"/>
                </a:lnTo>
                <a:lnTo>
                  <a:pt x="2374271" y="556099"/>
                </a:lnTo>
                <a:lnTo>
                  <a:pt x="2326239" y="581702"/>
                </a:lnTo>
                <a:lnTo>
                  <a:pt x="2272027" y="606021"/>
                </a:lnTo>
                <a:lnTo>
                  <a:pt x="2211961" y="628958"/>
                </a:lnTo>
                <a:lnTo>
                  <a:pt x="2146363" y="650414"/>
                </a:lnTo>
                <a:lnTo>
                  <a:pt x="2075557" y="670292"/>
                </a:lnTo>
                <a:lnTo>
                  <a:pt x="1999865" y="688494"/>
                </a:lnTo>
                <a:lnTo>
                  <a:pt x="1919613" y="704921"/>
                </a:lnTo>
                <a:lnTo>
                  <a:pt x="1835123" y="719476"/>
                </a:lnTo>
                <a:lnTo>
                  <a:pt x="1746718" y="732061"/>
                </a:lnTo>
                <a:lnTo>
                  <a:pt x="1654722" y="742578"/>
                </a:lnTo>
                <a:lnTo>
                  <a:pt x="1559459" y="750928"/>
                </a:lnTo>
                <a:lnTo>
                  <a:pt x="1461252" y="757013"/>
                </a:lnTo>
                <a:lnTo>
                  <a:pt x="1360424" y="760737"/>
                </a:lnTo>
                <a:lnTo>
                  <a:pt x="1257300" y="762000"/>
                </a:lnTo>
                <a:lnTo>
                  <a:pt x="1154175" y="760737"/>
                </a:lnTo>
                <a:lnTo>
                  <a:pt x="1053347" y="757013"/>
                </a:lnTo>
                <a:lnTo>
                  <a:pt x="955140" y="750928"/>
                </a:lnTo>
                <a:lnTo>
                  <a:pt x="859877" y="742578"/>
                </a:lnTo>
                <a:lnTo>
                  <a:pt x="767881" y="732061"/>
                </a:lnTo>
                <a:lnTo>
                  <a:pt x="679476" y="719476"/>
                </a:lnTo>
                <a:lnTo>
                  <a:pt x="594986" y="704921"/>
                </a:lnTo>
                <a:lnTo>
                  <a:pt x="514734" y="688494"/>
                </a:lnTo>
                <a:lnTo>
                  <a:pt x="439042" y="670292"/>
                </a:lnTo>
                <a:lnTo>
                  <a:pt x="368236" y="650414"/>
                </a:lnTo>
                <a:lnTo>
                  <a:pt x="302638" y="628958"/>
                </a:lnTo>
                <a:lnTo>
                  <a:pt x="242572" y="606021"/>
                </a:lnTo>
                <a:lnTo>
                  <a:pt x="188360" y="581702"/>
                </a:lnTo>
                <a:lnTo>
                  <a:pt x="140328" y="556099"/>
                </a:lnTo>
                <a:lnTo>
                  <a:pt x="98798" y="529310"/>
                </a:lnTo>
                <a:lnTo>
                  <a:pt x="64093" y="501432"/>
                </a:lnTo>
                <a:lnTo>
                  <a:pt x="36537" y="472564"/>
                </a:lnTo>
                <a:lnTo>
                  <a:pt x="4167" y="41225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234950" algn="ctr">
              <a:lnSpc>
                <a:spcPct val="100000"/>
              </a:lnSpc>
            </a:pPr>
            <a:r>
              <a:rPr sz="1800" spc="-3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5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*g</a:t>
            </a:r>
            <a:r>
              <a:rPr sz="2000" spc="-10" dirty="0" smtClean="0">
                <a:latin typeface="Consolas"/>
                <a:cs typeface="Consolas"/>
              </a:rPr>
              <a:t>e</a:t>
            </a:r>
            <a:r>
              <a:rPr sz="2000" spc="0" dirty="0" smtClean="0">
                <a:latin typeface="Consolas"/>
                <a:cs typeface="Consolas"/>
              </a:rPr>
              <a:t>tP</a:t>
            </a:r>
            <a:r>
              <a:rPr sz="2000" spc="-5" dirty="0" smtClean="0">
                <a:latin typeface="Consolas"/>
                <a:cs typeface="Consolas"/>
              </a:rPr>
              <a:t>t</a:t>
            </a:r>
            <a:r>
              <a:rPr sz="2000" spc="-10" dirty="0" smtClean="0">
                <a:latin typeface="Consolas"/>
                <a:cs typeface="Consolas"/>
              </a:rPr>
              <a:t>r</a:t>
            </a:r>
            <a:r>
              <a:rPr sz="2000" spc="0" dirty="0" smtClean="0">
                <a:latin typeface="Consolas"/>
                <a:cs typeface="Consolas"/>
              </a:rPr>
              <a:t>ToFive</a:t>
            </a:r>
            <a:r>
              <a:rPr sz="2000" spc="-10" dirty="0" smtClean="0">
                <a:latin typeface="Consolas"/>
                <a:cs typeface="Consolas"/>
              </a:rPr>
              <a:t>(</a:t>
            </a:r>
            <a:r>
              <a:rPr sz="2000" spc="0" dirty="0" smtClean="0">
                <a:latin typeface="Consolas"/>
                <a:cs typeface="Consolas"/>
              </a:rPr>
              <a:t>) {</a:t>
            </a:r>
            <a:endParaRPr sz="2000">
              <a:latin typeface="Consolas"/>
              <a:cs typeface="Consolas"/>
            </a:endParaRPr>
          </a:p>
          <a:p>
            <a:pPr marL="292735" marR="991235" algn="just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=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292735" marR="2387600" algn="just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*x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=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5;</a:t>
            </a:r>
            <a:endParaRPr sz="2000">
              <a:latin typeface="Consolas"/>
              <a:cs typeface="Consolas"/>
            </a:endParaRPr>
          </a:p>
          <a:p>
            <a:pPr marL="292735" marR="2110105" algn="just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5" dirty="0" smtClean="0">
                <a:latin typeface="Consolas"/>
                <a:cs typeface="Consolas"/>
              </a:rPr>
              <a:t>x;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ma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0" dirty="0" smtClean="0">
                <a:latin typeface="Consolas"/>
                <a:cs typeface="Consolas"/>
              </a:rPr>
              <a:t>n()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92735" marR="12700" algn="just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=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getPtr</a:t>
            </a:r>
            <a:r>
              <a:rPr sz="2000" spc="-10" dirty="0" smtClean="0">
                <a:latin typeface="Consolas"/>
                <a:cs typeface="Consolas"/>
              </a:rPr>
              <a:t>T</a:t>
            </a:r>
            <a:r>
              <a:rPr sz="2000" spc="0" dirty="0" smtClean="0">
                <a:latin typeface="Consolas"/>
                <a:cs typeface="Consolas"/>
              </a:rPr>
              <a:t>oF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-10" dirty="0" smtClean="0">
                <a:latin typeface="Consolas"/>
                <a:cs typeface="Consolas"/>
              </a:rPr>
              <a:t>v</a:t>
            </a:r>
            <a:r>
              <a:rPr sz="2000" spc="0" dirty="0" smtClean="0">
                <a:latin typeface="Consolas"/>
                <a:cs typeface="Consolas"/>
              </a:rPr>
              <a:t>e(); c</a:t>
            </a:r>
            <a:r>
              <a:rPr sz="2000" spc="-10" dirty="0" smtClean="0">
                <a:latin typeface="Consolas"/>
                <a:cs typeface="Consolas"/>
              </a:rPr>
              <a:t>o</a:t>
            </a:r>
            <a:r>
              <a:rPr sz="2000" spc="0" dirty="0" smtClean="0">
                <a:latin typeface="Consolas"/>
                <a:cs typeface="Consolas"/>
              </a:rPr>
              <a:t>ut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&lt;&lt;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*</a:t>
            </a:r>
            <a:r>
              <a:rPr sz="2000" spc="0" dirty="0" smtClean="0">
                <a:latin typeface="Consolas"/>
                <a:cs typeface="Consolas"/>
              </a:rPr>
              <a:t>x &lt;&lt; e</a:t>
            </a:r>
            <a:r>
              <a:rPr sz="2000" spc="-10" dirty="0" smtClean="0">
                <a:latin typeface="Consolas"/>
                <a:cs typeface="Consolas"/>
              </a:rPr>
              <a:t>n</a:t>
            </a:r>
            <a:r>
              <a:rPr sz="2000" spc="0" dirty="0" smtClean="0">
                <a:latin typeface="Consolas"/>
                <a:cs typeface="Consolas"/>
              </a:rPr>
              <a:t>dl;</a:t>
            </a:r>
            <a:r>
              <a:rPr sz="2000" spc="-20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000" spc="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008000"/>
                </a:solidFill>
                <a:latin typeface="Consolas"/>
                <a:cs typeface="Consolas"/>
              </a:rPr>
              <a:t>5 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le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x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156" y="5844743"/>
            <a:ext cx="1282700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le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x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1628" y="5844743"/>
            <a:ext cx="165735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6149847"/>
            <a:ext cx="165735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790" y="204342"/>
            <a:ext cx="7573645" cy="1257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4000" spc="-20" dirty="0" smtClean="0">
                <a:latin typeface="Calibri"/>
                <a:cs typeface="Calibri"/>
              </a:rPr>
              <a:t>Only</a:t>
            </a:r>
            <a:r>
              <a:rPr sz="4000" spc="-5" dirty="0" smtClean="0">
                <a:latin typeface="Calibri"/>
                <a:cs typeface="Calibri"/>
              </a:rPr>
              <a:t> </a:t>
            </a:r>
            <a:r>
              <a:rPr sz="4000" b="1" spc="-20" dirty="0" smtClean="0">
                <a:latin typeface="Calibri"/>
                <a:cs typeface="Calibri"/>
              </a:rPr>
              <a:t>dele</a:t>
            </a:r>
            <a:r>
              <a:rPr sz="4000" b="1" spc="-75" dirty="0" smtClean="0">
                <a:latin typeface="Calibri"/>
                <a:cs typeface="Calibri"/>
              </a:rPr>
              <a:t>t</a:t>
            </a:r>
            <a:r>
              <a:rPr sz="4000" b="1" spc="0" dirty="0" smtClean="0">
                <a:latin typeface="Calibri"/>
                <a:cs typeface="Calibri"/>
              </a:rPr>
              <a:t>e</a:t>
            </a:r>
            <a:r>
              <a:rPr sz="4000" b="1" spc="-10" dirty="0" smtClean="0">
                <a:latin typeface="Calibri"/>
                <a:cs typeface="Calibri"/>
              </a:rPr>
              <a:t> </a:t>
            </a:r>
            <a:r>
              <a:rPr sz="4000" spc="0" dirty="0" smtClean="0">
                <a:latin typeface="Calibri"/>
                <a:cs typeface="Calibri"/>
              </a:rPr>
              <a:t>if </a:t>
            </a:r>
            <a:r>
              <a:rPr sz="4000" spc="-30" dirty="0" smtClean="0">
                <a:latin typeface="Calibri"/>
                <a:cs typeface="Calibri"/>
              </a:rPr>
              <a:t>memo</a:t>
            </a:r>
            <a:r>
              <a:rPr sz="4000" spc="5" dirty="0" smtClean="0">
                <a:latin typeface="Calibri"/>
                <a:cs typeface="Calibri"/>
              </a:rPr>
              <a:t>r</a:t>
            </a:r>
            <a:r>
              <a:rPr sz="4000" spc="-20" dirty="0" smtClean="0">
                <a:latin typeface="Calibri"/>
                <a:cs typeface="Calibri"/>
              </a:rPr>
              <a:t>y </a:t>
            </a:r>
            <a:r>
              <a:rPr sz="4000" spc="-70" dirty="0" smtClean="0">
                <a:latin typeface="Calibri"/>
                <a:cs typeface="Calibri"/>
              </a:rPr>
              <a:t>w</a:t>
            </a:r>
            <a:r>
              <a:rPr sz="4000" spc="-20" dirty="0" smtClean="0">
                <a:latin typeface="Calibri"/>
                <a:cs typeface="Calibri"/>
              </a:rPr>
              <a:t>as</a:t>
            </a:r>
            <a:r>
              <a:rPr sz="4000" spc="5" dirty="0" smtClean="0">
                <a:latin typeface="Calibri"/>
                <a:cs typeface="Calibri"/>
              </a:rPr>
              <a:t> </a:t>
            </a:r>
            <a:r>
              <a:rPr sz="4000" spc="0" dirty="0" smtClean="0">
                <a:latin typeface="Calibri"/>
                <a:cs typeface="Calibri"/>
              </a:rPr>
              <a:t>allo</a:t>
            </a:r>
            <a:r>
              <a:rPr sz="4000" spc="-35" dirty="0" smtClean="0">
                <a:latin typeface="Calibri"/>
                <a:cs typeface="Calibri"/>
              </a:rPr>
              <a:t>c</a:t>
            </a:r>
            <a:r>
              <a:rPr sz="4000" spc="-50" dirty="0" smtClean="0">
                <a:latin typeface="Calibri"/>
                <a:cs typeface="Calibri"/>
              </a:rPr>
              <a:t>a</a:t>
            </a:r>
            <a:r>
              <a:rPr sz="4000" spc="-60" dirty="0" smtClean="0">
                <a:latin typeface="Calibri"/>
                <a:cs typeface="Calibri"/>
              </a:rPr>
              <a:t>t</a:t>
            </a:r>
            <a:r>
              <a:rPr sz="4000" spc="-25" dirty="0" smtClean="0">
                <a:latin typeface="Calibri"/>
                <a:cs typeface="Calibri"/>
              </a:rPr>
              <a:t>ed</a:t>
            </a:r>
            <a:endParaRPr sz="4000">
              <a:latin typeface="Calibri"/>
              <a:cs typeface="Calibri"/>
            </a:endParaRPr>
          </a:p>
          <a:p>
            <a:pPr marR="635" algn="ctr">
              <a:lnSpc>
                <a:spcPct val="100000"/>
              </a:lnSpc>
            </a:pPr>
            <a:r>
              <a:rPr sz="4000" spc="-50" dirty="0" smtClean="0">
                <a:latin typeface="Calibri"/>
                <a:cs typeface="Calibri"/>
              </a:rPr>
              <a:t>b</a:t>
            </a:r>
            <a:r>
              <a:rPr sz="4000" spc="-20" dirty="0" smtClean="0">
                <a:latin typeface="Calibri"/>
                <a:cs typeface="Calibri"/>
              </a:rPr>
              <a:t>y</a:t>
            </a:r>
            <a:r>
              <a:rPr sz="4000" spc="-5" dirty="0" smtClean="0">
                <a:latin typeface="Calibri"/>
                <a:cs typeface="Calibri"/>
              </a:rPr>
              <a:t> </a:t>
            </a:r>
            <a:r>
              <a:rPr sz="4000" b="1" spc="-25" dirty="0" smtClean="0">
                <a:latin typeface="Calibri"/>
                <a:cs typeface="Calibri"/>
              </a:rPr>
              <a:t>new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914522"/>
            <a:ext cx="4063365" cy="2225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m</a:t>
            </a:r>
            <a:r>
              <a:rPr sz="2400" spc="-5" dirty="0" smtClean="0">
                <a:latin typeface="Consolas"/>
                <a:cs typeface="Consolas"/>
              </a:rPr>
              <a:t>a</a:t>
            </a:r>
            <a:r>
              <a:rPr sz="2400" spc="-15" dirty="0" smtClean="0">
                <a:latin typeface="Consolas"/>
                <a:cs typeface="Consolas"/>
              </a:rPr>
              <a:t>i</a:t>
            </a:r>
            <a:r>
              <a:rPr sz="2400" spc="-5" dirty="0" smtClean="0">
                <a:latin typeface="Consolas"/>
                <a:cs typeface="Consolas"/>
              </a:rPr>
              <a:t>n(</a:t>
            </a:r>
            <a:r>
              <a:rPr sz="2400" spc="-15" dirty="0" smtClean="0">
                <a:latin typeface="Consolas"/>
                <a:cs typeface="Consolas"/>
              </a:rPr>
              <a:t>) {</a:t>
            </a:r>
            <a:endParaRPr sz="24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2400" spc="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0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0" dirty="0" smtClean="0">
                <a:latin typeface="Consolas"/>
                <a:cs typeface="Consolas"/>
              </a:rPr>
              <a:t>x</a:t>
            </a:r>
            <a:r>
              <a:rPr sz="2400" spc="5" dirty="0" smtClean="0">
                <a:latin typeface="Consolas"/>
                <a:cs typeface="Consolas"/>
              </a:rPr>
              <a:t> </a:t>
            </a:r>
            <a:r>
              <a:rPr sz="2400" spc="0" dirty="0" smtClean="0">
                <a:latin typeface="Consolas"/>
                <a:cs typeface="Consolas"/>
              </a:rPr>
              <a:t>=</a:t>
            </a:r>
            <a:r>
              <a:rPr sz="2400" spc="5" dirty="0" smtClean="0">
                <a:latin typeface="Consolas"/>
                <a:cs typeface="Consolas"/>
              </a:rPr>
              <a:t> </a:t>
            </a:r>
            <a:r>
              <a:rPr sz="2400" spc="0" dirty="0" smtClean="0">
                <a:latin typeface="Consolas"/>
                <a:cs typeface="Consolas"/>
              </a:rPr>
              <a:t>5;</a:t>
            </a:r>
            <a:endParaRPr sz="24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*</a:t>
            </a:r>
            <a:r>
              <a:rPr sz="2400" spc="-5" dirty="0" smtClean="0">
                <a:latin typeface="Consolas"/>
                <a:cs typeface="Consolas"/>
              </a:rPr>
              <a:t>xP</a:t>
            </a:r>
            <a:r>
              <a:rPr sz="2400" spc="-15" dirty="0" smtClean="0">
                <a:latin typeface="Consolas"/>
                <a:cs typeface="Consolas"/>
              </a:rPr>
              <a:t>tr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= </a:t>
            </a:r>
            <a:r>
              <a:rPr sz="2400" spc="-5" dirty="0" smtClean="0">
                <a:latin typeface="Consolas"/>
                <a:cs typeface="Consolas"/>
              </a:rPr>
              <a:t>&amp;</a:t>
            </a:r>
            <a:r>
              <a:rPr sz="2400" spc="-15" dirty="0" smtClean="0">
                <a:latin typeface="Consolas"/>
                <a:cs typeface="Consolas"/>
              </a:rPr>
              <a:t>x;</a:t>
            </a:r>
            <a:endParaRPr sz="24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2400" spc="-5" dirty="0" smtClean="0">
                <a:latin typeface="Consolas"/>
                <a:cs typeface="Consolas"/>
              </a:rPr>
              <a:t>c</a:t>
            </a:r>
            <a:r>
              <a:rPr sz="2400" spc="-15" dirty="0" smtClean="0">
                <a:latin typeface="Consolas"/>
                <a:cs typeface="Consolas"/>
              </a:rPr>
              <a:t>out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5" dirty="0" smtClean="0">
                <a:latin typeface="Consolas"/>
                <a:cs typeface="Consolas"/>
              </a:rPr>
              <a:t>&lt;</a:t>
            </a:r>
            <a:r>
              <a:rPr sz="2400" spc="-15" dirty="0" smtClean="0">
                <a:latin typeface="Consolas"/>
                <a:cs typeface="Consolas"/>
              </a:rPr>
              <a:t>&lt;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*</a:t>
            </a:r>
            <a:r>
              <a:rPr sz="2400" spc="-5" dirty="0" smtClean="0">
                <a:latin typeface="Consolas"/>
                <a:cs typeface="Consolas"/>
              </a:rPr>
              <a:t>x</a:t>
            </a:r>
            <a:r>
              <a:rPr sz="2400" spc="-15" dirty="0" smtClean="0">
                <a:latin typeface="Consolas"/>
                <a:cs typeface="Consolas"/>
              </a:rPr>
              <a:t>Ptr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5" dirty="0" smtClean="0">
                <a:latin typeface="Consolas"/>
                <a:cs typeface="Consolas"/>
              </a:rPr>
              <a:t>&lt;</a:t>
            </a:r>
            <a:r>
              <a:rPr sz="2400" spc="-15" dirty="0" smtClean="0">
                <a:latin typeface="Consolas"/>
                <a:cs typeface="Consolas"/>
              </a:rPr>
              <a:t>&lt;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e</a:t>
            </a:r>
            <a:r>
              <a:rPr sz="2400" spc="-5" dirty="0" smtClean="0">
                <a:latin typeface="Consolas"/>
                <a:cs typeface="Consolas"/>
              </a:rPr>
              <a:t>n</a:t>
            </a:r>
            <a:r>
              <a:rPr sz="2400" spc="-15" dirty="0" smtClean="0">
                <a:latin typeface="Consolas"/>
                <a:cs typeface="Consolas"/>
              </a:rPr>
              <a:t>dl;</a:t>
            </a:r>
            <a:endParaRPr sz="24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te</a:t>
            </a:r>
            <a:r>
              <a:rPr sz="2400" spc="3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xP</a:t>
            </a:r>
            <a:r>
              <a:rPr sz="2400" spc="-5" dirty="0" smtClean="0">
                <a:latin typeface="Consolas"/>
                <a:cs typeface="Consolas"/>
              </a:rPr>
              <a:t>t</a:t>
            </a:r>
            <a:r>
              <a:rPr sz="2400" spc="-15" dirty="0" smtClean="0">
                <a:latin typeface="Consolas"/>
                <a:cs typeface="Consolas"/>
              </a:rPr>
              <a:t>r;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 smtClean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4357751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266700" y="0"/>
                </a:moveTo>
                <a:lnTo>
                  <a:pt x="0" y="266700"/>
                </a:lnTo>
                <a:lnTo>
                  <a:pt x="266700" y="533400"/>
                </a:lnTo>
                <a:lnTo>
                  <a:pt x="266700" y="400050"/>
                </a:lnTo>
                <a:lnTo>
                  <a:pt x="990600" y="400050"/>
                </a:lnTo>
                <a:lnTo>
                  <a:pt x="990600" y="133350"/>
                </a:lnTo>
                <a:lnTo>
                  <a:pt x="266700" y="133350"/>
                </a:lnTo>
                <a:lnTo>
                  <a:pt x="266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357751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266700" y="0"/>
                </a:lnTo>
                <a:lnTo>
                  <a:pt x="266700" y="133350"/>
                </a:lnTo>
                <a:lnTo>
                  <a:pt x="990600" y="133350"/>
                </a:lnTo>
                <a:lnTo>
                  <a:pt x="990600" y="400050"/>
                </a:lnTo>
                <a:lnTo>
                  <a:pt x="266700" y="400050"/>
                </a:lnTo>
                <a:lnTo>
                  <a:pt x="266700" y="533400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1257300" y="0"/>
                </a:moveTo>
                <a:lnTo>
                  <a:pt x="1154182" y="1262"/>
                </a:lnTo>
                <a:lnTo>
                  <a:pt x="1053359" y="4986"/>
                </a:lnTo>
                <a:lnTo>
                  <a:pt x="955157" y="11071"/>
                </a:lnTo>
                <a:lnTo>
                  <a:pt x="859896" y="19421"/>
                </a:lnTo>
                <a:lnTo>
                  <a:pt x="767903" y="29938"/>
                </a:lnTo>
                <a:lnTo>
                  <a:pt x="679499" y="42523"/>
                </a:lnTo>
                <a:lnTo>
                  <a:pt x="595009" y="57078"/>
                </a:lnTo>
                <a:lnTo>
                  <a:pt x="514755" y="73505"/>
                </a:lnTo>
                <a:lnTo>
                  <a:pt x="439063" y="91707"/>
                </a:lnTo>
                <a:lnTo>
                  <a:pt x="368255" y="111585"/>
                </a:lnTo>
                <a:lnTo>
                  <a:pt x="302655" y="133041"/>
                </a:lnTo>
                <a:lnTo>
                  <a:pt x="242586" y="155978"/>
                </a:lnTo>
                <a:lnTo>
                  <a:pt x="188373" y="180297"/>
                </a:lnTo>
                <a:lnTo>
                  <a:pt x="140337" y="205900"/>
                </a:lnTo>
                <a:lnTo>
                  <a:pt x="98805" y="232689"/>
                </a:lnTo>
                <a:lnTo>
                  <a:pt x="64098" y="260567"/>
                </a:lnTo>
                <a:lnTo>
                  <a:pt x="36540" y="289435"/>
                </a:lnTo>
                <a:lnTo>
                  <a:pt x="4167" y="349749"/>
                </a:lnTo>
                <a:lnTo>
                  <a:pt x="0" y="381000"/>
                </a:lnTo>
                <a:lnTo>
                  <a:pt x="4167" y="412250"/>
                </a:lnTo>
                <a:lnTo>
                  <a:pt x="36540" y="472564"/>
                </a:lnTo>
                <a:lnTo>
                  <a:pt x="64098" y="501432"/>
                </a:lnTo>
                <a:lnTo>
                  <a:pt x="98805" y="529310"/>
                </a:lnTo>
                <a:lnTo>
                  <a:pt x="140337" y="556099"/>
                </a:lnTo>
                <a:lnTo>
                  <a:pt x="188373" y="581702"/>
                </a:lnTo>
                <a:lnTo>
                  <a:pt x="242586" y="606021"/>
                </a:lnTo>
                <a:lnTo>
                  <a:pt x="302655" y="628958"/>
                </a:lnTo>
                <a:lnTo>
                  <a:pt x="368255" y="650414"/>
                </a:lnTo>
                <a:lnTo>
                  <a:pt x="439063" y="670292"/>
                </a:lnTo>
                <a:lnTo>
                  <a:pt x="514755" y="688494"/>
                </a:lnTo>
                <a:lnTo>
                  <a:pt x="595009" y="704921"/>
                </a:lnTo>
                <a:lnTo>
                  <a:pt x="679499" y="719476"/>
                </a:lnTo>
                <a:lnTo>
                  <a:pt x="767903" y="732061"/>
                </a:lnTo>
                <a:lnTo>
                  <a:pt x="859896" y="742578"/>
                </a:lnTo>
                <a:lnTo>
                  <a:pt x="955157" y="750928"/>
                </a:lnTo>
                <a:lnTo>
                  <a:pt x="1053359" y="757013"/>
                </a:lnTo>
                <a:lnTo>
                  <a:pt x="1154182" y="760737"/>
                </a:lnTo>
                <a:lnTo>
                  <a:pt x="1257300" y="762000"/>
                </a:lnTo>
                <a:lnTo>
                  <a:pt x="1360424" y="760737"/>
                </a:lnTo>
                <a:lnTo>
                  <a:pt x="1461252" y="757013"/>
                </a:lnTo>
                <a:lnTo>
                  <a:pt x="1559459" y="750928"/>
                </a:lnTo>
                <a:lnTo>
                  <a:pt x="1654722" y="742578"/>
                </a:lnTo>
                <a:lnTo>
                  <a:pt x="1746718" y="732061"/>
                </a:lnTo>
                <a:lnTo>
                  <a:pt x="1835123" y="719476"/>
                </a:lnTo>
                <a:lnTo>
                  <a:pt x="1919613" y="704921"/>
                </a:lnTo>
                <a:lnTo>
                  <a:pt x="1999865" y="688494"/>
                </a:lnTo>
                <a:lnTo>
                  <a:pt x="2075557" y="670292"/>
                </a:lnTo>
                <a:lnTo>
                  <a:pt x="2146363" y="650414"/>
                </a:lnTo>
                <a:lnTo>
                  <a:pt x="2211961" y="628958"/>
                </a:lnTo>
                <a:lnTo>
                  <a:pt x="2272027" y="606021"/>
                </a:lnTo>
                <a:lnTo>
                  <a:pt x="2326239" y="581702"/>
                </a:lnTo>
                <a:lnTo>
                  <a:pt x="2374271" y="556099"/>
                </a:lnTo>
                <a:lnTo>
                  <a:pt x="2415801" y="529310"/>
                </a:lnTo>
                <a:lnTo>
                  <a:pt x="2450506" y="501432"/>
                </a:lnTo>
                <a:lnTo>
                  <a:pt x="2478062" y="472564"/>
                </a:lnTo>
                <a:lnTo>
                  <a:pt x="2510432" y="412250"/>
                </a:lnTo>
                <a:lnTo>
                  <a:pt x="2514600" y="381000"/>
                </a:lnTo>
                <a:lnTo>
                  <a:pt x="2510432" y="349749"/>
                </a:lnTo>
                <a:lnTo>
                  <a:pt x="2478062" y="289435"/>
                </a:lnTo>
                <a:lnTo>
                  <a:pt x="2450506" y="260567"/>
                </a:lnTo>
                <a:lnTo>
                  <a:pt x="2415801" y="232689"/>
                </a:lnTo>
                <a:lnTo>
                  <a:pt x="2374271" y="205900"/>
                </a:lnTo>
                <a:lnTo>
                  <a:pt x="2326239" y="180297"/>
                </a:lnTo>
                <a:lnTo>
                  <a:pt x="2272027" y="155978"/>
                </a:lnTo>
                <a:lnTo>
                  <a:pt x="2211961" y="133041"/>
                </a:lnTo>
                <a:lnTo>
                  <a:pt x="2146363" y="111585"/>
                </a:lnTo>
                <a:lnTo>
                  <a:pt x="2075557" y="91707"/>
                </a:lnTo>
                <a:lnTo>
                  <a:pt x="1999865" y="73505"/>
                </a:lnTo>
                <a:lnTo>
                  <a:pt x="1919613" y="57078"/>
                </a:lnTo>
                <a:lnTo>
                  <a:pt x="1835123" y="42523"/>
                </a:lnTo>
                <a:lnTo>
                  <a:pt x="1746718" y="29938"/>
                </a:lnTo>
                <a:lnTo>
                  <a:pt x="1654722" y="19421"/>
                </a:lnTo>
                <a:lnTo>
                  <a:pt x="1559459" y="11071"/>
                </a:lnTo>
                <a:lnTo>
                  <a:pt x="1461252" y="4986"/>
                </a:lnTo>
                <a:lnTo>
                  <a:pt x="1360424" y="126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381000"/>
                </a:moveTo>
                <a:lnTo>
                  <a:pt x="16455" y="319195"/>
                </a:lnTo>
                <a:lnTo>
                  <a:pt x="64098" y="260567"/>
                </a:lnTo>
                <a:lnTo>
                  <a:pt x="98805" y="232689"/>
                </a:lnTo>
                <a:lnTo>
                  <a:pt x="140337" y="205900"/>
                </a:lnTo>
                <a:lnTo>
                  <a:pt x="188373" y="180297"/>
                </a:lnTo>
                <a:lnTo>
                  <a:pt x="242586" y="155978"/>
                </a:lnTo>
                <a:lnTo>
                  <a:pt x="302655" y="133041"/>
                </a:lnTo>
                <a:lnTo>
                  <a:pt x="368255" y="111585"/>
                </a:lnTo>
                <a:lnTo>
                  <a:pt x="439063" y="91707"/>
                </a:lnTo>
                <a:lnTo>
                  <a:pt x="514755" y="73505"/>
                </a:lnTo>
                <a:lnTo>
                  <a:pt x="595009" y="57078"/>
                </a:lnTo>
                <a:lnTo>
                  <a:pt x="679499" y="42523"/>
                </a:lnTo>
                <a:lnTo>
                  <a:pt x="767903" y="29938"/>
                </a:lnTo>
                <a:lnTo>
                  <a:pt x="859896" y="19421"/>
                </a:lnTo>
                <a:lnTo>
                  <a:pt x="955157" y="11071"/>
                </a:lnTo>
                <a:lnTo>
                  <a:pt x="1053359" y="4986"/>
                </a:lnTo>
                <a:lnTo>
                  <a:pt x="1154182" y="1262"/>
                </a:lnTo>
                <a:lnTo>
                  <a:pt x="1257300" y="0"/>
                </a:lnTo>
                <a:lnTo>
                  <a:pt x="1360424" y="1262"/>
                </a:lnTo>
                <a:lnTo>
                  <a:pt x="1461252" y="4986"/>
                </a:lnTo>
                <a:lnTo>
                  <a:pt x="1559459" y="11071"/>
                </a:lnTo>
                <a:lnTo>
                  <a:pt x="1654722" y="19421"/>
                </a:lnTo>
                <a:lnTo>
                  <a:pt x="1746718" y="29938"/>
                </a:lnTo>
                <a:lnTo>
                  <a:pt x="1835123" y="42523"/>
                </a:lnTo>
                <a:lnTo>
                  <a:pt x="1919613" y="57078"/>
                </a:lnTo>
                <a:lnTo>
                  <a:pt x="1999865" y="73505"/>
                </a:lnTo>
                <a:lnTo>
                  <a:pt x="2075557" y="91707"/>
                </a:lnTo>
                <a:lnTo>
                  <a:pt x="2146363" y="111585"/>
                </a:lnTo>
                <a:lnTo>
                  <a:pt x="2211961" y="133041"/>
                </a:lnTo>
                <a:lnTo>
                  <a:pt x="2272027" y="155978"/>
                </a:lnTo>
                <a:lnTo>
                  <a:pt x="2326239" y="180297"/>
                </a:lnTo>
                <a:lnTo>
                  <a:pt x="2374271" y="205900"/>
                </a:lnTo>
                <a:lnTo>
                  <a:pt x="2415801" y="232689"/>
                </a:lnTo>
                <a:lnTo>
                  <a:pt x="2450506" y="260567"/>
                </a:lnTo>
                <a:lnTo>
                  <a:pt x="2478062" y="289435"/>
                </a:lnTo>
                <a:lnTo>
                  <a:pt x="2510432" y="349749"/>
                </a:lnTo>
                <a:lnTo>
                  <a:pt x="2514600" y="381000"/>
                </a:lnTo>
                <a:lnTo>
                  <a:pt x="2510432" y="412250"/>
                </a:lnTo>
                <a:lnTo>
                  <a:pt x="2478062" y="472564"/>
                </a:lnTo>
                <a:lnTo>
                  <a:pt x="2450506" y="501432"/>
                </a:lnTo>
                <a:lnTo>
                  <a:pt x="2415801" y="529310"/>
                </a:lnTo>
                <a:lnTo>
                  <a:pt x="2374271" y="556099"/>
                </a:lnTo>
                <a:lnTo>
                  <a:pt x="2326239" y="581702"/>
                </a:lnTo>
                <a:lnTo>
                  <a:pt x="2272027" y="606021"/>
                </a:lnTo>
                <a:lnTo>
                  <a:pt x="2211961" y="628958"/>
                </a:lnTo>
                <a:lnTo>
                  <a:pt x="2146363" y="650414"/>
                </a:lnTo>
                <a:lnTo>
                  <a:pt x="2075557" y="670292"/>
                </a:lnTo>
                <a:lnTo>
                  <a:pt x="1999865" y="688494"/>
                </a:lnTo>
                <a:lnTo>
                  <a:pt x="1919613" y="704921"/>
                </a:lnTo>
                <a:lnTo>
                  <a:pt x="1835123" y="719476"/>
                </a:lnTo>
                <a:lnTo>
                  <a:pt x="1746718" y="732061"/>
                </a:lnTo>
                <a:lnTo>
                  <a:pt x="1654722" y="742578"/>
                </a:lnTo>
                <a:lnTo>
                  <a:pt x="1559459" y="750928"/>
                </a:lnTo>
                <a:lnTo>
                  <a:pt x="1461252" y="757013"/>
                </a:lnTo>
                <a:lnTo>
                  <a:pt x="1360424" y="760737"/>
                </a:lnTo>
                <a:lnTo>
                  <a:pt x="1257300" y="762000"/>
                </a:lnTo>
                <a:lnTo>
                  <a:pt x="1154182" y="760737"/>
                </a:lnTo>
                <a:lnTo>
                  <a:pt x="1053359" y="757013"/>
                </a:lnTo>
                <a:lnTo>
                  <a:pt x="955157" y="750928"/>
                </a:lnTo>
                <a:lnTo>
                  <a:pt x="859896" y="742578"/>
                </a:lnTo>
                <a:lnTo>
                  <a:pt x="767903" y="732061"/>
                </a:lnTo>
                <a:lnTo>
                  <a:pt x="679499" y="719476"/>
                </a:lnTo>
                <a:lnTo>
                  <a:pt x="595009" y="704921"/>
                </a:lnTo>
                <a:lnTo>
                  <a:pt x="514755" y="688494"/>
                </a:lnTo>
                <a:lnTo>
                  <a:pt x="439063" y="670292"/>
                </a:lnTo>
                <a:lnTo>
                  <a:pt x="368255" y="650414"/>
                </a:lnTo>
                <a:lnTo>
                  <a:pt x="302655" y="628958"/>
                </a:lnTo>
                <a:lnTo>
                  <a:pt x="242586" y="606021"/>
                </a:lnTo>
                <a:lnTo>
                  <a:pt x="188373" y="581702"/>
                </a:lnTo>
                <a:lnTo>
                  <a:pt x="140337" y="556099"/>
                </a:lnTo>
                <a:lnTo>
                  <a:pt x="98805" y="529310"/>
                </a:lnTo>
                <a:lnTo>
                  <a:pt x="64098" y="501432"/>
                </a:lnTo>
                <a:lnTo>
                  <a:pt x="36540" y="472564"/>
                </a:lnTo>
                <a:lnTo>
                  <a:pt x="4167" y="41225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87525" y="1905253"/>
            <a:ext cx="855344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790" y="204342"/>
            <a:ext cx="7573645" cy="1257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4000" spc="-20" dirty="0" smtClean="0">
                <a:latin typeface="Calibri"/>
                <a:cs typeface="Calibri"/>
              </a:rPr>
              <a:t>Only</a:t>
            </a:r>
            <a:r>
              <a:rPr sz="4000" spc="-5" dirty="0" smtClean="0">
                <a:latin typeface="Calibri"/>
                <a:cs typeface="Calibri"/>
              </a:rPr>
              <a:t> </a:t>
            </a:r>
            <a:r>
              <a:rPr sz="4000" b="1" spc="-20" dirty="0" smtClean="0">
                <a:latin typeface="Calibri"/>
                <a:cs typeface="Calibri"/>
              </a:rPr>
              <a:t>dele</a:t>
            </a:r>
            <a:r>
              <a:rPr sz="4000" b="1" spc="-75" dirty="0" smtClean="0">
                <a:latin typeface="Calibri"/>
                <a:cs typeface="Calibri"/>
              </a:rPr>
              <a:t>t</a:t>
            </a:r>
            <a:r>
              <a:rPr sz="4000" b="1" spc="0" dirty="0" smtClean="0">
                <a:latin typeface="Calibri"/>
                <a:cs typeface="Calibri"/>
              </a:rPr>
              <a:t>e</a:t>
            </a:r>
            <a:r>
              <a:rPr sz="4000" b="1" spc="-10" dirty="0" smtClean="0">
                <a:latin typeface="Calibri"/>
                <a:cs typeface="Calibri"/>
              </a:rPr>
              <a:t> </a:t>
            </a:r>
            <a:r>
              <a:rPr sz="4000" spc="0" dirty="0" smtClean="0">
                <a:latin typeface="Calibri"/>
                <a:cs typeface="Calibri"/>
              </a:rPr>
              <a:t>if </a:t>
            </a:r>
            <a:r>
              <a:rPr sz="4000" spc="-30" dirty="0" smtClean="0">
                <a:latin typeface="Calibri"/>
                <a:cs typeface="Calibri"/>
              </a:rPr>
              <a:t>memo</a:t>
            </a:r>
            <a:r>
              <a:rPr sz="4000" spc="5" dirty="0" smtClean="0">
                <a:latin typeface="Calibri"/>
                <a:cs typeface="Calibri"/>
              </a:rPr>
              <a:t>r</a:t>
            </a:r>
            <a:r>
              <a:rPr sz="4000" spc="-20" dirty="0" smtClean="0">
                <a:latin typeface="Calibri"/>
                <a:cs typeface="Calibri"/>
              </a:rPr>
              <a:t>y </a:t>
            </a:r>
            <a:r>
              <a:rPr sz="4000" spc="-70" dirty="0" smtClean="0">
                <a:latin typeface="Calibri"/>
                <a:cs typeface="Calibri"/>
              </a:rPr>
              <a:t>w</a:t>
            </a:r>
            <a:r>
              <a:rPr sz="4000" spc="-20" dirty="0" smtClean="0">
                <a:latin typeface="Calibri"/>
                <a:cs typeface="Calibri"/>
              </a:rPr>
              <a:t>as</a:t>
            </a:r>
            <a:r>
              <a:rPr sz="4000" spc="5" dirty="0" smtClean="0">
                <a:latin typeface="Calibri"/>
                <a:cs typeface="Calibri"/>
              </a:rPr>
              <a:t> </a:t>
            </a:r>
            <a:r>
              <a:rPr sz="4000" spc="0" dirty="0" smtClean="0">
                <a:latin typeface="Calibri"/>
                <a:cs typeface="Calibri"/>
              </a:rPr>
              <a:t>allo</a:t>
            </a:r>
            <a:r>
              <a:rPr sz="4000" spc="-35" dirty="0" smtClean="0">
                <a:latin typeface="Calibri"/>
                <a:cs typeface="Calibri"/>
              </a:rPr>
              <a:t>c</a:t>
            </a:r>
            <a:r>
              <a:rPr sz="4000" spc="-50" dirty="0" smtClean="0">
                <a:latin typeface="Calibri"/>
                <a:cs typeface="Calibri"/>
              </a:rPr>
              <a:t>a</a:t>
            </a:r>
            <a:r>
              <a:rPr sz="4000" spc="-60" dirty="0" smtClean="0">
                <a:latin typeface="Calibri"/>
                <a:cs typeface="Calibri"/>
              </a:rPr>
              <a:t>t</a:t>
            </a:r>
            <a:r>
              <a:rPr sz="4000" spc="-25" dirty="0" smtClean="0">
                <a:latin typeface="Calibri"/>
                <a:cs typeface="Calibri"/>
              </a:rPr>
              <a:t>ed</a:t>
            </a:r>
            <a:endParaRPr sz="4000">
              <a:latin typeface="Calibri"/>
              <a:cs typeface="Calibri"/>
            </a:endParaRPr>
          </a:p>
          <a:p>
            <a:pPr marR="635" algn="ctr">
              <a:lnSpc>
                <a:spcPct val="100000"/>
              </a:lnSpc>
            </a:pPr>
            <a:r>
              <a:rPr sz="4000" spc="-50" dirty="0" smtClean="0">
                <a:latin typeface="Calibri"/>
                <a:cs typeface="Calibri"/>
              </a:rPr>
              <a:t>b</a:t>
            </a:r>
            <a:r>
              <a:rPr sz="4000" spc="-20" dirty="0" smtClean="0">
                <a:latin typeface="Calibri"/>
                <a:cs typeface="Calibri"/>
              </a:rPr>
              <a:t>y</a:t>
            </a:r>
            <a:r>
              <a:rPr sz="4000" spc="-5" dirty="0" smtClean="0">
                <a:latin typeface="Calibri"/>
                <a:cs typeface="Calibri"/>
              </a:rPr>
              <a:t> </a:t>
            </a:r>
            <a:r>
              <a:rPr sz="4000" b="1" spc="-25" dirty="0" smtClean="0">
                <a:latin typeface="Calibri"/>
                <a:cs typeface="Calibri"/>
              </a:rPr>
              <a:t>new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914522"/>
            <a:ext cx="4063365" cy="2225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m</a:t>
            </a:r>
            <a:r>
              <a:rPr sz="2400" spc="-5" dirty="0" smtClean="0">
                <a:latin typeface="Consolas"/>
                <a:cs typeface="Consolas"/>
              </a:rPr>
              <a:t>a</a:t>
            </a:r>
            <a:r>
              <a:rPr sz="2400" spc="-15" dirty="0" smtClean="0">
                <a:latin typeface="Consolas"/>
                <a:cs typeface="Consolas"/>
              </a:rPr>
              <a:t>i</a:t>
            </a:r>
            <a:r>
              <a:rPr sz="2400" spc="-5" dirty="0" smtClean="0">
                <a:latin typeface="Consolas"/>
                <a:cs typeface="Consolas"/>
              </a:rPr>
              <a:t>n(</a:t>
            </a:r>
            <a:r>
              <a:rPr sz="2400" spc="-15" dirty="0" smtClean="0">
                <a:latin typeface="Consolas"/>
                <a:cs typeface="Consolas"/>
              </a:rPr>
              <a:t>) {</a:t>
            </a:r>
            <a:endParaRPr sz="24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2400" spc="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0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0" dirty="0" smtClean="0">
                <a:latin typeface="Consolas"/>
                <a:cs typeface="Consolas"/>
              </a:rPr>
              <a:t>x</a:t>
            </a:r>
            <a:r>
              <a:rPr sz="2400" spc="5" dirty="0" smtClean="0">
                <a:latin typeface="Consolas"/>
                <a:cs typeface="Consolas"/>
              </a:rPr>
              <a:t> </a:t>
            </a:r>
            <a:r>
              <a:rPr sz="2400" spc="0" dirty="0" smtClean="0">
                <a:latin typeface="Consolas"/>
                <a:cs typeface="Consolas"/>
              </a:rPr>
              <a:t>=</a:t>
            </a:r>
            <a:r>
              <a:rPr sz="2400" spc="5" dirty="0" smtClean="0">
                <a:latin typeface="Consolas"/>
                <a:cs typeface="Consolas"/>
              </a:rPr>
              <a:t> </a:t>
            </a:r>
            <a:r>
              <a:rPr sz="2400" spc="0" dirty="0" smtClean="0">
                <a:latin typeface="Consolas"/>
                <a:cs typeface="Consolas"/>
              </a:rPr>
              <a:t>5;</a:t>
            </a:r>
            <a:endParaRPr sz="24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*</a:t>
            </a:r>
            <a:r>
              <a:rPr sz="2400" spc="-5" dirty="0" smtClean="0">
                <a:latin typeface="Consolas"/>
                <a:cs typeface="Consolas"/>
              </a:rPr>
              <a:t>xP</a:t>
            </a:r>
            <a:r>
              <a:rPr sz="2400" spc="-15" dirty="0" smtClean="0">
                <a:latin typeface="Consolas"/>
                <a:cs typeface="Consolas"/>
              </a:rPr>
              <a:t>tr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= </a:t>
            </a:r>
            <a:r>
              <a:rPr sz="2400" spc="-5" dirty="0" smtClean="0">
                <a:latin typeface="Consolas"/>
                <a:cs typeface="Consolas"/>
              </a:rPr>
              <a:t>&amp;</a:t>
            </a:r>
            <a:r>
              <a:rPr sz="2400" spc="-15" dirty="0" smtClean="0">
                <a:latin typeface="Consolas"/>
                <a:cs typeface="Consolas"/>
              </a:rPr>
              <a:t>x;</a:t>
            </a:r>
            <a:endParaRPr sz="24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2400" spc="-5" dirty="0" smtClean="0">
                <a:latin typeface="Consolas"/>
                <a:cs typeface="Consolas"/>
              </a:rPr>
              <a:t>c</a:t>
            </a:r>
            <a:r>
              <a:rPr sz="2400" spc="-15" dirty="0" smtClean="0">
                <a:latin typeface="Consolas"/>
                <a:cs typeface="Consolas"/>
              </a:rPr>
              <a:t>out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5" dirty="0" smtClean="0">
                <a:latin typeface="Consolas"/>
                <a:cs typeface="Consolas"/>
              </a:rPr>
              <a:t>&lt;</a:t>
            </a:r>
            <a:r>
              <a:rPr sz="2400" spc="-15" dirty="0" smtClean="0">
                <a:latin typeface="Consolas"/>
                <a:cs typeface="Consolas"/>
              </a:rPr>
              <a:t>&lt;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*</a:t>
            </a:r>
            <a:r>
              <a:rPr sz="2400" spc="-5" dirty="0" smtClean="0">
                <a:latin typeface="Consolas"/>
                <a:cs typeface="Consolas"/>
              </a:rPr>
              <a:t>x</a:t>
            </a:r>
            <a:r>
              <a:rPr sz="2400" spc="-15" dirty="0" smtClean="0">
                <a:latin typeface="Consolas"/>
                <a:cs typeface="Consolas"/>
              </a:rPr>
              <a:t>Ptr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5" dirty="0" smtClean="0">
                <a:latin typeface="Consolas"/>
                <a:cs typeface="Consolas"/>
              </a:rPr>
              <a:t>&lt;</a:t>
            </a:r>
            <a:r>
              <a:rPr sz="2400" spc="-15" dirty="0" smtClean="0">
                <a:latin typeface="Consolas"/>
                <a:cs typeface="Consolas"/>
              </a:rPr>
              <a:t>&lt;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e</a:t>
            </a:r>
            <a:r>
              <a:rPr sz="2400" spc="-5" dirty="0" smtClean="0">
                <a:latin typeface="Consolas"/>
                <a:cs typeface="Consolas"/>
              </a:rPr>
              <a:t>n</a:t>
            </a:r>
            <a:r>
              <a:rPr sz="2400" spc="-15" dirty="0" smtClean="0">
                <a:latin typeface="Consolas"/>
                <a:cs typeface="Consolas"/>
              </a:rPr>
              <a:t>dl;</a:t>
            </a:r>
            <a:endParaRPr sz="24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te</a:t>
            </a:r>
            <a:r>
              <a:rPr sz="2400" spc="3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xP</a:t>
            </a:r>
            <a:r>
              <a:rPr sz="2400" spc="-5" dirty="0" smtClean="0">
                <a:latin typeface="Consolas"/>
                <a:cs typeface="Consolas"/>
              </a:rPr>
              <a:t>t</a:t>
            </a:r>
            <a:r>
              <a:rPr sz="2400" spc="-15" dirty="0" smtClean="0">
                <a:latin typeface="Consolas"/>
                <a:cs typeface="Consolas"/>
              </a:rPr>
              <a:t>r;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 smtClean="0"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1257300" y="0"/>
                </a:moveTo>
                <a:lnTo>
                  <a:pt x="1154182" y="1262"/>
                </a:lnTo>
                <a:lnTo>
                  <a:pt x="1053359" y="4986"/>
                </a:lnTo>
                <a:lnTo>
                  <a:pt x="955157" y="11071"/>
                </a:lnTo>
                <a:lnTo>
                  <a:pt x="859896" y="19421"/>
                </a:lnTo>
                <a:lnTo>
                  <a:pt x="767903" y="29938"/>
                </a:lnTo>
                <a:lnTo>
                  <a:pt x="679499" y="42523"/>
                </a:lnTo>
                <a:lnTo>
                  <a:pt x="595009" y="57078"/>
                </a:lnTo>
                <a:lnTo>
                  <a:pt x="514755" y="73505"/>
                </a:lnTo>
                <a:lnTo>
                  <a:pt x="439063" y="91707"/>
                </a:lnTo>
                <a:lnTo>
                  <a:pt x="368255" y="111585"/>
                </a:lnTo>
                <a:lnTo>
                  <a:pt x="302655" y="133041"/>
                </a:lnTo>
                <a:lnTo>
                  <a:pt x="242586" y="155978"/>
                </a:lnTo>
                <a:lnTo>
                  <a:pt x="188373" y="180297"/>
                </a:lnTo>
                <a:lnTo>
                  <a:pt x="140337" y="205900"/>
                </a:lnTo>
                <a:lnTo>
                  <a:pt x="98805" y="232689"/>
                </a:lnTo>
                <a:lnTo>
                  <a:pt x="64098" y="260567"/>
                </a:lnTo>
                <a:lnTo>
                  <a:pt x="36540" y="289435"/>
                </a:lnTo>
                <a:lnTo>
                  <a:pt x="4167" y="349749"/>
                </a:lnTo>
                <a:lnTo>
                  <a:pt x="0" y="381000"/>
                </a:lnTo>
                <a:lnTo>
                  <a:pt x="4167" y="412250"/>
                </a:lnTo>
                <a:lnTo>
                  <a:pt x="36540" y="472564"/>
                </a:lnTo>
                <a:lnTo>
                  <a:pt x="64098" y="501432"/>
                </a:lnTo>
                <a:lnTo>
                  <a:pt x="98805" y="529310"/>
                </a:lnTo>
                <a:lnTo>
                  <a:pt x="140337" y="556099"/>
                </a:lnTo>
                <a:lnTo>
                  <a:pt x="188373" y="581702"/>
                </a:lnTo>
                <a:lnTo>
                  <a:pt x="242586" y="606021"/>
                </a:lnTo>
                <a:lnTo>
                  <a:pt x="302655" y="628958"/>
                </a:lnTo>
                <a:lnTo>
                  <a:pt x="368255" y="650414"/>
                </a:lnTo>
                <a:lnTo>
                  <a:pt x="439063" y="670292"/>
                </a:lnTo>
                <a:lnTo>
                  <a:pt x="514755" y="688494"/>
                </a:lnTo>
                <a:lnTo>
                  <a:pt x="595009" y="704921"/>
                </a:lnTo>
                <a:lnTo>
                  <a:pt x="679499" y="719476"/>
                </a:lnTo>
                <a:lnTo>
                  <a:pt x="767903" y="732061"/>
                </a:lnTo>
                <a:lnTo>
                  <a:pt x="859896" y="742578"/>
                </a:lnTo>
                <a:lnTo>
                  <a:pt x="955157" y="750928"/>
                </a:lnTo>
                <a:lnTo>
                  <a:pt x="1053359" y="757013"/>
                </a:lnTo>
                <a:lnTo>
                  <a:pt x="1154182" y="760737"/>
                </a:lnTo>
                <a:lnTo>
                  <a:pt x="1257300" y="762000"/>
                </a:lnTo>
                <a:lnTo>
                  <a:pt x="1360424" y="760737"/>
                </a:lnTo>
                <a:lnTo>
                  <a:pt x="1461252" y="757013"/>
                </a:lnTo>
                <a:lnTo>
                  <a:pt x="1559459" y="750928"/>
                </a:lnTo>
                <a:lnTo>
                  <a:pt x="1654722" y="742578"/>
                </a:lnTo>
                <a:lnTo>
                  <a:pt x="1746718" y="732061"/>
                </a:lnTo>
                <a:lnTo>
                  <a:pt x="1835123" y="719476"/>
                </a:lnTo>
                <a:lnTo>
                  <a:pt x="1919613" y="704921"/>
                </a:lnTo>
                <a:lnTo>
                  <a:pt x="1999865" y="688494"/>
                </a:lnTo>
                <a:lnTo>
                  <a:pt x="2075557" y="670292"/>
                </a:lnTo>
                <a:lnTo>
                  <a:pt x="2146363" y="650414"/>
                </a:lnTo>
                <a:lnTo>
                  <a:pt x="2211961" y="628958"/>
                </a:lnTo>
                <a:lnTo>
                  <a:pt x="2272027" y="606021"/>
                </a:lnTo>
                <a:lnTo>
                  <a:pt x="2326239" y="581702"/>
                </a:lnTo>
                <a:lnTo>
                  <a:pt x="2374271" y="556099"/>
                </a:lnTo>
                <a:lnTo>
                  <a:pt x="2415801" y="529310"/>
                </a:lnTo>
                <a:lnTo>
                  <a:pt x="2450506" y="501432"/>
                </a:lnTo>
                <a:lnTo>
                  <a:pt x="2478062" y="472564"/>
                </a:lnTo>
                <a:lnTo>
                  <a:pt x="2510432" y="412250"/>
                </a:lnTo>
                <a:lnTo>
                  <a:pt x="2514600" y="381000"/>
                </a:lnTo>
                <a:lnTo>
                  <a:pt x="2510432" y="349749"/>
                </a:lnTo>
                <a:lnTo>
                  <a:pt x="2478062" y="289435"/>
                </a:lnTo>
                <a:lnTo>
                  <a:pt x="2450506" y="260567"/>
                </a:lnTo>
                <a:lnTo>
                  <a:pt x="2415801" y="232689"/>
                </a:lnTo>
                <a:lnTo>
                  <a:pt x="2374271" y="205900"/>
                </a:lnTo>
                <a:lnTo>
                  <a:pt x="2326239" y="180297"/>
                </a:lnTo>
                <a:lnTo>
                  <a:pt x="2272027" y="155978"/>
                </a:lnTo>
                <a:lnTo>
                  <a:pt x="2211961" y="133041"/>
                </a:lnTo>
                <a:lnTo>
                  <a:pt x="2146363" y="111585"/>
                </a:lnTo>
                <a:lnTo>
                  <a:pt x="2075557" y="91707"/>
                </a:lnTo>
                <a:lnTo>
                  <a:pt x="1999865" y="73505"/>
                </a:lnTo>
                <a:lnTo>
                  <a:pt x="1919613" y="57078"/>
                </a:lnTo>
                <a:lnTo>
                  <a:pt x="1835123" y="42523"/>
                </a:lnTo>
                <a:lnTo>
                  <a:pt x="1746718" y="29938"/>
                </a:lnTo>
                <a:lnTo>
                  <a:pt x="1654722" y="19421"/>
                </a:lnTo>
                <a:lnTo>
                  <a:pt x="1559459" y="11071"/>
                </a:lnTo>
                <a:lnTo>
                  <a:pt x="1461252" y="4986"/>
                </a:lnTo>
                <a:lnTo>
                  <a:pt x="1360424" y="126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381000"/>
                </a:moveTo>
                <a:lnTo>
                  <a:pt x="16455" y="319195"/>
                </a:lnTo>
                <a:lnTo>
                  <a:pt x="64098" y="260567"/>
                </a:lnTo>
                <a:lnTo>
                  <a:pt x="98805" y="232689"/>
                </a:lnTo>
                <a:lnTo>
                  <a:pt x="140337" y="205900"/>
                </a:lnTo>
                <a:lnTo>
                  <a:pt x="188373" y="180297"/>
                </a:lnTo>
                <a:lnTo>
                  <a:pt x="242586" y="155978"/>
                </a:lnTo>
                <a:lnTo>
                  <a:pt x="302655" y="133041"/>
                </a:lnTo>
                <a:lnTo>
                  <a:pt x="368255" y="111585"/>
                </a:lnTo>
                <a:lnTo>
                  <a:pt x="439063" y="91707"/>
                </a:lnTo>
                <a:lnTo>
                  <a:pt x="514755" y="73505"/>
                </a:lnTo>
                <a:lnTo>
                  <a:pt x="595009" y="57078"/>
                </a:lnTo>
                <a:lnTo>
                  <a:pt x="679499" y="42523"/>
                </a:lnTo>
                <a:lnTo>
                  <a:pt x="767903" y="29938"/>
                </a:lnTo>
                <a:lnTo>
                  <a:pt x="859896" y="19421"/>
                </a:lnTo>
                <a:lnTo>
                  <a:pt x="955157" y="11071"/>
                </a:lnTo>
                <a:lnTo>
                  <a:pt x="1053359" y="4986"/>
                </a:lnTo>
                <a:lnTo>
                  <a:pt x="1154182" y="1262"/>
                </a:lnTo>
                <a:lnTo>
                  <a:pt x="1257300" y="0"/>
                </a:lnTo>
                <a:lnTo>
                  <a:pt x="1360424" y="1262"/>
                </a:lnTo>
                <a:lnTo>
                  <a:pt x="1461252" y="4986"/>
                </a:lnTo>
                <a:lnTo>
                  <a:pt x="1559459" y="11071"/>
                </a:lnTo>
                <a:lnTo>
                  <a:pt x="1654722" y="19421"/>
                </a:lnTo>
                <a:lnTo>
                  <a:pt x="1746718" y="29938"/>
                </a:lnTo>
                <a:lnTo>
                  <a:pt x="1835123" y="42523"/>
                </a:lnTo>
                <a:lnTo>
                  <a:pt x="1919613" y="57078"/>
                </a:lnTo>
                <a:lnTo>
                  <a:pt x="1999865" y="73505"/>
                </a:lnTo>
                <a:lnTo>
                  <a:pt x="2075557" y="91707"/>
                </a:lnTo>
                <a:lnTo>
                  <a:pt x="2146363" y="111585"/>
                </a:lnTo>
                <a:lnTo>
                  <a:pt x="2211961" y="133041"/>
                </a:lnTo>
                <a:lnTo>
                  <a:pt x="2272027" y="155978"/>
                </a:lnTo>
                <a:lnTo>
                  <a:pt x="2326239" y="180297"/>
                </a:lnTo>
                <a:lnTo>
                  <a:pt x="2374271" y="205900"/>
                </a:lnTo>
                <a:lnTo>
                  <a:pt x="2415801" y="232689"/>
                </a:lnTo>
                <a:lnTo>
                  <a:pt x="2450506" y="260567"/>
                </a:lnTo>
                <a:lnTo>
                  <a:pt x="2478062" y="289435"/>
                </a:lnTo>
                <a:lnTo>
                  <a:pt x="2510432" y="349749"/>
                </a:lnTo>
                <a:lnTo>
                  <a:pt x="2514600" y="381000"/>
                </a:lnTo>
                <a:lnTo>
                  <a:pt x="2510432" y="412250"/>
                </a:lnTo>
                <a:lnTo>
                  <a:pt x="2478062" y="472564"/>
                </a:lnTo>
                <a:lnTo>
                  <a:pt x="2450506" y="501432"/>
                </a:lnTo>
                <a:lnTo>
                  <a:pt x="2415801" y="529310"/>
                </a:lnTo>
                <a:lnTo>
                  <a:pt x="2374271" y="556099"/>
                </a:lnTo>
                <a:lnTo>
                  <a:pt x="2326239" y="581702"/>
                </a:lnTo>
                <a:lnTo>
                  <a:pt x="2272027" y="606021"/>
                </a:lnTo>
                <a:lnTo>
                  <a:pt x="2211961" y="628958"/>
                </a:lnTo>
                <a:lnTo>
                  <a:pt x="2146363" y="650414"/>
                </a:lnTo>
                <a:lnTo>
                  <a:pt x="2075557" y="670292"/>
                </a:lnTo>
                <a:lnTo>
                  <a:pt x="1999865" y="688494"/>
                </a:lnTo>
                <a:lnTo>
                  <a:pt x="1919613" y="704921"/>
                </a:lnTo>
                <a:lnTo>
                  <a:pt x="1835123" y="719476"/>
                </a:lnTo>
                <a:lnTo>
                  <a:pt x="1746718" y="732061"/>
                </a:lnTo>
                <a:lnTo>
                  <a:pt x="1654722" y="742578"/>
                </a:lnTo>
                <a:lnTo>
                  <a:pt x="1559459" y="750928"/>
                </a:lnTo>
                <a:lnTo>
                  <a:pt x="1461252" y="757013"/>
                </a:lnTo>
                <a:lnTo>
                  <a:pt x="1360424" y="760737"/>
                </a:lnTo>
                <a:lnTo>
                  <a:pt x="1257300" y="762000"/>
                </a:lnTo>
                <a:lnTo>
                  <a:pt x="1154182" y="760737"/>
                </a:lnTo>
                <a:lnTo>
                  <a:pt x="1053359" y="757013"/>
                </a:lnTo>
                <a:lnTo>
                  <a:pt x="955157" y="750928"/>
                </a:lnTo>
                <a:lnTo>
                  <a:pt x="859896" y="742578"/>
                </a:lnTo>
                <a:lnTo>
                  <a:pt x="767903" y="732061"/>
                </a:lnTo>
                <a:lnTo>
                  <a:pt x="679499" y="719476"/>
                </a:lnTo>
                <a:lnTo>
                  <a:pt x="595009" y="704921"/>
                </a:lnTo>
                <a:lnTo>
                  <a:pt x="514755" y="688494"/>
                </a:lnTo>
                <a:lnTo>
                  <a:pt x="439063" y="670292"/>
                </a:lnTo>
                <a:lnTo>
                  <a:pt x="368255" y="650414"/>
                </a:lnTo>
                <a:lnTo>
                  <a:pt x="302655" y="628958"/>
                </a:lnTo>
                <a:lnTo>
                  <a:pt x="242586" y="606021"/>
                </a:lnTo>
                <a:lnTo>
                  <a:pt x="188373" y="581702"/>
                </a:lnTo>
                <a:lnTo>
                  <a:pt x="140337" y="556099"/>
                </a:lnTo>
                <a:lnTo>
                  <a:pt x="98805" y="529310"/>
                </a:lnTo>
                <a:lnTo>
                  <a:pt x="64098" y="501432"/>
                </a:lnTo>
                <a:lnTo>
                  <a:pt x="36540" y="472564"/>
                </a:lnTo>
                <a:lnTo>
                  <a:pt x="4167" y="41225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7525" y="1905253"/>
            <a:ext cx="855344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428" y="2914522"/>
            <a:ext cx="4063365" cy="18592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m</a:t>
            </a:r>
            <a:r>
              <a:rPr sz="2400" spc="-5" dirty="0" smtClean="0">
                <a:latin typeface="Consolas"/>
                <a:cs typeface="Consolas"/>
              </a:rPr>
              <a:t>a</a:t>
            </a:r>
            <a:r>
              <a:rPr sz="2400" spc="-15" dirty="0" smtClean="0">
                <a:latin typeface="Consolas"/>
                <a:cs typeface="Consolas"/>
              </a:rPr>
              <a:t>i</a:t>
            </a:r>
            <a:r>
              <a:rPr sz="2400" spc="-5" dirty="0" smtClean="0">
                <a:latin typeface="Consolas"/>
                <a:cs typeface="Consolas"/>
              </a:rPr>
              <a:t>n(</a:t>
            </a:r>
            <a:r>
              <a:rPr sz="2400" spc="-15" dirty="0" smtClean="0">
                <a:latin typeface="Consolas"/>
                <a:cs typeface="Consolas"/>
              </a:rPr>
              <a:t>) {</a:t>
            </a:r>
            <a:endParaRPr sz="24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2400" spc="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0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0" dirty="0" smtClean="0">
                <a:latin typeface="Consolas"/>
                <a:cs typeface="Consolas"/>
              </a:rPr>
              <a:t>x</a:t>
            </a:r>
            <a:r>
              <a:rPr sz="2400" spc="5" dirty="0" smtClean="0">
                <a:latin typeface="Consolas"/>
                <a:cs typeface="Consolas"/>
              </a:rPr>
              <a:t> </a:t>
            </a:r>
            <a:r>
              <a:rPr sz="2400" spc="0" dirty="0" smtClean="0">
                <a:latin typeface="Consolas"/>
                <a:cs typeface="Consolas"/>
              </a:rPr>
              <a:t>=</a:t>
            </a:r>
            <a:r>
              <a:rPr sz="2400" spc="5" dirty="0" smtClean="0">
                <a:latin typeface="Consolas"/>
                <a:cs typeface="Consolas"/>
              </a:rPr>
              <a:t> </a:t>
            </a:r>
            <a:r>
              <a:rPr sz="2400" spc="0" dirty="0" smtClean="0">
                <a:latin typeface="Consolas"/>
                <a:cs typeface="Consolas"/>
              </a:rPr>
              <a:t>5;</a:t>
            </a:r>
            <a:endParaRPr sz="24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*</a:t>
            </a:r>
            <a:r>
              <a:rPr sz="2400" spc="-5" dirty="0" smtClean="0">
                <a:latin typeface="Consolas"/>
                <a:cs typeface="Consolas"/>
              </a:rPr>
              <a:t>xP</a:t>
            </a:r>
            <a:r>
              <a:rPr sz="2400" spc="-15" dirty="0" smtClean="0">
                <a:latin typeface="Consolas"/>
                <a:cs typeface="Consolas"/>
              </a:rPr>
              <a:t>tr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= </a:t>
            </a:r>
            <a:r>
              <a:rPr sz="2400" spc="-5" dirty="0" smtClean="0">
                <a:latin typeface="Consolas"/>
                <a:cs typeface="Consolas"/>
              </a:rPr>
              <a:t>&amp;</a:t>
            </a:r>
            <a:r>
              <a:rPr sz="2400" spc="-15" dirty="0" smtClean="0">
                <a:latin typeface="Consolas"/>
                <a:cs typeface="Consolas"/>
              </a:rPr>
              <a:t>x;</a:t>
            </a:r>
            <a:endParaRPr sz="24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2400" spc="-5" dirty="0" smtClean="0">
                <a:latin typeface="Consolas"/>
                <a:cs typeface="Consolas"/>
              </a:rPr>
              <a:t>c</a:t>
            </a:r>
            <a:r>
              <a:rPr sz="2400" spc="-15" dirty="0" smtClean="0">
                <a:latin typeface="Consolas"/>
                <a:cs typeface="Consolas"/>
              </a:rPr>
              <a:t>out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5" dirty="0" smtClean="0">
                <a:latin typeface="Consolas"/>
                <a:cs typeface="Consolas"/>
              </a:rPr>
              <a:t>&lt;</a:t>
            </a:r>
            <a:r>
              <a:rPr sz="2400" spc="-15" dirty="0" smtClean="0">
                <a:latin typeface="Consolas"/>
                <a:cs typeface="Consolas"/>
              </a:rPr>
              <a:t>&lt;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0" dirty="0" smtClean="0">
                <a:latin typeface="Consolas"/>
                <a:cs typeface="Consolas"/>
              </a:rPr>
              <a:t>*</a:t>
            </a:r>
            <a:r>
              <a:rPr sz="2400" spc="-5" dirty="0" smtClean="0">
                <a:latin typeface="Consolas"/>
                <a:cs typeface="Consolas"/>
              </a:rPr>
              <a:t>x</a:t>
            </a:r>
            <a:r>
              <a:rPr sz="2400" spc="-15" dirty="0" smtClean="0">
                <a:latin typeface="Consolas"/>
                <a:cs typeface="Consolas"/>
              </a:rPr>
              <a:t>Ptr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5" dirty="0" smtClean="0">
                <a:latin typeface="Consolas"/>
                <a:cs typeface="Consolas"/>
              </a:rPr>
              <a:t>&lt;</a:t>
            </a:r>
            <a:r>
              <a:rPr sz="2400" spc="-15" dirty="0" smtClean="0">
                <a:latin typeface="Consolas"/>
                <a:cs typeface="Consolas"/>
              </a:rPr>
              <a:t>&lt;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e</a:t>
            </a:r>
            <a:r>
              <a:rPr sz="2400" spc="-5" dirty="0" smtClean="0">
                <a:latin typeface="Consolas"/>
                <a:cs typeface="Consolas"/>
              </a:rPr>
              <a:t>n</a:t>
            </a:r>
            <a:r>
              <a:rPr sz="2400" spc="-15" dirty="0" smtClean="0">
                <a:latin typeface="Consolas"/>
                <a:cs typeface="Consolas"/>
              </a:rPr>
              <a:t>dl;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54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1257300" y="0"/>
                </a:moveTo>
                <a:lnTo>
                  <a:pt x="1154175" y="1262"/>
                </a:lnTo>
                <a:lnTo>
                  <a:pt x="1053347" y="4986"/>
                </a:lnTo>
                <a:lnTo>
                  <a:pt x="955140" y="11071"/>
                </a:lnTo>
                <a:lnTo>
                  <a:pt x="859877" y="19421"/>
                </a:lnTo>
                <a:lnTo>
                  <a:pt x="767881" y="29938"/>
                </a:lnTo>
                <a:lnTo>
                  <a:pt x="679476" y="42523"/>
                </a:lnTo>
                <a:lnTo>
                  <a:pt x="594986" y="57078"/>
                </a:lnTo>
                <a:lnTo>
                  <a:pt x="514734" y="73505"/>
                </a:lnTo>
                <a:lnTo>
                  <a:pt x="439042" y="91707"/>
                </a:lnTo>
                <a:lnTo>
                  <a:pt x="368236" y="111585"/>
                </a:lnTo>
                <a:lnTo>
                  <a:pt x="302638" y="133041"/>
                </a:lnTo>
                <a:lnTo>
                  <a:pt x="242572" y="155978"/>
                </a:lnTo>
                <a:lnTo>
                  <a:pt x="188360" y="180297"/>
                </a:lnTo>
                <a:lnTo>
                  <a:pt x="140328" y="205900"/>
                </a:lnTo>
                <a:lnTo>
                  <a:pt x="98798" y="232689"/>
                </a:lnTo>
                <a:lnTo>
                  <a:pt x="64093" y="260567"/>
                </a:lnTo>
                <a:lnTo>
                  <a:pt x="36537" y="289435"/>
                </a:lnTo>
                <a:lnTo>
                  <a:pt x="4167" y="349749"/>
                </a:lnTo>
                <a:lnTo>
                  <a:pt x="0" y="381000"/>
                </a:lnTo>
                <a:lnTo>
                  <a:pt x="4167" y="412250"/>
                </a:lnTo>
                <a:lnTo>
                  <a:pt x="36537" y="472564"/>
                </a:lnTo>
                <a:lnTo>
                  <a:pt x="64093" y="501432"/>
                </a:lnTo>
                <a:lnTo>
                  <a:pt x="98798" y="529310"/>
                </a:lnTo>
                <a:lnTo>
                  <a:pt x="140328" y="556099"/>
                </a:lnTo>
                <a:lnTo>
                  <a:pt x="188360" y="581702"/>
                </a:lnTo>
                <a:lnTo>
                  <a:pt x="242572" y="606021"/>
                </a:lnTo>
                <a:lnTo>
                  <a:pt x="302638" y="628958"/>
                </a:lnTo>
                <a:lnTo>
                  <a:pt x="368236" y="650414"/>
                </a:lnTo>
                <a:lnTo>
                  <a:pt x="439042" y="670292"/>
                </a:lnTo>
                <a:lnTo>
                  <a:pt x="514734" y="688494"/>
                </a:lnTo>
                <a:lnTo>
                  <a:pt x="594986" y="704921"/>
                </a:lnTo>
                <a:lnTo>
                  <a:pt x="679476" y="719476"/>
                </a:lnTo>
                <a:lnTo>
                  <a:pt x="767881" y="732061"/>
                </a:lnTo>
                <a:lnTo>
                  <a:pt x="859877" y="742578"/>
                </a:lnTo>
                <a:lnTo>
                  <a:pt x="955140" y="750928"/>
                </a:lnTo>
                <a:lnTo>
                  <a:pt x="1053347" y="757013"/>
                </a:lnTo>
                <a:lnTo>
                  <a:pt x="1154175" y="760737"/>
                </a:lnTo>
                <a:lnTo>
                  <a:pt x="1257300" y="762000"/>
                </a:lnTo>
                <a:lnTo>
                  <a:pt x="1360424" y="760737"/>
                </a:lnTo>
                <a:lnTo>
                  <a:pt x="1461252" y="757013"/>
                </a:lnTo>
                <a:lnTo>
                  <a:pt x="1559459" y="750928"/>
                </a:lnTo>
                <a:lnTo>
                  <a:pt x="1654722" y="742578"/>
                </a:lnTo>
                <a:lnTo>
                  <a:pt x="1746718" y="732061"/>
                </a:lnTo>
                <a:lnTo>
                  <a:pt x="1835123" y="719476"/>
                </a:lnTo>
                <a:lnTo>
                  <a:pt x="1919613" y="704921"/>
                </a:lnTo>
                <a:lnTo>
                  <a:pt x="1999865" y="688494"/>
                </a:lnTo>
                <a:lnTo>
                  <a:pt x="2075557" y="670292"/>
                </a:lnTo>
                <a:lnTo>
                  <a:pt x="2146363" y="650414"/>
                </a:lnTo>
                <a:lnTo>
                  <a:pt x="2211961" y="628958"/>
                </a:lnTo>
                <a:lnTo>
                  <a:pt x="2272027" y="606021"/>
                </a:lnTo>
                <a:lnTo>
                  <a:pt x="2326239" y="581702"/>
                </a:lnTo>
                <a:lnTo>
                  <a:pt x="2374271" y="556099"/>
                </a:lnTo>
                <a:lnTo>
                  <a:pt x="2415801" y="529310"/>
                </a:lnTo>
                <a:lnTo>
                  <a:pt x="2450506" y="501432"/>
                </a:lnTo>
                <a:lnTo>
                  <a:pt x="2478062" y="472564"/>
                </a:lnTo>
                <a:lnTo>
                  <a:pt x="2510432" y="412250"/>
                </a:lnTo>
                <a:lnTo>
                  <a:pt x="2514600" y="381000"/>
                </a:lnTo>
                <a:lnTo>
                  <a:pt x="2510432" y="349749"/>
                </a:lnTo>
                <a:lnTo>
                  <a:pt x="2478062" y="289435"/>
                </a:lnTo>
                <a:lnTo>
                  <a:pt x="2450506" y="260567"/>
                </a:lnTo>
                <a:lnTo>
                  <a:pt x="2415801" y="232689"/>
                </a:lnTo>
                <a:lnTo>
                  <a:pt x="2374271" y="205900"/>
                </a:lnTo>
                <a:lnTo>
                  <a:pt x="2326239" y="180297"/>
                </a:lnTo>
                <a:lnTo>
                  <a:pt x="2272027" y="155978"/>
                </a:lnTo>
                <a:lnTo>
                  <a:pt x="2211961" y="133041"/>
                </a:lnTo>
                <a:lnTo>
                  <a:pt x="2146363" y="111585"/>
                </a:lnTo>
                <a:lnTo>
                  <a:pt x="2075557" y="91707"/>
                </a:lnTo>
                <a:lnTo>
                  <a:pt x="1999865" y="73505"/>
                </a:lnTo>
                <a:lnTo>
                  <a:pt x="1919613" y="57078"/>
                </a:lnTo>
                <a:lnTo>
                  <a:pt x="1835123" y="42523"/>
                </a:lnTo>
                <a:lnTo>
                  <a:pt x="1746718" y="29938"/>
                </a:lnTo>
                <a:lnTo>
                  <a:pt x="1654722" y="19421"/>
                </a:lnTo>
                <a:lnTo>
                  <a:pt x="1559459" y="11071"/>
                </a:lnTo>
                <a:lnTo>
                  <a:pt x="1461252" y="4986"/>
                </a:lnTo>
                <a:lnTo>
                  <a:pt x="1360424" y="1262"/>
                </a:lnTo>
                <a:lnTo>
                  <a:pt x="1257300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54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381000"/>
                </a:moveTo>
                <a:lnTo>
                  <a:pt x="16454" y="319195"/>
                </a:lnTo>
                <a:lnTo>
                  <a:pt x="64093" y="260567"/>
                </a:lnTo>
                <a:lnTo>
                  <a:pt x="98798" y="232689"/>
                </a:lnTo>
                <a:lnTo>
                  <a:pt x="140328" y="205900"/>
                </a:lnTo>
                <a:lnTo>
                  <a:pt x="188360" y="180297"/>
                </a:lnTo>
                <a:lnTo>
                  <a:pt x="242572" y="155978"/>
                </a:lnTo>
                <a:lnTo>
                  <a:pt x="302638" y="133041"/>
                </a:lnTo>
                <a:lnTo>
                  <a:pt x="368236" y="111585"/>
                </a:lnTo>
                <a:lnTo>
                  <a:pt x="439042" y="91707"/>
                </a:lnTo>
                <a:lnTo>
                  <a:pt x="514734" y="73505"/>
                </a:lnTo>
                <a:lnTo>
                  <a:pt x="594986" y="57078"/>
                </a:lnTo>
                <a:lnTo>
                  <a:pt x="679476" y="42523"/>
                </a:lnTo>
                <a:lnTo>
                  <a:pt x="767881" y="29938"/>
                </a:lnTo>
                <a:lnTo>
                  <a:pt x="859877" y="19421"/>
                </a:lnTo>
                <a:lnTo>
                  <a:pt x="955140" y="11071"/>
                </a:lnTo>
                <a:lnTo>
                  <a:pt x="1053347" y="4986"/>
                </a:lnTo>
                <a:lnTo>
                  <a:pt x="1154175" y="1262"/>
                </a:lnTo>
                <a:lnTo>
                  <a:pt x="1257300" y="0"/>
                </a:lnTo>
                <a:lnTo>
                  <a:pt x="1360424" y="1262"/>
                </a:lnTo>
                <a:lnTo>
                  <a:pt x="1461252" y="4986"/>
                </a:lnTo>
                <a:lnTo>
                  <a:pt x="1559459" y="11071"/>
                </a:lnTo>
                <a:lnTo>
                  <a:pt x="1654722" y="19421"/>
                </a:lnTo>
                <a:lnTo>
                  <a:pt x="1746718" y="29938"/>
                </a:lnTo>
                <a:lnTo>
                  <a:pt x="1835123" y="42523"/>
                </a:lnTo>
                <a:lnTo>
                  <a:pt x="1919613" y="57078"/>
                </a:lnTo>
                <a:lnTo>
                  <a:pt x="1999865" y="73505"/>
                </a:lnTo>
                <a:lnTo>
                  <a:pt x="2075557" y="91707"/>
                </a:lnTo>
                <a:lnTo>
                  <a:pt x="2146363" y="111585"/>
                </a:lnTo>
                <a:lnTo>
                  <a:pt x="2211961" y="133041"/>
                </a:lnTo>
                <a:lnTo>
                  <a:pt x="2272027" y="155978"/>
                </a:lnTo>
                <a:lnTo>
                  <a:pt x="2326239" y="180297"/>
                </a:lnTo>
                <a:lnTo>
                  <a:pt x="2374271" y="205900"/>
                </a:lnTo>
                <a:lnTo>
                  <a:pt x="2415801" y="232689"/>
                </a:lnTo>
                <a:lnTo>
                  <a:pt x="2450506" y="260567"/>
                </a:lnTo>
                <a:lnTo>
                  <a:pt x="2478062" y="289435"/>
                </a:lnTo>
                <a:lnTo>
                  <a:pt x="2510432" y="349749"/>
                </a:lnTo>
                <a:lnTo>
                  <a:pt x="2514600" y="381000"/>
                </a:lnTo>
                <a:lnTo>
                  <a:pt x="2510432" y="412250"/>
                </a:lnTo>
                <a:lnTo>
                  <a:pt x="2478062" y="472564"/>
                </a:lnTo>
                <a:lnTo>
                  <a:pt x="2450506" y="501432"/>
                </a:lnTo>
                <a:lnTo>
                  <a:pt x="2415801" y="529310"/>
                </a:lnTo>
                <a:lnTo>
                  <a:pt x="2374271" y="556099"/>
                </a:lnTo>
                <a:lnTo>
                  <a:pt x="2326239" y="581702"/>
                </a:lnTo>
                <a:lnTo>
                  <a:pt x="2272027" y="606021"/>
                </a:lnTo>
                <a:lnTo>
                  <a:pt x="2211961" y="628958"/>
                </a:lnTo>
                <a:lnTo>
                  <a:pt x="2146363" y="650414"/>
                </a:lnTo>
                <a:lnTo>
                  <a:pt x="2075557" y="670292"/>
                </a:lnTo>
                <a:lnTo>
                  <a:pt x="1999865" y="688494"/>
                </a:lnTo>
                <a:lnTo>
                  <a:pt x="1919613" y="704921"/>
                </a:lnTo>
                <a:lnTo>
                  <a:pt x="1835123" y="719476"/>
                </a:lnTo>
                <a:lnTo>
                  <a:pt x="1746718" y="732061"/>
                </a:lnTo>
                <a:lnTo>
                  <a:pt x="1654722" y="742578"/>
                </a:lnTo>
                <a:lnTo>
                  <a:pt x="1559459" y="750928"/>
                </a:lnTo>
                <a:lnTo>
                  <a:pt x="1461252" y="757013"/>
                </a:lnTo>
                <a:lnTo>
                  <a:pt x="1360424" y="760737"/>
                </a:lnTo>
                <a:lnTo>
                  <a:pt x="1257300" y="762000"/>
                </a:lnTo>
                <a:lnTo>
                  <a:pt x="1154175" y="760737"/>
                </a:lnTo>
                <a:lnTo>
                  <a:pt x="1053347" y="757013"/>
                </a:lnTo>
                <a:lnTo>
                  <a:pt x="955140" y="750928"/>
                </a:lnTo>
                <a:lnTo>
                  <a:pt x="859877" y="742578"/>
                </a:lnTo>
                <a:lnTo>
                  <a:pt x="767881" y="732061"/>
                </a:lnTo>
                <a:lnTo>
                  <a:pt x="679476" y="719476"/>
                </a:lnTo>
                <a:lnTo>
                  <a:pt x="594986" y="704921"/>
                </a:lnTo>
                <a:lnTo>
                  <a:pt x="514734" y="688494"/>
                </a:lnTo>
                <a:lnTo>
                  <a:pt x="439042" y="670292"/>
                </a:lnTo>
                <a:lnTo>
                  <a:pt x="368236" y="650414"/>
                </a:lnTo>
                <a:lnTo>
                  <a:pt x="302638" y="628958"/>
                </a:lnTo>
                <a:lnTo>
                  <a:pt x="242572" y="606021"/>
                </a:lnTo>
                <a:lnTo>
                  <a:pt x="188360" y="581702"/>
                </a:lnTo>
                <a:lnTo>
                  <a:pt x="140328" y="556099"/>
                </a:lnTo>
                <a:lnTo>
                  <a:pt x="98798" y="529310"/>
                </a:lnTo>
                <a:lnTo>
                  <a:pt x="64093" y="501432"/>
                </a:lnTo>
                <a:lnTo>
                  <a:pt x="36537" y="472564"/>
                </a:lnTo>
                <a:lnTo>
                  <a:pt x="4167" y="41225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2085" y="1905253"/>
            <a:ext cx="68326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995292"/>
            <a:ext cx="3535045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*</a:t>
            </a:r>
            <a:r>
              <a:rPr sz="1800" spc="-10" dirty="0" smtClean="0">
                <a:latin typeface="Consolas"/>
                <a:cs typeface="Consolas"/>
              </a:rPr>
              <a:t>p;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ue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512445" marR="1767205">
              <a:lnSpc>
                <a:spcPts val="2160"/>
              </a:lnSpc>
              <a:spcBef>
                <a:spcPts val="70"/>
              </a:spcBef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5</a:t>
            </a:r>
            <a:r>
              <a:rPr sz="1800" spc="-10" dirty="0" smtClean="0">
                <a:latin typeface="Consolas"/>
                <a:cs typeface="Consolas"/>
              </a:rPr>
              <a:t>; p 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&amp;x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ts val="209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</a:t>
            </a:r>
            <a:r>
              <a:rPr sz="1800" spc="-15" dirty="0" smtClean="0">
                <a:latin typeface="Consolas"/>
                <a:cs typeface="Consolas"/>
              </a:rPr>
              <a:t> *</a:t>
            </a:r>
            <a:r>
              <a:rPr sz="1800" spc="-10" dirty="0" smtClean="0">
                <a:latin typeface="Consolas"/>
                <a:cs typeface="Consolas"/>
              </a:rPr>
              <a:t>p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e</a:t>
            </a:r>
            <a:r>
              <a:rPr sz="1800" spc="-15" dirty="0" smtClean="0">
                <a:latin typeface="Consolas"/>
                <a:cs typeface="Consolas"/>
              </a:rPr>
              <a:t>nd</a:t>
            </a:r>
            <a:r>
              <a:rPr sz="1800" spc="0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??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?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5973"/>
            <a:ext cx="7771765" cy="1483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When a 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ariab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 </a:t>
            </a:r>
            <a:r>
              <a:rPr sz="3200" spc="-15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oes out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of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s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ope,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</a:t>
            </a:r>
            <a:r>
              <a:rPr sz="3200" spc="-30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 memory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is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no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lon</a:t>
            </a:r>
            <a:r>
              <a:rPr sz="3200" spc="-30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er g</a:t>
            </a:r>
            <a:r>
              <a:rPr sz="3200" spc="-10" dirty="0" smtClean="0">
                <a:latin typeface="Calibri"/>
                <a:cs typeface="Calibri"/>
              </a:rPr>
              <a:t>u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eed </a:t>
            </a:r>
            <a:r>
              <a:rPr sz="3200" spc="-4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 </a:t>
            </a:r>
            <a:r>
              <a:rPr sz="3200" spc="-35" dirty="0" smtClean="0">
                <a:latin typeface="Calibri"/>
                <a:cs typeface="Calibri"/>
              </a:rPr>
              <a:t>s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ariab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90" dirty="0" smtClean="0">
                <a:latin typeface="Calibri"/>
                <a:cs typeface="Calibri"/>
              </a:rPr>
              <a:t>’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alue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169862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S</a:t>
            </a:r>
            <a:r>
              <a:rPr sz="4400" spc="-35" dirty="0" smtClean="0">
                <a:latin typeface="Calibri"/>
                <a:cs typeface="Calibri"/>
              </a:rPr>
              <a:t>c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ing and</a:t>
            </a:r>
            <a:r>
              <a:rPr sz="4400" spc="10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Memo</a:t>
            </a:r>
            <a:r>
              <a:rPr sz="4400" spc="3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endParaRPr sz="44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773"/>
            <a:ext cx="7313295" cy="3179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When al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ng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ar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-60" dirty="0" smtClean="0">
                <a:latin typeface="Calibri"/>
                <a:cs typeface="Calibri"/>
              </a:rPr>
              <a:t>a</a:t>
            </a:r>
            <a:r>
              <a:rPr sz="3200" spc="-2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-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45" dirty="0" smtClean="0">
                <a:latin typeface="Calibri"/>
                <a:cs typeface="Calibri"/>
              </a:rPr>
              <a:t>st</a:t>
            </a:r>
            <a:r>
              <a:rPr sz="3200" spc="0" dirty="0" smtClean="0">
                <a:latin typeface="Calibri"/>
                <a:cs typeface="Calibri"/>
              </a:rPr>
              <a:t>ack (u</a:t>
            </a:r>
            <a:r>
              <a:rPr sz="3200" spc="-20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ing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 smtClean="0">
                <a:latin typeface="Calibri"/>
                <a:cs typeface="Calibri"/>
              </a:rPr>
              <a:t>“i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 ar</a:t>
            </a:r>
            <a:r>
              <a:rPr sz="3200" spc="-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[SIZE]”), si</a:t>
            </a:r>
            <a:r>
              <a:rPr sz="3200" spc="-85" dirty="0" smtClean="0">
                <a:latin typeface="Calibri"/>
                <a:cs typeface="Calibri"/>
              </a:rPr>
              <a:t>z</a:t>
            </a:r>
            <a:r>
              <a:rPr sz="3200" spc="0" dirty="0" smtClean="0">
                <a:latin typeface="Calibri"/>
                <a:cs typeface="Calibri"/>
              </a:rPr>
              <a:t>e m</a:t>
            </a:r>
            <a:r>
              <a:rPr sz="3200" spc="-15" dirty="0" smtClean="0">
                <a:latin typeface="Calibri"/>
                <a:cs typeface="Calibri"/>
              </a:rPr>
              <a:t>u</a:t>
            </a:r>
            <a:r>
              <a:rPr sz="3200" spc="-45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be a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r>
              <a:rPr sz="3200" spc="-45" dirty="0" smtClean="0">
                <a:latin typeface="Calibri"/>
                <a:cs typeface="Calibri"/>
              </a:rPr>
              <a:t>st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0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414780">
              <a:lnSpc>
                <a:spcPct val="100000"/>
              </a:lnSpc>
            </a:pPr>
            <a:r>
              <a:rPr sz="2400" spc="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0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0" dirty="0" smtClean="0">
                <a:latin typeface="Consolas"/>
                <a:cs typeface="Consolas"/>
              </a:rPr>
              <a:t>n</a:t>
            </a:r>
            <a:r>
              <a:rPr sz="2400" spc="5" dirty="0" smtClean="0">
                <a:latin typeface="Consolas"/>
                <a:cs typeface="Consolas"/>
              </a:rPr>
              <a:t>um</a:t>
            </a:r>
            <a:r>
              <a:rPr sz="2400" spc="0" dirty="0" smtClean="0">
                <a:latin typeface="Consolas"/>
                <a:cs typeface="Consolas"/>
              </a:rPr>
              <a:t>It</a:t>
            </a:r>
            <a:r>
              <a:rPr sz="2400" spc="5" dirty="0" smtClean="0">
                <a:latin typeface="Consolas"/>
                <a:cs typeface="Consolas"/>
              </a:rPr>
              <a:t>e</a:t>
            </a:r>
            <a:r>
              <a:rPr sz="2400" spc="0" dirty="0" smtClean="0">
                <a:latin typeface="Consolas"/>
                <a:cs typeface="Consolas"/>
              </a:rPr>
              <a:t>m</a:t>
            </a:r>
            <a:r>
              <a:rPr sz="2400" spc="5" dirty="0" smtClean="0">
                <a:latin typeface="Consolas"/>
                <a:cs typeface="Consolas"/>
              </a:rPr>
              <a:t>s</a:t>
            </a:r>
            <a:r>
              <a:rPr sz="2400" spc="0" dirty="0" smtClean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414780" marR="1520190">
              <a:lnSpc>
                <a:spcPct val="100000"/>
              </a:lnSpc>
            </a:pPr>
            <a:r>
              <a:rPr sz="2400" spc="-5" dirty="0" smtClean="0">
                <a:latin typeface="Consolas"/>
                <a:cs typeface="Consolas"/>
              </a:rPr>
              <a:t>c</a:t>
            </a:r>
            <a:r>
              <a:rPr sz="2400" spc="-15" dirty="0" smtClean="0">
                <a:latin typeface="Consolas"/>
                <a:cs typeface="Consolas"/>
              </a:rPr>
              <a:t>out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5" dirty="0" smtClean="0">
                <a:latin typeface="Consolas"/>
                <a:cs typeface="Consolas"/>
              </a:rPr>
              <a:t>&lt;</a:t>
            </a:r>
            <a:r>
              <a:rPr sz="2400" spc="-15" dirty="0" smtClean="0">
                <a:latin typeface="Consolas"/>
                <a:cs typeface="Consolas"/>
              </a:rPr>
              <a:t>&lt;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h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ow</a:t>
            </a:r>
            <a:r>
              <a:rPr sz="2400" spc="10" dirty="0" smtClean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m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an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y 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i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te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m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s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?</a:t>
            </a:r>
            <a:r>
              <a:rPr sz="2400" spc="15" dirty="0" smtClean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400" spc="-15" dirty="0" smtClean="0">
                <a:latin typeface="Consolas"/>
                <a:cs typeface="Consolas"/>
              </a:rPr>
              <a:t>; </a:t>
            </a:r>
            <a:r>
              <a:rPr sz="2400" spc="-5" dirty="0" smtClean="0">
                <a:latin typeface="Consolas"/>
                <a:cs typeface="Consolas"/>
              </a:rPr>
              <a:t>c</a:t>
            </a:r>
            <a:r>
              <a:rPr sz="2400" spc="-15" dirty="0" smtClean="0">
                <a:latin typeface="Consolas"/>
                <a:cs typeface="Consolas"/>
              </a:rPr>
              <a:t>in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&gt;&gt;</a:t>
            </a:r>
            <a:r>
              <a:rPr sz="2400" spc="2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nu</a:t>
            </a:r>
            <a:r>
              <a:rPr sz="2400" spc="-5" dirty="0" smtClean="0">
                <a:latin typeface="Consolas"/>
                <a:cs typeface="Consolas"/>
              </a:rPr>
              <a:t>m</a:t>
            </a:r>
            <a:r>
              <a:rPr sz="2400" spc="-15" dirty="0" smtClean="0">
                <a:latin typeface="Consolas"/>
                <a:cs typeface="Consolas"/>
              </a:rPr>
              <a:t>It</a:t>
            </a:r>
            <a:r>
              <a:rPr sz="2400" spc="-5" dirty="0" smtClean="0">
                <a:latin typeface="Consolas"/>
                <a:cs typeface="Consolas"/>
              </a:rPr>
              <a:t>e</a:t>
            </a:r>
            <a:r>
              <a:rPr sz="2400" spc="-15" dirty="0" smtClean="0">
                <a:latin typeface="Consolas"/>
                <a:cs typeface="Consolas"/>
              </a:rPr>
              <a:t>m</a:t>
            </a:r>
            <a:r>
              <a:rPr sz="2400" spc="0" dirty="0" smtClean="0">
                <a:latin typeface="Consolas"/>
                <a:cs typeface="Consolas"/>
              </a:rPr>
              <a:t>s</a:t>
            </a:r>
            <a:r>
              <a:rPr sz="2400" spc="-15" dirty="0" smtClean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414780">
              <a:lnSpc>
                <a:spcPct val="100000"/>
              </a:lnSpc>
            </a:pP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a</a:t>
            </a:r>
            <a:r>
              <a:rPr sz="2400" spc="-5" dirty="0" smtClean="0">
                <a:latin typeface="Consolas"/>
                <a:cs typeface="Consolas"/>
              </a:rPr>
              <a:t>rr</a:t>
            </a:r>
            <a:r>
              <a:rPr sz="2400" spc="-15" dirty="0" smtClean="0">
                <a:latin typeface="Consolas"/>
                <a:cs typeface="Consolas"/>
              </a:rPr>
              <a:t>[n</a:t>
            </a:r>
            <a:r>
              <a:rPr sz="2400" spc="-5" dirty="0" smtClean="0">
                <a:latin typeface="Consolas"/>
                <a:cs typeface="Consolas"/>
              </a:rPr>
              <a:t>u</a:t>
            </a:r>
            <a:r>
              <a:rPr sz="2400" spc="-15" dirty="0" smtClean="0">
                <a:latin typeface="Consolas"/>
                <a:cs typeface="Consolas"/>
              </a:rPr>
              <a:t>mI</a:t>
            </a:r>
            <a:r>
              <a:rPr sz="2400" spc="-5" dirty="0" smtClean="0">
                <a:latin typeface="Consolas"/>
                <a:cs typeface="Consolas"/>
              </a:rPr>
              <a:t>t</a:t>
            </a:r>
            <a:r>
              <a:rPr sz="2400" spc="-15" dirty="0" smtClean="0">
                <a:latin typeface="Consolas"/>
                <a:cs typeface="Consolas"/>
              </a:rPr>
              <a:t>e</a:t>
            </a:r>
            <a:r>
              <a:rPr sz="2400" spc="-5" dirty="0" smtClean="0">
                <a:latin typeface="Consolas"/>
                <a:cs typeface="Consolas"/>
              </a:rPr>
              <a:t>m</a:t>
            </a:r>
            <a:r>
              <a:rPr sz="2400" spc="5" dirty="0" smtClean="0">
                <a:latin typeface="Consolas"/>
                <a:cs typeface="Consolas"/>
              </a:rPr>
              <a:t>s</a:t>
            </a:r>
            <a:r>
              <a:rPr sz="2400" spc="-15" dirty="0" smtClean="0">
                <a:latin typeface="Consolas"/>
                <a:cs typeface="Consolas"/>
              </a:rPr>
              <a:t>];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FF0000"/>
                </a:solidFill>
                <a:latin typeface="Consolas"/>
                <a:cs typeface="Consolas"/>
              </a:rPr>
              <a:t>//</a:t>
            </a:r>
            <a:r>
              <a:rPr sz="2400" spc="1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sz="2400" spc="-5" dirty="0" smtClean="0">
                <a:solidFill>
                  <a:srgbClr val="FF0000"/>
                </a:solidFill>
                <a:latin typeface="Consolas"/>
                <a:cs typeface="Consolas"/>
              </a:rPr>
              <a:t>o</a:t>
            </a:r>
            <a:r>
              <a:rPr sz="2400" spc="-15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2400" spc="1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2400" spc="-5" dirty="0" smtClean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2400" spc="-15" dirty="0" smtClean="0">
                <a:solidFill>
                  <a:srgbClr val="FF0000"/>
                </a:solidFill>
                <a:latin typeface="Consolas"/>
                <a:cs typeface="Consolas"/>
              </a:rPr>
              <a:t>lo</a:t>
            </a:r>
            <a:r>
              <a:rPr sz="2400" spc="-5" dirty="0" smtClean="0">
                <a:solidFill>
                  <a:srgbClr val="FF0000"/>
                </a:solidFill>
                <a:latin typeface="Consolas"/>
                <a:cs typeface="Consolas"/>
              </a:rPr>
              <a:t>w</a:t>
            </a:r>
            <a:r>
              <a:rPr sz="2400" spc="-15" dirty="0" smtClean="0">
                <a:solidFill>
                  <a:srgbClr val="FF0000"/>
                </a:solidFill>
                <a:latin typeface="Consolas"/>
                <a:cs typeface="Consolas"/>
              </a:rPr>
              <a:t>ed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221297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Al</a:t>
            </a:r>
            <a:r>
              <a:rPr sz="4400" spc="-15" dirty="0" smtClean="0">
                <a:latin typeface="Calibri"/>
                <a:cs typeface="Calibri"/>
              </a:rPr>
              <a:t>l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-35" dirty="0" smtClean="0">
                <a:latin typeface="Calibri"/>
                <a:cs typeface="Calibri"/>
              </a:rPr>
              <a:t>ca</a:t>
            </a:r>
            <a:r>
              <a:rPr sz="4400" spc="0" dirty="0" smtClean="0">
                <a:latin typeface="Calibri"/>
                <a:cs typeface="Calibri"/>
              </a:rPr>
              <a:t>ting</a:t>
            </a:r>
            <a:r>
              <a:rPr sz="4400" spc="10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Ar</a:t>
            </a:r>
            <a:r>
              <a:rPr sz="4400" spc="-90" dirty="0" smtClean="0">
                <a:latin typeface="Calibri"/>
                <a:cs typeface="Calibri"/>
              </a:rPr>
              <a:t>r</a:t>
            </a:r>
            <a:r>
              <a:rPr sz="4400" spc="-80" dirty="0" smtClean="0">
                <a:latin typeface="Calibri"/>
                <a:cs typeface="Calibri"/>
              </a:rPr>
              <a:t>a</a:t>
            </a:r>
            <a:r>
              <a:rPr sz="4400" spc="-40" dirty="0" smtClean="0">
                <a:latin typeface="Calibri"/>
                <a:cs typeface="Calibri"/>
              </a:rPr>
              <a:t>y</a:t>
            </a:r>
            <a:r>
              <a:rPr sz="4400" spc="0" dirty="0" smtClean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221297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Al</a:t>
            </a:r>
            <a:r>
              <a:rPr sz="4400" spc="-15" dirty="0" smtClean="0">
                <a:latin typeface="Calibri"/>
                <a:cs typeface="Calibri"/>
              </a:rPr>
              <a:t>l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-35" dirty="0" smtClean="0">
                <a:latin typeface="Calibri"/>
                <a:cs typeface="Calibri"/>
              </a:rPr>
              <a:t>ca</a:t>
            </a:r>
            <a:r>
              <a:rPr sz="4400" spc="0" dirty="0" smtClean="0">
                <a:latin typeface="Calibri"/>
                <a:cs typeface="Calibri"/>
              </a:rPr>
              <a:t>ting</a:t>
            </a:r>
            <a:r>
              <a:rPr sz="4400" spc="10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Ar</a:t>
            </a:r>
            <a:r>
              <a:rPr sz="4400" spc="-90" dirty="0" smtClean="0">
                <a:latin typeface="Calibri"/>
                <a:cs typeface="Calibri"/>
              </a:rPr>
              <a:t>r</a:t>
            </a:r>
            <a:r>
              <a:rPr sz="4400" spc="-80" dirty="0" smtClean="0">
                <a:latin typeface="Calibri"/>
                <a:cs typeface="Calibri"/>
              </a:rPr>
              <a:t>a</a:t>
            </a:r>
            <a:r>
              <a:rPr sz="4400" spc="-40" dirty="0" smtClean="0">
                <a:latin typeface="Calibri"/>
                <a:cs typeface="Calibri"/>
              </a:rPr>
              <a:t>y</a:t>
            </a:r>
            <a:r>
              <a:rPr sz="4400" spc="0" dirty="0" smtClean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429500" cy="3179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If </a:t>
            </a:r>
            <a:r>
              <a:rPr sz="3200" spc="-25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use </a:t>
            </a:r>
            <a:r>
              <a:rPr sz="3200" b="1" spc="0" dirty="0" smtClean="0">
                <a:latin typeface="Calibri"/>
                <a:cs typeface="Calibri"/>
              </a:rPr>
              <a:t>n</a:t>
            </a:r>
            <a:r>
              <a:rPr sz="3200" b="1" spc="-20" dirty="0" smtClean="0">
                <a:latin typeface="Calibri"/>
                <a:cs typeface="Calibri"/>
              </a:rPr>
              <a:t>e</a:t>
            </a:r>
            <a:r>
              <a:rPr sz="3200" b="1" spc="0" dirty="0" smtClean="0">
                <a:latin typeface="Calibri"/>
                <a:cs typeface="Calibri"/>
              </a:rPr>
              <a:t>w[]</a:t>
            </a:r>
            <a:r>
              <a:rPr sz="3200" b="1" spc="-10" dirty="0" smtClean="0">
                <a:latin typeface="Calibri"/>
                <a:cs typeface="Calibri"/>
              </a:rPr>
              <a:t> 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 ar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-60" dirty="0" smtClean="0">
                <a:latin typeface="Calibri"/>
                <a:cs typeface="Calibri"/>
              </a:rPr>
              <a:t>a</a:t>
            </a:r>
            <a:r>
              <a:rPr sz="3200" spc="-2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s,</a:t>
            </a:r>
            <a:r>
              <a:rPr sz="3200" spc="-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</a:t>
            </a:r>
            <a:r>
              <a:rPr sz="3200" spc="-3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y 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an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 smtClean="0">
                <a:latin typeface="Calibri"/>
                <a:cs typeface="Calibri"/>
              </a:rPr>
              <a:t>h</a:t>
            </a:r>
            <a:r>
              <a:rPr sz="3200" spc="-55" dirty="0" smtClean="0">
                <a:latin typeface="Calibri"/>
                <a:cs typeface="Calibri"/>
              </a:rPr>
              <a:t>a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e </a:t>
            </a:r>
            <a:r>
              <a:rPr sz="3200" spc="-5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</a:t>
            </a:r>
            <a:r>
              <a:rPr sz="3200" spc="-15" dirty="0" smtClean="0">
                <a:latin typeface="Calibri"/>
                <a:cs typeface="Calibri"/>
              </a:rPr>
              <a:t>b</a:t>
            </a:r>
            <a:r>
              <a:rPr sz="3200" spc="0" dirty="0" smtClean="0">
                <a:latin typeface="Calibri"/>
                <a:cs typeface="Calibri"/>
              </a:rPr>
              <a:t>le s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-80" dirty="0" smtClean="0">
                <a:latin typeface="Calibri"/>
                <a:cs typeface="Calibri"/>
              </a:rPr>
              <a:t>z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0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414780">
              <a:lnSpc>
                <a:spcPct val="100000"/>
              </a:lnSpc>
            </a:pPr>
            <a:r>
              <a:rPr sz="2400" spc="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0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0" dirty="0" err="1" smtClean="0">
                <a:latin typeface="Consolas"/>
                <a:cs typeface="Consolas"/>
              </a:rPr>
              <a:t>n</a:t>
            </a:r>
            <a:r>
              <a:rPr sz="2400" spc="5" dirty="0" err="1" smtClean="0">
                <a:latin typeface="Consolas"/>
                <a:cs typeface="Consolas"/>
              </a:rPr>
              <a:t>um</a:t>
            </a:r>
            <a:r>
              <a:rPr sz="2400" spc="0" dirty="0" err="1" smtClean="0">
                <a:latin typeface="Consolas"/>
                <a:cs typeface="Consolas"/>
              </a:rPr>
              <a:t>It</a:t>
            </a:r>
            <a:r>
              <a:rPr sz="2400" spc="5" dirty="0" err="1" smtClean="0">
                <a:latin typeface="Consolas"/>
                <a:cs typeface="Consolas"/>
              </a:rPr>
              <a:t>e</a:t>
            </a:r>
            <a:r>
              <a:rPr sz="2400" spc="0" dirty="0" err="1" smtClean="0">
                <a:latin typeface="Consolas"/>
                <a:cs typeface="Consolas"/>
              </a:rPr>
              <a:t>m</a:t>
            </a:r>
            <a:r>
              <a:rPr sz="2400" spc="5" dirty="0" err="1" smtClean="0">
                <a:latin typeface="Consolas"/>
                <a:cs typeface="Consolas"/>
              </a:rPr>
              <a:t>s</a:t>
            </a:r>
            <a:r>
              <a:rPr sz="2400" spc="0" dirty="0" smtClean="0">
                <a:latin typeface="Consolas"/>
                <a:cs typeface="Consolas"/>
              </a:rPr>
              <a:t>;</a:t>
            </a:r>
            <a:endParaRPr lang="en-IE" sz="2400" spc="0" dirty="0" smtClean="0">
              <a:latin typeface="Consolas"/>
              <a:cs typeface="Consolas"/>
            </a:endParaRPr>
          </a:p>
          <a:p>
            <a:pPr marL="1414780">
              <a:lnSpc>
                <a:spcPct val="100000"/>
              </a:lnSpc>
            </a:pPr>
            <a:endParaRPr sz="2400" dirty="0">
              <a:latin typeface="Consolas"/>
              <a:cs typeface="Consolas"/>
            </a:endParaRPr>
          </a:p>
          <a:p>
            <a:pPr marL="1414780" marR="1636395">
              <a:lnSpc>
                <a:spcPct val="100000"/>
              </a:lnSpc>
            </a:pPr>
            <a:r>
              <a:rPr sz="2400" spc="-5" dirty="0" smtClean="0">
                <a:latin typeface="Consolas"/>
                <a:cs typeface="Consolas"/>
              </a:rPr>
              <a:t>c</a:t>
            </a:r>
            <a:r>
              <a:rPr sz="2400" spc="-15" dirty="0" smtClean="0">
                <a:latin typeface="Consolas"/>
                <a:cs typeface="Consolas"/>
              </a:rPr>
              <a:t>out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5" dirty="0" smtClean="0">
                <a:latin typeface="Consolas"/>
                <a:cs typeface="Consolas"/>
              </a:rPr>
              <a:t>&lt;</a:t>
            </a:r>
            <a:r>
              <a:rPr sz="2400" spc="-15" dirty="0" smtClean="0">
                <a:latin typeface="Consolas"/>
                <a:cs typeface="Consolas"/>
              </a:rPr>
              <a:t>&lt;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h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ow</a:t>
            </a:r>
            <a:r>
              <a:rPr sz="2400" spc="10" dirty="0" smtClean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m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an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y 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i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te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m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s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?</a:t>
            </a:r>
            <a:r>
              <a:rPr sz="2400" spc="15" dirty="0" smtClean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400" spc="-15" dirty="0" smtClean="0">
                <a:latin typeface="Consolas"/>
                <a:cs typeface="Consolas"/>
              </a:rPr>
              <a:t>; </a:t>
            </a:r>
            <a:r>
              <a:rPr sz="2400" spc="-5" dirty="0" smtClean="0">
                <a:latin typeface="Consolas"/>
                <a:cs typeface="Consolas"/>
              </a:rPr>
              <a:t>c</a:t>
            </a:r>
            <a:r>
              <a:rPr sz="2400" spc="-15" dirty="0" smtClean="0">
                <a:latin typeface="Consolas"/>
                <a:cs typeface="Consolas"/>
              </a:rPr>
              <a:t>in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&gt;&gt;</a:t>
            </a:r>
            <a:r>
              <a:rPr sz="2400" spc="2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nu</a:t>
            </a:r>
            <a:r>
              <a:rPr sz="2400" spc="-5" dirty="0" smtClean="0">
                <a:latin typeface="Consolas"/>
                <a:cs typeface="Consolas"/>
              </a:rPr>
              <a:t>m</a:t>
            </a:r>
            <a:r>
              <a:rPr sz="2400" spc="-15" dirty="0" smtClean="0">
                <a:latin typeface="Consolas"/>
                <a:cs typeface="Consolas"/>
              </a:rPr>
              <a:t>It</a:t>
            </a:r>
            <a:r>
              <a:rPr sz="2400" spc="-5" dirty="0" smtClean="0">
                <a:latin typeface="Consolas"/>
                <a:cs typeface="Consolas"/>
              </a:rPr>
              <a:t>e</a:t>
            </a:r>
            <a:r>
              <a:rPr sz="2400" spc="-15" dirty="0" smtClean="0">
                <a:latin typeface="Consolas"/>
                <a:cs typeface="Consolas"/>
              </a:rPr>
              <a:t>m</a:t>
            </a:r>
            <a:r>
              <a:rPr sz="2400" spc="0" dirty="0" smtClean="0">
                <a:latin typeface="Consolas"/>
                <a:cs typeface="Consolas"/>
              </a:rPr>
              <a:t>s</a:t>
            </a:r>
            <a:r>
              <a:rPr sz="2400" spc="-15" dirty="0" smtClean="0">
                <a:latin typeface="Consolas"/>
                <a:cs typeface="Consolas"/>
              </a:rPr>
              <a:t>;</a:t>
            </a:r>
            <a:endParaRPr sz="2400" dirty="0">
              <a:latin typeface="Consolas"/>
              <a:cs typeface="Consolas"/>
            </a:endParaRPr>
          </a:p>
          <a:p>
            <a:pPr marL="1414780">
              <a:lnSpc>
                <a:spcPct val="100000"/>
              </a:lnSpc>
            </a:pP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*</a:t>
            </a:r>
            <a:r>
              <a:rPr sz="2400" spc="-5" dirty="0" smtClean="0">
                <a:latin typeface="Consolas"/>
                <a:cs typeface="Consolas"/>
              </a:rPr>
              <a:t>ar</a:t>
            </a:r>
            <a:r>
              <a:rPr sz="2400" spc="-15" dirty="0" smtClean="0">
                <a:latin typeface="Consolas"/>
                <a:cs typeface="Consolas"/>
              </a:rPr>
              <a:t>r =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w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-5" dirty="0" smtClean="0">
                <a:latin typeface="Consolas"/>
                <a:cs typeface="Consolas"/>
              </a:rPr>
              <a:t>[</a:t>
            </a:r>
            <a:r>
              <a:rPr sz="2400" spc="-15" dirty="0" smtClean="0">
                <a:latin typeface="Consolas"/>
                <a:cs typeface="Consolas"/>
              </a:rPr>
              <a:t>nu</a:t>
            </a:r>
            <a:r>
              <a:rPr sz="2400" spc="-5" dirty="0" smtClean="0">
                <a:latin typeface="Consolas"/>
                <a:cs typeface="Consolas"/>
              </a:rPr>
              <a:t>m</a:t>
            </a:r>
            <a:r>
              <a:rPr sz="2400" spc="-15" dirty="0" smtClean="0">
                <a:latin typeface="Consolas"/>
                <a:cs typeface="Consolas"/>
              </a:rPr>
              <a:t>I</a:t>
            </a:r>
            <a:r>
              <a:rPr sz="2400" spc="-5" dirty="0" smtClean="0">
                <a:latin typeface="Consolas"/>
                <a:cs typeface="Consolas"/>
              </a:rPr>
              <a:t>te</a:t>
            </a:r>
            <a:r>
              <a:rPr sz="2400" spc="-15" dirty="0" smtClean="0">
                <a:latin typeface="Consolas"/>
                <a:cs typeface="Consolas"/>
              </a:rPr>
              <a:t>m</a:t>
            </a:r>
            <a:r>
              <a:rPr sz="2400" spc="-5" dirty="0" smtClean="0">
                <a:latin typeface="Consolas"/>
                <a:cs typeface="Consolas"/>
              </a:rPr>
              <a:t>s];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1017" y="4815966"/>
            <a:ext cx="1534887" cy="1051433"/>
          </a:xfrm>
          <a:custGeom>
            <a:avLst/>
            <a:gdLst/>
            <a:ahLst/>
            <a:cxnLst/>
            <a:rect l="l" t="t" r="r" b="b"/>
            <a:pathLst>
              <a:path w="1534887" h="1051432">
                <a:moveTo>
                  <a:pt x="489440" y="0"/>
                </a:moveTo>
                <a:lnTo>
                  <a:pt x="255760" y="289432"/>
                </a:lnTo>
                <a:lnTo>
                  <a:pt x="124873" y="289450"/>
                </a:lnTo>
                <a:lnTo>
                  <a:pt x="110279" y="290523"/>
                </a:lnTo>
                <a:lnTo>
                  <a:pt x="69880" y="302977"/>
                </a:lnTo>
                <a:lnTo>
                  <a:pt x="36503" y="327339"/>
                </a:lnTo>
                <a:lnTo>
                  <a:pt x="12649" y="361106"/>
                </a:lnTo>
                <a:lnTo>
                  <a:pt x="820" y="401775"/>
                </a:lnTo>
                <a:lnTo>
                  <a:pt x="0" y="926543"/>
                </a:lnTo>
                <a:lnTo>
                  <a:pt x="1073" y="941144"/>
                </a:lnTo>
                <a:lnTo>
                  <a:pt x="13527" y="981551"/>
                </a:lnTo>
                <a:lnTo>
                  <a:pt x="37889" y="1014926"/>
                </a:lnTo>
                <a:lnTo>
                  <a:pt x="71656" y="1038773"/>
                </a:lnTo>
                <a:lnTo>
                  <a:pt x="112325" y="1050595"/>
                </a:lnTo>
                <a:lnTo>
                  <a:pt x="126982" y="1051432"/>
                </a:lnTo>
                <a:lnTo>
                  <a:pt x="1410014" y="1051415"/>
                </a:lnTo>
                <a:lnTo>
                  <a:pt x="1452197" y="1043490"/>
                </a:lnTo>
                <a:lnTo>
                  <a:pt x="1488193" y="1022827"/>
                </a:lnTo>
                <a:lnTo>
                  <a:pt x="1515499" y="991922"/>
                </a:lnTo>
                <a:lnTo>
                  <a:pt x="1531614" y="953271"/>
                </a:lnTo>
                <a:lnTo>
                  <a:pt x="1534887" y="414323"/>
                </a:lnTo>
                <a:lnTo>
                  <a:pt x="1533814" y="399729"/>
                </a:lnTo>
                <a:lnTo>
                  <a:pt x="1521359" y="359330"/>
                </a:lnTo>
                <a:lnTo>
                  <a:pt x="1496998" y="325953"/>
                </a:lnTo>
                <a:lnTo>
                  <a:pt x="1463231" y="302099"/>
                </a:lnTo>
                <a:lnTo>
                  <a:pt x="1422562" y="290270"/>
                </a:lnTo>
                <a:lnTo>
                  <a:pt x="1407904" y="289432"/>
                </a:lnTo>
                <a:lnTo>
                  <a:pt x="639554" y="289432"/>
                </a:lnTo>
                <a:lnTo>
                  <a:pt x="48944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00" y="4815966"/>
            <a:ext cx="1534922" cy="1051433"/>
          </a:xfrm>
          <a:custGeom>
            <a:avLst/>
            <a:gdLst/>
            <a:ahLst/>
            <a:cxnLst/>
            <a:rect l="l" t="t" r="r" b="b"/>
            <a:pathLst>
              <a:path w="1534922" h="1051432">
                <a:moveTo>
                  <a:pt x="0" y="416432"/>
                </a:moveTo>
                <a:lnTo>
                  <a:pt x="7263" y="374019"/>
                </a:lnTo>
                <a:lnTo>
                  <a:pt x="27387" y="337673"/>
                </a:lnTo>
                <a:lnTo>
                  <a:pt x="57868" y="309899"/>
                </a:lnTo>
                <a:lnTo>
                  <a:pt x="96204" y="293197"/>
                </a:lnTo>
                <a:lnTo>
                  <a:pt x="255777" y="289432"/>
                </a:lnTo>
                <a:lnTo>
                  <a:pt x="489458" y="0"/>
                </a:lnTo>
                <a:lnTo>
                  <a:pt x="639572" y="289432"/>
                </a:lnTo>
                <a:lnTo>
                  <a:pt x="1407922" y="289432"/>
                </a:lnTo>
                <a:lnTo>
                  <a:pt x="1422579" y="290270"/>
                </a:lnTo>
                <a:lnTo>
                  <a:pt x="1463248" y="302099"/>
                </a:lnTo>
                <a:lnTo>
                  <a:pt x="1497015" y="325953"/>
                </a:lnTo>
                <a:lnTo>
                  <a:pt x="1521377" y="359330"/>
                </a:lnTo>
                <a:lnTo>
                  <a:pt x="1533831" y="399729"/>
                </a:lnTo>
                <a:lnTo>
                  <a:pt x="1534922" y="416432"/>
                </a:lnTo>
                <a:lnTo>
                  <a:pt x="1534922" y="606932"/>
                </a:lnTo>
                <a:lnTo>
                  <a:pt x="1534922" y="924432"/>
                </a:lnTo>
                <a:lnTo>
                  <a:pt x="1534084" y="939097"/>
                </a:lnTo>
                <a:lnTo>
                  <a:pt x="1522255" y="979776"/>
                </a:lnTo>
                <a:lnTo>
                  <a:pt x="1498401" y="1013540"/>
                </a:lnTo>
                <a:lnTo>
                  <a:pt x="1465024" y="1037894"/>
                </a:lnTo>
                <a:lnTo>
                  <a:pt x="1424625" y="1050343"/>
                </a:lnTo>
                <a:lnTo>
                  <a:pt x="639572" y="1051432"/>
                </a:lnTo>
                <a:lnTo>
                  <a:pt x="255777" y="1051432"/>
                </a:lnTo>
                <a:lnTo>
                  <a:pt x="127000" y="1051432"/>
                </a:lnTo>
                <a:lnTo>
                  <a:pt x="112342" y="1050595"/>
                </a:lnTo>
                <a:lnTo>
                  <a:pt x="71673" y="1038773"/>
                </a:lnTo>
                <a:lnTo>
                  <a:pt x="37906" y="1014926"/>
                </a:lnTo>
                <a:lnTo>
                  <a:pt x="13544" y="981551"/>
                </a:lnTo>
                <a:lnTo>
                  <a:pt x="1090" y="941144"/>
                </a:lnTo>
                <a:lnTo>
                  <a:pt x="0" y="606932"/>
                </a:lnTo>
                <a:lnTo>
                  <a:pt x="0" y="41643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23715" y="5198109"/>
            <a:ext cx="1270635" cy="572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marR="12700" indent="-274320">
              <a:lnSpc>
                <a:spcPct val="100000"/>
              </a:lnSpc>
            </a:pPr>
            <a:r>
              <a:rPr sz="1800" spc="-9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ype</a:t>
            </a:r>
            <a:r>
              <a:rPr sz="1800" spc="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ems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5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221297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Al</a:t>
            </a:r>
            <a:r>
              <a:rPr sz="4400" spc="-15" dirty="0" smtClean="0">
                <a:latin typeface="Calibri"/>
                <a:cs typeface="Calibri"/>
              </a:rPr>
              <a:t>l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-35" dirty="0" smtClean="0">
                <a:latin typeface="Calibri"/>
                <a:cs typeface="Calibri"/>
              </a:rPr>
              <a:t>ca</a:t>
            </a:r>
            <a:r>
              <a:rPr sz="4400" spc="0" dirty="0" smtClean="0">
                <a:latin typeface="Calibri"/>
                <a:cs typeface="Calibri"/>
              </a:rPr>
              <a:t>ting</a:t>
            </a:r>
            <a:r>
              <a:rPr sz="4400" spc="10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Ar</a:t>
            </a:r>
            <a:r>
              <a:rPr sz="4400" spc="-90" dirty="0" smtClean="0">
                <a:latin typeface="Calibri"/>
                <a:cs typeface="Calibri"/>
              </a:rPr>
              <a:t>r</a:t>
            </a:r>
            <a:r>
              <a:rPr sz="4400" spc="-80" dirty="0" smtClean="0">
                <a:latin typeface="Calibri"/>
                <a:cs typeface="Calibri"/>
              </a:rPr>
              <a:t>a</a:t>
            </a:r>
            <a:r>
              <a:rPr sz="4400" spc="-40" dirty="0" smtClean="0">
                <a:latin typeface="Calibri"/>
                <a:cs typeface="Calibri"/>
              </a:rPr>
              <a:t>y</a:t>
            </a:r>
            <a:r>
              <a:rPr sz="4400" spc="0" dirty="0" smtClean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371600"/>
            <a:ext cx="7429500" cy="3179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If </a:t>
            </a:r>
            <a:r>
              <a:rPr sz="3200" spc="-25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use </a:t>
            </a:r>
            <a:r>
              <a:rPr sz="3200" b="1" spc="0" dirty="0" smtClean="0">
                <a:latin typeface="Calibri"/>
                <a:cs typeface="Calibri"/>
              </a:rPr>
              <a:t>n</a:t>
            </a:r>
            <a:r>
              <a:rPr sz="3200" b="1" spc="-20" dirty="0" smtClean="0">
                <a:latin typeface="Calibri"/>
                <a:cs typeface="Calibri"/>
              </a:rPr>
              <a:t>e</a:t>
            </a:r>
            <a:r>
              <a:rPr sz="3200" b="1" spc="0" dirty="0" smtClean="0">
                <a:latin typeface="Calibri"/>
                <a:cs typeface="Calibri"/>
              </a:rPr>
              <a:t>w[]</a:t>
            </a:r>
            <a:r>
              <a:rPr sz="3200" b="1" spc="-10" dirty="0" smtClean="0">
                <a:latin typeface="Calibri"/>
                <a:cs typeface="Calibri"/>
              </a:rPr>
              <a:t> 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 ar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-60" dirty="0" smtClean="0">
                <a:latin typeface="Calibri"/>
                <a:cs typeface="Calibri"/>
              </a:rPr>
              <a:t>a</a:t>
            </a:r>
            <a:r>
              <a:rPr sz="3200" spc="-2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s,</a:t>
            </a:r>
            <a:r>
              <a:rPr sz="3200" spc="-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</a:t>
            </a:r>
            <a:r>
              <a:rPr sz="3200" spc="-3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y 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an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 smtClean="0">
                <a:latin typeface="Calibri"/>
                <a:cs typeface="Calibri"/>
              </a:rPr>
              <a:t>h</a:t>
            </a:r>
            <a:r>
              <a:rPr sz="3200" spc="-55" dirty="0" smtClean="0">
                <a:latin typeface="Calibri"/>
                <a:cs typeface="Calibri"/>
              </a:rPr>
              <a:t>a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e </a:t>
            </a:r>
            <a:r>
              <a:rPr sz="3200" spc="-5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</a:t>
            </a:r>
            <a:r>
              <a:rPr sz="3200" spc="-15" dirty="0" smtClean="0">
                <a:latin typeface="Calibri"/>
                <a:cs typeface="Calibri"/>
              </a:rPr>
              <a:t>b</a:t>
            </a:r>
            <a:r>
              <a:rPr sz="3200" spc="0" dirty="0" smtClean="0">
                <a:latin typeface="Calibri"/>
                <a:cs typeface="Calibri"/>
              </a:rPr>
              <a:t>le s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-80" dirty="0" smtClean="0">
                <a:latin typeface="Calibri"/>
                <a:cs typeface="Calibri"/>
              </a:rPr>
              <a:t>z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0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414780">
              <a:lnSpc>
                <a:spcPct val="100000"/>
              </a:lnSpc>
            </a:pPr>
            <a:r>
              <a:rPr sz="2400" spc="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0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0" dirty="0" smtClean="0">
                <a:latin typeface="Consolas"/>
                <a:cs typeface="Consolas"/>
              </a:rPr>
              <a:t>n</a:t>
            </a:r>
            <a:r>
              <a:rPr sz="2400" spc="5" dirty="0" smtClean="0">
                <a:latin typeface="Consolas"/>
                <a:cs typeface="Consolas"/>
              </a:rPr>
              <a:t>um</a:t>
            </a:r>
            <a:r>
              <a:rPr sz="2400" spc="0" dirty="0" smtClean="0">
                <a:latin typeface="Consolas"/>
                <a:cs typeface="Consolas"/>
              </a:rPr>
              <a:t>It</a:t>
            </a:r>
            <a:r>
              <a:rPr sz="2400" spc="5" dirty="0" smtClean="0">
                <a:latin typeface="Consolas"/>
                <a:cs typeface="Consolas"/>
              </a:rPr>
              <a:t>e</a:t>
            </a:r>
            <a:r>
              <a:rPr sz="2400" spc="0" dirty="0" smtClean="0">
                <a:latin typeface="Consolas"/>
                <a:cs typeface="Consolas"/>
              </a:rPr>
              <a:t>m</a:t>
            </a:r>
            <a:r>
              <a:rPr sz="2400" spc="5" dirty="0" smtClean="0">
                <a:latin typeface="Consolas"/>
                <a:cs typeface="Consolas"/>
              </a:rPr>
              <a:t>s</a:t>
            </a:r>
            <a:r>
              <a:rPr sz="2400" spc="0" dirty="0" smtClean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414780" marR="1636395">
              <a:lnSpc>
                <a:spcPct val="100000"/>
              </a:lnSpc>
            </a:pPr>
            <a:r>
              <a:rPr sz="2400" spc="-5" dirty="0" smtClean="0">
                <a:latin typeface="Consolas"/>
                <a:cs typeface="Consolas"/>
              </a:rPr>
              <a:t>c</a:t>
            </a:r>
            <a:r>
              <a:rPr sz="2400" spc="-15" dirty="0" smtClean="0">
                <a:latin typeface="Consolas"/>
                <a:cs typeface="Consolas"/>
              </a:rPr>
              <a:t>out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5" dirty="0" smtClean="0">
                <a:latin typeface="Consolas"/>
                <a:cs typeface="Consolas"/>
              </a:rPr>
              <a:t>&lt;</a:t>
            </a:r>
            <a:r>
              <a:rPr sz="2400" spc="-15" dirty="0" smtClean="0">
                <a:latin typeface="Consolas"/>
                <a:cs typeface="Consolas"/>
              </a:rPr>
              <a:t>&lt;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h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ow</a:t>
            </a:r>
            <a:r>
              <a:rPr sz="2400" spc="10" dirty="0" smtClean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m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an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y 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i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te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m</a:t>
            </a:r>
            <a:r>
              <a:rPr sz="2400" spc="0" dirty="0" smtClean="0">
                <a:solidFill>
                  <a:srgbClr val="A21515"/>
                </a:solidFill>
                <a:latin typeface="Consolas"/>
                <a:cs typeface="Consolas"/>
              </a:rPr>
              <a:t>s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?</a:t>
            </a:r>
            <a:r>
              <a:rPr sz="2400" spc="0" dirty="0" smtClean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400" spc="-15" dirty="0" smtClean="0">
                <a:latin typeface="Consolas"/>
                <a:cs typeface="Consolas"/>
              </a:rPr>
              <a:t>; </a:t>
            </a:r>
            <a:r>
              <a:rPr sz="2400" spc="-5" dirty="0" smtClean="0">
                <a:latin typeface="Consolas"/>
                <a:cs typeface="Consolas"/>
              </a:rPr>
              <a:t>c</a:t>
            </a:r>
            <a:r>
              <a:rPr sz="2400" spc="-15" dirty="0" smtClean="0">
                <a:latin typeface="Consolas"/>
                <a:cs typeface="Consolas"/>
              </a:rPr>
              <a:t>in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&gt;&gt;</a:t>
            </a:r>
            <a:r>
              <a:rPr sz="2400" spc="2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nu</a:t>
            </a:r>
            <a:r>
              <a:rPr sz="2400" spc="-5" dirty="0" smtClean="0">
                <a:latin typeface="Consolas"/>
                <a:cs typeface="Consolas"/>
              </a:rPr>
              <a:t>m</a:t>
            </a:r>
            <a:r>
              <a:rPr sz="2400" spc="-15" dirty="0" smtClean="0">
                <a:latin typeface="Consolas"/>
                <a:cs typeface="Consolas"/>
              </a:rPr>
              <a:t>It</a:t>
            </a:r>
            <a:r>
              <a:rPr sz="2400" spc="-5" dirty="0" smtClean="0">
                <a:latin typeface="Consolas"/>
                <a:cs typeface="Consolas"/>
              </a:rPr>
              <a:t>e</a:t>
            </a:r>
            <a:r>
              <a:rPr sz="2400" spc="-15" dirty="0" smtClean="0">
                <a:latin typeface="Consolas"/>
                <a:cs typeface="Consolas"/>
              </a:rPr>
              <a:t>m</a:t>
            </a:r>
            <a:r>
              <a:rPr sz="2400" spc="0" dirty="0" smtClean="0">
                <a:latin typeface="Consolas"/>
                <a:cs typeface="Consolas"/>
              </a:rPr>
              <a:t>s</a:t>
            </a:r>
            <a:r>
              <a:rPr sz="2400" spc="-15" dirty="0" smtClean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414780">
              <a:lnSpc>
                <a:spcPct val="100000"/>
              </a:lnSpc>
            </a:pP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*</a:t>
            </a:r>
            <a:r>
              <a:rPr sz="2400" spc="-5" dirty="0" smtClean="0">
                <a:latin typeface="Consolas"/>
                <a:cs typeface="Consolas"/>
              </a:rPr>
              <a:t>ar</a:t>
            </a:r>
            <a:r>
              <a:rPr sz="2400" spc="-15" dirty="0" smtClean="0">
                <a:latin typeface="Consolas"/>
                <a:cs typeface="Consolas"/>
              </a:rPr>
              <a:t>r =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w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-5" dirty="0" smtClean="0">
                <a:latin typeface="Consolas"/>
                <a:cs typeface="Consolas"/>
              </a:rPr>
              <a:t>[</a:t>
            </a:r>
            <a:r>
              <a:rPr sz="2400" spc="-15" dirty="0" smtClean="0">
                <a:latin typeface="Consolas"/>
                <a:cs typeface="Consolas"/>
              </a:rPr>
              <a:t>nu</a:t>
            </a:r>
            <a:r>
              <a:rPr sz="2400" spc="-5" dirty="0" smtClean="0">
                <a:latin typeface="Consolas"/>
                <a:cs typeface="Consolas"/>
              </a:rPr>
              <a:t>m</a:t>
            </a:r>
            <a:r>
              <a:rPr sz="2400" spc="-15" dirty="0" smtClean="0">
                <a:latin typeface="Consolas"/>
                <a:cs typeface="Consolas"/>
              </a:rPr>
              <a:t>I</a:t>
            </a:r>
            <a:r>
              <a:rPr sz="2400" spc="-5" dirty="0" smtClean="0">
                <a:latin typeface="Consolas"/>
                <a:cs typeface="Consolas"/>
              </a:rPr>
              <a:t>te</a:t>
            </a:r>
            <a:r>
              <a:rPr sz="2400" spc="-15" dirty="0" smtClean="0">
                <a:latin typeface="Consolas"/>
                <a:cs typeface="Consolas"/>
              </a:rPr>
              <a:t>m</a:t>
            </a:r>
            <a:r>
              <a:rPr sz="2400" spc="-5" dirty="0" smtClean="0">
                <a:latin typeface="Consolas"/>
                <a:cs typeface="Consolas"/>
              </a:rPr>
              <a:t>s];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17" y="4815966"/>
            <a:ext cx="1915887" cy="1051433"/>
          </a:xfrm>
          <a:custGeom>
            <a:avLst/>
            <a:gdLst/>
            <a:ahLst/>
            <a:cxnLst/>
            <a:rect l="l" t="t" r="r" b="b"/>
            <a:pathLst>
              <a:path w="1915887" h="1051432">
                <a:moveTo>
                  <a:pt x="610979" y="0"/>
                </a:moveTo>
                <a:lnTo>
                  <a:pt x="319260" y="289432"/>
                </a:lnTo>
                <a:lnTo>
                  <a:pt x="124873" y="289450"/>
                </a:lnTo>
                <a:lnTo>
                  <a:pt x="110279" y="290523"/>
                </a:lnTo>
                <a:lnTo>
                  <a:pt x="69880" y="302977"/>
                </a:lnTo>
                <a:lnTo>
                  <a:pt x="36503" y="327339"/>
                </a:lnTo>
                <a:lnTo>
                  <a:pt x="12649" y="361106"/>
                </a:lnTo>
                <a:lnTo>
                  <a:pt x="820" y="401775"/>
                </a:lnTo>
                <a:lnTo>
                  <a:pt x="0" y="926543"/>
                </a:lnTo>
                <a:lnTo>
                  <a:pt x="1073" y="941144"/>
                </a:lnTo>
                <a:lnTo>
                  <a:pt x="13527" y="981551"/>
                </a:lnTo>
                <a:lnTo>
                  <a:pt x="37889" y="1014926"/>
                </a:lnTo>
                <a:lnTo>
                  <a:pt x="71656" y="1038773"/>
                </a:lnTo>
                <a:lnTo>
                  <a:pt x="112325" y="1050595"/>
                </a:lnTo>
                <a:lnTo>
                  <a:pt x="126982" y="1051432"/>
                </a:lnTo>
                <a:lnTo>
                  <a:pt x="1791014" y="1051415"/>
                </a:lnTo>
                <a:lnTo>
                  <a:pt x="1833197" y="1043490"/>
                </a:lnTo>
                <a:lnTo>
                  <a:pt x="1869193" y="1022827"/>
                </a:lnTo>
                <a:lnTo>
                  <a:pt x="1896499" y="991922"/>
                </a:lnTo>
                <a:lnTo>
                  <a:pt x="1912614" y="953271"/>
                </a:lnTo>
                <a:lnTo>
                  <a:pt x="1915887" y="414323"/>
                </a:lnTo>
                <a:lnTo>
                  <a:pt x="1914814" y="399729"/>
                </a:lnTo>
                <a:lnTo>
                  <a:pt x="1902359" y="359330"/>
                </a:lnTo>
                <a:lnTo>
                  <a:pt x="1877998" y="325953"/>
                </a:lnTo>
                <a:lnTo>
                  <a:pt x="1844231" y="302099"/>
                </a:lnTo>
                <a:lnTo>
                  <a:pt x="1803562" y="290270"/>
                </a:lnTo>
                <a:lnTo>
                  <a:pt x="1788904" y="289432"/>
                </a:lnTo>
                <a:lnTo>
                  <a:pt x="798304" y="289432"/>
                </a:lnTo>
                <a:lnTo>
                  <a:pt x="61097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4815966"/>
            <a:ext cx="1915922" cy="1051433"/>
          </a:xfrm>
          <a:custGeom>
            <a:avLst/>
            <a:gdLst/>
            <a:ahLst/>
            <a:cxnLst/>
            <a:rect l="l" t="t" r="r" b="b"/>
            <a:pathLst>
              <a:path w="1915922" h="1051432">
                <a:moveTo>
                  <a:pt x="0" y="416432"/>
                </a:moveTo>
                <a:lnTo>
                  <a:pt x="7263" y="374019"/>
                </a:lnTo>
                <a:lnTo>
                  <a:pt x="27387" y="337673"/>
                </a:lnTo>
                <a:lnTo>
                  <a:pt x="57868" y="309899"/>
                </a:lnTo>
                <a:lnTo>
                  <a:pt x="96204" y="293197"/>
                </a:lnTo>
                <a:lnTo>
                  <a:pt x="319277" y="289432"/>
                </a:lnTo>
                <a:lnTo>
                  <a:pt x="610997" y="0"/>
                </a:lnTo>
                <a:lnTo>
                  <a:pt x="798322" y="289432"/>
                </a:lnTo>
                <a:lnTo>
                  <a:pt x="1788922" y="289432"/>
                </a:lnTo>
                <a:lnTo>
                  <a:pt x="1803579" y="290270"/>
                </a:lnTo>
                <a:lnTo>
                  <a:pt x="1844248" y="302099"/>
                </a:lnTo>
                <a:lnTo>
                  <a:pt x="1878015" y="325953"/>
                </a:lnTo>
                <a:lnTo>
                  <a:pt x="1902377" y="359330"/>
                </a:lnTo>
                <a:lnTo>
                  <a:pt x="1914831" y="399729"/>
                </a:lnTo>
                <a:lnTo>
                  <a:pt x="1915922" y="416432"/>
                </a:lnTo>
                <a:lnTo>
                  <a:pt x="1915922" y="606932"/>
                </a:lnTo>
                <a:lnTo>
                  <a:pt x="1915922" y="924432"/>
                </a:lnTo>
                <a:lnTo>
                  <a:pt x="1915084" y="939097"/>
                </a:lnTo>
                <a:lnTo>
                  <a:pt x="1903255" y="979776"/>
                </a:lnTo>
                <a:lnTo>
                  <a:pt x="1879401" y="1013540"/>
                </a:lnTo>
                <a:lnTo>
                  <a:pt x="1846024" y="1037894"/>
                </a:lnTo>
                <a:lnTo>
                  <a:pt x="1805625" y="1050343"/>
                </a:lnTo>
                <a:lnTo>
                  <a:pt x="798322" y="1051432"/>
                </a:lnTo>
                <a:lnTo>
                  <a:pt x="319277" y="1051432"/>
                </a:lnTo>
                <a:lnTo>
                  <a:pt x="127000" y="1051432"/>
                </a:lnTo>
                <a:lnTo>
                  <a:pt x="112342" y="1050595"/>
                </a:lnTo>
                <a:lnTo>
                  <a:pt x="71673" y="1038773"/>
                </a:lnTo>
                <a:lnTo>
                  <a:pt x="37906" y="1014926"/>
                </a:lnTo>
                <a:lnTo>
                  <a:pt x="13544" y="981551"/>
                </a:lnTo>
                <a:lnTo>
                  <a:pt x="1090" y="941144"/>
                </a:lnTo>
                <a:lnTo>
                  <a:pt x="0" y="606932"/>
                </a:lnTo>
                <a:lnTo>
                  <a:pt x="0" y="41643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08346" y="5198109"/>
            <a:ext cx="1596390" cy="572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2420" marR="12700" indent="-300355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Numb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 of</a:t>
            </a:r>
            <a:r>
              <a:rPr sz="1800" spc="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ems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221297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Al</a:t>
            </a:r>
            <a:r>
              <a:rPr sz="4400" spc="-15" dirty="0" smtClean="0">
                <a:latin typeface="Calibri"/>
                <a:cs typeface="Calibri"/>
              </a:rPr>
              <a:t>l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-35" dirty="0" smtClean="0">
                <a:latin typeface="Calibri"/>
                <a:cs typeface="Calibri"/>
              </a:rPr>
              <a:t>ca</a:t>
            </a:r>
            <a:r>
              <a:rPr sz="4400" spc="0" dirty="0" smtClean="0">
                <a:latin typeface="Calibri"/>
                <a:cs typeface="Calibri"/>
              </a:rPr>
              <a:t>ting</a:t>
            </a:r>
            <a:r>
              <a:rPr sz="4400" spc="10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Ar</a:t>
            </a:r>
            <a:r>
              <a:rPr sz="4400" spc="-90" dirty="0" smtClean="0">
                <a:latin typeface="Calibri"/>
                <a:cs typeface="Calibri"/>
              </a:rPr>
              <a:t>r</a:t>
            </a:r>
            <a:r>
              <a:rPr sz="4400" spc="-80" dirty="0" smtClean="0">
                <a:latin typeface="Calibri"/>
                <a:cs typeface="Calibri"/>
              </a:rPr>
              <a:t>a</a:t>
            </a:r>
            <a:r>
              <a:rPr sz="4400" spc="-40" dirty="0" smtClean="0">
                <a:latin typeface="Calibri"/>
                <a:cs typeface="Calibri"/>
              </a:rPr>
              <a:t>y</a:t>
            </a:r>
            <a:r>
              <a:rPr sz="4400" spc="0" dirty="0" smtClean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429500" cy="3532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If </a:t>
            </a:r>
            <a:r>
              <a:rPr sz="3200" spc="-25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use </a:t>
            </a:r>
            <a:r>
              <a:rPr sz="3200" b="1" spc="0" dirty="0" smtClean="0">
                <a:latin typeface="Calibri"/>
                <a:cs typeface="Calibri"/>
              </a:rPr>
              <a:t>n</a:t>
            </a:r>
            <a:r>
              <a:rPr sz="3200" b="1" spc="-20" dirty="0" smtClean="0">
                <a:latin typeface="Calibri"/>
                <a:cs typeface="Calibri"/>
              </a:rPr>
              <a:t>e</a:t>
            </a:r>
            <a:r>
              <a:rPr sz="3200" b="1" spc="0" dirty="0" smtClean="0">
                <a:latin typeface="Calibri"/>
                <a:cs typeface="Calibri"/>
              </a:rPr>
              <a:t>w[]</a:t>
            </a:r>
            <a:r>
              <a:rPr sz="3200" b="1" spc="-10" dirty="0" smtClean="0">
                <a:latin typeface="Calibri"/>
                <a:cs typeface="Calibri"/>
              </a:rPr>
              <a:t> 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 ar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-60" dirty="0" smtClean="0">
                <a:latin typeface="Calibri"/>
                <a:cs typeface="Calibri"/>
              </a:rPr>
              <a:t>a</a:t>
            </a:r>
            <a:r>
              <a:rPr sz="3200" spc="-2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s,</a:t>
            </a:r>
            <a:r>
              <a:rPr sz="3200" spc="-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</a:t>
            </a:r>
            <a:r>
              <a:rPr sz="3200" spc="-3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y 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an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 smtClean="0">
                <a:latin typeface="Calibri"/>
                <a:cs typeface="Calibri"/>
              </a:rPr>
              <a:t>h</a:t>
            </a:r>
            <a:r>
              <a:rPr sz="3200" spc="-55" dirty="0" smtClean="0">
                <a:latin typeface="Calibri"/>
                <a:cs typeface="Calibri"/>
              </a:rPr>
              <a:t>a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e </a:t>
            </a:r>
            <a:r>
              <a:rPr sz="3200" spc="-5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</a:t>
            </a:r>
            <a:r>
              <a:rPr sz="3200" spc="-15" dirty="0" smtClean="0">
                <a:latin typeface="Calibri"/>
                <a:cs typeface="Calibri"/>
              </a:rPr>
              <a:t>b</a:t>
            </a:r>
            <a:r>
              <a:rPr sz="3200" spc="0" dirty="0" smtClean="0">
                <a:latin typeface="Calibri"/>
                <a:cs typeface="Calibri"/>
              </a:rPr>
              <a:t>le s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-80" dirty="0" smtClean="0">
                <a:latin typeface="Calibri"/>
                <a:cs typeface="Calibri"/>
              </a:rPr>
              <a:t>z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 smtClean="0">
                <a:latin typeface="Calibri"/>
                <a:cs typeface="Calibri"/>
              </a:rPr>
              <a:t>D</a:t>
            </a:r>
            <a:r>
              <a:rPr sz="3200" spc="0" dirty="0" smtClean="0">
                <a:latin typeface="Calibri"/>
                <a:cs typeface="Calibri"/>
              </a:rPr>
              <a:t>e-allo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ar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-60" dirty="0" smtClean="0">
                <a:latin typeface="Calibri"/>
                <a:cs typeface="Calibri"/>
              </a:rPr>
              <a:t>a</a:t>
            </a:r>
            <a:r>
              <a:rPr sz="3200" spc="-2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-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with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b="1" spc="0" dirty="0" smtClean="0">
                <a:latin typeface="Calibri"/>
                <a:cs typeface="Calibri"/>
              </a:rPr>
              <a:t>del</a:t>
            </a:r>
            <a:r>
              <a:rPr sz="3200" b="1" spc="-35" dirty="0" smtClean="0">
                <a:latin typeface="Calibri"/>
                <a:cs typeface="Calibri"/>
              </a:rPr>
              <a:t>et</a:t>
            </a:r>
            <a:r>
              <a:rPr sz="3200" b="1" spc="0" dirty="0" smtClean="0">
                <a:latin typeface="Calibri"/>
                <a:cs typeface="Calibri"/>
              </a:rPr>
              <a:t>e[]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2"/>
              </a:spcBef>
            </a:pPr>
            <a:endParaRPr sz="950"/>
          </a:p>
          <a:p>
            <a:pPr marL="1414780">
              <a:lnSpc>
                <a:spcPct val="100000"/>
              </a:lnSpc>
            </a:pPr>
            <a:r>
              <a:rPr sz="2400" spc="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0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0" dirty="0" smtClean="0">
                <a:latin typeface="Consolas"/>
                <a:cs typeface="Consolas"/>
              </a:rPr>
              <a:t>n</a:t>
            </a:r>
            <a:r>
              <a:rPr sz="2400" spc="5" dirty="0" smtClean="0">
                <a:latin typeface="Consolas"/>
                <a:cs typeface="Consolas"/>
              </a:rPr>
              <a:t>um</a:t>
            </a:r>
            <a:r>
              <a:rPr sz="2400" spc="0" dirty="0" smtClean="0">
                <a:latin typeface="Consolas"/>
                <a:cs typeface="Consolas"/>
              </a:rPr>
              <a:t>It</a:t>
            </a:r>
            <a:r>
              <a:rPr sz="2400" spc="5" dirty="0" smtClean="0">
                <a:latin typeface="Consolas"/>
                <a:cs typeface="Consolas"/>
              </a:rPr>
              <a:t>e</a:t>
            </a:r>
            <a:r>
              <a:rPr sz="2400" spc="0" dirty="0" smtClean="0">
                <a:latin typeface="Consolas"/>
                <a:cs typeface="Consolas"/>
              </a:rPr>
              <a:t>m</a:t>
            </a:r>
            <a:r>
              <a:rPr sz="2400" spc="5" dirty="0" smtClean="0">
                <a:latin typeface="Consolas"/>
                <a:cs typeface="Consolas"/>
              </a:rPr>
              <a:t>s</a:t>
            </a:r>
            <a:r>
              <a:rPr sz="2400" spc="0" dirty="0" smtClean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414780" marR="1636395">
              <a:lnSpc>
                <a:spcPct val="100000"/>
              </a:lnSpc>
            </a:pPr>
            <a:r>
              <a:rPr sz="2400" spc="-5" dirty="0" smtClean="0">
                <a:latin typeface="Consolas"/>
                <a:cs typeface="Consolas"/>
              </a:rPr>
              <a:t>c</a:t>
            </a:r>
            <a:r>
              <a:rPr sz="2400" spc="-15" dirty="0" smtClean="0">
                <a:latin typeface="Consolas"/>
                <a:cs typeface="Consolas"/>
              </a:rPr>
              <a:t>out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5" dirty="0" smtClean="0">
                <a:latin typeface="Consolas"/>
                <a:cs typeface="Consolas"/>
              </a:rPr>
              <a:t>&lt;</a:t>
            </a:r>
            <a:r>
              <a:rPr sz="2400" spc="-15" dirty="0" smtClean="0">
                <a:latin typeface="Consolas"/>
                <a:cs typeface="Consolas"/>
              </a:rPr>
              <a:t>&lt;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h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ow</a:t>
            </a:r>
            <a:r>
              <a:rPr sz="2400" spc="10" dirty="0" smtClean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m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an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y 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i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te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m</a:t>
            </a:r>
            <a:r>
              <a:rPr sz="2400" spc="-15" dirty="0" smtClean="0">
                <a:solidFill>
                  <a:srgbClr val="A21515"/>
                </a:solidFill>
                <a:latin typeface="Consolas"/>
                <a:cs typeface="Consolas"/>
              </a:rPr>
              <a:t>s</a:t>
            </a:r>
            <a:r>
              <a:rPr sz="2400" spc="-5" dirty="0" smtClean="0">
                <a:solidFill>
                  <a:srgbClr val="A21515"/>
                </a:solidFill>
                <a:latin typeface="Consolas"/>
                <a:cs typeface="Consolas"/>
              </a:rPr>
              <a:t>?</a:t>
            </a:r>
            <a:r>
              <a:rPr sz="2400" spc="15" dirty="0" smtClean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400" spc="-15" dirty="0" smtClean="0">
                <a:latin typeface="Consolas"/>
                <a:cs typeface="Consolas"/>
              </a:rPr>
              <a:t>; </a:t>
            </a:r>
            <a:r>
              <a:rPr sz="2400" spc="-5" dirty="0" smtClean="0">
                <a:latin typeface="Consolas"/>
                <a:cs typeface="Consolas"/>
              </a:rPr>
              <a:t>c</a:t>
            </a:r>
            <a:r>
              <a:rPr sz="2400" spc="-15" dirty="0" smtClean="0">
                <a:latin typeface="Consolas"/>
                <a:cs typeface="Consolas"/>
              </a:rPr>
              <a:t>in</a:t>
            </a:r>
            <a:r>
              <a:rPr sz="2400" spc="1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&gt;&gt;</a:t>
            </a:r>
            <a:r>
              <a:rPr sz="2400" spc="25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nu</a:t>
            </a:r>
            <a:r>
              <a:rPr sz="2400" spc="-5" dirty="0" smtClean="0">
                <a:latin typeface="Consolas"/>
                <a:cs typeface="Consolas"/>
              </a:rPr>
              <a:t>m</a:t>
            </a:r>
            <a:r>
              <a:rPr sz="2400" spc="-15" dirty="0" smtClean="0">
                <a:latin typeface="Consolas"/>
                <a:cs typeface="Consolas"/>
              </a:rPr>
              <a:t>It</a:t>
            </a:r>
            <a:r>
              <a:rPr sz="2400" spc="-5" dirty="0" smtClean="0">
                <a:latin typeface="Consolas"/>
                <a:cs typeface="Consolas"/>
              </a:rPr>
              <a:t>e</a:t>
            </a:r>
            <a:r>
              <a:rPr sz="2400" spc="-15" dirty="0" smtClean="0">
                <a:latin typeface="Consolas"/>
                <a:cs typeface="Consolas"/>
              </a:rPr>
              <a:t>m</a:t>
            </a:r>
            <a:r>
              <a:rPr sz="2400" spc="0" dirty="0" smtClean="0">
                <a:latin typeface="Consolas"/>
                <a:cs typeface="Consolas"/>
              </a:rPr>
              <a:t>s</a:t>
            </a:r>
            <a:r>
              <a:rPr sz="2400" spc="-15" dirty="0" smtClean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414780">
              <a:lnSpc>
                <a:spcPct val="100000"/>
              </a:lnSpc>
            </a:pP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5" dirty="0" smtClean="0">
                <a:latin typeface="Consolas"/>
                <a:cs typeface="Consolas"/>
              </a:rPr>
              <a:t>*</a:t>
            </a:r>
            <a:r>
              <a:rPr sz="2400" spc="-5" dirty="0" smtClean="0">
                <a:latin typeface="Consolas"/>
                <a:cs typeface="Consolas"/>
              </a:rPr>
              <a:t>ar</a:t>
            </a:r>
            <a:r>
              <a:rPr sz="2400" spc="-15" dirty="0" smtClean="0">
                <a:latin typeface="Consolas"/>
                <a:cs typeface="Consolas"/>
              </a:rPr>
              <a:t>r =</a:t>
            </a:r>
            <a:r>
              <a:rPr sz="2400" spc="10" dirty="0" smtClean="0">
                <a:latin typeface="Consolas"/>
                <a:cs typeface="Consolas"/>
              </a:rPr>
              <a:t> 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w</a:t>
            </a:r>
            <a:r>
              <a:rPr sz="24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4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2400" spc="-5" dirty="0" smtClean="0">
                <a:latin typeface="Consolas"/>
                <a:cs typeface="Consolas"/>
              </a:rPr>
              <a:t>[</a:t>
            </a:r>
            <a:r>
              <a:rPr sz="2400" spc="-15" dirty="0" smtClean="0">
                <a:latin typeface="Consolas"/>
                <a:cs typeface="Consolas"/>
              </a:rPr>
              <a:t>nu</a:t>
            </a:r>
            <a:r>
              <a:rPr sz="2400" spc="-5" dirty="0" smtClean="0">
                <a:latin typeface="Consolas"/>
                <a:cs typeface="Consolas"/>
              </a:rPr>
              <a:t>m</a:t>
            </a:r>
            <a:r>
              <a:rPr sz="2400" spc="-15" dirty="0" smtClean="0">
                <a:latin typeface="Consolas"/>
                <a:cs typeface="Consolas"/>
              </a:rPr>
              <a:t>I</a:t>
            </a:r>
            <a:r>
              <a:rPr sz="2400" spc="-5" dirty="0" smtClean="0">
                <a:latin typeface="Consolas"/>
                <a:cs typeface="Consolas"/>
              </a:rPr>
              <a:t>te</a:t>
            </a:r>
            <a:r>
              <a:rPr sz="2400" spc="-15" dirty="0" smtClean="0">
                <a:latin typeface="Consolas"/>
                <a:cs typeface="Consolas"/>
              </a:rPr>
              <a:t>m</a:t>
            </a:r>
            <a:r>
              <a:rPr sz="2400" spc="-5" dirty="0" smtClean="0">
                <a:latin typeface="Consolas"/>
                <a:cs typeface="Consolas"/>
              </a:rPr>
              <a:t>s];</a:t>
            </a:r>
            <a:endParaRPr sz="2400">
              <a:latin typeface="Consolas"/>
              <a:cs typeface="Consolas"/>
            </a:endParaRPr>
          </a:p>
          <a:p>
            <a:pPr marL="1414780">
              <a:lnSpc>
                <a:spcPct val="100000"/>
              </a:lnSpc>
            </a:pPr>
            <a:r>
              <a:rPr sz="2400" spc="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2400" spc="0" dirty="0" smtClean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2400" spc="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4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400" spc="2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400" spc="5" dirty="0" smtClean="0">
                <a:latin typeface="Consolas"/>
                <a:cs typeface="Consolas"/>
              </a:rPr>
              <a:t>[</a:t>
            </a:r>
            <a:r>
              <a:rPr sz="2400" spc="0" dirty="0" smtClean="0">
                <a:latin typeface="Consolas"/>
                <a:cs typeface="Consolas"/>
              </a:rPr>
              <a:t>] </a:t>
            </a:r>
            <a:r>
              <a:rPr sz="2400" spc="5" dirty="0" smtClean="0">
                <a:latin typeface="Consolas"/>
                <a:cs typeface="Consolas"/>
              </a:rPr>
              <a:t>a</a:t>
            </a:r>
            <a:r>
              <a:rPr sz="2400" spc="0" dirty="0" smtClean="0">
                <a:latin typeface="Consolas"/>
                <a:cs typeface="Consolas"/>
              </a:rPr>
              <a:t>rr;</a:t>
            </a:r>
            <a:endParaRPr sz="24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ga-IE" sz="4000" dirty="0" smtClean="0"/>
              <a:t>Exercise</a:t>
            </a:r>
            <a:endParaRPr lang="en-IE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8072119" cy="3886200"/>
          </a:xfrm>
        </p:spPr>
        <p:txBody>
          <a:bodyPr/>
          <a:lstStyle/>
          <a:p>
            <a:r>
              <a:rPr lang="ga-IE" sz="2800" dirty="0" smtClean="0"/>
              <a:t>Write code to first prompt the user “how many integers” they wish to read in.</a:t>
            </a:r>
          </a:p>
          <a:p>
            <a:r>
              <a:rPr lang="ga-IE" sz="2800" dirty="0" smtClean="0"/>
              <a:t>The program should allocate enough memory for the array</a:t>
            </a:r>
          </a:p>
          <a:p>
            <a:r>
              <a:rPr lang="ga-IE" sz="2800" dirty="0" smtClean="0"/>
              <a:t>Read in each integer into the array.</a:t>
            </a:r>
          </a:p>
          <a:p>
            <a:r>
              <a:rPr lang="ga-IE" sz="2800" dirty="0" smtClean="0"/>
              <a:t>Write out the array to the screen.</a:t>
            </a:r>
          </a:p>
          <a:p>
            <a:r>
              <a:rPr lang="ga-IE" dirty="0" smtClean="0"/>
              <a:t>  </a:t>
            </a:r>
            <a:endParaRPr lang="en-IE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13208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Ex: S</a:t>
            </a:r>
            <a:r>
              <a:rPr sz="4400" spc="-5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oring </a:t>
            </a:r>
            <a:r>
              <a:rPr sz="4400" spc="-60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alues input</a:t>
            </a:r>
            <a:r>
              <a:rPr sz="4400" spc="-5" dirty="0" smtClean="0">
                <a:latin typeface="Calibri"/>
                <a:cs typeface="Calibri"/>
              </a:rPr>
              <a:t> </a:t>
            </a:r>
            <a:r>
              <a:rPr sz="4400" spc="-30" dirty="0" smtClean="0">
                <a:latin typeface="Calibri"/>
                <a:cs typeface="Calibri"/>
              </a:rPr>
              <a:t>b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the us</a:t>
            </a:r>
            <a:r>
              <a:rPr sz="4400" spc="5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r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555241"/>
            <a:ext cx="2122805" cy="624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ma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0" dirty="0" smtClean="0">
                <a:latin typeface="Consolas"/>
                <a:cs typeface="Consolas"/>
              </a:rPr>
              <a:t>n()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 smtClean="0">
                <a:latin typeface="Consolas"/>
                <a:cs typeface="Consolas"/>
              </a:rPr>
              <a:t>n</a:t>
            </a:r>
            <a:r>
              <a:rPr sz="2000" spc="0" dirty="0" smtClean="0">
                <a:latin typeface="Consolas"/>
                <a:cs typeface="Consolas"/>
              </a:rPr>
              <a:t>um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-10" dirty="0" smtClean="0">
                <a:latin typeface="Consolas"/>
                <a:cs typeface="Consolas"/>
              </a:rPr>
              <a:t>t</a:t>
            </a:r>
            <a:r>
              <a:rPr sz="2000" spc="0" dirty="0" smtClean="0">
                <a:latin typeface="Consolas"/>
                <a:cs typeface="Consolas"/>
              </a:rPr>
              <a:t>em</a:t>
            </a:r>
            <a:r>
              <a:rPr sz="2000" spc="5" dirty="0" smtClean="0">
                <a:latin typeface="Consolas"/>
                <a:cs typeface="Consolas"/>
              </a:rPr>
              <a:t>s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156" y="2165222"/>
            <a:ext cx="3797935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c</a:t>
            </a:r>
            <a:r>
              <a:rPr sz="2000" spc="-10" dirty="0" smtClean="0">
                <a:latin typeface="Consolas"/>
                <a:cs typeface="Consolas"/>
              </a:rPr>
              <a:t>o</a:t>
            </a:r>
            <a:r>
              <a:rPr sz="2000" spc="0" dirty="0" smtClean="0">
                <a:latin typeface="Consolas"/>
                <a:cs typeface="Consolas"/>
              </a:rPr>
              <a:t>ut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&lt;&lt;</a:t>
            </a:r>
            <a:r>
              <a:rPr sz="2000" spc="-10" dirty="0" smtClean="0">
                <a:latin typeface="Consolas"/>
                <a:cs typeface="Consolas"/>
              </a:rPr>
              <a:t> </a:t>
            </a:r>
            <a:r>
              <a:rPr sz="2000" spc="-10" dirty="0" smtClean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000" spc="0" dirty="0" smtClean="0">
                <a:solidFill>
                  <a:srgbClr val="A21515"/>
                </a:solidFill>
                <a:latin typeface="Consolas"/>
                <a:cs typeface="Consolas"/>
              </a:rPr>
              <a:t>how ma</a:t>
            </a:r>
            <a:r>
              <a:rPr sz="2000" spc="-15" dirty="0" smtClean="0">
                <a:solidFill>
                  <a:srgbClr val="A21515"/>
                </a:solidFill>
                <a:latin typeface="Consolas"/>
                <a:cs typeface="Consolas"/>
              </a:rPr>
              <a:t>n</a:t>
            </a:r>
            <a:r>
              <a:rPr sz="2000" spc="0" dirty="0" smtClean="0">
                <a:solidFill>
                  <a:srgbClr val="A21515"/>
                </a:solidFill>
                <a:latin typeface="Consolas"/>
                <a:cs typeface="Consolas"/>
              </a:rPr>
              <a:t>y </a:t>
            </a:r>
            <a:r>
              <a:rPr sz="2000" spc="-10" dirty="0" smtClean="0">
                <a:solidFill>
                  <a:srgbClr val="A21515"/>
                </a:solidFill>
                <a:latin typeface="Consolas"/>
                <a:cs typeface="Consolas"/>
              </a:rPr>
              <a:t>it</a:t>
            </a:r>
            <a:r>
              <a:rPr sz="2000" spc="0" dirty="0" smtClean="0">
                <a:solidFill>
                  <a:srgbClr val="A21515"/>
                </a:solidFill>
                <a:latin typeface="Consolas"/>
                <a:cs typeface="Consolas"/>
              </a:rPr>
              <a:t>ems? "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048" y="3384422"/>
            <a:ext cx="4915535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co</a:t>
            </a:r>
            <a:r>
              <a:rPr sz="2000" spc="-5" dirty="0" smtClean="0">
                <a:latin typeface="Consolas"/>
                <a:cs typeface="Consolas"/>
              </a:rPr>
              <a:t>u</a:t>
            </a:r>
            <a:r>
              <a:rPr sz="2000" spc="0" dirty="0" smtClean="0">
                <a:latin typeface="Consolas"/>
                <a:cs typeface="Consolas"/>
              </a:rPr>
              <a:t>t</a:t>
            </a:r>
            <a:r>
              <a:rPr sz="2000" spc="5" dirty="0" smtClean="0">
                <a:latin typeface="Consolas"/>
                <a:cs typeface="Consolas"/>
              </a:rPr>
              <a:t> </a:t>
            </a:r>
            <a:r>
              <a:rPr sz="2000" spc="-15" dirty="0" smtClean="0">
                <a:latin typeface="Consolas"/>
                <a:cs typeface="Consolas"/>
              </a:rPr>
              <a:t>&lt;</a:t>
            </a:r>
            <a:r>
              <a:rPr sz="2000" spc="0" dirty="0" smtClean="0">
                <a:latin typeface="Consolas"/>
                <a:cs typeface="Consolas"/>
              </a:rPr>
              <a:t>&lt;</a:t>
            </a:r>
            <a:r>
              <a:rPr sz="2000" spc="-10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A21515"/>
                </a:solidFill>
                <a:latin typeface="Consolas"/>
                <a:cs typeface="Consolas"/>
              </a:rPr>
              <a:t>"e</a:t>
            </a:r>
            <a:r>
              <a:rPr sz="2000" spc="-5" dirty="0" smtClean="0">
                <a:solidFill>
                  <a:srgbClr val="A21515"/>
                </a:solidFill>
                <a:latin typeface="Consolas"/>
                <a:cs typeface="Consolas"/>
              </a:rPr>
              <a:t>n</a:t>
            </a:r>
            <a:r>
              <a:rPr sz="2000" spc="0" dirty="0" smtClean="0">
                <a:solidFill>
                  <a:srgbClr val="A21515"/>
                </a:solidFill>
                <a:latin typeface="Consolas"/>
                <a:cs typeface="Consolas"/>
              </a:rPr>
              <a:t>ter</a:t>
            </a:r>
            <a:r>
              <a:rPr sz="2000" spc="-5" dirty="0" smtClean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A21515"/>
                </a:solidFill>
                <a:latin typeface="Consolas"/>
                <a:cs typeface="Consolas"/>
              </a:rPr>
              <a:t>i</a:t>
            </a:r>
            <a:r>
              <a:rPr sz="2000" spc="-10" dirty="0" smtClean="0">
                <a:solidFill>
                  <a:srgbClr val="A21515"/>
                </a:solidFill>
                <a:latin typeface="Consolas"/>
                <a:cs typeface="Consolas"/>
              </a:rPr>
              <a:t>te</a:t>
            </a:r>
            <a:r>
              <a:rPr sz="2000" spc="0" dirty="0" smtClean="0">
                <a:solidFill>
                  <a:srgbClr val="A21515"/>
                </a:solidFill>
                <a:latin typeface="Consolas"/>
                <a:cs typeface="Consolas"/>
              </a:rPr>
              <a:t>m "</a:t>
            </a:r>
            <a:r>
              <a:rPr sz="2000" spc="-5" dirty="0" smtClean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&lt;&lt;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i </a:t>
            </a:r>
            <a:r>
              <a:rPr sz="2000" spc="-10" dirty="0" smtClean="0">
                <a:latin typeface="Consolas"/>
                <a:cs typeface="Consolas"/>
              </a:rPr>
              <a:t>&lt;</a:t>
            </a:r>
            <a:r>
              <a:rPr sz="2000" spc="0" dirty="0" smtClean="0">
                <a:latin typeface="Consolas"/>
                <a:cs typeface="Consolas"/>
              </a:rPr>
              <a:t>&lt;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A21515"/>
                </a:solidFill>
                <a:latin typeface="Consolas"/>
                <a:cs typeface="Consolas"/>
              </a:rPr>
              <a:t>":</a:t>
            </a:r>
            <a:r>
              <a:rPr sz="2000" spc="-5" dirty="0" smtClean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0" dirty="0" smtClean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156" y="4603877"/>
            <a:ext cx="3517265" cy="637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1465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co</a:t>
            </a:r>
            <a:r>
              <a:rPr sz="2000" spc="-5" dirty="0" smtClean="0">
                <a:latin typeface="Consolas"/>
                <a:cs typeface="Consolas"/>
              </a:rPr>
              <a:t>u</a:t>
            </a:r>
            <a:r>
              <a:rPr sz="2000" spc="0" dirty="0" smtClean="0">
                <a:latin typeface="Consolas"/>
                <a:cs typeface="Consolas"/>
              </a:rPr>
              <a:t>t</a:t>
            </a:r>
            <a:r>
              <a:rPr sz="2000" spc="5" dirty="0" smtClean="0">
                <a:latin typeface="Consolas"/>
                <a:cs typeface="Consolas"/>
              </a:rPr>
              <a:t> </a:t>
            </a:r>
            <a:r>
              <a:rPr sz="2000" spc="-15" dirty="0" smtClean="0">
                <a:latin typeface="Consolas"/>
                <a:cs typeface="Consolas"/>
              </a:rPr>
              <a:t>&lt;</a:t>
            </a:r>
            <a:r>
              <a:rPr sz="2000" spc="0" dirty="0" smtClean="0">
                <a:latin typeface="Consolas"/>
                <a:cs typeface="Consolas"/>
              </a:rPr>
              <a:t>&lt;</a:t>
            </a:r>
            <a:r>
              <a:rPr sz="2000" spc="-10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ar</a:t>
            </a:r>
            <a:r>
              <a:rPr sz="2000" spc="-10" dirty="0" smtClean="0">
                <a:latin typeface="Consolas"/>
                <a:cs typeface="Consolas"/>
              </a:rPr>
              <a:t>r</a:t>
            </a:r>
            <a:r>
              <a:rPr sz="2000" spc="0" dirty="0" smtClean="0">
                <a:latin typeface="Consolas"/>
                <a:cs typeface="Consolas"/>
              </a:rPr>
              <a:t>[i]</a:t>
            </a:r>
            <a:r>
              <a:rPr sz="2000" spc="-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&lt;&lt;</a:t>
            </a:r>
            <a:r>
              <a:rPr sz="2000" spc="-15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end</a:t>
            </a:r>
            <a:r>
              <a:rPr sz="2000" spc="-10" dirty="0" smtClean="0">
                <a:latin typeface="Consolas"/>
                <a:cs typeface="Consolas"/>
              </a:rPr>
              <a:t>l</a:t>
            </a:r>
            <a:r>
              <a:rPr sz="2000" spc="0" dirty="0" smtClean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6116" y="2289555"/>
            <a:ext cx="2971800" cy="2462276"/>
          </a:xfrm>
          <a:custGeom>
            <a:avLst/>
            <a:gdLst/>
            <a:ahLst/>
            <a:cxnLst/>
            <a:rect l="l" t="t" r="r" b="b"/>
            <a:pathLst>
              <a:path w="2971800" h="2462276">
                <a:moveTo>
                  <a:pt x="0" y="2462276"/>
                </a:moveTo>
                <a:lnTo>
                  <a:pt x="2971800" y="2462276"/>
                </a:lnTo>
                <a:lnTo>
                  <a:pt x="2971800" y="0"/>
                </a:lnTo>
                <a:lnTo>
                  <a:pt x="0" y="0"/>
                </a:lnTo>
                <a:lnTo>
                  <a:pt x="0" y="2462276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6127" y="2318765"/>
            <a:ext cx="2232025" cy="2374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alibri"/>
                <a:cs typeface="Calibri"/>
              </a:rPr>
              <a:t>how ma</a:t>
            </a:r>
            <a:r>
              <a:rPr sz="2200" spc="-55" dirty="0" smtClean="0">
                <a:latin typeface="Calibri"/>
                <a:cs typeface="Calibri"/>
              </a:rPr>
              <a:t>n</a:t>
            </a:r>
            <a:r>
              <a:rPr sz="2200" spc="-10" dirty="0" smtClean="0">
                <a:latin typeface="Calibri"/>
                <a:cs typeface="Calibri"/>
              </a:rPr>
              <a:t>y</a:t>
            </a:r>
            <a:r>
              <a:rPr sz="2200" spc="5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i</a:t>
            </a:r>
            <a:r>
              <a:rPr sz="2200" spc="-40" dirty="0" smtClean="0">
                <a:latin typeface="Calibri"/>
                <a:cs typeface="Calibri"/>
              </a:rPr>
              <a:t>t</a:t>
            </a:r>
            <a:r>
              <a:rPr sz="2200" spc="-15" dirty="0" smtClean="0">
                <a:latin typeface="Calibri"/>
                <a:cs typeface="Calibri"/>
              </a:rPr>
              <a:t>ems?</a:t>
            </a:r>
            <a:r>
              <a:rPr sz="2200" spc="25" dirty="0" smtClean="0">
                <a:latin typeface="Calibri"/>
                <a:cs typeface="Calibri"/>
              </a:rPr>
              <a:t> </a:t>
            </a:r>
            <a:r>
              <a:rPr sz="2200" b="1" spc="-15" dirty="0" smtClean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alibri"/>
                <a:cs typeface="Calibri"/>
              </a:rPr>
              <a:t>e</a:t>
            </a:r>
            <a:r>
              <a:rPr sz="2200" spc="-45" dirty="0" smtClean="0">
                <a:latin typeface="Calibri"/>
                <a:cs typeface="Calibri"/>
              </a:rPr>
              <a:t>n</a:t>
            </a:r>
            <a:r>
              <a:rPr sz="2200" spc="-40" dirty="0" smtClean="0">
                <a:latin typeface="Calibri"/>
                <a:cs typeface="Calibri"/>
              </a:rPr>
              <a:t>t</a:t>
            </a:r>
            <a:r>
              <a:rPr sz="2200" spc="-10" dirty="0" smtClean="0">
                <a:latin typeface="Calibri"/>
                <a:cs typeface="Calibri"/>
              </a:rPr>
              <a:t>er</a:t>
            </a:r>
            <a:r>
              <a:rPr sz="2200" spc="15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i</a:t>
            </a:r>
            <a:r>
              <a:rPr sz="2200" spc="-40" dirty="0" smtClean="0">
                <a:latin typeface="Calibri"/>
                <a:cs typeface="Calibri"/>
              </a:rPr>
              <a:t>t</a:t>
            </a:r>
            <a:r>
              <a:rPr sz="2200" spc="-15" dirty="0" smtClean="0">
                <a:latin typeface="Calibri"/>
                <a:cs typeface="Calibri"/>
              </a:rPr>
              <a:t>em</a:t>
            </a:r>
            <a:r>
              <a:rPr sz="2200" spc="2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0: </a:t>
            </a:r>
            <a:r>
              <a:rPr sz="2200" b="1" spc="-15" dirty="0" smtClean="0">
                <a:latin typeface="Calibri"/>
                <a:cs typeface="Calibri"/>
              </a:rPr>
              <a:t>7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alibri"/>
                <a:cs typeface="Calibri"/>
              </a:rPr>
              <a:t>e</a:t>
            </a:r>
            <a:r>
              <a:rPr sz="2200" spc="-45" dirty="0" smtClean="0">
                <a:latin typeface="Calibri"/>
                <a:cs typeface="Calibri"/>
              </a:rPr>
              <a:t>n</a:t>
            </a:r>
            <a:r>
              <a:rPr sz="2200" spc="-40" dirty="0" smtClean="0">
                <a:latin typeface="Calibri"/>
                <a:cs typeface="Calibri"/>
              </a:rPr>
              <a:t>t</a:t>
            </a:r>
            <a:r>
              <a:rPr sz="2200" spc="-10" dirty="0" smtClean="0">
                <a:latin typeface="Calibri"/>
                <a:cs typeface="Calibri"/>
              </a:rPr>
              <a:t>er</a:t>
            </a:r>
            <a:r>
              <a:rPr sz="2200" spc="15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i</a:t>
            </a:r>
            <a:r>
              <a:rPr sz="2200" spc="-40" dirty="0" smtClean="0">
                <a:latin typeface="Calibri"/>
                <a:cs typeface="Calibri"/>
              </a:rPr>
              <a:t>t</a:t>
            </a:r>
            <a:r>
              <a:rPr sz="2200" spc="-15" dirty="0" smtClean="0">
                <a:latin typeface="Calibri"/>
                <a:cs typeface="Calibri"/>
              </a:rPr>
              <a:t>em</a:t>
            </a:r>
            <a:r>
              <a:rPr sz="2200" spc="2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1: </a:t>
            </a:r>
            <a:r>
              <a:rPr sz="2200" b="1" spc="-15" dirty="0" smtClean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5" dirty="0" smtClean="0">
                <a:latin typeface="Calibri"/>
                <a:cs typeface="Calibri"/>
              </a:rPr>
              <a:t>e</a:t>
            </a:r>
            <a:r>
              <a:rPr sz="2200" spc="-45" dirty="0" smtClean="0">
                <a:latin typeface="Calibri"/>
                <a:cs typeface="Calibri"/>
              </a:rPr>
              <a:t>n</a:t>
            </a:r>
            <a:r>
              <a:rPr sz="2200" spc="-40" dirty="0" smtClean="0">
                <a:latin typeface="Calibri"/>
                <a:cs typeface="Calibri"/>
              </a:rPr>
              <a:t>t</a:t>
            </a:r>
            <a:r>
              <a:rPr sz="2200" spc="-10" dirty="0" smtClean="0">
                <a:latin typeface="Calibri"/>
                <a:cs typeface="Calibri"/>
              </a:rPr>
              <a:t>er</a:t>
            </a:r>
            <a:r>
              <a:rPr sz="2200" spc="15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i</a:t>
            </a:r>
            <a:r>
              <a:rPr sz="2200" spc="-40" dirty="0" smtClean="0">
                <a:latin typeface="Calibri"/>
                <a:cs typeface="Calibri"/>
              </a:rPr>
              <a:t>t</a:t>
            </a:r>
            <a:r>
              <a:rPr sz="2200" spc="-15" dirty="0" smtClean="0">
                <a:latin typeface="Calibri"/>
                <a:cs typeface="Calibri"/>
              </a:rPr>
              <a:t>em</a:t>
            </a:r>
            <a:r>
              <a:rPr sz="2200" spc="2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2: </a:t>
            </a:r>
            <a:r>
              <a:rPr sz="2200" b="1" spc="-15" dirty="0" smtClean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5" dirty="0" smtClean="0">
                <a:latin typeface="Calibri"/>
                <a:cs typeface="Calibri"/>
              </a:rPr>
              <a:t>7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5" dirty="0" smtClean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5" dirty="0" smtClean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156" y="5213858"/>
            <a:ext cx="1842135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20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le</a:t>
            </a:r>
            <a:r>
              <a:rPr sz="20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000" spc="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000" spc="0" dirty="0" smtClean="0">
                <a:latin typeface="Consolas"/>
                <a:cs typeface="Consolas"/>
              </a:rPr>
              <a:t>[]</a:t>
            </a:r>
            <a:r>
              <a:rPr sz="2000" spc="-20" dirty="0" smtClean="0">
                <a:latin typeface="Consolas"/>
                <a:cs typeface="Consolas"/>
              </a:rPr>
              <a:t> </a:t>
            </a:r>
            <a:r>
              <a:rPr sz="2000" spc="0" dirty="0" smtClean="0">
                <a:latin typeface="Consolas"/>
                <a:cs typeface="Consolas"/>
              </a:rPr>
              <a:t>arr;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5518607"/>
            <a:ext cx="165735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6456" y="2484714"/>
          <a:ext cx="5079512" cy="939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000" spc="-10" dirty="0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n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spc="-10" dirty="0" smtClean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2000" spc="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 smtClean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mItems;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0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20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spc="-10" dirty="0" smtClean="0">
                          <a:latin typeface="Consolas"/>
                          <a:cs typeface="Consolas"/>
                        </a:rPr>
                        <a:t>*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arr</a:t>
                      </a:r>
                      <a:r>
                        <a:rPr sz="2000" spc="-2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20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w</a:t>
                      </a:r>
                      <a:r>
                        <a:rPr sz="2000" spc="5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20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5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2000" spc="-10" dirty="0" smtClean="0">
                          <a:latin typeface="Consolas"/>
                          <a:cs typeface="Consolas"/>
                        </a:rPr>
                        <a:t>[n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umItem</a:t>
                      </a:r>
                      <a:r>
                        <a:rPr sz="2000" spc="-10" dirty="0" smtClean="0">
                          <a:latin typeface="Consolas"/>
                          <a:cs typeface="Consolas"/>
                        </a:rPr>
                        <a:t>s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];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65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0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sz="20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sz="20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spc="-10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2000" spc="-2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i = 0;</a:t>
                      </a:r>
                      <a:r>
                        <a:rPr sz="20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i &lt;</a:t>
                      </a:r>
                      <a:r>
                        <a:rPr sz="20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numIte</a:t>
                      </a:r>
                      <a:r>
                        <a:rPr sz="2000" spc="-10" dirty="0" smtClean="0">
                          <a:latin typeface="Consolas"/>
                          <a:cs typeface="Consolas"/>
                        </a:rPr>
                        <a:t>m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s;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spc="-1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+i)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Consolas"/>
                          <a:cs typeface="Consolas"/>
                        </a:rPr>
                        <a:t>{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6456" y="3703914"/>
          <a:ext cx="5079512" cy="96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199"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Consolas"/>
                          <a:cs typeface="Consolas"/>
                        </a:rPr>
                        <a:t>cin</a:t>
                      </a:r>
                      <a:r>
                        <a:rPr sz="20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&gt;&gt;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Consolas"/>
                          <a:cs typeface="Consolas"/>
                        </a:rPr>
                        <a:t>arr</a:t>
                      </a:r>
                      <a:r>
                        <a:rPr sz="2000" spc="-10" dirty="0" smtClean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i];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Consolas"/>
                          <a:cs typeface="Consolas"/>
                        </a:rPr>
                        <a:t>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4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0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sz="20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sz="20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2000" spc="5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Consolas"/>
                          <a:cs typeface="Consolas"/>
                        </a:rPr>
                        <a:t>i = 0;</a:t>
                      </a:r>
                      <a:r>
                        <a:rPr sz="20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i &lt;</a:t>
                      </a:r>
                      <a:r>
                        <a:rPr sz="20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numIte</a:t>
                      </a:r>
                      <a:r>
                        <a:rPr sz="2000" spc="-10" dirty="0" smtClean="0">
                          <a:latin typeface="Consolas"/>
                          <a:cs typeface="Consolas"/>
                        </a:rPr>
                        <a:t>m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s;</a:t>
                      </a:r>
                      <a:r>
                        <a:rPr sz="2000" spc="-10" dirty="0" smtClean="0">
                          <a:latin typeface="Consolas"/>
                          <a:cs typeface="Consolas"/>
                        </a:rPr>
                        <a:t> +</a:t>
                      </a:r>
                      <a:r>
                        <a:rPr sz="2000" spc="0" dirty="0" smtClean="0">
                          <a:latin typeface="Consolas"/>
                          <a:cs typeface="Consolas"/>
                        </a:rPr>
                        <a:t>+i)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Consolas"/>
                          <a:cs typeface="Consolas"/>
                        </a:rPr>
                        <a:t>{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/>
          <p:nvPr/>
        </p:nvSpPr>
        <p:spPr>
          <a:xfrm>
            <a:off x="609600" y="4267200"/>
            <a:ext cx="2823845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  <a:endParaRPr sz="1900" dirty="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 dirty="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</a:p>
          <a:p>
            <a:pPr marL="277495">
              <a:lnSpc>
                <a:spcPct val="100000"/>
              </a:lnSpc>
            </a:pPr>
            <a:r>
              <a:rPr lang="x-none" sz="1900" spc="-15" smtClean="0">
                <a:latin typeface="Consolas"/>
                <a:cs typeface="Consolas"/>
              </a:rPr>
              <a:t>glVar=20;</a:t>
            </a:r>
            <a:endParaRPr sz="1900" dirty="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 dirty="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9740" y="199516"/>
            <a:ext cx="750887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 smtClean="0">
                <a:latin typeface="Calibri"/>
                <a:cs typeface="Calibri"/>
              </a:rPr>
              <a:t>Global Variables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33400" y="1905000"/>
            <a:ext cx="4156075" cy="2373630"/>
            <a:chOff x="609600" y="1524000"/>
            <a:chExt cx="4156075" cy="2373630"/>
          </a:xfrm>
        </p:grpSpPr>
        <p:sp>
          <p:nvSpPr>
            <p:cNvPr id="35" name="object 35"/>
            <p:cNvSpPr txBox="1"/>
            <p:nvPr/>
          </p:nvSpPr>
          <p:spPr>
            <a:xfrm>
              <a:off x="609600" y="1524000"/>
              <a:ext cx="4156075" cy="89598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00" spc="-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int</a:t>
              </a:r>
              <a:r>
                <a:rPr sz="1900" spc="10" dirty="0" smtClean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m</a:t>
              </a:r>
              <a:r>
                <a:rPr sz="1900" spc="-15" dirty="0" smtClean="0">
                  <a:latin typeface="Consolas"/>
                  <a:cs typeface="Consolas"/>
                </a:rPr>
                <a:t>a</a:t>
              </a:r>
              <a:r>
                <a:rPr sz="1900" spc="-5" dirty="0" smtClean="0">
                  <a:latin typeface="Consolas"/>
                  <a:cs typeface="Consolas"/>
                </a:rPr>
                <a:t>i</a:t>
              </a:r>
              <a:r>
                <a:rPr sz="1900" spc="-15" dirty="0" smtClean="0">
                  <a:latin typeface="Consolas"/>
                  <a:cs typeface="Consolas"/>
                </a:rPr>
                <a:t>n</a:t>
              </a:r>
              <a:r>
                <a:rPr sz="1900" spc="-5" dirty="0" smtClean="0">
                  <a:latin typeface="Consolas"/>
                  <a:cs typeface="Consolas"/>
                </a:rPr>
                <a:t>(</a:t>
              </a:r>
              <a:r>
                <a:rPr sz="1900" spc="-15" dirty="0" smtClean="0">
                  <a:latin typeface="Consolas"/>
                  <a:cs typeface="Consolas"/>
                </a:rPr>
                <a:t>)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{</a:t>
              </a:r>
              <a:endParaRPr sz="1900" dirty="0">
                <a:latin typeface="Consolas"/>
                <a:cs typeface="Consolas"/>
              </a:endParaRPr>
            </a:p>
            <a:p>
              <a:pPr marL="277495">
                <a:lnSpc>
                  <a:spcPct val="100000"/>
                </a:lnSpc>
              </a:pPr>
              <a:r>
                <a:rPr sz="1900" spc="-5" dirty="0" smtClean="0">
                  <a:solidFill>
                    <a:srgbClr val="0000FF"/>
                  </a:solidFill>
                  <a:latin typeface="Consolas"/>
                  <a:cs typeface="Consolas"/>
                </a:rPr>
                <a:t>i</a:t>
              </a:r>
              <a:r>
                <a:rPr sz="1900" spc="-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nt</a:t>
              </a:r>
              <a:r>
                <a:rPr sz="1900" spc="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*</a:t>
              </a:r>
              <a:r>
                <a:rPr sz="1900" spc="-15" dirty="0" smtClean="0">
                  <a:latin typeface="Consolas"/>
                  <a:cs typeface="Consolas"/>
                </a:rPr>
                <a:t>p;</a:t>
              </a:r>
              <a:endParaRPr sz="1900" dirty="0">
                <a:latin typeface="Consolas"/>
                <a:cs typeface="Consolas"/>
              </a:endParaRPr>
            </a:p>
            <a:p>
              <a:pPr marL="277495">
                <a:lnSpc>
                  <a:spcPct val="100000"/>
                </a:lnSpc>
              </a:pPr>
              <a:r>
                <a:rPr sz="1900" spc="-5" dirty="0" smtClean="0">
                  <a:solidFill>
                    <a:srgbClr val="0000FF"/>
                  </a:solidFill>
                  <a:latin typeface="Consolas"/>
                  <a:cs typeface="Consolas"/>
                </a:rPr>
                <a:t>f</a:t>
              </a:r>
              <a:r>
                <a:rPr sz="1900" spc="-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or</a:t>
              </a:r>
              <a:r>
                <a:rPr sz="1900" spc="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(</a:t>
              </a:r>
              <a:r>
                <a:rPr sz="1900" spc="-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i</a:t>
              </a:r>
              <a:r>
                <a:rPr sz="1900" spc="-5" dirty="0" smtClean="0">
                  <a:solidFill>
                    <a:srgbClr val="0000FF"/>
                  </a:solidFill>
                  <a:latin typeface="Consolas"/>
                  <a:cs typeface="Consolas"/>
                </a:rPr>
                <a:t>n</a:t>
              </a:r>
              <a:r>
                <a:rPr sz="1900" spc="-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t</a:t>
              </a:r>
              <a:r>
                <a:rPr sz="1900" spc="10" dirty="0" smtClean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i</a:t>
              </a:r>
              <a:r>
                <a:rPr sz="1900" spc="-5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=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0</a:t>
              </a:r>
              <a:r>
                <a:rPr sz="1900" spc="-15" dirty="0" smtClean="0">
                  <a:latin typeface="Consolas"/>
                  <a:cs typeface="Consolas"/>
                </a:rPr>
                <a:t>;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i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&lt;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3;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+</a:t>
              </a:r>
              <a:r>
                <a:rPr sz="1900" spc="-5" dirty="0" smtClean="0">
                  <a:latin typeface="Consolas"/>
                  <a:cs typeface="Consolas"/>
                </a:rPr>
                <a:t>+</a:t>
              </a:r>
              <a:r>
                <a:rPr sz="1900" spc="-15" dirty="0" smtClean="0">
                  <a:latin typeface="Consolas"/>
                  <a:cs typeface="Consolas"/>
                </a:rPr>
                <a:t>i)</a:t>
              </a:r>
              <a:r>
                <a:rPr sz="1900" spc="25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{</a:t>
              </a:r>
              <a:endParaRPr sz="1900" dirty="0">
                <a:latin typeface="Consolas"/>
                <a:cs typeface="Consola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4165142" y="2298700"/>
              <a:ext cx="271780" cy="3670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700" spc="-22" baseline="-16975" dirty="0" smtClean="0">
                  <a:solidFill>
                    <a:srgbClr val="FFFFFF"/>
                  </a:solidFill>
                  <a:latin typeface="Calibri"/>
                  <a:cs typeface="Calibri"/>
                </a:rPr>
                <a:t>3</a:t>
              </a:r>
              <a:r>
                <a:rPr sz="1200" spc="-15" dirty="0" smtClean="0">
                  <a:solidFill>
                    <a:srgbClr val="FFFFFF"/>
                  </a:solidFill>
                  <a:latin typeface="Calibri"/>
                  <a:cs typeface="Calibri"/>
                </a:rPr>
                <a:t>rd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141476" y="2393061"/>
              <a:ext cx="2559050" cy="6057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 marR="12700">
                <a:lnSpc>
                  <a:spcPct val="100000"/>
                </a:lnSpc>
              </a:pPr>
              <a:r>
                <a:rPr sz="1900" spc="-15" dirty="0" smtClean="0">
                  <a:latin typeface="Consolas"/>
                  <a:cs typeface="Consolas"/>
                </a:rPr>
                <a:t>p</a:t>
              </a:r>
              <a:r>
                <a:rPr sz="1900" spc="5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=</a:t>
              </a:r>
              <a:r>
                <a:rPr sz="1900" spc="15" dirty="0" smtClean="0"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g</a:t>
              </a:r>
              <a:r>
                <a:rPr sz="1900" spc="-15" dirty="0" smtClean="0">
                  <a:latin typeface="Consolas"/>
                  <a:cs typeface="Consolas"/>
                </a:rPr>
                <a:t>e</a:t>
              </a:r>
              <a:r>
                <a:rPr sz="1900" spc="-5" dirty="0" smtClean="0">
                  <a:latin typeface="Consolas"/>
                  <a:cs typeface="Consolas"/>
                </a:rPr>
                <a:t>t</a:t>
              </a:r>
              <a:r>
                <a:rPr sz="1900" spc="-15" dirty="0" smtClean="0">
                  <a:latin typeface="Consolas"/>
                  <a:cs typeface="Consolas"/>
                </a:rPr>
                <a:t>Pt</a:t>
              </a:r>
              <a:r>
                <a:rPr sz="1900" spc="-5" dirty="0" smtClean="0">
                  <a:latin typeface="Consolas"/>
                  <a:cs typeface="Consolas"/>
                </a:rPr>
                <a:t>r</a:t>
              </a:r>
              <a:r>
                <a:rPr sz="1900" spc="-15" dirty="0" smtClean="0">
                  <a:latin typeface="Consolas"/>
                  <a:cs typeface="Consolas"/>
                </a:rPr>
                <a:t>T</a:t>
              </a:r>
              <a:r>
                <a:rPr sz="1900" spc="-5" dirty="0" smtClean="0">
                  <a:latin typeface="Consolas"/>
                  <a:cs typeface="Consolas"/>
                </a:rPr>
                <a:t>o</a:t>
              </a:r>
              <a:r>
                <a:rPr sz="1900" spc="-15" dirty="0" smtClean="0">
                  <a:latin typeface="Consolas"/>
                  <a:cs typeface="Consolas"/>
                </a:rPr>
                <a:t>F</a:t>
              </a:r>
              <a:r>
                <a:rPr sz="1900" spc="-5" dirty="0" smtClean="0">
                  <a:latin typeface="Consolas"/>
                  <a:cs typeface="Consolas"/>
                </a:rPr>
                <a:t>i</a:t>
              </a:r>
              <a:r>
                <a:rPr sz="1900" spc="-15" dirty="0" smtClean="0">
                  <a:latin typeface="Consolas"/>
                  <a:cs typeface="Consolas"/>
                </a:rPr>
                <a:t>v</a:t>
              </a:r>
              <a:r>
                <a:rPr sz="1900" spc="5" dirty="0" smtClean="0">
                  <a:latin typeface="Consolas"/>
                  <a:cs typeface="Consolas"/>
                </a:rPr>
                <a:t>e</a:t>
              </a:r>
              <a:r>
                <a:rPr sz="1900" spc="-15" dirty="0" smtClean="0">
                  <a:latin typeface="Consolas"/>
                  <a:cs typeface="Consolas"/>
                </a:rPr>
                <a:t>(</a:t>
              </a:r>
              <a:r>
                <a:rPr sz="1900" spc="-5" dirty="0" smtClean="0">
                  <a:latin typeface="Consolas"/>
                  <a:cs typeface="Consolas"/>
                </a:rPr>
                <a:t>)</a:t>
              </a:r>
              <a:r>
                <a:rPr sz="1900" spc="-15" dirty="0" smtClean="0">
                  <a:latin typeface="Consolas"/>
                  <a:cs typeface="Consolas"/>
                </a:rPr>
                <a:t>; </a:t>
              </a:r>
              <a:r>
                <a:rPr sz="1900" spc="-5" dirty="0" smtClean="0">
                  <a:latin typeface="Consolas"/>
                  <a:cs typeface="Consolas"/>
                </a:rPr>
                <a:t>c</a:t>
              </a:r>
              <a:r>
                <a:rPr sz="1900" spc="-15" dirty="0" smtClean="0">
                  <a:latin typeface="Consolas"/>
                  <a:cs typeface="Consolas"/>
                </a:rPr>
                <a:t>o</a:t>
              </a:r>
              <a:r>
                <a:rPr sz="1900" spc="-5" dirty="0" smtClean="0">
                  <a:latin typeface="Consolas"/>
                  <a:cs typeface="Consolas"/>
                </a:rPr>
                <a:t>u</a:t>
              </a:r>
              <a:r>
                <a:rPr sz="1900" spc="-15" dirty="0" smtClean="0">
                  <a:latin typeface="Consolas"/>
                  <a:cs typeface="Consolas"/>
                </a:rPr>
                <a:t>t</a:t>
              </a:r>
              <a:r>
                <a:rPr sz="1900" spc="15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&lt;&lt;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*p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&lt;</a:t>
              </a:r>
              <a:r>
                <a:rPr sz="1900" spc="-15" dirty="0" smtClean="0">
                  <a:latin typeface="Consolas"/>
                  <a:cs typeface="Consolas"/>
                </a:rPr>
                <a:t>&lt;</a:t>
              </a:r>
              <a:r>
                <a:rPr sz="1900" spc="15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e</a:t>
              </a:r>
              <a:r>
                <a:rPr sz="1900" spc="-5" dirty="0" smtClean="0">
                  <a:latin typeface="Consolas"/>
                  <a:cs typeface="Consolas"/>
                </a:rPr>
                <a:t>n</a:t>
              </a:r>
              <a:r>
                <a:rPr sz="1900" spc="-15" dirty="0" smtClean="0">
                  <a:latin typeface="Consolas"/>
                  <a:cs typeface="Consolas"/>
                </a:rPr>
                <a:t>d</a:t>
              </a:r>
              <a:r>
                <a:rPr sz="1900" spc="0" dirty="0" smtClean="0">
                  <a:latin typeface="Consolas"/>
                  <a:cs typeface="Consolas"/>
                </a:rPr>
                <a:t>l</a:t>
              </a:r>
              <a:r>
                <a:rPr sz="1900" spc="-15" dirty="0" smtClean="0">
                  <a:latin typeface="Consolas"/>
                  <a:cs typeface="Consolas"/>
                </a:rPr>
                <a:t>;</a:t>
              </a:r>
              <a:endParaRPr sz="1900" dirty="0">
                <a:latin typeface="Consolas"/>
                <a:cs typeface="Consolas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874776" y="2972130"/>
              <a:ext cx="1639824" cy="83786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00" spc="-15" dirty="0" smtClean="0">
                  <a:latin typeface="Consolas"/>
                  <a:cs typeface="Consolas"/>
                </a:rPr>
                <a:t>}</a:t>
              </a:r>
            </a:p>
            <a:p>
              <a:pPr marL="12700">
                <a:lnSpc>
                  <a:spcPct val="100000"/>
                </a:lnSpc>
              </a:pPr>
              <a:r>
                <a:rPr lang="x-none" sz="1900" spc="-15" smtClean="0">
                  <a:latin typeface="Consolas"/>
                  <a:cs typeface="Consolas"/>
                </a:rPr>
                <a:t>glVar=33;</a:t>
              </a:r>
              <a:endParaRPr sz="1900" dirty="0">
                <a:latin typeface="Consolas"/>
                <a:cs typeface="Consola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609600" y="3581400"/>
              <a:ext cx="158115" cy="3162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00" spc="-15" dirty="0" smtClean="0">
                  <a:latin typeface="Consolas"/>
                  <a:cs typeface="Consolas"/>
                </a:rPr>
                <a:t>}</a:t>
              </a:r>
              <a:endParaRPr sz="1900" dirty="0">
                <a:latin typeface="Consolas"/>
                <a:cs typeface="Consolas"/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59740" y="1272794"/>
            <a:ext cx="7922259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tabLst>
                <a:tab pos="354965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47" name="object 34"/>
          <p:cNvSpPr txBox="1"/>
          <p:nvPr/>
        </p:nvSpPr>
        <p:spPr>
          <a:xfrm>
            <a:off x="457200" y="990600"/>
            <a:ext cx="2823845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ga-IE"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lang="ga-IE" sz="1900" spc="-15" dirty="0" smtClean="0">
                <a:latin typeface="Consolas"/>
                <a:cs typeface="Consolas"/>
              </a:rPr>
              <a:t>glVar = 10;</a:t>
            </a:r>
            <a:endParaRPr sz="1900" dirty="0">
              <a:latin typeface="Consolas"/>
              <a:cs typeface="Consolas"/>
            </a:endParaRPr>
          </a:p>
        </p:txBody>
      </p:sp>
      <p:sp>
        <p:nvSpPr>
          <p:cNvPr id="48" name="object 4"/>
          <p:cNvSpPr/>
          <p:nvPr/>
        </p:nvSpPr>
        <p:spPr>
          <a:xfrm>
            <a:off x="4648217" y="3352800"/>
            <a:ext cx="3352783" cy="2514599"/>
          </a:xfrm>
          <a:custGeom>
            <a:avLst/>
            <a:gdLst/>
            <a:ahLst/>
            <a:cxnLst/>
            <a:rect l="l" t="t" r="r" b="b"/>
            <a:pathLst>
              <a:path w="1915887" h="1051432">
                <a:moveTo>
                  <a:pt x="610979" y="0"/>
                </a:moveTo>
                <a:lnTo>
                  <a:pt x="319260" y="289432"/>
                </a:lnTo>
                <a:lnTo>
                  <a:pt x="124873" y="289450"/>
                </a:lnTo>
                <a:lnTo>
                  <a:pt x="110279" y="290523"/>
                </a:lnTo>
                <a:lnTo>
                  <a:pt x="69880" y="302977"/>
                </a:lnTo>
                <a:lnTo>
                  <a:pt x="36503" y="327339"/>
                </a:lnTo>
                <a:lnTo>
                  <a:pt x="12649" y="361106"/>
                </a:lnTo>
                <a:lnTo>
                  <a:pt x="820" y="401775"/>
                </a:lnTo>
                <a:lnTo>
                  <a:pt x="0" y="926543"/>
                </a:lnTo>
                <a:lnTo>
                  <a:pt x="1073" y="941144"/>
                </a:lnTo>
                <a:lnTo>
                  <a:pt x="13527" y="981551"/>
                </a:lnTo>
                <a:lnTo>
                  <a:pt x="37889" y="1014926"/>
                </a:lnTo>
                <a:lnTo>
                  <a:pt x="71656" y="1038773"/>
                </a:lnTo>
                <a:lnTo>
                  <a:pt x="112325" y="1050595"/>
                </a:lnTo>
                <a:lnTo>
                  <a:pt x="126982" y="1051432"/>
                </a:lnTo>
                <a:lnTo>
                  <a:pt x="1791014" y="1051415"/>
                </a:lnTo>
                <a:lnTo>
                  <a:pt x="1833197" y="1043490"/>
                </a:lnTo>
                <a:lnTo>
                  <a:pt x="1869193" y="1022827"/>
                </a:lnTo>
                <a:lnTo>
                  <a:pt x="1896499" y="991922"/>
                </a:lnTo>
                <a:lnTo>
                  <a:pt x="1912614" y="953271"/>
                </a:lnTo>
                <a:lnTo>
                  <a:pt x="1915887" y="414323"/>
                </a:lnTo>
                <a:lnTo>
                  <a:pt x="1914814" y="399729"/>
                </a:lnTo>
                <a:lnTo>
                  <a:pt x="1902359" y="359330"/>
                </a:lnTo>
                <a:lnTo>
                  <a:pt x="1877998" y="325953"/>
                </a:lnTo>
                <a:lnTo>
                  <a:pt x="1844231" y="302099"/>
                </a:lnTo>
                <a:lnTo>
                  <a:pt x="1803562" y="290270"/>
                </a:lnTo>
                <a:lnTo>
                  <a:pt x="1788904" y="289432"/>
                </a:lnTo>
                <a:lnTo>
                  <a:pt x="798304" y="289432"/>
                </a:lnTo>
                <a:lnTo>
                  <a:pt x="61097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5"/>
          <p:cNvSpPr/>
          <p:nvPr/>
        </p:nvSpPr>
        <p:spPr>
          <a:xfrm>
            <a:off x="4648200" y="3439510"/>
            <a:ext cx="3352844" cy="2427889"/>
          </a:xfrm>
          <a:custGeom>
            <a:avLst/>
            <a:gdLst/>
            <a:ahLst/>
            <a:cxnLst/>
            <a:rect l="l" t="t" r="r" b="b"/>
            <a:pathLst>
              <a:path w="1915922" h="1051432">
                <a:moveTo>
                  <a:pt x="0" y="416432"/>
                </a:moveTo>
                <a:lnTo>
                  <a:pt x="7263" y="374019"/>
                </a:lnTo>
                <a:lnTo>
                  <a:pt x="27387" y="337673"/>
                </a:lnTo>
                <a:lnTo>
                  <a:pt x="57868" y="309899"/>
                </a:lnTo>
                <a:lnTo>
                  <a:pt x="96204" y="293197"/>
                </a:lnTo>
                <a:lnTo>
                  <a:pt x="319277" y="289432"/>
                </a:lnTo>
                <a:lnTo>
                  <a:pt x="610997" y="0"/>
                </a:lnTo>
                <a:lnTo>
                  <a:pt x="798322" y="289432"/>
                </a:lnTo>
                <a:lnTo>
                  <a:pt x="1788922" y="289432"/>
                </a:lnTo>
                <a:lnTo>
                  <a:pt x="1803579" y="290270"/>
                </a:lnTo>
                <a:lnTo>
                  <a:pt x="1844248" y="302099"/>
                </a:lnTo>
                <a:lnTo>
                  <a:pt x="1878015" y="325953"/>
                </a:lnTo>
                <a:lnTo>
                  <a:pt x="1902377" y="359330"/>
                </a:lnTo>
                <a:lnTo>
                  <a:pt x="1914831" y="399729"/>
                </a:lnTo>
                <a:lnTo>
                  <a:pt x="1915922" y="416432"/>
                </a:lnTo>
                <a:lnTo>
                  <a:pt x="1915922" y="606932"/>
                </a:lnTo>
                <a:lnTo>
                  <a:pt x="1915922" y="924432"/>
                </a:lnTo>
                <a:lnTo>
                  <a:pt x="1915084" y="939097"/>
                </a:lnTo>
                <a:lnTo>
                  <a:pt x="1903255" y="979776"/>
                </a:lnTo>
                <a:lnTo>
                  <a:pt x="1879401" y="1013540"/>
                </a:lnTo>
                <a:lnTo>
                  <a:pt x="1846024" y="1037894"/>
                </a:lnTo>
                <a:lnTo>
                  <a:pt x="1805625" y="1050343"/>
                </a:lnTo>
                <a:lnTo>
                  <a:pt x="798322" y="1051432"/>
                </a:lnTo>
                <a:lnTo>
                  <a:pt x="319277" y="1051432"/>
                </a:lnTo>
                <a:lnTo>
                  <a:pt x="127000" y="1051432"/>
                </a:lnTo>
                <a:lnTo>
                  <a:pt x="112342" y="1050595"/>
                </a:lnTo>
                <a:lnTo>
                  <a:pt x="71673" y="1038773"/>
                </a:lnTo>
                <a:lnTo>
                  <a:pt x="37906" y="1014926"/>
                </a:lnTo>
                <a:lnTo>
                  <a:pt x="13544" y="981551"/>
                </a:lnTo>
                <a:lnTo>
                  <a:pt x="1090" y="941144"/>
                </a:lnTo>
                <a:lnTo>
                  <a:pt x="0" y="606932"/>
                </a:lnTo>
                <a:lnTo>
                  <a:pt x="0" y="41643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6"/>
          <p:cNvSpPr txBox="1"/>
          <p:nvPr/>
        </p:nvSpPr>
        <p:spPr>
          <a:xfrm>
            <a:off x="4800600" y="4493348"/>
            <a:ext cx="2807222" cy="12775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2420" marR="12700" indent="-300355">
              <a:lnSpc>
                <a:spcPct val="100000"/>
              </a:lnSpc>
            </a:pPr>
            <a:r>
              <a:rPr sz="1800" spc="-15" dirty="0" err="1" smtClean="0">
                <a:solidFill>
                  <a:srgbClr val="FFFFFF"/>
                </a:solidFill>
                <a:latin typeface="Calibri"/>
                <a:cs typeface="Calibri"/>
              </a:rPr>
              <a:t>glVar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 is accessible everywhere</a:t>
            </a:r>
            <a:endParaRPr sz="18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/>
          <p:nvPr/>
        </p:nvSpPr>
        <p:spPr>
          <a:xfrm>
            <a:off x="609600" y="4267200"/>
            <a:ext cx="2823845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x-none" sz="1900" spc="-15" smtClean="0">
                <a:latin typeface="Consolas"/>
                <a:cs typeface="Consolas"/>
              </a:rPr>
              <a:t>  int glVar;</a:t>
            </a:r>
            <a:endParaRPr sz="1900" dirty="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 dirty="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</a:p>
          <a:p>
            <a:pPr marL="277495">
              <a:lnSpc>
                <a:spcPct val="100000"/>
              </a:lnSpc>
            </a:pPr>
            <a:r>
              <a:rPr lang="x-none" sz="1900" spc="-15" smtClean="0">
                <a:latin typeface="Consolas"/>
                <a:cs typeface="Consolas"/>
              </a:rPr>
              <a:t>glVar=20;</a:t>
            </a:r>
            <a:endParaRPr sz="1900" dirty="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 dirty="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9740" y="199516"/>
            <a:ext cx="750887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 smtClean="0">
                <a:latin typeface="Calibri"/>
                <a:cs typeface="Calibri"/>
              </a:rPr>
              <a:t>Global Variables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2" name="Group 45"/>
          <p:cNvGrpSpPr/>
          <p:nvPr/>
        </p:nvGrpSpPr>
        <p:grpSpPr>
          <a:xfrm>
            <a:off x="533400" y="1905000"/>
            <a:ext cx="4156075" cy="2373630"/>
            <a:chOff x="609600" y="1524000"/>
            <a:chExt cx="4156075" cy="2373630"/>
          </a:xfrm>
        </p:grpSpPr>
        <p:sp>
          <p:nvSpPr>
            <p:cNvPr id="35" name="object 35"/>
            <p:cNvSpPr txBox="1"/>
            <p:nvPr/>
          </p:nvSpPr>
          <p:spPr>
            <a:xfrm>
              <a:off x="609600" y="1524000"/>
              <a:ext cx="4156075" cy="89598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00" spc="-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int</a:t>
              </a:r>
              <a:r>
                <a:rPr sz="1900" spc="10" dirty="0" smtClean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m</a:t>
              </a:r>
              <a:r>
                <a:rPr sz="1900" spc="-15" dirty="0" smtClean="0">
                  <a:latin typeface="Consolas"/>
                  <a:cs typeface="Consolas"/>
                </a:rPr>
                <a:t>a</a:t>
              </a:r>
              <a:r>
                <a:rPr sz="1900" spc="-5" dirty="0" smtClean="0">
                  <a:latin typeface="Consolas"/>
                  <a:cs typeface="Consolas"/>
                </a:rPr>
                <a:t>i</a:t>
              </a:r>
              <a:r>
                <a:rPr sz="1900" spc="-15" dirty="0" smtClean="0">
                  <a:latin typeface="Consolas"/>
                  <a:cs typeface="Consolas"/>
                </a:rPr>
                <a:t>n</a:t>
              </a:r>
              <a:r>
                <a:rPr sz="1900" spc="-5" dirty="0" smtClean="0">
                  <a:latin typeface="Consolas"/>
                  <a:cs typeface="Consolas"/>
                </a:rPr>
                <a:t>(</a:t>
              </a:r>
              <a:r>
                <a:rPr sz="1900" spc="-15" dirty="0" smtClean="0">
                  <a:latin typeface="Consolas"/>
                  <a:cs typeface="Consolas"/>
                </a:rPr>
                <a:t>)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{</a:t>
              </a:r>
              <a:endParaRPr sz="1900" dirty="0">
                <a:latin typeface="Consolas"/>
                <a:cs typeface="Consolas"/>
              </a:endParaRPr>
            </a:p>
            <a:p>
              <a:pPr marL="277495">
                <a:lnSpc>
                  <a:spcPct val="100000"/>
                </a:lnSpc>
              </a:pPr>
              <a:r>
                <a:rPr sz="1900" spc="-5" dirty="0" smtClean="0">
                  <a:solidFill>
                    <a:srgbClr val="0000FF"/>
                  </a:solidFill>
                  <a:latin typeface="Consolas"/>
                  <a:cs typeface="Consolas"/>
                </a:rPr>
                <a:t>i</a:t>
              </a:r>
              <a:r>
                <a:rPr sz="1900" spc="-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nt</a:t>
              </a:r>
              <a:r>
                <a:rPr sz="1900" spc="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*</a:t>
              </a:r>
              <a:r>
                <a:rPr sz="1900" spc="-15" dirty="0" smtClean="0">
                  <a:latin typeface="Consolas"/>
                  <a:cs typeface="Consolas"/>
                </a:rPr>
                <a:t>p;</a:t>
              </a:r>
              <a:endParaRPr sz="1900" dirty="0">
                <a:latin typeface="Consolas"/>
                <a:cs typeface="Consolas"/>
              </a:endParaRPr>
            </a:p>
            <a:p>
              <a:pPr marL="277495">
                <a:lnSpc>
                  <a:spcPct val="100000"/>
                </a:lnSpc>
              </a:pPr>
              <a:r>
                <a:rPr sz="1900" spc="-5" dirty="0" smtClean="0">
                  <a:solidFill>
                    <a:srgbClr val="0000FF"/>
                  </a:solidFill>
                  <a:latin typeface="Consolas"/>
                  <a:cs typeface="Consolas"/>
                </a:rPr>
                <a:t>f</a:t>
              </a:r>
              <a:r>
                <a:rPr sz="1900" spc="-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or</a:t>
              </a:r>
              <a:r>
                <a:rPr sz="1900" spc="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(</a:t>
              </a:r>
              <a:r>
                <a:rPr sz="1900" spc="-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i</a:t>
              </a:r>
              <a:r>
                <a:rPr sz="1900" spc="-5" dirty="0" smtClean="0">
                  <a:solidFill>
                    <a:srgbClr val="0000FF"/>
                  </a:solidFill>
                  <a:latin typeface="Consolas"/>
                  <a:cs typeface="Consolas"/>
                </a:rPr>
                <a:t>n</a:t>
              </a:r>
              <a:r>
                <a:rPr sz="1900" spc="-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t</a:t>
              </a:r>
              <a:r>
                <a:rPr sz="1900" spc="10" dirty="0" smtClean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i</a:t>
              </a:r>
              <a:r>
                <a:rPr sz="1900" spc="-5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=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0</a:t>
              </a:r>
              <a:r>
                <a:rPr sz="1900" spc="-15" dirty="0" smtClean="0">
                  <a:latin typeface="Consolas"/>
                  <a:cs typeface="Consolas"/>
                </a:rPr>
                <a:t>;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i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&lt;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3;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+</a:t>
              </a:r>
              <a:r>
                <a:rPr sz="1900" spc="-5" dirty="0" smtClean="0">
                  <a:latin typeface="Consolas"/>
                  <a:cs typeface="Consolas"/>
                </a:rPr>
                <a:t>+</a:t>
              </a:r>
              <a:r>
                <a:rPr sz="1900" spc="-15" dirty="0" smtClean="0">
                  <a:latin typeface="Consolas"/>
                  <a:cs typeface="Consolas"/>
                </a:rPr>
                <a:t>i)</a:t>
              </a:r>
              <a:r>
                <a:rPr sz="1900" spc="25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{</a:t>
              </a:r>
              <a:endParaRPr sz="1900" dirty="0">
                <a:latin typeface="Consolas"/>
                <a:cs typeface="Consola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4165142" y="2298700"/>
              <a:ext cx="271780" cy="3670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700" spc="-22" baseline="-16975" dirty="0" smtClean="0">
                  <a:solidFill>
                    <a:srgbClr val="FFFFFF"/>
                  </a:solidFill>
                  <a:latin typeface="Calibri"/>
                  <a:cs typeface="Calibri"/>
                </a:rPr>
                <a:t>3</a:t>
              </a:r>
              <a:r>
                <a:rPr sz="1200" spc="-15" dirty="0" smtClean="0">
                  <a:solidFill>
                    <a:srgbClr val="FFFFFF"/>
                  </a:solidFill>
                  <a:latin typeface="Calibri"/>
                  <a:cs typeface="Calibri"/>
                </a:rPr>
                <a:t>rd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141476" y="2393061"/>
              <a:ext cx="2559050" cy="6057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 marR="12700">
                <a:lnSpc>
                  <a:spcPct val="100000"/>
                </a:lnSpc>
              </a:pPr>
              <a:r>
                <a:rPr sz="1900" spc="-15" dirty="0" smtClean="0">
                  <a:latin typeface="Consolas"/>
                  <a:cs typeface="Consolas"/>
                </a:rPr>
                <a:t>p</a:t>
              </a:r>
              <a:r>
                <a:rPr sz="1900" spc="5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=</a:t>
              </a:r>
              <a:r>
                <a:rPr sz="1900" spc="15" dirty="0" smtClean="0"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g</a:t>
              </a:r>
              <a:r>
                <a:rPr sz="1900" spc="-15" dirty="0" smtClean="0">
                  <a:latin typeface="Consolas"/>
                  <a:cs typeface="Consolas"/>
                </a:rPr>
                <a:t>e</a:t>
              </a:r>
              <a:r>
                <a:rPr sz="1900" spc="-5" dirty="0" smtClean="0">
                  <a:latin typeface="Consolas"/>
                  <a:cs typeface="Consolas"/>
                </a:rPr>
                <a:t>t</a:t>
              </a:r>
              <a:r>
                <a:rPr sz="1900" spc="-15" dirty="0" smtClean="0">
                  <a:latin typeface="Consolas"/>
                  <a:cs typeface="Consolas"/>
                </a:rPr>
                <a:t>Pt</a:t>
              </a:r>
              <a:r>
                <a:rPr sz="1900" spc="-5" dirty="0" smtClean="0">
                  <a:latin typeface="Consolas"/>
                  <a:cs typeface="Consolas"/>
                </a:rPr>
                <a:t>r</a:t>
              </a:r>
              <a:r>
                <a:rPr sz="1900" spc="-15" dirty="0" smtClean="0">
                  <a:latin typeface="Consolas"/>
                  <a:cs typeface="Consolas"/>
                </a:rPr>
                <a:t>T</a:t>
              </a:r>
              <a:r>
                <a:rPr sz="1900" spc="-5" dirty="0" smtClean="0">
                  <a:latin typeface="Consolas"/>
                  <a:cs typeface="Consolas"/>
                </a:rPr>
                <a:t>o</a:t>
              </a:r>
              <a:r>
                <a:rPr sz="1900" spc="-15" dirty="0" smtClean="0">
                  <a:latin typeface="Consolas"/>
                  <a:cs typeface="Consolas"/>
                </a:rPr>
                <a:t>F</a:t>
              </a:r>
              <a:r>
                <a:rPr sz="1900" spc="-5" dirty="0" smtClean="0">
                  <a:latin typeface="Consolas"/>
                  <a:cs typeface="Consolas"/>
                </a:rPr>
                <a:t>i</a:t>
              </a:r>
              <a:r>
                <a:rPr sz="1900" spc="-15" dirty="0" smtClean="0">
                  <a:latin typeface="Consolas"/>
                  <a:cs typeface="Consolas"/>
                </a:rPr>
                <a:t>v</a:t>
              </a:r>
              <a:r>
                <a:rPr sz="1900" spc="5" dirty="0" smtClean="0">
                  <a:latin typeface="Consolas"/>
                  <a:cs typeface="Consolas"/>
                </a:rPr>
                <a:t>e</a:t>
              </a:r>
              <a:r>
                <a:rPr sz="1900" spc="-15" dirty="0" smtClean="0">
                  <a:latin typeface="Consolas"/>
                  <a:cs typeface="Consolas"/>
                </a:rPr>
                <a:t>(</a:t>
              </a:r>
              <a:r>
                <a:rPr sz="1900" spc="-5" dirty="0" smtClean="0">
                  <a:latin typeface="Consolas"/>
                  <a:cs typeface="Consolas"/>
                </a:rPr>
                <a:t>)</a:t>
              </a:r>
              <a:r>
                <a:rPr sz="1900" spc="-15" dirty="0" smtClean="0">
                  <a:latin typeface="Consolas"/>
                  <a:cs typeface="Consolas"/>
                </a:rPr>
                <a:t>; </a:t>
              </a:r>
              <a:r>
                <a:rPr sz="1900" spc="-5" dirty="0" smtClean="0">
                  <a:latin typeface="Consolas"/>
                  <a:cs typeface="Consolas"/>
                </a:rPr>
                <a:t>c</a:t>
              </a:r>
              <a:r>
                <a:rPr sz="1900" spc="-15" dirty="0" smtClean="0">
                  <a:latin typeface="Consolas"/>
                  <a:cs typeface="Consolas"/>
                </a:rPr>
                <a:t>o</a:t>
              </a:r>
              <a:r>
                <a:rPr sz="1900" spc="-5" dirty="0" smtClean="0">
                  <a:latin typeface="Consolas"/>
                  <a:cs typeface="Consolas"/>
                </a:rPr>
                <a:t>u</a:t>
              </a:r>
              <a:r>
                <a:rPr sz="1900" spc="-15" dirty="0" smtClean="0">
                  <a:latin typeface="Consolas"/>
                  <a:cs typeface="Consolas"/>
                </a:rPr>
                <a:t>t</a:t>
              </a:r>
              <a:r>
                <a:rPr sz="1900" spc="15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&lt;&lt;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*p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&lt;</a:t>
              </a:r>
              <a:r>
                <a:rPr sz="1900" spc="-15" dirty="0" smtClean="0">
                  <a:latin typeface="Consolas"/>
                  <a:cs typeface="Consolas"/>
                </a:rPr>
                <a:t>&lt;</a:t>
              </a:r>
              <a:r>
                <a:rPr sz="1900" spc="15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e</a:t>
              </a:r>
              <a:r>
                <a:rPr sz="1900" spc="-5" dirty="0" smtClean="0">
                  <a:latin typeface="Consolas"/>
                  <a:cs typeface="Consolas"/>
                </a:rPr>
                <a:t>n</a:t>
              </a:r>
              <a:r>
                <a:rPr sz="1900" spc="-15" dirty="0" smtClean="0">
                  <a:latin typeface="Consolas"/>
                  <a:cs typeface="Consolas"/>
                </a:rPr>
                <a:t>d</a:t>
              </a:r>
              <a:r>
                <a:rPr sz="1900" spc="0" dirty="0" smtClean="0">
                  <a:latin typeface="Consolas"/>
                  <a:cs typeface="Consolas"/>
                </a:rPr>
                <a:t>l</a:t>
              </a:r>
              <a:r>
                <a:rPr sz="1900" spc="-15" dirty="0" smtClean="0">
                  <a:latin typeface="Consolas"/>
                  <a:cs typeface="Consolas"/>
                </a:rPr>
                <a:t>;</a:t>
              </a:r>
              <a:endParaRPr sz="1900" dirty="0">
                <a:latin typeface="Consolas"/>
                <a:cs typeface="Consolas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874776" y="2972130"/>
              <a:ext cx="1639824" cy="83786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00" spc="-15" dirty="0" smtClean="0">
                  <a:latin typeface="Consolas"/>
                  <a:cs typeface="Consolas"/>
                </a:rPr>
                <a:t>}</a:t>
              </a:r>
            </a:p>
            <a:p>
              <a:pPr marL="12700">
                <a:lnSpc>
                  <a:spcPct val="100000"/>
                </a:lnSpc>
              </a:pPr>
              <a:r>
                <a:rPr lang="x-none" sz="1900" spc="-15" smtClean="0">
                  <a:latin typeface="Consolas"/>
                  <a:cs typeface="Consolas"/>
                </a:rPr>
                <a:t>glVar=33;</a:t>
              </a:r>
              <a:endParaRPr sz="1900" dirty="0">
                <a:latin typeface="Consolas"/>
                <a:cs typeface="Consola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609600" y="3581400"/>
              <a:ext cx="158115" cy="3162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00" spc="-15" dirty="0" smtClean="0">
                  <a:latin typeface="Consolas"/>
                  <a:cs typeface="Consolas"/>
                </a:rPr>
                <a:t>}</a:t>
              </a:r>
              <a:endParaRPr sz="1900" dirty="0">
                <a:latin typeface="Consolas"/>
                <a:cs typeface="Consolas"/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59740" y="1272794"/>
            <a:ext cx="7922259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tabLst>
                <a:tab pos="354965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47" name="object 34"/>
          <p:cNvSpPr txBox="1"/>
          <p:nvPr/>
        </p:nvSpPr>
        <p:spPr>
          <a:xfrm>
            <a:off x="457200" y="990600"/>
            <a:ext cx="2823845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ga-IE"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lang="ga-IE" sz="1900" spc="-15" dirty="0" smtClean="0">
                <a:latin typeface="Consolas"/>
                <a:cs typeface="Consolas"/>
              </a:rPr>
              <a:t>glVar = 10;</a:t>
            </a:r>
            <a:endParaRPr sz="1900" dirty="0">
              <a:latin typeface="Consolas"/>
              <a:cs typeface="Consolas"/>
            </a:endParaRPr>
          </a:p>
        </p:txBody>
      </p:sp>
      <p:sp>
        <p:nvSpPr>
          <p:cNvPr id="48" name="object 4"/>
          <p:cNvSpPr/>
          <p:nvPr/>
        </p:nvSpPr>
        <p:spPr>
          <a:xfrm>
            <a:off x="4648217" y="3352800"/>
            <a:ext cx="3352783" cy="2514599"/>
          </a:xfrm>
          <a:custGeom>
            <a:avLst/>
            <a:gdLst/>
            <a:ahLst/>
            <a:cxnLst/>
            <a:rect l="l" t="t" r="r" b="b"/>
            <a:pathLst>
              <a:path w="1915887" h="1051432">
                <a:moveTo>
                  <a:pt x="610979" y="0"/>
                </a:moveTo>
                <a:lnTo>
                  <a:pt x="319260" y="289432"/>
                </a:lnTo>
                <a:lnTo>
                  <a:pt x="124873" y="289450"/>
                </a:lnTo>
                <a:lnTo>
                  <a:pt x="110279" y="290523"/>
                </a:lnTo>
                <a:lnTo>
                  <a:pt x="69880" y="302977"/>
                </a:lnTo>
                <a:lnTo>
                  <a:pt x="36503" y="327339"/>
                </a:lnTo>
                <a:lnTo>
                  <a:pt x="12649" y="361106"/>
                </a:lnTo>
                <a:lnTo>
                  <a:pt x="820" y="401775"/>
                </a:lnTo>
                <a:lnTo>
                  <a:pt x="0" y="926543"/>
                </a:lnTo>
                <a:lnTo>
                  <a:pt x="1073" y="941144"/>
                </a:lnTo>
                <a:lnTo>
                  <a:pt x="13527" y="981551"/>
                </a:lnTo>
                <a:lnTo>
                  <a:pt x="37889" y="1014926"/>
                </a:lnTo>
                <a:lnTo>
                  <a:pt x="71656" y="1038773"/>
                </a:lnTo>
                <a:lnTo>
                  <a:pt x="112325" y="1050595"/>
                </a:lnTo>
                <a:lnTo>
                  <a:pt x="126982" y="1051432"/>
                </a:lnTo>
                <a:lnTo>
                  <a:pt x="1791014" y="1051415"/>
                </a:lnTo>
                <a:lnTo>
                  <a:pt x="1833197" y="1043490"/>
                </a:lnTo>
                <a:lnTo>
                  <a:pt x="1869193" y="1022827"/>
                </a:lnTo>
                <a:lnTo>
                  <a:pt x="1896499" y="991922"/>
                </a:lnTo>
                <a:lnTo>
                  <a:pt x="1912614" y="953271"/>
                </a:lnTo>
                <a:lnTo>
                  <a:pt x="1915887" y="414323"/>
                </a:lnTo>
                <a:lnTo>
                  <a:pt x="1914814" y="399729"/>
                </a:lnTo>
                <a:lnTo>
                  <a:pt x="1902359" y="359330"/>
                </a:lnTo>
                <a:lnTo>
                  <a:pt x="1877998" y="325953"/>
                </a:lnTo>
                <a:lnTo>
                  <a:pt x="1844231" y="302099"/>
                </a:lnTo>
                <a:lnTo>
                  <a:pt x="1803562" y="290270"/>
                </a:lnTo>
                <a:lnTo>
                  <a:pt x="1788904" y="289432"/>
                </a:lnTo>
                <a:lnTo>
                  <a:pt x="798304" y="289432"/>
                </a:lnTo>
                <a:lnTo>
                  <a:pt x="61097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5"/>
          <p:cNvSpPr/>
          <p:nvPr/>
        </p:nvSpPr>
        <p:spPr>
          <a:xfrm>
            <a:off x="4648200" y="3429000"/>
            <a:ext cx="3352844" cy="2427889"/>
          </a:xfrm>
          <a:custGeom>
            <a:avLst/>
            <a:gdLst/>
            <a:ahLst/>
            <a:cxnLst/>
            <a:rect l="l" t="t" r="r" b="b"/>
            <a:pathLst>
              <a:path w="1915922" h="1051432">
                <a:moveTo>
                  <a:pt x="0" y="416432"/>
                </a:moveTo>
                <a:lnTo>
                  <a:pt x="7263" y="374019"/>
                </a:lnTo>
                <a:lnTo>
                  <a:pt x="27387" y="337673"/>
                </a:lnTo>
                <a:lnTo>
                  <a:pt x="57868" y="309899"/>
                </a:lnTo>
                <a:lnTo>
                  <a:pt x="96204" y="293197"/>
                </a:lnTo>
                <a:lnTo>
                  <a:pt x="319277" y="289432"/>
                </a:lnTo>
                <a:lnTo>
                  <a:pt x="610997" y="0"/>
                </a:lnTo>
                <a:lnTo>
                  <a:pt x="798322" y="289432"/>
                </a:lnTo>
                <a:lnTo>
                  <a:pt x="1788922" y="289432"/>
                </a:lnTo>
                <a:lnTo>
                  <a:pt x="1803579" y="290270"/>
                </a:lnTo>
                <a:lnTo>
                  <a:pt x="1844248" y="302099"/>
                </a:lnTo>
                <a:lnTo>
                  <a:pt x="1878015" y="325953"/>
                </a:lnTo>
                <a:lnTo>
                  <a:pt x="1902377" y="359330"/>
                </a:lnTo>
                <a:lnTo>
                  <a:pt x="1914831" y="399729"/>
                </a:lnTo>
                <a:lnTo>
                  <a:pt x="1915922" y="416432"/>
                </a:lnTo>
                <a:lnTo>
                  <a:pt x="1915922" y="606932"/>
                </a:lnTo>
                <a:lnTo>
                  <a:pt x="1915922" y="924432"/>
                </a:lnTo>
                <a:lnTo>
                  <a:pt x="1915084" y="939097"/>
                </a:lnTo>
                <a:lnTo>
                  <a:pt x="1903255" y="979776"/>
                </a:lnTo>
                <a:lnTo>
                  <a:pt x="1879401" y="1013540"/>
                </a:lnTo>
                <a:lnTo>
                  <a:pt x="1846024" y="1037894"/>
                </a:lnTo>
                <a:lnTo>
                  <a:pt x="1805625" y="1050343"/>
                </a:lnTo>
                <a:lnTo>
                  <a:pt x="798322" y="1051432"/>
                </a:lnTo>
                <a:lnTo>
                  <a:pt x="319277" y="1051432"/>
                </a:lnTo>
                <a:lnTo>
                  <a:pt x="127000" y="1051432"/>
                </a:lnTo>
                <a:lnTo>
                  <a:pt x="112342" y="1050595"/>
                </a:lnTo>
                <a:lnTo>
                  <a:pt x="71673" y="1038773"/>
                </a:lnTo>
                <a:lnTo>
                  <a:pt x="37906" y="1014926"/>
                </a:lnTo>
                <a:lnTo>
                  <a:pt x="13544" y="981551"/>
                </a:lnTo>
                <a:lnTo>
                  <a:pt x="1090" y="941144"/>
                </a:lnTo>
                <a:lnTo>
                  <a:pt x="0" y="606932"/>
                </a:lnTo>
                <a:lnTo>
                  <a:pt x="0" y="41643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6"/>
          <p:cNvSpPr txBox="1"/>
          <p:nvPr/>
        </p:nvSpPr>
        <p:spPr>
          <a:xfrm>
            <a:off x="4800600" y="4493348"/>
            <a:ext cx="2807222" cy="12775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2420" marR="12700" indent="-300355">
              <a:lnSpc>
                <a:spcPct val="100000"/>
              </a:lnSpc>
            </a:pPr>
            <a:r>
              <a:rPr lang="en-IE"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hat happens with the </a:t>
            </a:r>
            <a:r>
              <a:rPr sz="1800" spc="-15" dirty="0" err="1" smtClean="0">
                <a:solidFill>
                  <a:srgbClr val="FFFFFF"/>
                </a:solidFill>
                <a:latin typeface="Calibri"/>
                <a:cs typeface="Calibri"/>
              </a:rPr>
              <a:t>glVar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 declared in </a:t>
            </a:r>
            <a:r>
              <a:rPr lang="en-IE" spc="-15" dirty="0" err="1" smtClean="0">
                <a:latin typeface="Consolas"/>
                <a:cs typeface="Consolas"/>
              </a:rPr>
              <a:t>g</a:t>
            </a:r>
            <a:r>
              <a:rPr lang="en-IE" spc="-5" dirty="0" err="1" smtClean="0">
                <a:latin typeface="Consolas"/>
                <a:cs typeface="Consolas"/>
              </a:rPr>
              <a:t>e</a:t>
            </a:r>
            <a:r>
              <a:rPr lang="en-IE" spc="-15" dirty="0" err="1" smtClean="0">
                <a:latin typeface="Consolas"/>
                <a:cs typeface="Consolas"/>
              </a:rPr>
              <a:t>t</a:t>
            </a:r>
            <a:r>
              <a:rPr lang="en-IE" spc="-5" dirty="0" err="1" smtClean="0">
                <a:latin typeface="Consolas"/>
                <a:cs typeface="Consolas"/>
              </a:rPr>
              <a:t>P</a:t>
            </a:r>
            <a:r>
              <a:rPr lang="en-IE" spc="-15" dirty="0" err="1" smtClean="0">
                <a:latin typeface="Consolas"/>
                <a:cs typeface="Consolas"/>
              </a:rPr>
              <a:t>t</a:t>
            </a:r>
            <a:r>
              <a:rPr lang="en-IE" spc="-5" dirty="0" err="1" smtClean="0">
                <a:latin typeface="Consolas"/>
                <a:cs typeface="Consolas"/>
              </a:rPr>
              <a:t>r</a:t>
            </a:r>
            <a:r>
              <a:rPr lang="en-IE" spc="-15" dirty="0" err="1" smtClean="0">
                <a:latin typeface="Consolas"/>
                <a:cs typeface="Consolas"/>
              </a:rPr>
              <a:t>To</a:t>
            </a:r>
            <a:r>
              <a:rPr lang="en-IE" spc="-5" dirty="0" err="1" smtClean="0">
                <a:latin typeface="Consolas"/>
                <a:cs typeface="Consolas"/>
              </a:rPr>
              <a:t>F</a:t>
            </a:r>
            <a:r>
              <a:rPr lang="en-IE" spc="-15" dirty="0" err="1" smtClean="0">
                <a:latin typeface="Consolas"/>
                <a:cs typeface="Consolas"/>
              </a:rPr>
              <a:t>i</a:t>
            </a:r>
            <a:r>
              <a:rPr lang="en-IE" spc="-5" dirty="0" err="1" smtClean="0">
                <a:latin typeface="Consolas"/>
                <a:cs typeface="Consolas"/>
              </a:rPr>
              <a:t>v</a:t>
            </a:r>
            <a:r>
              <a:rPr lang="en-IE" spc="-10" dirty="0" err="1" smtClean="0">
                <a:latin typeface="Consolas"/>
                <a:cs typeface="Consolas"/>
              </a:rPr>
              <a:t>e</a:t>
            </a:r>
            <a:r>
              <a:rPr lang="ga-IE" spc="-10" dirty="0" smtClean="0">
                <a:latin typeface="Consolas"/>
                <a:cs typeface="Consolas"/>
              </a:rPr>
              <a:t>()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438400" y="42672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/>
          <p:nvPr/>
        </p:nvSpPr>
        <p:spPr>
          <a:xfrm>
            <a:off x="609600" y="4267200"/>
            <a:ext cx="2823845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0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g</a:t>
            </a:r>
            <a:r>
              <a:rPr sz="1900" spc="-5" dirty="0" smtClean="0">
                <a:latin typeface="Consolas"/>
                <a:cs typeface="Consolas"/>
              </a:rPr>
              <a:t>e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P</a:t>
            </a:r>
            <a:r>
              <a:rPr sz="1900" spc="-15" dirty="0" smtClean="0">
                <a:latin typeface="Consolas"/>
                <a:cs typeface="Consolas"/>
              </a:rPr>
              <a:t>t</a:t>
            </a:r>
            <a:r>
              <a:rPr sz="1900" spc="-5" dirty="0" smtClean="0">
                <a:latin typeface="Consolas"/>
                <a:cs typeface="Consolas"/>
              </a:rPr>
              <a:t>r</a:t>
            </a:r>
            <a:r>
              <a:rPr sz="1900" spc="-15" dirty="0" smtClean="0">
                <a:latin typeface="Consolas"/>
                <a:cs typeface="Consolas"/>
              </a:rPr>
              <a:t>To</a:t>
            </a:r>
            <a:r>
              <a:rPr sz="1900" spc="-5" dirty="0" smtClean="0">
                <a:latin typeface="Consolas"/>
                <a:cs typeface="Consolas"/>
              </a:rPr>
              <a:t>F</a:t>
            </a:r>
            <a:r>
              <a:rPr sz="1900" spc="-15" dirty="0" smtClean="0">
                <a:latin typeface="Consolas"/>
                <a:cs typeface="Consolas"/>
              </a:rPr>
              <a:t>i</a:t>
            </a:r>
            <a:r>
              <a:rPr sz="1900" spc="-5" dirty="0" smtClean="0">
                <a:latin typeface="Consolas"/>
                <a:cs typeface="Consolas"/>
              </a:rPr>
              <a:t>v</a:t>
            </a:r>
            <a:r>
              <a:rPr sz="1900" spc="-10" dirty="0" smtClean="0">
                <a:latin typeface="Consolas"/>
                <a:cs typeface="Consolas"/>
              </a:rPr>
              <a:t>e</a:t>
            </a:r>
            <a:r>
              <a:rPr sz="1900" spc="-5" dirty="0" smtClean="0">
                <a:latin typeface="Consolas"/>
                <a:cs typeface="Consolas"/>
              </a:rPr>
              <a:t>(</a:t>
            </a:r>
            <a:r>
              <a:rPr sz="1900" spc="-15" dirty="0" smtClean="0">
                <a:latin typeface="Consolas"/>
                <a:cs typeface="Consolas"/>
              </a:rPr>
              <a:t>)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x-none" sz="1900" spc="-15" smtClean="0">
                <a:latin typeface="Consolas"/>
                <a:cs typeface="Consolas"/>
              </a:rPr>
              <a:t>  int glVar;</a:t>
            </a:r>
            <a:endParaRPr sz="1900" dirty="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5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9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latin typeface="Consolas"/>
                <a:cs typeface="Consolas"/>
              </a:rPr>
              <a:t>;</a:t>
            </a:r>
            <a:endParaRPr sz="1900" dirty="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latin typeface="Consolas"/>
                <a:cs typeface="Consolas"/>
              </a:rPr>
              <a:t>*</a:t>
            </a:r>
            <a:r>
              <a:rPr sz="1900" spc="-15" dirty="0" smtClean="0">
                <a:latin typeface="Consolas"/>
                <a:cs typeface="Consolas"/>
              </a:rPr>
              <a:t>x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=</a:t>
            </a:r>
            <a:r>
              <a:rPr sz="1900" spc="10" dirty="0" smtClean="0"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5;</a:t>
            </a:r>
          </a:p>
          <a:p>
            <a:pPr marL="277495">
              <a:lnSpc>
                <a:spcPct val="100000"/>
              </a:lnSpc>
            </a:pPr>
            <a:r>
              <a:rPr lang="x-none" sz="1900" spc="-15" smtClean="0">
                <a:latin typeface="Consolas"/>
                <a:cs typeface="Consolas"/>
              </a:rPr>
              <a:t>glVar=20;</a:t>
            </a:r>
            <a:endParaRPr sz="1900" dirty="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900" spc="-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900" spc="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900" spc="-15" dirty="0" smtClean="0">
                <a:latin typeface="Consolas"/>
                <a:cs typeface="Consolas"/>
              </a:rPr>
              <a:t>x;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15" dirty="0" smtClean="0">
                <a:latin typeface="Consolas"/>
                <a:cs typeface="Consolas"/>
              </a:rPr>
              <a:t>}</a:t>
            </a:r>
            <a:endParaRPr sz="1900" dirty="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9740" y="199516"/>
            <a:ext cx="750887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 smtClean="0">
                <a:latin typeface="Calibri"/>
                <a:cs typeface="Calibri"/>
              </a:rPr>
              <a:t>Global Variables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2" name="Group 45"/>
          <p:cNvGrpSpPr/>
          <p:nvPr/>
        </p:nvGrpSpPr>
        <p:grpSpPr>
          <a:xfrm>
            <a:off x="533400" y="1905000"/>
            <a:ext cx="4156075" cy="2373630"/>
            <a:chOff x="609600" y="1524000"/>
            <a:chExt cx="4156075" cy="2373630"/>
          </a:xfrm>
        </p:grpSpPr>
        <p:sp>
          <p:nvSpPr>
            <p:cNvPr id="35" name="object 35"/>
            <p:cNvSpPr txBox="1"/>
            <p:nvPr/>
          </p:nvSpPr>
          <p:spPr>
            <a:xfrm>
              <a:off x="609600" y="1524000"/>
              <a:ext cx="4156075" cy="89598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00" spc="-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int</a:t>
              </a:r>
              <a:r>
                <a:rPr sz="1900" spc="10" dirty="0" smtClean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m</a:t>
              </a:r>
              <a:r>
                <a:rPr sz="1900" spc="-15" dirty="0" smtClean="0">
                  <a:latin typeface="Consolas"/>
                  <a:cs typeface="Consolas"/>
                </a:rPr>
                <a:t>a</a:t>
              </a:r>
              <a:r>
                <a:rPr sz="1900" spc="-5" dirty="0" smtClean="0">
                  <a:latin typeface="Consolas"/>
                  <a:cs typeface="Consolas"/>
                </a:rPr>
                <a:t>i</a:t>
              </a:r>
              <a:r>
                <a:rPr sz="1900" spc="-15" dirty="0" smtClean="0">
                  <a:latin typeface="Consolas"/>
                  <a:cs typeface="Consolas"/>
                </a:rPr>
                <a:t>n</a:t>
              </a:r>
              <a:r>
                <a:rPr sz="1900" spc="-5" dirty="0" smtClean="0">
                  <a:latin typeface="Consolas"/>
                  <a:cs typeface="Consolas"/>
                </a:rPr>
                <a:t>(</a:t>
              </a:r>
              <a:r>
                <a:rPr sz="1900" spc="-15" dirty="0" smtClean="0">
                  <a:latin typeface="Consolas"/>
                  <a:cs typeface="Consolas"/>
                </a:rPr>
                <a:t>)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{</a:t>
              </a:r>
              <a:endParaRPr sz="1900" dirty="0">
                <a:latin typeface="Consolas"/>
                <a:cs typeface="Consolas"/>
              </a:endParaRPr>
            </a:p>
            <a:p>
              <a:pPr marL="277495">
                <a:lnSpc>
                  <a:spcPct val="100000"/>
                </a:lnSpc>
              </a:pPr>
              <a:r>
                <a:rPr sz="1900" spc="-5" dirty="0" smtClean="0">
                  <a:solidFill>
                    <a:srgbClr val="0000FF"/>
                  </a:solidFill>
                  <a:latin typeface="Consolas"/>
                  <a:cs typeface="Consolas"/>
                </a:rPr>
                <a:t>i</a:t>
              </a:r>
              <a:r>
                <a:rPr sz="1900" spc="-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nt</a:t>
              </a:r>
              <a:r>
                <a:rPr sz="1900" spc="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*</a:t>
              </a:r>
              <a:r>
                <a:rPr sz="1900" spc="-15" dirty="0" smtClean="0">
                  <a:latin typeface="Consolas"/>
                  <a:cs typeface="Consolas"/>
                </a:rPr>
                <a:t>p;</a:t>
              </a:r>
              <a:endParaRPr sz="1900" dirty="0">
                <a:latin typeface="Consolas"/>
                <a:cs typeface="Consolas"/>
              </a:endParaRPr>
            </a:p>
            <a:p>
              <a:pPr marL="277495">
                <a:lnSpc>
                  <a:spcPct val="100000"/>
                </a:lnSpc>
              </a:pPr>
              <a:r>
                <a:rPr sz="1900" spc="-5" dirty="0" smtClean="0">
                  <a:solidFill>
                    <a:srgbClr val="0000FF"/>
                  </a:solidFill>
                  <a:latin typeface="Consolas"/>
                  <a:cs typeface="Consolas"/>
                </a:rPr>
                <a:t>f</a:t>
              </a:r>
              <a:r>
                <a:rPr sz="1900" spc="-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or</a:t>
              </a:r>
              <a:r>
                <a:rPr sz="1900" spc="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(</a:t>
              </a:r>
              <a:r>
                <a:rPr sz="1900" spc="-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i</a:t>
              </a:r>
              <a:r>
                <a:rPr sz="1900" spc="-5" dirty="0" smtClean="0">
                  <a:solidFill>
                    <a:srgbClr val="0000FF"/>
                  </a:solidFill>
                  <a:latin typeface="Consolas"/>
                  <a:cs typeface="Consolas"/>
                </a:rPr>
                <a:t>n</a:t>
              </a:r>
              <a:r>
                <a:rPr sz="1900" spc="-15" dirty="0" smtClean="0">
                  <a:solidFill>
                    <a:srgbClr val="0000FF"/>
                  </a:solidFill>
                  <a:latin typeface="Consolas"/>
                  <a:cs typeface="Consolas"/>
                </a:rPr>
                <a:t>t</a:t>
              </a:r>
              <a:r>
                <a:rPr sz="1900" spc="10" dirty="0" smtClean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i</a:t>
              </a:r>
              <a:r>
                <a:rPr sz="1900" spc="-5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=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0</a:t>
              </a:r>
              <a:r>
                <a:rPr sz="1900" spc="-15" dirty="0" smtClean="0">
                  <a:latin typeface="Consolas"/>
                  <a:cs typeface="Consolas"/>
                </a:rPr>
                <a:t>;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i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&lt;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3;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+</a:t>
              </a:r>
              <a:r>
                <a:rPr sz="1900" spc="-5" dirty="0" smtClean="0">
                  <a:latin typeface="Consolas"/>
                  <a:cs typeface="Consolas"/>
                </a:rPr>
                <a:t>+</a:t>
              </a:r>
              <a:r>
                <a:rPr sz="1900" spc="-15" dirty="0" smtClean="0">
                  <a:latin typeface="Consolas"/>
                  <a:cs typeface="Consolas"/>
                </a:rPr>
                <a:t>i)</a:t>
              </a:r>
              <a:r>
                <a:rPr sz="1900" spc="25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{</a:t>
              </a:r>
              <a:endParaRPr sz="1900" dirty="0">
                <a:latin typeface="Consolas"/>
                <a:cs typeface="Consola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4165142" y="2298700"/>
              <a:ext cx="271780" cy="3670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700" spc="-22" baseline="-16975" dirty="0" smtClean="0">
                  <a:solidFill>
                    <a:srgbClr val="FFFFFF"/>
                  </a:solidFill>
                  <a:latin typeface="Calibri"/>
                  <a:cs typeface="Calibri"/>
                </a:rPr>
                <a:t>3</a:t>
              </a:r>
              <a:r>
                <a:rPr sz="1200" spc="-15" dirty="0" smtClean="0">
                  <a:solidFill>
                    <a:srgbClr val="FFFFFF"/>
                  </a:solidFill>
                  <a:latin typeface="Calibri"/>
                  <a:cs typeface="Calibri"/>
                </a:rPr>
                <a:t>rd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141476" y="2393061"/>
              <a:ext cx="2559050" cy="6057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 marR="12700">
                <a:lnSpc>
                  <a:spcPct val="100000"/>
                </a:lnSpc>
              </a:pPr>
              <a:r>
                <a:rPr sz="1900" spc="-15" dirty="0" smtClean="0">
                  <a:latin typeface="Consolas"/>
                  <a:cs typeface="Consolas"/>
                </a:rPr>
                <a:t>p</a:t>
              </a:r>
              <a:r>
                <a:rPr sz="1900" spc="5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=</a:t>
              </a:r>
              <a:r>
                <a:rPr sz="1900" spc="15" dirty="0" smtClean="0"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g</a:t>
              </a:r>
              <a:r>
                <a:rPr sz="1900" spc="-15" dirty="0" smtClean="0">
                  <a:latin typeface="Consolas"/>
                  <a:cs typeface="Consolas"/>
                </a:rPr>
                <a:t>e</a:t>
              </a:r>
              <a:r>
                <a:rPr sz="1900" spc="-5" dirty="0" smtClean="0">
                  <a:latin typeface="Consolas"/>
                  <a:cs typeface="Consolas"/>
                </a:rPr>
                <a:t>t</a:t>
              </a:r>
              <a:r>
                <a:rPr sz="1900" spc="-15" dirty="0" smtClean="0">
                  <a:latin typeface="Consolas"/>
                  <a:cs typeface="Consolas"/>
                </a:rPr>
                <a:t>Pt</a:t>
              </a:r>
              <a:r>
                <a:rPr sz="1900" spc="-5" dirty="0" smtClean="0">
                  <a:latin typeface="Consolas"/>
                  <a:cs typeface="Consolas"/>
                </a:rPr>
                <a:t>r</a:t>
              </a:r>
              <a:r>
                <a:rPr sz="1900" spc="-15" dirty="0" smtClean="0">
                  <a:latin typeface="Consolas"/>
                  <a:cs typeface="Consolas"/>
                </a:rPr>
                <a:t>T</a:t>
              </a:r>
              <a:r>
                <a:rPr sz="1900" spc="-5" dirty="0" smtClean="0">
                  <a:latin typeface="Consolas"/>
                  <a:cs typeface="Consolas"/>
                </a:rPr>
                <a:t>o</a:t>
              </a:r>
              <a:r>
                <a:rPr sz="1900" spc="-15" dirty="0" smtClean="0">
                  <a:latin typeface="Consolas"/>
                  <a:cs typeface="Consolas"/>
                </a:rPr>
                <a:t>F</a:t>
              </a:r>
              <a:r>
                <a:rPr sz="1900" spc="-5" dirty="0" smtClean="0">
                  <a:latin typeface="Consolas"/>
                  <a:cs typeface="Consolas"/>
                </a:rPr>
                <a:t>i</a:t>
              </a:r>
              <a:r>
                <a:rPr sz="1900" spc="-15" dirty="0" smtClean="0">
                  <a:latin typeface="Consolas"/>
                  <a:cs typeface="Consolas"/>
                </a:rPr>
                <a:t>v</a:t>
              </a:r>
              <a:r>
                <a:rPr sz="1900" spc="5" dirty="0" smtClean="0">
                  <a:latin typeface="Consolas"/>
                  <a:cs typeface="Consolas"/>
                </a:rPr>
                <a:t>e</a:t>
              </a:r>
              <a:r>
                <a:rPr sz="1900" spc="-15" dirty="0" smtClean="0">
                  <a:latin typeface="Consolas"/>
                  <a:cs typeface="Consolas"/>
                </a:rPr>
                <a:t>(</a:t>
              </a:r>
              <a:r>
                <a:rPr sz="1900" spc="-5" dirty="0" smtClean="0">
                  <a:latin typeface="Consolas"/>
                  <a:cs typeface="Consolas"/>
                </a:rPr>
                <a:t>)</a:t>
              </a:r>
              <a:r>
                <a:rPr sz="1900" spc="-15" dirty="0" smtClean="0">
                  <a:latin typeface="Consolas"/>
                  <a:cs typeface="Consolas"/>
                </a:rPr>
                <a:t>; </a:t>
              </a:r>
              <a:r>
                <a:rPr sz="1900" spc="-5" dirty="0" smtClean="0">
                  <a:latin typeface="Consolas"/>
                  <a:cs typeface="Consolas"/>
                </a:rPr>
                <a:t>c</a:t>
              </a:r>
              <a:r>
                <a:rPr sz="1900" spc="-15" dirty="0" smtClean="0">
                  <a:latin typeface="Consolas"/>
                  <a:cs typeface="Consolas"/>
                </a:rPr>
                <a:t>o</a:t>
              </a:r>
              <a:r>
                <a:rPr sz="1900" spc="-5" dirty="0" smtClean="0">
                  <a:latin typeface="Consolas"/>
                  <a:cs typeface="Consolas"/>
                </a:rPr>
                <a:t>u</a:t>
              </a:r>
              <a:r>
                <a:rPr sz="1900" spc="-15" dirty="0" smtClean="0">
                  <a:latin typeface="Consolas"/>
                  <a:cs typeface="Consolas"/>
                </a:rPr>
                <a:t>t</a:t>
              </a:r>
              <a:r>
                <a:rPr sz="1900" spc="15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&lt;&lt;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*p</a:t>
              </a:r>
              <a:r>
                <a:rPr sz="1900" spc="10" dirty="0" smtClean="0">
                  <a:latin typeface="Consolas"/>
                  <a:cs typeface="Consolas"/>
                </a:rPr>
                <a:t> </a:t>
              </a:r>
              <a:r>
                <a:rPr sz="1900" spc="-5" dirty="0" smtClean="0">
                  <a:latin typeface="Consolas"/>
                  <a:cs typeface="Consolas"/>
                </a:rPr>
                <a:t>&lt;</a:t>
              </a:r>
              <a:r>
                <a:rPr sz="1900" spc="-15" dirty="0" smtClean="0">
                  <a:latin typeface="Consolas"/>
                  <a:cs typeface="Consolas"/>
                </a:rPr>
                <a:t>&lt;</a:t>
              </a:r>
              <a:r>
                <a:rPr sz="1900" spc="15" dirty="0" smtClean="0">
                  <a:latin typeface="Consolas"/>
                  <a:cs typeface="Consolas"/>
                </a:rPr>
                <a:t> </a:t>
              </a:r>
              <a:r>
                <a:rPr sz="1900" spc="-15" dirty="0" smtClean="0">
                  <a:latin typeface="Consolas"/>
                  <a:cs typeface="Consolas"/>
                </a:rPr>
                <a:t>e</a:t>
              </a:r>
              <a:r>
                <a:rPr sz="1900" spc="-5" dirty="0" smtClean="0">
                  <a:latin typeface="Consolas"/>
                  <a:cs typeface="Consolas"/>
                </a:rPr>
                <a:t>n</a:t>
              </a:r>
              <a:r>
                <a:rPr sz="1900" spc="-15" dirty="0" smtClean="0">
                  <a:latin typeface="Consolas"/>
                  <a:cs typeface="Consolas"/>
                </a:rPr>
                <a:t>d</a:t>
              </a:r>
              <a:r>
                <a:rPr sz="1900" spc="0" dirty="0" smtClean="0">
                  <a:latin typeface="Consolas"/>
                  <a:cs typeface="Consolas"/>
                </a:rPr>
                <a:t>l</a:t>
              </a:r>
              <a:r>
                <a:rPr sz="1900" spc="-15" dirty="0" smtClean="0">
                  <a:latin typeface="Consolas"/>
                  <a:cs typeface="Consolas"/>
                </a:rPr>
                <a:t>;</a:t>
              </a:r>
              <a:endParaRPr sz="1900" dirty="0">
                <a:latin typeface="Consolas"/>
                <a:cs typeface="Consolas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874776" y="2972130"/>
              <a:ext cx="1639824" cy="83786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00" spc="-15" dirty="0" smtClean="0">
                  <a:latin typeface="Consolas"/>
                  <a:cs typeface="Consolas"/>
                </a:rPr>
                <a:t>}</a:t>
              </a:r>
            </a:p>
            <a:p>
              <a:pPr marL="12700">
                <a:lnSpc>
                  <a:spcPct val="100000"/>
                </a:lnSpc>
              </a:pPr>
              <a:r>
                <a:rPr lang="x-none" sz="1900" spc="-15" smtClean="0">
                  <a:latin typeface="Consolas"/>
                  <a:cs typeface="Consolas"/>
                </a:rPr>
                <a:t>glVar=33;</a:t>
              </a:r>
              <a:endParaRPr sz="1900" dirty="0">
                <a:latin typeface="Consolas"/>
                <a:cs typeface="Consola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609600" y="3581400"/>
              <a:ext cx="158115" cy="3162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00" spc="-15" dirty="0" smtClean="0">
                  <a:latin typeface="Consolas"/>
                  <a:cs typeface="Consolas"/>
                </a:rPr>
                <a:t>}</a:t>
              </a:r>
              <a:endParaRPr sz="1900" dirty="0">
                <a:latin typeface="Consolas"/>
                <a:cs typeface="Consolas"/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59740" y="1272794"/>
            <a:ext cx="7922259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tabLst>
                <a:tab pos="354965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47" name="object 34"/>
          <p:cNvSpPr txBox="1"/>
          <p:nvPr/>
        </p:nvSpPr>
        <p:spPr>
          <a:xfrm>
            <a:off x="457200" y="990600"/>
            <a:ext cx="2823845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ga-IE" sz="1900" spc="-15" dirty="0" smtClean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lang="ga-IE" sz="1900" spc="-15" dirty="0" smtClean="0">
                <a:latin typeface="Consolas"/>
                <a:cs typeface="Consolas"/>
              </a:rPr>
              <a:t>glVar = 10;</a:t>
            </a:r>
            <a:endParaRPr sz="1900" dirty="0">
              <a:latin typeface="Consolas"/>
              <a:cs typeface="Consolas"/>
            </a:endParaRPr>
          </a:p>
        </p:txBody>
      </p:sp>
      <p:sp>
        <p:nvSpPr>
          <p:cNvPr id="48" name="object 4"/>
          <p:cNvSpPr/>
          <p:nvPr/>
        </p:nvSpPr>
        <p:spPr>
          <a:xfrm>
            <a:off x="4648217" y="3352800"/>
            <a:ext cx="3352783" cy="2514599"/>
          </a:xfrm>
          <a:custGeom>
            <a:avLst/>
            <a:gdLst/>
            <a:ahLst/>
            <a:cxnLst/>
            <a:rect l="l" t="t" r="r" b="b"/>
            <a:pathLst>
              <a:path w="1915887" h="1051432">
                <a:moveTo>
                  <a:pt x="610979" y="0"/>
                </a:moveTo>
                <a:lnTo>
                  <a:pt x="319260" y="289432"/>
                </a:lnTo>
                <a:lnTo>
                  <a:pt x="124873" y="289450"/>
                </a:lnTo>
                <a:lnTo>
                  <a:pt x="110279" y="290523"/>
                </a:lnTo>
                <a:lnTo>
                  <a:pt x="69880" y="302977"/>
                </a:lnTo>
                <a:lnTo>
                  <a:pt x="36503" y="327339"/>
                </a:lnTo>
                <a:lnTo>
                  <a:pt x="12649" y="361106"/>
                </a:lnTo>
                <a:lnTo>
                  <a:pt x="820" y="401775"/>
                </a:lnTo>
                <a:lnTo>
                  <a:pt x="0" y="926543"/>
                </a:lnTo>
                <a:lnTo>
                  <a:pt x="1073" y="941144"/>
                </a:lnTo>
                <a:lnTo>
                  <a:pt x="13527" y="981551"/>
                </a:lnTo>
                <a:lnTo>
                  <a:pt x="37889" y="1014926"/>
                </a:lnTo>
                <a:lnTo>
                  <a:pt x="71656" y="1038773"/>
                </a:lnTo>
                <a:lnTo>
                  <a:pt x="112325" y="1050595"/>
                </a:lnTo>
                <a:lnTo>
                  <a:pt x="126982" y="1051432"/>
                </a:lnTo>
                <a:lnTo>
                  <a:pt x="1791014" y="1051415"/>
                </a:lnTo>
                <a:lnTo>
                  <a:pt x="1833197" y="1043490"/>
                </a:lnTo>
                <a:lnTo>
                  <a:pt x="1869193" y="1022827"/>
                </a:lnTo>
                <a:lnTo>
                  <a:pt x="1896499" y="991922"/>
                </a:lnTo>
                <a:lnTo>
                  <a:pt x="1912614" y="953271"/>
                </a:lnTo>
                <a:lnTo>
                  <a:pt x="1915887" y="414323"/>
                </a:lnTo>
                <a:lnTo>
                  <a:pt x="1914814" y="399729"/>
                </a:lnTo>
                <a:lnTo>
                  <a:pt x="1902359" y="359330"/>
                </a:lnTo>
                <a:lnTo>
                  <a:pt x="1877998" y="325953"/>
                </a:lnTo>
                <a:lnTo>
                  <a:pt x="1844231" y="302099"/>
                </a:lnTo>
                <a:lnTo>
                  <a:pt x="1803562" y="290270"/>
                </a:lnTo>
                <a:lnTo>
                  <a:pt x="1788904" y="289432"/>
                </a:lnTo>
                <a:lnTo>
                  <a:pt x="798304" y="289432"/>
                </a:lnTo>
                <a:lnTo>
                  <a:pt x="61097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5"/>
          <p:cNvSpPr/>
          <p:nvPr/>
        </p:nvSpPr>
        <p:spPr>
          <a:xfrm>
            <a:off x="4648200" y="3429000"/>
            <a:ext cx="3352844" cy="2427889"/>
          </a:xfrm>
          <a:custGeom>
            <a:avLst/>
            <a:gdLst/>
            <a:ahLst/>
            <a:cxnLst/>
            <a:rect l="l" t="t" r="r" b="b"/>
            <a:pathLst>
              <a:path w="1915922" h="1051432">
                <a:moveTo>
                  <a:pt x="0" y="416432"/>
                </a:moveTo>
                <a:lnTo>
                  <a:pt x="7263" y="374019"/>
                </a:lnTo>
                <a:lnTo>
                  <a:pt x="27387" y="337673"/>
                </a:lnTo>
                <a:lnTo>
                  <a:pt x="57868" y="309899"/>
                </a:lnTo>
                <a:lnTo>
                  <a:pt x="96204" y="293197"/>
                </a:lnTo>
                <a:lnTo>
                  <a:pt x="319277" y="289432"/>
                </a:lnTo>
                <a:lnTo>
                  <a:pt x="610997" y="0"/>
                </a:lnTo>
                <a:lnTo>
                  <a:pt x="798322" y="289432"/>
                </a:lnTo>
                <a:lnTo>
                  <a:pt x="1788922" y="289432"/>
                </a:lnTo>
                <a:lnTo>
                  <a:pt x="1803579" y="290270"/>
                </a:lnTo>
                <a:lnTo>
                  <a:pt x="1844248" y="302099"/>
                </a:lnTo>
                <a:lnTo>
                  <a:pt x="1878015" y="325953"/>
                </a:lnTo>
                <a:lnTo>
                  <a:pt x="1902377" y="359330"/>
                </a:lnTo>
                <a:lnTo>
                  <a:pt x="1914831" y="399729"/>
                </a:lnTo>
                <a:lnTo>
                  <a:pt x="1915922" y="416432"/>
                </a:lnTo>
                <a:lnTo>
                  <a:pt x="1915922" y="606932"/>
                </a:lnTo>
                <a:lnTo>
                  <a:pt x="1915922" y="924432"/>
                </a:lnTo>
                <a:lnTo>
                  <a:pt x="1915084" y="939097"/>
                </a:lnTo>
                <a:lnTo>
                  <a:pt x="1903255" y="979776"/>
                </a:lnTo>
                <a:lnTo>
                  <a:pt x="1879401" y="1013540"/>
                </a:lnTo>
                <a:lnTo>
                  <a:pt x="1846024" y="1037894"/>
                </a:lnTo>
                <a:lnTo>
                  <a:pt x="1805625" y="1050343"/>
                </a:lnTo>
                <a:lnTo>
                  <a:pt x="798322" y="1051432"/>
                </a:lnTo>
                <a:lnTo>
                  <a:pt x="319277" y="1051432"/>
                </a:lnTo>
                <a:lnTo>
                  <a:pt x="127000" y="1051432"/>
                </a:lnTo>
                <a:lnTo>
                  <a:pt x="112342" y="1050595"/>
                </a:lnTo>
                <a:lnTo>
                  <a:pt x="71673" y="1038773"/>
                </a:lnTo>
                <a:lnTo>
                  <a:pt x="37906" y="1014926"/>
                </a:lnTo>
                <a:lnTo>
                  <a:pt x="13544" y="981551"/>
                </a:lnTo>
                <a:lnTo>
                  <a:pt x="1090" y="941144"/>
                </a:lnTo>
                <a:lnTo>
                  <a:pt x="0" y="606932"/>
                </a:lnTo>
                <a:lnTo>
                  <a:pt x="0" y="41643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6"/>
          <p:cNvSpPr txBox="1"/>
          <p:nvPr/>
        </p:nvSpPr>
        <p:spPr>
          <a:xfrm>
            <a:off x="4800600" y="4493348"/>
            <a:ext cx="2807222" cy="12775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2420" marR="12700" indent="-300355">
              <a:lnSpc>
                <a:spcPct val="100000"/>
              </a:lnSpc>
            </a:pPr>
            <a:r>
              <a:rPr lang="ga-IE" spc="-15" dirty="0" smtClean="0">
                <a:solidFill>
                  <a:srgbClr val="FFFFFF"/>
                </a:solidFill>
                <a:latin typeface="Calibri"/>
                <a:cs typeface="Calibri"/>
              </a:rPr>
              <a:t>The compiler creates a new local glVar and only changes that. The global glVar is unchanged</a:t>
            </a:r>
            <a:endParaRPr sz="18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dirty="0" smtClean="0"/>
              <a:t>Function Pointers</a:t>
            </a:r>
            <a:endParaRPr lang="en-IE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089" y="2057400"/>
            <a:ext cx="8072119" cy="5029200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obtain the address of a C function, store it</a:t>
            </a:r>
          </a:p>
          <a:p>
            <a:r>
              <a:rPr lang="en-US" dirty="0"/>
              <a:t>in a function pointer, and then call the function in-</a:t>
            </a:r>
          </a:p>
          <a:p>
            <a:r>
              <a:rPr lang="en-US" dirty="0"/>
              <a:t>directly through that pointer.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</a:t>
            </a:r>
            <a:r>
              <a:rPr lang="en-US" dirty="0" smtClean="0"/>
              <a:t>manipulation </a:t>
            </a:r>
            <a:r>
              <a:rPr lang="en-US" dirty="0"/>
              <a:t>of function pointers is limited to assignment</a:t>
            </a:r>
          </a:p>
          <a:p>
            <a:r>
              <a:rPr lang="en-US" dirty="0"/>
              <a:t>and indirection; we cannot do arithmetic on </a:t>
            </a:r>
            <a:r>
              <a:rPr lang="en-US" dirty="0" smtClean="0"/>
              <a:t>function pointers.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85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995292"/>
            <a:ext cx="1655445" cy="8489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6364" algn="ctr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b="1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b="1" spc="-15" dirty="0" smtClean="0">
                <a:latin typeface="Consolas"/>
                <a:cs typeface="Consolas"/>
              </a:rPr>
              <a:t>*</a:t>
            </a:r>
            <a:r>
              <a:rPr sz="1800" b="1" spc="-10" dirty="0" smtClean="0">
                <a:latin typeface="Consolas"/>
                <a:cs typeface="Consolas"/>
              </a:rPr>
              <a:t>p;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ue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52864" y="5676515"/>
            <a:ext cx="1363110" cy="904709"/>
          </a:xfrm>
          <a:custGeom>
            <a:avLst/>
            <a:gdLst/>
            <a:ahLst/>
            <a:cxnLst/>
            <a:rect l="l" t="t" r="r" b="b"/>
            <a:pathLst>
              <a:path w="1363110" h="904709">
                <a:moveTo>
                  <a:pt x="0" y="904709"/>
                </a:moveTo>
                <a:lnTo>
                  <a:pt x="1363110" y="904709"/>
                </a:lnTo>
                <a:lnTo>
                  <a:pt x="1363110" y="0"/>
                </a:lnTo>
                <a:lnTo>
                  <a:pt x="0" y="0"/>
                </a:lnTo>
                <a:lnTo>
                  <a:pt x="0" y="90470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3932" y="5657667"/>
            <a:ext cx="1363110" cy="904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33932" y="5657667"/>
            <a:ext cx="1363110" cy="904709"/>
          </a:xfrm>
          <a:custGeom>
            <a:avLst/>
            <a:gdLst/>
            <a:ahLst/>
            <a:cxnLst/>
            <a:rect l="l" t="t" r="r" b="b"/>
            <a:pathLst>
              <a:path w="1363110" h="904709">
                <a:moveTo>
                  <a:pt x="0" y="904709"/>
                </a:moveTo>
                <a:lnTo>
                  <a:pt x="1363110" y="904709"/>
                </a:lnTo>
                <a:lnTo>
                  <a:pt x="1363110" y="0"/>
                </a:lnTo>
                <a:lnTo>
                  <a:pt x="0" y="0"/>
                </a:lnTo>
                <a:lnTo>
                  <a:pt x="0" y="90470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41910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228600" y="342900"/>
                </a:lnTo>
                <a:lnTo>
                  <a:pt x="1600200" y="342900"/>
                </a:lnTo>
                <a:lnTo>
                  <a:pt x="1600200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8400" y="41910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0" y="228600"/>
                </a:moveTo>
                <a:lnTo>
                  <a:pt x="228600" y="0"/>
                </a:lnTo>
                <a:lnTo>
                  <a:pt x="228600" y="114300"/>
                </a:lnTo>
                <a:lnTo>
                  <a:pt x="1600200" y="114300"/>
                </a:lnTo>
                <a:lnTo>
                  <a:pt x="160020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0098" y="4268089"/>
            <a:ext cx="45021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6116" y="4817978"/>
            <a:ext cx="1280795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5</a:t>
            </a:r>
            <a:r>
              <a:rPr sz="1800" spc="-10" dirty="0" smtClean="0">
                <a:latin typeface="Consolas"/>
                <a:cs typeface="Consolas"/>
              </a:rPr>
              <a:t>; p 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&amp;x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5876" y="5367223"/>
            <a:ext cx="328549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</a:t>
            </a:r>
            <a:r>
              <a:rPr sz="1800" spc="-15" dirty="0" smtClean="0">
                <a:latin typeface="Consolas"/>
                <a:cs typeface="Consolas"/>
              </a:rPr>
              <a:t> *</a:t>
            </a:r>
            <a:r>
              <a:rPr sz="1800" spc="-10" dirty="0" smtClean="0">
                <a:latin typeface="Consolas"/>
                <a:cs typeface="Consolas"/>
              </a:rPr>
              <a:t>p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e</a:t>
            </a:r>
            <a:r>
              <a:rPr sz="1800" spc="-15" dirty="0" smtClean="0">
                <a:latin typeface="Consolas"/>
                <a:cs typeface="Consolas"/>
              </a:rPr>
              <a:t>nd</a:t>
            </a:r>
            <a:r>
              <a:rPr sz="1800" spc="0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??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?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5915863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5324" y="5898903"/>
            <a:ext cx="734060" cy="386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 smtClean="0">
                <a:latin typeface="Calibri"/>
                <a:cs typeface="Calibri"/>
              </a:rPr>
              <a:t>int </a:t>
            </a:r>
            <a:r>
              <a:rPr sz="2350" spc="10" dirty="0" smtClean="0">
                <a:latin typeface="Calibri"/>
                <a:cs typeface="Calibri"/>
              </a:rPr>
              <a:t>*p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15973"/>
            <a:ext cx="7771765" cy="1483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When a 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ariab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 </a:t>
            </a:r>
            <a:r>
              <a:rPr sz="3200" spc="-15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oes out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of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s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ope,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</a:t>
            </a:r>
            <a:r>
              <a:rPr sz="3200" spc="-30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 memory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is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no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lon</a:t>
            </a:r>
            <a:r>
              <a:rPr sz="3200" spc="-30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er g</a:t>
            </a:r>
            <a:r>
              <a:rPr sz="3200" spc="-10" dirty="0" smtClean="0">
                <a:latin typeface="Calibri"/>
                <a:cs typeface="Calibri"/>
              </a:rPr>
              <a:t>u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eed </a:t>
            </a:r>
            <a:r>
              <a:rPr sz="3200" spc="-4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 </a:t>
            </a:r>
            <a:r>
              <a:rPr sz="3200" spc="-35" dirty="0" smtClean="0">
                <a:latin typeface="Calibri"/>
                <a:cs typeface="Calibri"/>
              </a:rPr>
              <a:t>s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ariab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90" dirty="0" smtClean="0">
                <a:latin typeface="Calibri"/>
                <a:cs typeface="Calibri"/>
              </a:rPr>
              <a:t>’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alue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169862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S</a:t>
            </a:r>
            <a:r>
              <a:rPr sz="4400" spc="-35" dirty="0" smtClean="0">
                <a:latin typeface="Calibri"/>
                <a:cs typeface="Calibri"/>
              </a:rPr>
              <a:t>c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ing and</a:t>
            </a:r>
            <a:r>
              <a:rPr sz="4400" spc="10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Memo</a:t>
            </a:r>
            <a:r>
              <a:rPr sz="4400" spc="3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endParaRPr sz="44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dirty="0" smtClean="0"/>
              <a:t>Function Pointers</a:t>
            </a:r>
            <a:endParaRPr lang="en-IE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072119" cy="6019800"/>
          </a:xfrm>
        </p:spPr>
        <p:txBody>
          <a:bodyPr/>
          <a:lstStyle/>
          <a:p>
            <a:r>
              <a:rPr lang="en-IE" dirty="0" err="1"/>
              <a:t>int</a:t>
            </a:r>
            <a:r>
              <a:rPr lang="en-IE" dirty="0"/>
              <a:t> Add(</a:t>
            </a:r>
            <a:r>
              <a:rPr lang="en-IE" dirty="0" err="1"/>
              <a:t>int</a:t>
            </a:r>
            <a:r>
              <a:rPr lang="en-IE" dirty="0"/>
              <a:t> num1, </a:t>
            </a:r>
            <a:r>
              <a:rPr lang="en-IE" dirty="0" err="1"/>
              <a:t>int</a:t>
            </a:r>
            <a:r>
              <a:rPr lang="en-IE" dirty="0"/>
              <a:t> num2)</a:t>
            </a:r>
          </a:p>
          <a:p>
            <a:r>
              <a:rPr lang="en-IE" dirty="0"/>
              <a:t>{</a:t>
            </a:r>
          </a:p>
          <a:p>
            <a:r>
              <a:rPr lang="en-IE" dirty="0" smtClean="0"/>
              <a:t>	return </a:t>
            </a:r>
            <a:r>
              <a:rPr lang="en-IE" dirty="0"/>
              <a:t>num1 + num2;</a:t>
            </a:r>
          </a:p>
          <a:p>
            <a:r>
              <a:rPr lang="en-IE" dirty="0"/>
              <a:t>}</a:t>
            </a:r>
          </a:p>
          <a:p>
            <a:r>
              <a:rPr lang="en-IE" dirty="0" err="1"/>
              <a:t>int</a:t>
            </a:r>
            <a:r>
              <a:rPr lang="en-IE" dirty="0"/>
              <a:t> main()</a:t>
            </a:r>
          </a:p>
          <a:p>
            <a:r>
              <a:rPr lang="en-IE" dirty="0"/>
              <a:t>{</a:t>
            </a:r>
          </a:p>
          <a:p>
            <a:r>
              <a:rPr lang="en-IE" dirty="0" smtClean="0"/>
              <a:t>	//must have the same return type and parameter types as function</a:t>
            </a:r>
            <a:endParaRPr lang="en-IE" dirty="0"/>
          </a:p>
          <a:p>
            <a:r>
              <a:rPr lang="en-IE" dirty="0" smtClean="0"/>
              <a:t>	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/>
              <a:t>(*</a:t>
            </a:r>
            <a:r>
              <a:rPr lang="en-IE" dirty="0" err="1"/>
              <a:t>functionPtr</a:t>
            </a:r>
            <a:r>
              <a:rPr lang="en-IE" dirty="0"/>
              <a:t>)(</a:t>
            </a:r>
            <a:r>
              <a:rPr lang="en-IE" dirty="0" err="1"/>
              <a:t>int</a:t>
            </a:r>
            <a:r>
              <a:rPr lang="en-IE" dirty="0"/>
              <a:t> , </a:t>
            </a:r>
            <a:r>
              <a:rPr lang="en-IE" dirty="0" err="1"/>
              <a:t>int</a:t>
            </a:r>
            <a:r>
              <a:rPr lang="en-IE" dirty="0"/>
              <a:t> );</a:t>
            </a:r>
          </a:p>
          <a:p>
            <a:endParaRPr lang="en-IE" dirty="0"/>
          </a:p>
          <a:p>
            <a:r>
              <a:rPr lang="en-IE" dirty="0" smtClean="0"/>
              <a:t>	</a:t>
            </a:r>
            <a:r>
              <a:rPr lang="en-IE" dirty="0" err="1" smtClean="0"/>
              <a:t>functionPtr</a:t>
            </a:r>
            <a:r>
              <a:rPr lang="en-IE" dirty="0" smtClean="0"/>
              <a:t> </a:t>
            </a:r>
            <a:r>
              <a:rPr lang="en-IE" dirty="0"/>
              <a:t>= Add;</a:t>
            </a:r>
          </a:p>
          <a:p>
            <a:endParaRPr lang="en-IE" dirty="0"/>
          </a:p>
          <a:p>
            <a:r>
              <a:rPr lang="en-IE" dirty="0" smtClean="0"/>
              <a:t>	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/>
              <a:t>result = </a:t>
            </a:r>
            <a:r>
              <a:rPr lang="en-IE" dirty="0" err="1"/>
              <a:t>functionPtr</a:t>
            </a:r>
            <a:r>
              <a:rPr lang="en-IE" dirty="0"/>
              <a:t>(20, 10</a:t>
            </a:r>
            <a:r>
              <a:rPr lang="en-IE" dirty="0" smtClean="0"/>
              <a:t>);</a:t>
            </a:r>
          </a:p>
          <a:p>
            <a:r>
              <a:rPr lang="en-IE" dirty="0" smtClean="0"/>
              <a:t>}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620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8072119" cy="1958593"/>
          </a:xfrm>
        </p:spPr>
        <p:txBody>
          <a:bodyPr/>
          <a:lstStyle/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14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59467" y="5669348"/>
            <a:ext cx="1367669" cy="911582"/>
          </a:xfrm>
          <a:custGeom>
            <a:avLst/>
            <a:gdLst/>
            <a:ahLst/>
            <a:cxnLst/>
            <a:rect l="l" t="t" r="r" b="b"/>
            <a:pathLst>
              <a:path w="1367669" h="911582">
                <a:moveTo>
                  <a:pt x="0" y="911582"/>
                </a:moveTo>
                <a:lnTo>
                  <a:pt x="1367669" y="911582"/>
                </a:lnTo>
                <a:lnTo>
                  <a:pt x="1367669" y="0"/>
                </a:lnTo>
                <a:lnTo>
                  <a:pt x="0" y="0"/>
                </a:lnTo>
                <a:lnTo>
                  <a:pt x="0" y="9115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40472" y="5650356"/>
            <a:ext cx="1367669" cy="911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0472" y="5650356"/>
            <a:ext cx="1367669" cy="911582"/>
          </a:xfrm>
          <a:custGeom>
            <a:avLst/>
            <a:gdLst/>
            <a:ahLst/>
            <a:cxnLst/>
            <a:rect l="l" t="t" r="r" b="b"/>
            <a:pathLst>
              <a:path w="1367669" h="911582">
                <a:moveTo>
                  <a:pt x="0" y="911582"/>
                </a:moveTo>
                <a:lnTo>
                  <a:pt x="1367669" y="911582"/>
                </a:lnTo>
                <a:lnTo>
                  <a:pt x="1367669" y="0"/>
                </a:lnTo>
                <a:lnTo>
                  <a:pt x="0" y="0"/>
                </a:lnTo>
                <a:lnTo>
                  <a:pt x="0" y="91158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5082" y="3789167"/>
            <a:ext cx="1367669" cy="911582"/>
          </a:xfrm>
          <a:custGeom>
            <a:avLst/>
            <a:gdLst/>
            <a:ahLst/>
            <a:cxnLst/>
            <a:rect l="l" t="t" r="r" b="b"/>
            <a:pathLst>
              <a:path w="1367669" h="911582">
                <a:moveTo>
                  <a:pt x="0" y="911582"/>
                </a:moveTo>
                <a:lnTo>
                  <a:pt x="1367669" y="911582"/>
                </a:lnTo>
                <a:lnTo>
                  <a:pt x="1367669" y="0"/>
                </a:lnTo>
                <a:lnTo>
                  <a:pt x="0" y="0"/>
                </a:lnTo>
                <a:lnTo>
                  <a:pt x="0" y="9115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6086" y="3770175"/>
            <a:ext cx="1367669" cy="911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6086" y="3770175"/>
            <a:ext cx="1367669" cy="911582"/>
          </a:xfrm>
          <a:custGeom>
            <a:avLst/>
            <a:gdLst/>
            <a:ahLst/>
            <a:cxnLst/>
            <a:rect l="l" t="t" r="r" b="b"/>
            <a:pathLst>
              <a:path w="1367669" h="911582">
                <a:moveTo>
                  <a:pt x="0" y="911582"/>
                </a:moveTo>
                <a:lnTo>
                  <a:pt x="1367669" y="911582"/>
                </a:lnTo>
                <a:lnTo>
                  <a:pt x="1367669" y="0"/>
                </a:lnTo>
                <a:lnTo>
                  <a:pt x="0" y="0"/>
                </a:lnTo>
                <a:lnTo>
                  <a:pt x="0" y="91158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38246" y="4009159"/>
            <a:ext cx="55753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latin typeface="Calibri"/>
                <a:cs typeface="Calibri"/>
              </a:rPr>
              <a:t>int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995292"/>
            <a:ext cx="1655445" cy="8489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6364" algn="ctr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*</a:t>
            </a:r>
            <a:r>
              <a:rPr sz="1800" spc="-10" dirty="0" smtClean="0">
                <a:latin typeface="Consolas"/>
                <a:cs typeface="Consolas"/>
              </a:rPr>
              <a:t>p;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ue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8400" y="47244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228600" y="342900"/>
                </a:lnTo>
                <a:lnTo>
                  <a:pt x="1600200" y="342900"/>
                </a:lnTo>
                <a:lnTo>
                  <a:pt x="1600200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0" y="47244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0" y="228600"/>
                </a:moveTo>
                <a:lnTo>
                  <a:pt x="228600" y="0"/>
                </a:lnTo>
                <a:lnTo>
                  <a:pt x="228600" y="114300"/>
                </a:lnTo>
                <a:lnTo>
                  <a:pt x="1600200" y="114300"/>
                </a:lnTo>
                <a:lnTo>
                  <a:pt x="160020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1315973"/>
            <a:ext cx="7771765" cy="1483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When a 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ariab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 </a:t>
            </a:r>
            <a:r>
              <a:rPr sz="3200" spc="-15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oes out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of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s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ope,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</a:t>
            </a:r>
            <a:r>
              <a:rPr sz="3200" spc="-30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 memory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is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no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lon</a:t>
            </a:r>
            <a:r>
              <a:rPr sz="3200" spc="-30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er g</a:t>
            </a:r>
            <a:r>
              <a:rPr sz="3200" spc="-10" dirty="0" smtClean="0">
                <a:latin typeface="Calibri"/>
                <a:cs typeface="Calibri"/>
              </a:rPr>
              <a:t>u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eed </a:t>
            </a:r>
            <a:r>
              <a:rPr sz="3200" spc="-4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 </a:t>
            </a:r>
            <a:r>
              <a:rPr sz="3200" spc="-35" dirty="0" smtClean="0">
                <a:latin typeface="Calibri"/>
                <a:cs typeface="Calibri"/>
              </a:rPr>
              <a:t>s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ariab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90" dirty="0" smtClean="0">
                <a:latin typeface="Calibri"/>
                <a:cs typeface="Calibri"/>
              </a:rPr>
              <a:t>’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alue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0098" y="4801489"/>
            <a:ext cx="45021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6116" y="4818253"/>
            <a:ext cx="1280795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b="1" spc="-10" dirty="0" smtClean="0">
                <a:latin typeface="Consolas"/>
                <a:cs typeface="Consolas"/>
              </a:rPr>
              <a:t>x</a:t>
            </a:r>
            <a:r>
              <a:rPr sz="1800" b="1" spc="-15" dirty="0" smtClean="0">
                <a:latin typeface="Consolas"/>
                <a:cs typeface="Consolas"/>
              </a:rPr>
              <a:t> </a:t>
            </a:r>
            <a:r>
              <a:rPr sz="1800" b="1" spc="-10" dirty="0" smtClean="0">
                <a:latin typeface="Consolas"/>
                <a:cs typeface="Consolas"/>
              </a:rPr>
              <a:t>=</a:t>
            </a:r>
            <a:r>
              <a:rPr sz="1800" b="1" spc="-5" dirty="0" smtClean="0">
                <a:latin typeface="Consolas"/>
                <a:cs typeface="Consolas"/>
              </a:rPr>
              <a:t> </a:t>
            </a:r>
            <a:r>
              <a:rPr sz="1800" b="1" spc="-15" dirty="0" smtClean="0">
                <a:latin typeface="Consolas"/>
                <a:cs typeface="Consolas"/>
              </a:rPr>
              <a:t>5</a:t>
            </a:r>
            <a:r>
              <a:rPr sz="1800" b="1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p 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&amp;x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5876" y="5367223"/>
            <a:ext cx="328549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</a:t>
            </a:r>
            <a:r>
              <a:rPr sz="1800" spc="-15" dirty="0" smtClean="0">
                <a:latin typeface="Consolas"/>
                <a:cs typeface="Consolas"/>
              </a:rPr>
              <a:t> *</a:t>
            </a:r>
            <a:r>
              <a:rPr sz="1800" spc="-10" dirty="0" smtClean="0">
                <a:latin typeface="Consolas"/>
                <a:cs typeface="Consolas"/>
              </a:rPr>
              <a:t>p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e</a:t>
            </a:r>
            <a:r>
              <a:rPr sz="1800" spc="-15" dirty="0" smtClean="0">
                <a:latin typeface="Consolas"/>
                <a:cs typeface="Consolas"/>
              </a:rPr>
              <a:t>nd</a:t>
            </a:r>
            <a:r>
              <a:rPr sz="1800" spc="0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??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?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40" y="5915863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2948" y="5889337"/>
            <a:ext cx="73660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latin typeface="Calibri"/>
                <a:cs typeface="Calibri"/>
              </a:rPr>
              <a:t>int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*p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169862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S</a:t>
            </a:r>
            <a:r>
              <a:rPr sz="4400" spc="-35" dirty="0" smtClean="0">
                <a:latin typeface="Calibri"/>
                <a:cs typeface="Calibri"/>
              </a:rPr>
              <a:t>c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ing and</a:t>
            </a:r>
            <a:r>
              <a:rPr sz="4400" spc="10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Memo</a:t>
            </a:r>
            <a:r>
              <a:rPr sz="4400" spc="3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endParaRPr sz="44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59467" y="5669348"/>
            <a:ext cx="1367669" cy="911582"/>
          </a:xfrm>
          <a:custGeom>
            <a:avLst/>
            <a:gdLst/>
            <a:ahLst/>
            <a:cxnLst/>
            <a:rect l="l" t="t" r="r" b="b"/>
            <a:pathLst>
              <a:path w="1367669" h="911582">
                <a:moveTo>
                  <a:pt x="0" y="911582"/>
                </a:moveTo>
                <a:lnTo>
                  <a:pt x="1367669" y="911582"/>
                </a:lnTo>
                <a:lnTo>
                  <a:pt x="1367669" y="0"/>
                </a:lnTo>
                <a:lnTo>
                  <a:pt x="0" y="0"/>
                </a:lnTo>
                <a:lnTo>
                  <a:pt x="0" y="9115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40472" y="5650356"/>
            <a:ext cx="1367669" cy="911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0472" y="5650356"/>
            <a:ext cx="1367669" cy="911582"/>
          </a:xfrm>
          <a:custGeom>
            <a:avLst/>
            <a:gdLst/>
            <a:ahLst/>
            <a:cxnLst/>
            <a:rect l="l" t="t" r="r" b="b"/>
            <a:pathLst>
              <a:path w="1367669" h="911582">
                <a:moveTo>
                  <a:pt x="0" y="911582"/>
                </a:moveTo>
                <a:lnTo>
                  <a:pt x="1367669" y="911582"/>
                </a:lnTo>
                <a:lnTo>
                  <a:pt x="1367669" y="0"/>
                </a:lnTo>
                <a:lnTo>
                  <a:pt x="0" y="0"/>
                </a:lnTo>
                <a:lnTo>
                  <a:pt x="0" y="91158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5082" y="3789167"/>
            <a:ext cx="1367669" cy="911582"/>
          </a:xfrm>
          <a:custGeom>
            <a:avLst/>
            <a:gdLst/>
            <a:ahLst/>
            <a:cxnLst/>
            <a:rect l="l" t="t" r="r" b="b"/>
            <a:pathLst>
              <a:path w="1367669" h="911582">
                <a:moveTo>
                  <a:pt x="0" y="911582"/>
                </a:moveTo>
                <a:lnTo>
                  <a:pt x="1367669" y="911582"/>
                </a:lnTo>
                <a:lnTo>
                  <a:pt x="1367669" y="0"/>
                </a:lnTo>
                <a:lnTo>
                  <a:pt x="0" y="0"/>
                </a:lnTo>
                <a:lnTo>
                  <a:pt x="0" y="9115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6086" y="3770175"/>
            <a:ext cx="1367669" cy="911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6086" y="3770175"/>
            <a:ext cx="1367669" cy="911582"/>
          </a:xfrm>
          <a:custGeom>
            <a:avLst/>
            <a:gdLst/>
            <a:ahLst/>
            <a:cxnLst/>
            <a:rect l="l" t="t" r="r" b="b"/>
            <a:pathLst>
              <a:path w="1367669" h="911582">
                <a:moveTo>
                  <a:pt x="0" y="911582"/>
                </a:moveTo>
                <a:lnTo>
                  <a:pt x="1367669" y="911582"/>
                </a:lnTo>
                <a:lnTo>
                  <a:pt x="1367669" y="0"/>
                </a:lnTo>
                <a:lnTo>
                  <a:pt x="0" y="0"/>
                </a:lnTo>
                <a:lnTo>
                  <a:pt x="0" y="91158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38246" y="4009159"/>
            <a:ext cx="55753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latin typeface="Calibri"/>
                <a:cs typeface="Calibri"/>
              </a:rPr>
              <a:t>int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08689" y="4643775"/>
            <a:ext cx="769313" cy="1120524"/>
          </a:xfrm>
          <a:custGeom>
            <a:avLst/>
            <a:gdLst/>
            <a:ahLst/>
            <a:cxnLst/>
            <a:rect l="l" t="t" r="r" b="b"/>
            <a:pathLst>
              <a:path w="769313" h="1120524">
                <a:moveTo>
                  <a:pt x="680668" y="189913"/>
                </a:moveTo>
                <a:lnTo>
                  <a:pt x="417898" y="189913"/>
                </a:lnTo>
                <a:lnTo>
                  <a:pt x="0" y="1044559"/>
                </a:lnTo>
                <a:lnTo>
                  <a:pt x="151963" y="1120524"/>
                </a:lnTo>
                <a:lnTo>
                  <a:pt x="579359" y="265878"/>
                </a:lnTo>
                <a:lnTo>
                  <a:pt x="705995" y="265878"/>
                </a:lnTo>
                <a:lnTo>
                  <a:pt x="680668" y="189913"/>
                </a:lnTo>
                <a:close/>
              </a:path>
              <a:path w="769313" h="1120524">
                <a:moveTo>
                  <a:pt x="705995" y="265878"/>
                </a:moveTo>
                <a:lnTo>
                  <a:pt x="579359" y="265878"/>
                </a:lnTo>
                <a:lnTo>
                  <a:pt x="655341" y="493773"/>
                </a:lnTo>
                <a:lnTo>
                  <a:pt x="769313" y="455791"/>
                </a:lnTo>
                <a:lnTo>
                  <a:pt x="705995" y="265878"/>
                </a:lnTo>
                <a:close/>
              </a:path>
              <a:path w="769313" h="1120524">
                <a:moveTo>
                  <a:pt x="617350" y="0"/>
                </a:moveTo>
                <a:lnTo>
                  <a:pt x="151963" y="151930"/>
                </a:lnTo>
                <a:lnTo>
                  <a:pt x="189954" y="265878"/>
                </a:lnTo>
                <a:lnTo>
                  <a:pt x="417898" y="189913"/>
                </a:lnTo>
                <a:lnTo>
                  <a:pt x="680668" y="189913"/>
                </a:lnTo>
                <a:lnTo>
                  <a:pt x="61735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0653" y="4909654"/>
            <a:ext cx="427396" cy="854646"/>
          </a:xfrm>
          <a:custGeom>
            <a:avLst/>
            <a:gdLst/>
            <a:ahLst/>
            <a:cxnLst/>
            <a:rect l="l" t="t" r="r" b="b"/>
            <a:pathLst>
              <a:path w="427396" h="854646">
                <a:moveTo>
                  <a:pt x="0" y="854646"/>
                </a:moveTo>
                <a:lnTo>
                  <a:pt x="42739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6040" y="4643775"/>
            <a:ext cx="151963" cy="493773"/>
          </a:xfrm>
          <a:custGeom>
            <a:avLst/>
            <a:gdLst/>
            <a:ahLst/>
            <a:cxnLst/>
            <a:rect l="l" t="t" r="r" b="b"/>
            <a:pathLst>
              <a:path w="151963" h="493773">
                <a:moveTo>
                  <a:pt x="37990" y="493773"/>
                </a:moveTo>
                <a:lnTo>
                  <a:pt x="151963" y="455791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98644" y="4833689"/>
            <a:ext cx="227944" cy="75965"/>
          </a:xfrm>
          <a:custGeom>
            <a:avLst/>
            <a:gdLst/>
            <a:ahLst/>
            <a:cxnLst/>
            <a:rect l="l" t="t" r="r" b="b"/>
            <a:pathLst>
              <a:path w="227944" h="75965">
                <a:moveTo>
                  <a:pt x="0" y="75965"/>
                </a:moveTo>
                <a:lnTo>
                  <a:pt x="22794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89694" y="4624784"/>
            <a:ext cx="769313" cy="1120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89694" y="4624784"/>
            <a:ext cx="769313" cy="1120524"/>
          </a:xfrm>
          <a:custGeom>
            <a:avLst/>
            <a:gdLst/>
            <a:ahLst/>
            <a:cxnLst/>
            <a:rect l="l" t="t" r="r" b="b"/>
            <a:pathLst>
              <a:path w="769313" h="1120524">
                <a:moveTo>
                  <a:pt x="617350" y="0"/>
                </a:moveTo>
                <a:lnTo>
                  <a:pt x="151963" y="151930"/>
                </a:lnTo>
                <a:lnTo>
                  <a:pt x="189954" y="265878"/>
                </a:lnTo>
                <a:lnTo>
                  <a:pt x="427396" y="189913"/>
                </a:lnTo>
                <a:lnTo>
                  <a:pt x="0" y="1044559"/>
                </a:lnTo>
                <a:lnTo>
                  <a:pt x="151963" y="1120524"/>
                </a:lnTo>
                <a:lnTo>
                  <a:pt x="579359" y="265878"/>
                </a:lnTo>
                <a:lnTo>
                  <a:pt x="655341" y="493773"/>
                </a:lnTo>
                <a:lnTo>
                  <a:pt x="769313" y="455791"/>
                </a:lnTo>
                <a:lnTo>
                  <a:pt x="617350" y="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40" y="3995292"/>
            <a:ext cx="1655445" cy="8489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6364" algn="ctr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*</a:t>
            </a:r>
            <a:r>
              <a:rPr sz="1800" spc="-10" dirty="0" smtClean="0">
                <a:latin typeface="Consolas"/>
                <a:cs typeface="Consolas"/>
              </a:rPr>
              <a:t>p;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ue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38400" y="49530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228600" y="342900"/>
                </a:lnTo>
                <a:lnTo>
                  <a:pt x="1600200" y="342900"/>
                </a:lnTo>
                <a:lnTo>
                  <a:pt x="1600200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38400" y="49530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0" y="228600"/>
                </a:moveTo>
                <a:lnTo>
                  <a:pt x="228600" y="0"/>
                </a:lnTo>
                <a:lnTo>
                  <a:pt x="228600" y="114300"/>
                </a:lnTo>
                <a:lnTo>
                  <a:pt x="1600200" y="114300"/>
                </a:lnTo>
                <a:lnTo>
                  <a:pt x="160020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5940" y="1315973"/>
            <a:ext cx="7771765" cy="1483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When a 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ariab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 </a:t>
            </a:r>
            <a:r>
              <a:rPr sz="3200" spc="-15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oes out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of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s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ope,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</a:t>
            </a:r>
            <a:r>
              <a:rPr sz="3200" spc="-30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 memory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is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no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lon</a:t>
            </a:r>
            <a:r>
              <a:rPr sz="3200" spc="-30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er g</a:t>
            </a:r>
            <a:r>
              <a:rPr sz="3200" spc="-10" dirty="0" smtClean="0">
                <a:latin typeface="Calibri"/>
                <a:cs typeface="Calibri"/>
              </a:rPr>
              <a:t>u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eed </a:t>
            </a:r>
            <a:r>
              <a:rPr sz="3200" spc="-4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 </a:t>
            </a:r>
            <a:r>
              <a:rPr sz="3200" spc="-35" dirty="0" smtClean="0">
                <a:latin typeface="Calibri"/>
                <a:cs typeface="Calibri"/>
              </a:rPr>
              <a:t>s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ariab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90" dirty="0" smtClean="0">
                <a:latin typeface="Calibri"/>
                <a:cs typeface="Calibri"/>
              </a:rPr>
              <a:t>’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alue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6116" y="4818253"/>
            <a:ext cx="1280795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5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 smtClean="0">
                <a:latin typeface="Consolas"/>
                <a:cs typeface="Consolas"/>
              </a:rPr>
              <a:t>p =</a:t>
            </a:r>
            <a:r>
              <a:rPr sz="1800" b="1" spc="-5" dirty="0" smtClean="0">
                <a:latin typeface="Consolas"/>
                <a:cs typeface="Consolas"/>
              </a:rPr>
              <a:t> </a:t>
            </a:r>
            <a:r>
              <a:rPr sz="1800" b="1" spc="-15" dirty="0" smtClean="0">
                <a:latin typeface="Consolas"/>
                <a:cs typeface="Consolas"/>
              </a:rPr>
              <a:t>&amp;x</a:t>
            </a:r>
            <a:r>
              <a:rPr sz="1800" b="1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0098" y="5030470"/>
            <a:ext cx="45021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5876" y="5367223"/>
            <a:ext cx="1655445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</a:t>
            </a:r>
            <a:r>
              <a:rPr sz="1800" spc="-15" dirty="0" smtClean="0">
                <a:latin typeface="Consolas"/>
                <a:cs typeface="Consolas"/>
              </a:rPr>
              <a:t> *</a:t>
            </a:r>
            <a:r>
              <a:rPr sz="1800" spc="-10" dirty="0" smtClean="0">
                <a:latin typeface="Consolas"/>
                <a:cs typeface="Consolas"/>
              </a:rPr>
              <a:t>p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40254" y="5641543"/>
            <a:ext cx="153098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nd</a:t>
            </a:r>
            <a:r>
              <a:rPr sz="1800" spc="0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??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?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940" y="5915863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52948" y="5889337"/>
            <a:ext cx="73660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latin typeface="Calibri"/>
                <a:cs typeface="Calibri"/>
              </a:rPr>
              <a:t>int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*p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169862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S</a:t>
            </a:r>
            <a:r>
              <a:rPr sz="4400" spc="-35" dirty="0" smtClean="0">
                <a:latin typeface="Calibri"/>
                <a:cs typeface="Calibri"/>
              </a:rPr>
              <a:t>c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ing and</a:t>
            </a:r>
            <a:r>
              <a:rPr sz="4400" spc="10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Memo</a:t>
            </a:r>
            <a:r>
              <a:rPr sz="4400" spc="3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endParaRPr sz="44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876" y="4269613"/>
            <a:ext cx="1530985" cy="8489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*</a:t>
            </a:r>
            <a:r>
              <a:rPr sz="1800" spc="-10" dirty="0" smtClean="0">
                <a:latin typeface="Consolas"/>
                <a:cs typeface="Consolas"/>
              </a:rPr>
              <a:t>p;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ue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5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91000" y="5522848"/>
            <a:ext cx="1149477" cy="457149"/>
          </a:xfrm>
          <a:custGeom>
            <a:avLst/>
            <a:gdLst/>
            <a:ahLst/>
            <a:cxnLst/>
            <a:rect l="l" t="t" r="r" b="b"/>
            <a:pathLst>
              <a:path w="1149477" h="457149">
                <a:moveTo>
                  <a:pt x="228600" y="0"/>
                </a:moveTo>
                <a:lnTo>
                  <a:pt x="0" y="228549"/>
                </a:lnTo>
                <a:lnTo>
                  <a:pt x="228600" y="457149"/>
                </a:lnTo>
                <a:lnTo>
                  <a:pt x="228600" y="342849"/>
                </a:lnTo>
                <a:lnTo>
                  <a:pt x="1149477" y="342849"/>
                </a:lnTo>
                <a:lnTo>
                  <a:pt x="1149477" y="114249"/>
                </a:lnTo>
                <a:lnTo>
                  <a:pt x="228600" y="114249"/>
                </a:lnTo>
                <a:lnTo>
                  <a:pt x="2286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1000" y="5522848"/>
            <a:ext cx="1149477" cy="457149"/>
          </a:xfrm>
          <a:custGeom>
            <a:avLst/>
            <a:gdLst/>
            <a:ahLst/>
            <a:cxnLst/>
            <a:rect l="l" t="t" r="r" b="b"/>
            <a:pathLst>
              <a:path w="1149477" h="457149">
                <a:moveTo>
                  <a:pt x="0" y="228549"/>
                </a:moveTo>
                <a:lnTo>
                  <a:pt x="228600" y="0"/>
                </a:lnTo>
                <a:lnTo>
                  <a:pt x="228600" y="114249"/>
                </a:lnTo>
                <a:lnTo>
                  <a:pt x="1149477" y="114249"/>
                </a:lnTo>
                <a:lnTo>
                  <a:pt x="1149477" y="342849"/>
                </a:lnTo>
                <a:lnTo>
                  <a:pt x="228600" y="342849"/>
                </a:lnTo>
                <a:lnTo>
                  <a:pt x="228600" y="457149"/>
                </a:lnTo>
                <a:lnTo>
                  <a:pt x="0" y="22854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9391" y="5671427"/>
            <a:ext cx="1364913" cy="909681"/>
          </a:xfrm>
          <a:custGeom>
            <a:avLst/>
            <a:gdLst/>
            <a:ahLst/>
            <a:cxnLst/>
            <a:rect l="l" t="t" r="r" b="b"/>
            <a:pathLst>
              <a:path w="1364913" h="909681">
                <a:moveTo>
                  <a:pt x="0" y="909681"/>
                </a:moveTo>
                <a:lnTo>
                  <a:pt x="1364913" y="909681"/>
                </a:lnTo>
                <a:lnTo>
                  <a:pt x="1364913" y="0"/>
                </a:lnTo>
                <a:lnTo>
                  <a:pt x="0" y="0"/>
                </a:lnTo>
                <a:lnTo>
                  <a:pt x="0" y="909681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40434" y="5652475"/>
            <a:ext cx="1364913" cy="909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0434" y="5652475"/>
            <a:ext cx="1364913" cy="909681"/>
          </a:xfrm>
          <a:custGeom>
            <a:avLst/>
            <a:gdLst/>
            <a:ahLst/>
            <a:cxnLst/>
            <a:rect l="l" t="t" r="r" b="b"/>
            <a:pathLst>
              <a:path w="1364913" h="909681">
                <a:moveTo>
                  <a:pt x="0" y="909681"/>
                </a:moveTo>
                <a:lnTo>
                  <a:pt x="1364913" y="909681"/>
                </a:lnTo>
                <a:lnTo>
                  <a:pt x="1364913" y="0"/>
                </a:lnTo>
                <a:lnTo>
                  <a:pt x="0" y="0"/>
                </a:lnTo>
                <a:lnTo>
                  <a:pt x="0" y="909681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06297" y="4647986"/>
            <a:ext cx="767763" cy="1118201"/>
          </a:xfrm>
          <a:custGeom>
            <a:avLst/>
            <a:gdLst/>
            <a:ahLst/>
            <a:cxnLst/>
            <a:rect l="l" t="t" r="r" b="b"/>
            <a:pathLst>
              <a:path w="767763" h="1118201">
                <a:moveTo>
                  <a:pt x="679297" y="189517"/>
                </a:moveTo>
                <a:lnTo>
                  <a:pt x="417056" y="189517"/>
                </a:lnTo>
                <a:lnTo>
                  <a:pt x="0" y="1042394"/>
                </a:lnTo>
                <a:lnTo>
                  <a:pt x="151657" y="1118201"/>
                </a:lnTo>
                <a:lnTo>
                  <a:pt x="578192" y="265323"/>
                </a:lnTo>
                <a:lnTo>
                  <a:pt x="704573" y="265323"/>
                </a:lnTo>
                <a:lnTo>
                  <a:pt x="679297" y="189517"/>
                </a:lnTo>
                <a:close/>
              </a:path>
              <a:path w="767763" h="1118201">
                <a:moveTo>
                  <a:pt x="704573" y="265323"/>
                </a:moveTo>
                <a:lnTo>
                  <a:pt x="578192" y="265323"/>
                </a:lnTo>
                <a:lnTo>
                  <a:pt x="654021" y="492744"/>
                </a:lnTo>
                <a:lnTo>
                  <a:pt x="767763" y="454840"/>
                </a:lnTo>
                <a:lnTo>
                  <a:pt x="704573" y="265323"/>
                </a:lnTo>
                <a:close/>
              </a:path>
              <a:path w="767763" h="1118201">
                <a:moveTo>
                  <a:pt x="616106" y="0"/>
                </a:moveTo>
                <a:lnTo>
                  <a:pt x="151657" y="151613"/>
                </a:lnTo>
                <a:lnTo>
                  <a:pt x="189571" y="265323"/>
                </a:lnTo>
                <a:lnTo>
                  <a:pt x="417056" y="189517"/>
                </a:lnTo>
                <a:lnTo>
                  <a:pt x="679297" y="189517"/>
                </a:lnTo>
                <a:lnTo>
                  <a:pt x="61610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5869" y="4837503"/>
            <a:ext cx="227485" cy="75806"/>
          </a:xfrm>
          <a:custGeom>
            <a:avLst/>
            <a:gdLst/>
            <a:ahLst/>
            <a:cxnLst/>
            <a:rect l="l" t="t" r="r" b="b"/>
            <a:pathLst>
              <a:path w="227485" h="75806">
                <a:moveTo>
                  <a:pt x="464449" y="0"/>
                </a:moveTo>
                <a:lnTo>
                  <a:pt x="0" y="151613"/>
                </a:lnTo>
                <a:lnTo>
                  <a:pt x="37914" y="265323"/>
                </a:lnTo>
              </a:path>
              <a:path w="227485" h="75806">
                <a:moveTo>
                  <a:pt x="37914" y="265323"/>
                </a:moveTo>
                <a:lnTo>
                  <a:pt x="37914" y="26532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7954" y="5309630"/>
            <a:ext cx="228330" cy="456556"/>
          </a:xfrm>
          <a:custGeom>
            <a:avLst/>
            <a:gdLst/>
            <a:ahLst/>
            <a:cxnLst/>
            <a:rect l="l" t="t" r="r" b="b"/>
            <a:pathLst>
              <a:path w="228330" h="456556">
                <a:moveTo>
                  <a:pt x="379987" y="0"/>
                </a:moveTo>
                <a:lnTo>
                  <a:pt x="0" y="777070"/>
                </a:lnTo>
                <a:lnTo>
                  <a:pt x="151657" y="852877"/>
                </a:lnTo>
              </a:path>
              <a:path w="228330" h="456556">
                <a:moveTo>
                  <a:pt x="151657" y="852877"/>
                </a:moveTo>
                <a:lnTo>
                  <a:pt x="151657" y="852877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6284" y="4837503"/>
            <a:ext cx="37069" cy="75806"/>
          </a:xfrm>
          <a:custGeom>
            <a:avLst/>
            <a:gdLst/>
            <a:ahLst/>
            <a:cxnLst/>
            <a:rect l="l" t="t" r="r" b="b"/>
            <a:pathLst>
              <a:path w="37069" h="75806">
                <a:moveTo>
                  <a:pt x="0" y="75806"/>
                </a:moveTo>
                <a:lnTo>
                  <a:pt x="0" y="75806"/>
                </a:lnTo>
              </a:path>
              <a:path w="37069" h="75806">
                <a:moveTo>
                  <a:pt x="37069" y="0"/>
                </a:moveTo>
                <a:lnTo>
                  <a:pt x="0" y="7580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7340" y="4629034"/>
            <a:ext cx="767763" cy="1118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87340" y="4629034"/>
            <a:ext cx="767763" cy="1118201"/>
          </a:xfrm>
          <a:custGeom>
            <a:avLst/>
            <a:gdLst/>
            <a:ahLst/>
            <a:cxnLst/>
            <a:rect l="l" t="t" r="r" b="b"/>
            <a:pathLst>
              <a:path w="767763" h="1118201">
                <a:moveTo>
                  <a:pt x="616106" y="0"/>
                </a:moveTo>
                <a:lnTo>
                  <a:pt x="151657" y="151613"/>
                </a:lnTo>
                <a:lnTo>
                  <a:pt x="189571" y="265323"/>
                </a:lnTo>
                <a:lnTo>
                  <a:pt x="426535" y="189517"/>
                </a:lnTo>
                <a:lnTo>
                  <a:pt x="0" y="1042394"/>
                </a:lnTo>
                <a:lnTo>
                  <a:pt x="151657" y="1118201"/>
                </a:lnTo>
                <a:lnTo>
                  <a:pt x="578192" y="265323"/>
                </a:lnTo>
                <a:lnTo>
                  <a:pt x="654021" y="492744"/>
                </a:lnTo>
                <a:lnTo>
                  <a:pt x="767763" y="454840"/>
                </a:lnTo>
                <a:lnTo>
                  <a:pt x="616106" y="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940" y="1315973"/>
            <a:ext cx="7864475" cy="2967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0541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When a 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ariab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 </a:t>
            </a:r>
            <a:r>
              <a:rPr sz="3200" spc="-15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oes out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of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s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ope,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</a:t>
            </a:r>
            <a:r>
              <a:rPr sz="3200" spc="-30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 memory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is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no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lon</a:t>
            </a:r>
            <a:r>
              <a:rPr sz="3200" spc="-30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er g</a:t>
            </a:r>
            <a:r>
              <a:rPr sz="3200" spc="-10" dirty="0" smtClean="0">
                <a:latin typeface="Calibri"/>
                <a:cs typeface="Calibri"/>
              </a:rPr>
              <a:t>u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eed </a:t>
            </a:r>
            <a:r>
              <a:rPr sz="3200" spc="-4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 </a:t>
            </a:r>
            <a:r>
              <a:rPr sz="3200" spc="-35" dirty="0" smtClean="0">
                <a:latin typeface="Calibri"/>
                <a:cs typeface="Calibri"/>
              </a:rPr>
              <a:t>s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ariab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90" dirty="0" smtClean="0">
                <a:latin typeface="Calibri"/>
                <a:cs typeface="Calibri"/>
              </a:rPr>
              <a:t>’</a:t>
            </a:r>
            <a:r>
              <a:rPr sz="3200" spc="0" dirty="0" smtClean="0">
                <a:latin typeface="Calibri"/>
                <a:cs typeface="Calibri"/>
              </a:rPr>
              <a:t>s 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alue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37"/>
              </a:spcBef>
            </a:pPr>
            <a:endParaRPr sz="650"/>
          </a:p>
          <a:p>
            <a:pPr marL="469900">
              <a:lnSpc>
                <a:spcPct val="100000"/>
              </a:lnSpc>
            </a:pPr>
            <a:r>
              <a:rPr sz="2800" spc="-20" dirty="0" smtClean="0">
                <a:latin typeface="Arial"/>
                <a:cs typeface="Arial"/>
              </a:rPr>
              <a:t>–</a:t>
            </a:r>
            <a:r>
              <a:rPr sz="2800" spc="-8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He</a:t>
            </a:r>
            <a:r>
              <a:rPr sz="2800" spc="-50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e,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p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has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be</a:t>
            </a:r>
            <a:r>
              <a:rPr sz="2800" spc="-40" dirty="0" smtClean="0">
                <a:latin typeface="Calibri"/>
                <a:cs typeface="Calibri"/>
              </a:rPr>
              <a:t>c</a:t>
            </a:r>
            <a:r>
              <a:rPr sz="2800" spc="-20" dirty="0" smtClean="0">
                <a:latin typeface="Calibri"/>
                <a:cs typeface="Calibri"/>
              </a:rPr>
              <a:t>ome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a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b="1" spc="-15" dirty="0" smtClean="0">
                <a:latin typeface="Calibri"/>
                <a:cs typeface="Calibri"/>
              </a:rPr>
              <a:t>dan</a:t>
            </a:r>
            <a:r>
              <a:rPr sz="2800" b="1" spc="-25" dirty="0" smtClean="0">
                <a:latin typeface="Calibri"/>
                <a:cs typeface="Calibri"/>
              </a:rPr>
              <a:t>g</a:t>
            </a:r>
            <a:r>
              <a:rPr sz="2800" b="1" spc="-10" dirty="0" smtClean="0">
                <a:latin typeface="Calibri"/>
                <a:cs typeface="Calibri"/>
              </a:rPr>
              <a:t>li</a:t>
            </a:r>
            <a:r>
              <a:rPr sz="2800" b="1" spc="-25" dirty="0" smtClean="0">
                <a:latin typeface="Calibri"/>
                <a:cs typeface="Calibri"/>
              </a:rPr>
              <a:t>n</a:t>
            </a:r>
            <a:r>
              <a:rPr sz="2800" b="1" spc="-15" dirty="0" smtClean="0">
                <a:latin typeface="Calibri"/>
                <a:cs typeface="Calibri"/>
              </a:rPr>
              <a:t>g</a:t>
            </a:r>
            <a:r>
              <a:rPr sz="2800" b="1" spc="15" dirty="0" smtClean="0">
                <a:latin typeface="Calibri"/>
                <a:cs typeface="Calibri"/>
              </a:rPr>
              <a:t> </a:t>
            </a:r>
            <a:r>
              <a:rPr sz="2800" b="1" spc="-15" dirty="0" smtClean="0">
                <a:latin typeface="Calibri"/>
                <a:cs typeface="Calibri"/>
              </a:rPr>
              <a:t>po</a:t>
            </a:r>
            <a:r>
              <a:rPr sz="2800" b="1" spc="-20" dirty="0" smtClean="0">
                <a:latin typeface="Calibri"/>
                <a:cs typeface="Calibri"/>
              </a:rPr>
              <a:t>i</a:t>
            </a:r>
            <a:r>
              <a:rPr sz="2800" b="1" spc="-40" dirty="0" smtClean="0">
                <a:latin typeface="Calibri"/>
                <a:cs typeface="Calibri"/>
              </a:rPr>
              <a:t>n</a:t>
            </a:r>
            <a:r>
              <a:rPr sz="2800" b="1" spc="-45" dirty="0" smtClean="0">
                <a:latin typeface="Calibri"/>
                <a:cs typeface="Calibri"/>
              </a:rPr>
              <a:t>t</a:t>
            </a:r>
            <a:r>
              <a:rPr sz="2800" b="1" spc="-15" dirty="0" smtClean="0">
                <a:latin typeface="Calibri"/>
                <a:cs typeface="Calibri"/>
              </a:rPr>
              <a:t>er</a:t>
            </a:r>
            <a:r>
              <a:rPr sz="2800" b="1" spc="2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(poi</a:t>
            </a:r>
            <a:r>
              <a:rPr sz="2800" spc="-50" dirty="0" smtClean="0">
                <a:latin typeface="Calibri"/>
                <a:cs typeface="Calibri"/>
              </a:rPr>
              <a:t>n</a:t>
            </a:r>
            <a:r>
              <a:rPr sz="2800" spc="-15" dirty="0" smtClean="0">
                <a:latin typeface="Calibri"/>
                <a:cs typeface="Calibri"/>
              </a:rPr>
              <a:t>ts</a:t>
            </a:r>
            <a:r>
              <a:rPr sz="2800" spc="35" dirty="0" smtClean="0">
                <a:latin typeface="Calibri"/>
                <a:cs typeface="Calibri"/>
              </a:rPr>
              <a:t> </a:t>
            </a:r>
            <a:r>
              <a:rPr sz="2800" spc="-35" dirty="0" smtClean="0">
                <a:latin typeface="Calibri"/>
                <a:cs typeface="Calibri"/>
              </a:rPr>
              <a:t>t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20" dirty="0" smtClean="0">
                <a:latin typeface="Calibri"/>
                <a:cs typeface="Calibri"/>
              </a:rPr>
              <a:t>me</a:t>
            </a:r>
            <a:r>
              <a:rPr sz="2800" spc="-35" dirty="0" smtClean="0">
                <a:latin typeface="Calibri"/>
                <a:cs typeface="Calibri"/>
              </a:rPr>
              <a:t>m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5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y whose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30" dirty="0" smtClean="0">
                <a:latin typeface="Calibri"/>
                <a:cs typeface="Calibri"/>
              </a:rPr>
              <a:t>c</a:t>
            </a:r>
            <a:r>
              <a:rPr sz="2800" spc="0" dirty="0" smtClean="0">
                <a:latin typeface="Calibri"/>
                <a:cs typeface="Calibri"/>
              </a:rPr>
              <a:t>o</a:t>
            </a:r>
            <a:r>
              <a:rPr sz="2800" spc="-30" dirty="0" smtClean="0">
                <a:latin typeface="Calibri"/>
                <a:cs typeface="Calibri"/>
              </a:rPr>
              <a:t>n</a:t>
            </a:r>
            <a:r>
              <a:rPr sz="2800" spc="-35" dirty="0" smtClean="0">
                <a:latin typeface="Calibri"/>
                <a:cs typeface="Calibri"/>
              </a:rPr>
              <a:t>t</a:t>
            </a:r>
            <a:r>
              <a:rPr sz="2800" spc="-15" dirty="0" smtClean="0">
                <a:latin typeface="Calibri"/>
                <a:cs typeface="Calibri"/>
              </a:rPr>
              <a:t>e</a:t>
            </a:r>
            <a:r>
              <a:rPr sz="2800" spc="-50" dirty="0" smtClean="0">
                <a:latin typeface="Calibri"/>
                <a:cs typeface="Calibri"/>
              </a:rPr>
              <a:t>n</a:t>
            </a:r>
            <a:r>
              <a:rPr sz="2800" spc="-15" dirty="0" smtClean="0">
                <a:latin typeface="Calibri"/>
                <a:cs typeface="Calibri"/>
              </a:rPr>
              <a:t>ts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a</a:t>
            </a:r>
            <a:r>
              <a:rPr sz="2800" spc="-50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 </a:t>
            </a:r>
            <a:r>
              <a:rPr sz="2800" spc="0" dirty="0" smtClean="0">
                <a:latin typeface="Calibri"/>
                <a:cs typeface="Calibri"/>
              </a:rPr>
              <a:t>u</a:t>
            </a:r>
            <a:r>
              <a:rPr sz="2800" spc="-15" dirty="0" smtClean="0">
                <a:latin typeface="Calibri"/>
                <a:cs typeface="Calibri"/>
              </a:rPr>
              <a:t>nd</a:t>
            </a:r>
            <a:r>
              <a:rPr sz="2800" spc="-50" dirty="0" smtClean="0">
                <a:latin typeface="Calibri"/>
                <a:cs typeface="Calibri"/>
              </a:rPr>
              <a:t>e</a:t>
            </a:r>
            <a:r>
              <a:rPr sz="2800" spc="0" dirty="0" smtClean="0">
                <a:latin typeface="Calibri"/>
                <a:cs typeface="Calibri"/>
              </a:rPr>
              <a:t>f</a:t>
            </a:r>
            <a:r>
              <a:rPr sz="2800" spc="-10" dirty="0" smtClean="0">
                <a:latin typeface="Calibri"/>
                <a:cs typeface="Calibri"/>
              </a:rPr>
              <a:t>i</a:t>
            </a:r>
            <a:r>
              <a:rPr sz="2800" spc="-15" dirty="0" smtClean="0">
                <a:latin typeface="Calibri"/>
                <a:cs typeface="Calibri"/>
              </a:rPr>
              <a:t>ne</a:t>
            </a:r>
            <a:r>
              <a:rPr sz="2800" spc="-30" dirty="0" smtClean="0">
                <a:latin typeface="Calibri"/>
                <a:cs typeface="Calibri"/>
              </a:rPr>
              <a:t>d</a:t>
            </a:r>
            <a:r>
              <a:rPr sz="2800" spc="0" dirty="0" smtClean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3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9718" y="5087046"/>
            <a:ext cx="90424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p 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&amp;x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5876" y="5367223"/>
            <a:ext cx="527685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97400" y="5600090"/>
            <a:ext cx="45021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2494" y="5641543"/>
            <a:ext cx="65278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*</a:t>
            </a:r>
            <a:r>
              <a:rPr sz="1800" spc="-10" dirty="0" smtClean="0">
                <a:latin typeface="Consolas"/>
                <a:cs typeface="Consolas"/>
              </a:rPr>
              <a:t>p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5045" y="5641543"/>
            <a:ext cx="190627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e</a:t>
            </a:r>
            <a:r>
              <a:rPr sz="1800" spc="-15" dirty="0" smtClean="0">
                <a:latin typeface="Consolas"/>
                <a:cs typeface="Consolas"/>
              </a:rPr>
              <a:t>nd</a:t>
            </a:r>
            <a:r>
              <a:rPr sz="1800" spc="0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??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?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5915863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52254" y="5896677"/>
            <a:ext cx="73533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 smtClean="0">
                <a:latin typeface="Calibri"/>
                <a:cs typeface="Calibri"/>
              </a:rPr>
              <a:t>int </a:t>
            </a:r>
            <a:r>
              <a:rPr sz="2350" spc="10" dirty="0" smtClean="0">
                <a:latin typeface="Calibri"/>
                <a:cs typeface="Calibri"/>
              </a:rPr>
              <a:t>*p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71409" y="3968750"/>
            <a:ext cx="593090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FF0000"/>
                </a:solidFill>
                <a:latin typeface="Calibri"/>
                <a:cs typeface="Calibri"/>
              </a:rPr>
              <a:t>???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169862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S</a:t>
            </a:r>
            <a:r>
              <a:rPr sz="4400" spc="-35" dirty="0" smtClean="0">
                <a:latin typeface="Calibri"/>
                <a:cs typeface="Calibri"/>
              </a:rPr>
              <a:t>c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ing and</a:t>
            </a:r>
            <a:r>
              <a:rPr sz="4400" spc="10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Memo</a:t>
            </a:r>
            <a:r>
              <a:rPr sz="4400" spc="3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endParaRPr sz="44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noAutofit/>
          </a:bodyPr>
          <a:lstStyle/>
          <a:p>
            <a:pPr marL="197231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A P</a:t>
            </a:r>
            <a:r>
              <a:rPr sz="4400" spc="-6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oblem</a:t>
            </a:r>
            <a:r>
              <a:rPr sz="4400" spc="-35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tic</a:t>
            </a:r>
            <a:r>
              <a:rPr sz="4400" spc="-20" dirty="0" smtClean="0">
                <a:latin typeface="Calibri"/>
                <a:cs typeface="Calibri"/>
              </a:rPr>
              <a:t> </a:t>
            </a:r>
            <a:r>
              <a:rPr sz="4400" spc="-350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ask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897495" cy="3190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Imp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eme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 f</a:t>
            </a:r>
            <a:r>
              <a:rPr sz="3200" spc="-15" dirty="0" smtClean="0">
                <a:latin typeface="Calibri"/>
                <a:cs typeface="Calibri"/>
              </a:rPr>
              <a:t>u</a:t>
            </a:r>
            <a:r>
              <a:rPr sz="3200" spc="0" dirty="0" smtClean="0">
                <a:latin typeface="Calibri"/>
                <a:cs typeface="Calibri"/>
              </a:rPr>
              <a:t>nct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which 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tu</a:t>
            </a:r>
            <a:r>
              <a:rPr sz="3200" spc="-1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ns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 poi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er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 some me</a:t>
            </a:r>
            <a:r>
              <a:rPr sz="3200" spc="-10" dirty="0" smtClean="0">
                <a:latin typeface="Calibri"/>
                <a:cs typeface="Calibri"/>
              </a:rPr>
              <a:t>m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ain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ng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20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er 5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In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or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ect</a:t>
            </a:r>
            <a:r>
              <a:rPr sz="3200" spc="-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imp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eme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on: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36"/>
              </a:spcBef>
            </a:pPr>
            <a:endParaRPr sz="1100" dirty="0"/>
          </a:p>
          <a:p>
            <a:pPr marL="165100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22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200" spc="-15" dirty="0" smtClean="0">
                <a:latin typeface="Consolas"/>
                <a:cs typeface="Consolas"/>
              </a:rPr>
              <a:t>*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getPtrToFiv</a:t>
            </a:r>
            <a:r>
              <a:rPr sz="2200" spc="-5" dirty="0" smtClean="0">
                <a:latin typeface="Consolas"/>
                <a:cs typeface="Consolas"/>
              </a:rPr>
              <a:t>e</a:t>
            </a:r>
            <a:r>
              <a:rPr sz="2200" spc="-15" dirty="0" smtClean="0">
                <a:latin typeface="Consolas"/>
                <a:cs typeface="Consolas"/>
              </a:rPr>
              <a:t>()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{</a:t>
            </a:r>
            <a:endParaRPr sz="2200" dirty="0">
              <a:latin typeface="Consolas"/>
              <a:cs typeface="Consolas"/>
            </a:endParaRPr>
          </a:p>
          <a:p>
            <a:pPr marL="473075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2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x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=</a:t>
            </a:r>
            <a:r>
              <a:rPr sz="2200" spc="5" dirty="0" smtClean="0"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5;</a:t>
            </a:r>
            <a:endParaRPr sz="2200" dirty="0">
              <a:latin typeface="Consolas"/>
              <a:cs typeface="Consolas"/>
            </a:endParaRPr>
          </a:p>
          <a:p>
            <a:pPr marL="473075">
              <a:lnSpc>
                <a:spcPct val="100000"/>
              </a:lnSpc>
            </a:pPr>
            <a:r>
              <a:rPr sz="2200" spc="-15" dirty="0" smtClean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2200" spc="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15" dirty="0" smtClean="0">
                <a:latin typeface="Consolas"/>
                <a:cs typeface="Consolas"/>
              </a:rPr>
              <a:t>&amp;</a:t>
            </a:r>
            <a:r>
              <a:rPr lang="en-IE" sz="2200" spc="-15" dirty="0" smtClean="0">
                <a:latin typeface="Consolas"/>
                <a:cs typeface="Consolas"/>
              </a:rPr>
              <a:t>x</a:t>
            </a:r>
            <a:r>
              <a:rPr sz="2200" spc="-15" dirty="0" smtClean="0">
                <a:latin typeface="Consolas"/>
                <a:cs typeface="Consolas"/>
              </a:rPr>
              <a:t>;</a:t>
            </a:r>
            <a:endParaRPr sz="2200" dirty="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</a:pPr>
            <a:r>
              <a:rPr sz="2200" spc="-15" dirty="0" smtClean="0">
                <a:latin typeface="Consolas"/>
                <a:cs typeface="Consolas"/>
              </a:rPr>
              <a:t>}</a:t>
            </a:r>
            <a:endParaRPr sz="2200" dirty="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6114</TotalTime>
  <Words>3183</Words>
  <Application>Microsoft Office PowerPoint</Application>
  <PresentationFormat>On-screen Show (4:3)</PresentationFormat>
  <Paragraphs>817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Consolas</vt:lpstr>
      <vt:lpstr>Office Theme</vt:lpstr>
      <vt:lpstr>PowerPoint Presentation</vt:lpstr>
      <vt:lpstr>Scoping and Memory</vt:lpstr>
      <vt:lpstr>Scoping and Memory</vt:lpstr>
      <vt:lpstr>Scoping and Memory</vt:lpstr>
      <vt:lpstr>Scoping and Memory</vt:lpstr>
      <vt:lpstr>Scoping and Memory</vt:lpstr>
      <vt:lpstr>Scoping and Memory</vt:lpstr>
      <vt:lpstr>Scoping and Memory</vt:lpstr>
      <vt:lpstr>A Problematic Task</vt:lpstr>
      <vt:lpstr>PowerPoint Presentation</vt:lpstr>
      <vt:lpstr>PowerPoint Presentation</vt:lpstr>
      <vt:lpstr>The new operator</vt:lpstr>
      <vt:lpstr>The new operator</vt:lpstr>
      <vt:lpstr>The new operator and Brackets! -initializing a new int</vt:lpstr>
      <vt:lpstr>The new operator</vt:lpstr>
      <vt:lpstr>The delete operator</vt:lpstr>
      <vt:lpstr>PowerPoint Presentation</vt:lpstr>
      <vt:lpstr>PowerPoint Presentation</vt:lpstr>
      <vt:lpstr>Delete Memory When Done Using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fix the memory leak, de-allocate memory within the loop</vt:lpstr>
      <vt:lpstr>Don’t Use Memory After Deletion</vt:lpstr>
      <vt:lpstr>Don’t Use Memory After Deletion</vt:lpstr>
      <vt:lpstr>Don’t delete memory twice</vt:lpstr>
      <vt:lpstr>Don’t delete memory twice</vt:lpstr>
      <vt:lpstr>PowerPoint Presentation</vt:lpstr>
      <vt:lpstr>PowerPoint Presentation</vt:lpstr>
      <vt:lpstr>Allocating Arrays</vt:lpstr>
      <vt:lpstr>Allocating Arrays</vt:lpstr>
      <vt:lpstr>Allocating Arrays</vt:lpstr>
      <vt:lpstr>Allocating Arrays</vt:lpstr>
      <vt:lpstr>Exercise</vt:lpstr>
      <vt:lpstr>Ex: Storing values input by the user</vt:lpstr>
      <vt:lpstr>PowerPoint Presentation</vt:lpstr>
      <vt:lpstr>PowerPoint Presentation</vt:lpstr>
      <vt:lpstr>PowerPoint Presentation</vt:lpstr>
      <vt:lpstr>Function Pointers</vt:lpstr>
      <vt:lpstr>Function Pointers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6.096 Introduction to C++: Memory management</dc:title>
  <dc:creator>Geza Kovacs</dc:creator>
  <cp:lastModifiedBy>profilesetup</cp:lastModifiedBy>
  <cp:revision>27</cp:revision>
  <dcterms:created xsi:type="dcterms:W3CDTF">2013-09-13T13:13:38Z</dcterms:created>
  <dcterms:modified xsi:type="dcterms:W3CDTF">2019-10-08T09:02:03Z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LastSaved">
    <vt:filetime>2013-09-13T00:00:00Z</vt:filetime>
  </property>
</Properties>
</file>