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Zen Dots"/>
      <p:regular r:id="rId16"/>
    </p:embeddedFont>
    <p:embeddedFont>
      <p:font typeface="Anaheim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naheim-regular.fntdata"/><Relationship Id="rId16" Type="http://schemas.openxmlformats.org/officeDocument/2006/relationships/font" Target="fonts/ZenDots-regular.fntdata"/><Relationship Id="rId18" Type="http://schemas.openxmlformats.org/officeDocument/2006/relationships/font" Target="fonts/Anahei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2b4fc958f1a_1_1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2b4fc958f1a_1_1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2b3482109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2b3482109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2b4fc958f1a_1_1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2b4fc958f1a_1_1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2b4fc958f1a_1_1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2b4fc958f1a_1_1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2b4fc958f1a_1_1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2b4fc958f1a_1_1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2b4fc958f1a_1_1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2b4fc958f1a_1_1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2b4fc958f1a_1_1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2b4fc958f1a_1_1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2b4fc958f1a_1_1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2b4fc958f1a_1_1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2b4fc958f1a_1_1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2b4fc958f1a_1_1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11"/>
          <p:cNvGrpSpPr/>
          <p:nvPr/>
        </p:nvGrpSpPr>
        <p:grpSpPr>
          <a:xfrm rot="513767">
            <a:off x="7302476" y="127263"/>
            <a:ext cx="1208232" cy="1240909"/>
            <a:chOff x="3275000" y="551700"/>
            <a:chExt cx="1208175" cy="1240850"/>
          </a:xfrm>
        </p:grpSpPr>
        <p:sp>
          <p:nvSpPr>
            <p:cNvPr id="500" name="Google Shape;500;p11"/>
            <p:cNvSpPr/>
            <p:nvPr/>
          </p:nvSpPr>
          <p:spPr>
            <a:xfrm>
              <a:off x="3956050" y="578475"/>
              <a:ext cx="172800" cy="376500"/>
            </a:xfrm>
            <a:custGeom>
              <a:rect b="b" l="l" r="r" t="t"/>
              <a:pathLst>
                <a:path extrusionOk="0" h="15060" w="6912">
                  <a:moveTo>
                    <a:pt x="6658" y="1"/>
                  </a:moveTo>
                  <a:cubicBezTo>
                    <a:pt x="6610" y="1"/>
                    <a:pt x="6563" y="15"/>
                    <a:pt x="6522" y="46"/>
                  </a:cubicBezTo>
                  <a:lnTo>
                    <a:pt x="89" y="4972"/>
                  </a:lnTo>
                  <a:cubicBezTo>
                    <a:pt x="32" y="5015"/>
                    <a:pt x="0" y="5080"/>
                    <a:pt x="0" y="5150"/>
                  </a:cubicBezTo>
                  <a:lnTo>
                    <a:pt x="0" y="14836"/>
                  </a:lnTo>
                  <a:cubicBezTo>
                    <a:pt x="0" y="14959"/>
                    <a:pt x="101" y="15060"/>
                    <a:pt x="224" y="15060"/>
                  </a:cubicBezTo>
                  <a:cubicBezTo>
                    <a:pt x="348" y="15060"/>
                    <a:pt x="448" y="14959"/>
                    <a:pt x="451" y="14836"/>
                  </a:cubicBezTo>
                  <a:lnTo>
                    <a:pt x="451" y="5261"/>
                  </a:lnTo>
                  <a:lnTo>
                    <a:pt x="6796" y="403"/>
                  </a:lnTo>
                  <a:cubicBezTo>
                    <a:pt x="6893" y="327"/>
                    <a:pt x="6911" y="188"/>
                    <a:pt x="6836" y="88"/>
                  </a:cubicBezTo>
                  <a:cubicBezTo>
                    <a:pt x="6792" y="31"/>
                    <a:pt x="6725" y="1"/>
                    <a:pt x="6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3830600" y="748775"/>
              <a:ext cx="11225" cy="143650"/>
            </a:xfrm>
            <a:custGeom>
              <a:rect b="b" l="l" r="r" t="t"/>
              <a:pathLst>
                <a:path extrusionOk="0" h="5746" w="449">
                  <a:moveTo>
                    <a:pt x="225" y="1"/>
                  </a:moveTo>
                  <a:cubicBezTo>
                    <a:pt x="101" y="1"/>
                    <a:pt x="1" y="102"/>
                    <a:pt x="1" y="225"/>
                  </a:cubicBezTo>
                  <a:lnTo>
                    <a:pt x="1" y="5521"/>
                  </a:lnTo>
                  <a:cubicBezTo>
                    <a:pt x="1" y="5645"/>
                    <a:pt x="101" y="5746"/>
                    <a:pt x="225" y="5746"/>
                  </a:cubicBezTo>
                  <a:cubicBezTo>
                    <a:pt x="349" y="5746"/>
                    <a:pt x="449" y="5645"/>
                    <a:pt x="449" y="5521"/>
                  </a:cubicBezTo>
                  <a:lnTo>
                    <a:pt x="449" y="225"/>
                  </a:lnTo>
                  <a:cubicBezTo>
                    <a:pt x="449" y="102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3582400" y="652375"/>
              <a:ext cx="11225" cy="289425"/>
            </a:xfrm>
            <a:custGeom>
              <a:rect b="b" l="l" r="r" t="t"/>
              <a:pathLst>
                <a:path extrusionOk="0" h="11577" w="449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lnTo>
                    <a:pt x="0" y="11353"/>
                  </a:lnTo>
                  <a:cubicBezTo>
                    <a:pt x="0" y="11477"/>
                    <a:pt x="101" y="11576"/>
                    <a:pt x="224" y="11576"/>
                  </a:cubicBezTo>
                  <a:cubicBezTo>
                    <a:pt x="348" y="11576"/>
                    <a:pt x="448" y="11478"/>
                    <a:pt x="448" y="11353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3463725" y="640050"/>
              <a:ext cx="181800" cy="425775"/>
            </a:xfrm>
            <a:custGeom>
              <a:rect b="b" l="l" r="r" t="t"/>
              <a:pathLst>
                <a:path extrusionOk="0" h="17031" w="7272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8532"/>
                  </a:lnTo>
                  <a:cubicBezTo>
                    <a:pt x="1" y="8584"/>
                    <a:pt x="18" y="8634"/>
                    <a:pt x="51" y="8674"/>
                  </a:cubicBezTo>
                  <a:lnTo>
                    <a:pt x="6847" y="16949"/>
                  </a:lnTo>
                  <a:cubicBezTo>
                    <a:pt x="6891" y="17002"/>
                    <a:pt x="6955" y="17030"/>
                    <a:pt x="7019" y="17030"/>
                  </a:cubicBezTo>
                  <a:cubicBezTo>
                    <a:pt x="7069" y="17030"/>
                    <a:pt x="7120" y="17014"/>
                    <a:pt x="7161" y="16979"/>
                  </a:cubicBezTo>
                  <a:cubicBezTo>
                    <a:pt x="7256" y="16902"/>
                    <a:pt x="7271" y="16759"/>
                    <a:pt x="7192" y="16665"/>
                  </a:cubicBezTo>
                  <a:lnTo>
                    <a:pt x="448" y="8452"/>
                  </a:ln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3978550" y="634175"/>
              <a:ext cx="269950" cy="424000"/>
            </a:xfrm>
            <a:custGeom>
              <a:rect b="b" l="l" r="r" t="t"/>
              <a:pathLst>
                <a:path extrusionOk="0" h="16960" w="10798">
                  <a:moveTo>
                    <a:pt x="10560" y="1"/>
                  </a:moveTo>
                  <a:cubicBezTo>
                    <a:pt x="10449" y="1"/>
                    <a:pt x="10351" y="83"/>
                    <a:pt x="10336" y="196"/>
                  </a:cubicBezTo>
                  <a:lnTo>
                    <a:pt x="9277" y="8569"/>
                  </a:lnTo>
                  <a:lnTo>
                    <a:pt x="105" y="16567"/>
                  </a:lnTo>
                  <a:cubicBezTo>
                    <a:pt x="11" y="16649"/>
                    <a:pt x="1" y="16789"/>
                    <a:pt x="83" y="16884"/>
                  </a:cubicBezTo>
                  <a:cubicBezTo>
                    <a:pt x="127" y="16934"/>
                    <a:pt x="188" y="16960"/>
                    <a:pt x="252" y="16960"/>
                  </a:cubicBezTo>
                  <a:cubicBezTo>
                    <a:pt x="304" y="16960"/>
                    <a:pt x="356" y="16940"/>
                    <a:pt x="400" y="16905"/>
                  </a:cubicBezTo>
                  <a:lnTo>
                    <a:pt x="9636" y="8850"/>
                  </a:lnTo>
                  <a:cubicBezTo>
                    <a:pt x="9677" y="8813"/>
                    <a:pt x="9704" y="8764"/>
                    <a:pt x="9711" y="8709"/>
                  </a:cubicBezTo>
                  <a:lnTo>
                    <a:pt x="10781" y="252"/>
                  </a:lnTo>
                  <a:cubicBezTo>
                    <a:pt x="10798" y="129"/>
                    <a:pt x="10711" y="19"/>
                    <a:pt x="10587" y="2"/>
                  </a:cubicBezTo>
                  <a:cubicBezTo>
                    <a:pt x="10578" y="1"/>
                    <a:pt x="10569" y="1"/>
                    <a:pt x="10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4055700" y="895325"/>
              <a:ext cx="248425" cy="88350"/>
            </a:xfrm>
            <a:custGeom>
              <a:rect b="b" l="l" r="r" t="t"/>
              <a:pathLst>
                <a:path extrusionOk="0" h="3534" w="9937">
                  <a:moveTo>
                    <a:pt x="9688" y="1"/>
                  </a:moveTo>
                  <a:cubicBezTo>
                    <a:pt x="9629" y="1"/>
                    <a:pt x="9570" y="24"/>
                    <a:pt x="9526" y="70"/>
                  </a:cubicBezTo>
                  <a:lnTo>
                    <a:pt x="6654" y="3085"/>
                  </a:lnTo>
                  <a:lnTo>
                    <a:pt x="225" y="3085"/>
                  </a:lnTo>
                  <a:cubicBezTo>
                    <a:pt x="101" y="3085"/>
                    <a:pt x="1" y="3186"/>
                    <a:pt x="1" y="3309"/>
                  </a:cubicBezTo>
                  <a:cubicBezTo>
                    <a:pt x="1" y="3432"/>
                    <a:pt x="101" y="3533"/>
                    <a:pt x="225" y="3533"/>
                  </a:cubicBezTo>
                  <a:lnTo>
                    <a:pt x="6751" y="3533"/>
                  </a:lnTo>
                  <a:cubicBezTo>
                    <a:pt x="6812" y="3533"/>
                    <a:pt x="6872" y="3508"/>
                    <a:pt x="6913" y="3465"/>
                  </a:cubicBezTo>
                  <a:lnTo>
                    <a:pt x="9850" y="380"/>
                  </a:lnTo>
                  <a:cubicBezTo>
                    <a:pt x="9936" y="290"/>
                    <a:pt x="9933" y="147"/>
                    <a:pt x="9843" y="61"/>
                  </a:cubicBezTo>
                  <a:cubicBezTo>
                    <a:pt x="9799" y="21"/>
                    <a:pt x="9744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4055675" y="1079250"/>
              <a:ext cx="305375" cy="14100"/>
            </a:xfrm>
            <a:custGeom>
              <a:rect b="b" l="l" r="r" t="t"/>
              <a:pathLst>
                <a:path extrusionOk="0" h="564" w="12215">
                  <a:moveTo>
                    <a:pt x="11987" y="1"/>
                  </a:moveTo>
                  <a:lnTo>
                    <a:pt x="223" y="115"/>
                  </a:lnTo>
                  <a:cubicBezTo>
                    <a:pt x="99" y="116"/>
                    <a:pt x="0" y="218"/>
                    <a:pt x="2" y="342"/>
                  </a:cubicBezTo>
                  <a:cubicBezTo>
                    <a:pt x="3" y="465"/>
                    <a:pt x="102" y="563"/>
                    <a:pt x="226" y="563"/>
                  </a:cubicBezTo>
                  <a:lnTo>
                    <a:pt x="228" y="563"/>
                  </a:lnTo>
                  <a:lnTo>
                    <a:pt x="11990" y="450"/>
                  </a:lnTo>
                  <a:cubicBezTo>
                    <a:pt x="12116" y="449"/>
                    <a:pt x="12215" y="347"/>
                    <a:pt x="12213" y="224"/>
                  </a:cubicBezTo>
                  <a:cubicBezTo>
                    <a:pt x="12212" y="99"/>
                    <a:pt x="12118" y="6"/>
                    <a:pt x="1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4021450" y="1133900"/>
              <a:ext cx="426550" cy="118400"/>
            </a:xfrm>
            <a:custGeom>
              <a:rect b="b" l="l" r="r" t="t"/>
              <a:pathLst>
                <a:path extrusionOk="0" h="4736" w="17062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910" y="449"/>
                  </a:lnTo>
                  <a:lnTo>
                    <a:pt x="16686" y="4701"/>
                  </a:lnTo>
                  <a:cubicBezTo>
                    <a:pt x="16724" y="4725"/>
                    <a:pt x="16766" y="4735"/>
                    <a:pt x="16805" y="4735"/>
                  </a:cubicBezTo>
                  <a:cubicBezTo>
                    <a:pt x="16879" y="4735"/>
                    <a:pt x="16953" y="4698"/>
                    <a:pt x="16996" y="4631"/>
                  </a:cubicBezTo>
                  <a:cubicBezTo>
                    <a:pt x="17062" y="4525"/>
                    <a:pt x="17029" y="4387"/>
                    <a:pt x="16924" y="4322"/>
                  </a:cubicBezTo>
                  <a:lnTo>
                    <a:pt x="10094" y="36"/>
                  </a:lnTo>
                  <a:cubicBezTo>
                    <a:pt x="10057" y="12"/>
                    <a:pt x="10016" y="1"/>
                    <a:pt x="9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4070775" y="1294750"/>
              <a:ext cx="240000" cy="11225"/>
            </a:xfrm>
            <a:custGeom>
              <a:rect b="b" l="l" r="r" t="t"/>
              <a:pathLst>
                <a:path extrusionOk="0" h="449" w="960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375" y="449"/>
                  </a:lnTo>
                  <a:cubicBezTo>
                    <a:pt x="9498" y="449"/>
                    <a:pt x="9599" y="348"/>
                    <a:pt x="9599" y="225"/>
                  </a:cubicBezTo>
                  <a:cubicBezTo>
                    <a:pt x="9599" y="102"/>
                    <a:pt x="9498" y="1"/>
                    <a:pt x="9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435150" y="1234025"/>
              <a:ext cx="48025" cy="46475"/>
            </a:xfrm>
            <a:custGeom>
              <a:rect b="b" l="l" r="r" t="t"/>
              <a:pathLst>
                <a:path extrusionOk="0" h="1859" w="1921">
                  <a:moveTo>
                    <a:pt x="962" y="451"/>
                  </a:moveTo>
                  <a:cubicBezTo>
                    <a:pt x="1044" y="451"/>
                    <a:pt x="1127" y="472"/>
                    <a:pt x="1201" y="515"/>
                  </a:cubicBezTo>
                  <a:cubicBezTo>
                    <a:pt x="1312" y="578"/>
                    <a:pt x="1392" y="682"/>
                    <a:pt x="1425" y="805"/>
                  </a:cubicBezTo>
                  <a:cubicBezTo>
                    <a:pt x="1458" y="929"/>
                    <a:pt x="1441" y="1057"/>
                    <a:pt x="1377" y="1169"/>
                  </a:cubicBezTo>
                  <a:cubicBezTo>
                    <a:pt x="1313" y="1280"/>
                    <a:pt x="1209" y="1359"/>
                    <a:pt x="1086" y="1393"/>
                  </a:cubicBezTo>
                  <a:cubicBezTo>
                    <a:pt x="1045" y="1404"/>
                    <a:pt x="1003" y="1409"/>
                    <a:pt x="961" y="1409"/>
                  </a:cubicBezTo>
                  <a:cubicBezTo>
                    <a:pt x="878" y="1409"/>
                    <a:pt x="796" y="1388"/>
                    <a:pt x="723" y="1345"/>
                  </a:cubicBezTo>
                  <a:cubicBezTo>
                    <a:pt x="611" y="1281"/>
                    <a:pt x="532" y="1176"/>
                    <a:pt x="499" y="1053"/>
                  </a:cubicBezTo>
                  <a:cubicBezTo>
                    <a:pt x="465" y="931"/>
                    <a:pt x="483" y="802"/>
                    <a:pt x="547" y="691"/>
                  </a:cubicBezTo>
                  <a:cubicBezTo>
                    <a:pt x="610" y="579"/>
                    <a:pt x="714" y="500"/>
                    <a:pt x="837" y="467"/>
                  </a:cubicBezTo>
                  <a:cubicBezTo>
                    <a:pt x="879" y="456"/>
                    <a:pt x="921" y="451"/>
                    <a:pt x="962" y="451"/>
                  </a:cubicBezTo>
                  <a:close/>
                  <a:moveTo>
                    <a:pt x="963" y="0"/>
                  </a:moveTo>
                  <a:cubicBezTo>
                    <a:pt x="881" y="0"/>
                    <a:pt x="800" y="11"/>
                    <a:pt x="719" y="32"/>
                  </a:cubicBezTo>
                  <a:cubicBezTo>
                    <a:pt x="480" y="97"/>
                    <a:pt x="280" y="251"/>
                    <a:pt x="157" y="466"/>
                  </a:cubicBezTo>
                  <a:cubicBezTo>
                    <a:pt x="32" y="680"/>
                    <a:pt x="0" y="929"/>
                    <a:pt x="64" y="1169"/>
                  </a:cubicBezTo>
                  <a:cubicBezTo>
                    <a:pt x="129" y="1409"/>
                    <a:pt x="283" y="1610"/>
                    <a:pt x="498" y="1733"/>
                  </a:cubicBezTo>
                  <a:cubicBezTo>
                    <a:pt x="641" y="1816"/>
                    <a:pt x="799" y="1858"/>
                    <a:pt x="960" y="1858"/>
                  </a:cubicBezTo>
                  <a:cubicBezTo>
                    <a:pt x="1040" y="1858"/>
                    <a:pt x="1122" y="1848"/>
                    <a:pt x="1201" y="1826"/>
                  </a:cubicBezTo>
                  <a:cubicBezTo>
                    <a:pt x="1441" y="1762"/>
                    <a:pt x="1640" y="1607"/>
                    <a:pt x="1764" y="1393"/>
                  </a:cubicBezTo>
                  <a:cubicBezTo>
                    <a:pt x="1888" y="1179"/>
                    <a:pt x="1920" y="929"/>
                    <a:pt x="1856" y="690"/>
                  </a:cubicBezTo>
                  <a:cubicBezTo>
                    <a:pt x="1792" y="449"/>
                    <a:pt x="1638" y="248"/>
                    <a:pt x="1424" y="125"/>
                  </a:cubicBezTo>
                  <a:cubicBezTo>
                    <a:pt x="1281" y="42"/>
                    <a:pt x="1123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4146700" y="17285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1" y="449"/>
                    <a:pt x="1224" y="468"/>
                    <a:pt x="1299" y="513"/>
                  </a:cubicBezTo>
                  <a:cubicBezTo>
                    <a:pt x="1528" y="645"/>
                    <a:pt x="1606" y="939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5" y="1388"/>
                    <a:pt x="820" y="1344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2" y="1"/>
                  </a:moveTo>
                  <a:cubicBezTo>
                    <a:pt x="740" y="1"/>
                    <a:pt x="427" y="167"/>
                    <a:pt x="255" y="465"/>
                  </a:cubicBezTo>
                  <a:cubicBezTo>
                    <a:pt x="1" y="909"/>
                    <a:pt x="153" y="1476"/>
                    <a:pt x="596" y="1732"/>
                  </a:cubicBezTo>
                  <a:cubicBezTo>
                    <a:pt x="741" y="1816"/>
                    <a:pt x="900" y="1856"/>
                    <a:pt x="1058" y="1856"/>
                  </a:cubicBezTo>
                  <a:cubicBezTo>
                    <a:pt x="1378" y="1856"/>
                    <a:pt x="1690" y="1688"/>
                    <a:pt x="1863" y="1392"/>
                  </a:cubicBezTo>
                  <a:cubicBezTo>
                    <a:pt x="2118" y="949"/>
                    <a:pt x="1965" y="380"/>
                    <a:pt x="1523" y="124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4232375" y="1597575"/>
              <a:ext cx="48025" cy="46425"/>
            </a:xfrm>
            <a:custGeom>
              <a:rect b="b" l="l" r="r" t="t"/>
              <a:pathLst>
                <a:path extrusionOk="0" h="1857" w="1921">
                  <a:moveTo>
                    <a:pt x="963" y="448"/>
                  </a:moveTo>
                  <a:cubicBezTo>
                    <a:pt x="1046" y="448"/>
                    <a:pt x="1127" y="472"/>
                    <a:pt x="1201" y="512"/>
                  </a:cubicBezTo>
                  <a:cubicBezTo>
                    <a:pt x="1312" y="577"/>
                    <a:pt x="1393" y="681"/>
                    <a:pt x="1425" y="803"/>
                  </a:cubicBezTo>
                  <a:cubicBezTo>
                    <a:pt x="1458" y="928"/>
                    <a:pt x="1441" y="1057"/>
                    <a:pt x="1377" y="1168"/>
                  </a:cubicBezTo>
                  <a:cubicBezTo>
                    <a:pt x="1314" y="1278"/>
                    <a:pt x="1210" y="1357"/>
                    <a:pt x="1086" y="1391"/>
                  </a:cubicBezTo>
                  <a:cubicBezTo>
                    <a:pt x="1046" y="1401"/>
                    <a:pt x="1004" y="1407"/>
                    <a:pt x="962" y="1407"/>
                  </a:cubicBezTo>
                  <a:cubicBezTo>
                    <a:pt x="880" y="1407"/>
                    <a:pt x="797" y="1385"/>
                    <a:pt x="723" y="1342"/>
                  </a:cubicBezTo>
                  <a:cubicBezTo>
                    <a:pt x="611" y="1278"/>
                    <a:pt x="531" y="1175"/>
                    <a:pt x="499" y="1052"/>
                  </a:cubicBezTo>
                  <a:cubicBezTo>
                    <a:pt x="465" y="926"/>
                    <a:pt x="483" y="799"/>
                    <a:pt x="547" y="687"/>
                  </a:cubicBezTo>
                  <a:cubicBezTo>
                    <a:pt x="610" y="577"/>
                    <a:pt x="714" y="499"/>
                    <a:pt x="838" y="464"/>
                  </a:cubicBezTo>
                  <a:cubicBezTo>
                    <a:pt x="879" y="453"/>
                    <a:pt x="921" y="448"/>
                    <a:pt x="963" y="448"/>
                  </a:cubicBezTo>
                  <a:close/>
                  <a:moveTo>
                    <a:pt x="963" y="1"/>
                  </a:moveTo>
                  <a:cubicBezTo>
                    <a:pt x="881" y="1"/>
                    <a:pt x="800" y="12"/>
                    <a:pt x="720" y="33"/>
                  </a:cubicBezTo>
                  <a:cubicBezTo>
                    <a:pt x="480" y="98"/>
                    <a:pt x="280" y="252"/>
                    <a:pt x="157" y="466"/>
                  </a:cubicBezTo>
                  <a:cubicBezTo>
                    <a:pt x="32" y="681"/>
                    <a:pt x="0" y="930"/>
                    <a:pt x="64" y="1170"/>
                  </a:cubicBezTo>
                  <a:cubicBezTo>
                    <a:pt x="129" y="1408"/>
                    <a:pt x="283" y="1609"/>
                    <a:pt x="498" y="1733"/>
                  </a:cubicBezTo>
                  <a:cubicBezTo>
                    <a:pt x="639" y="1815"/>
                    <a:pt x="799" y="1857"/>
                    <a:pt x="960" y="1857"/>
                  </a:cubicBezTo>
                  <a:cubicBezTo>
                    <a:pt x="1040" y="1857"/>
                    <a:pt x="1122" y="1846"/>
                    <a:pt x="1201" y="1824"/>
                  </a:cubicBezTo>
                  <a:cubicBezTo>
                    <a:pt x="1441" y="1760"/>
                    <a:pt x="1641" y="1606"/>
                    <a:pt x="1764" y="1392"/>
                  </a:cubicBezTo>
                  <a:cubicBezTo>
                    <a:pt x="1888" y="1177"/>
                    <a:pt x="1920" y="928"/>
                    <a:pt x="1856" y="688"/>
                  </a:cubicBezTo>
                  <a:cubicBezTo>
                    <a:pt x="1792" y="449"/>
                    <a:pt x="1638" y="249"/>
                    <a:pt x="1424" y="125"/>
                  </a:cubicBezTo>
                  <a:cubicBezTo>
                    <a:pt x="1282" y="43"/>
                    <a:pt x="1123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908250" y="1746175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0" y="448"/>
                  </a:moveTo>
                  <a:cubicBezTo>
                    <a:pt x="1140" y="448"/>
                    <a:pt x="1224" y="469"/>
                    <a:pt x="1299" y="513"/>
                  </a:cubicBezTo>
                  <a:cubicBezTo>
                    <a:pt x="1528" y="645"/>
                    <a:pt x="1606" y="938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4" y="1387"/>
                    <a:pt x="819" y="1343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0"/>
                  </a:moveTo>
                  <a:cubicBezTo>
                    <a:pt x="739" y="0"/>
                    <a:pt x="427" y="167"/>
                    <a:pt x="255" y="464"/>
                  </a:cubicBezTo>
                  <a:cubicBezTo>
                    <a:pt x="1" y="908"/>
                    <a:pt x="153" y="1476"/>
                    <a:pt x="596" y="1733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8" y="1855"/>
                    <a:pt x="1690" y="1690"/>
                    <a:pt x="1862" y="1392"/>
                  </a:cubicBezTo>
                  <a:cubicBezTo>
                    <a:pt x="2118" y="948"/>
                    <a:pt x="1966" y="380"/>
                    <a:pt x="1523" y="124"/>
                  </a:cubicBezTo>
                  <a:cubicBezTo>
                    <a:pt x="1377" y="40"/>
                    <a:pt x="121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977950" y="1694975"/>
              <a:ext cx="50500" cy="46425"/>
            </a:xfrm>
            <a:custGeom>
              <a:rect b="b" l="l" r="r" t="t"/>
              <a:pathLst>
                <a:path extrusionOk="0" h="1857" w="2020">
                  <a:moveTo>
                    <a:pt x="961" y="449"/>
                  </a:moveTo>
                  <a:cubicBezTo>
                    <a:pt x="1041" y="449"/>
                    <a:pt x="1124" y="470"/>
                    <a:pt x="1199" y="513"/>
                  </a:cubicBezTo>
                  <a:cubicBezTo>
                    <a:pt x="1428" y="646"/>
                    <a:pt x="1506" y="938"/>
                    <a:pt x="1375" y="1168"/>
                  </a:cubicBezTo>
                  <a:cubicBezTo>
                    <a:pt x="1286" y="1322"/>
                    <a:pt x="1125" y="1408"/>
                    <a:pt x="959" y="1408"/>
                  </a:cubicBezTo>
                  <a:cubicBezTo>
                    <a:pt x="878" y="1408"/>
                    <a:pt x="795" y="1387"/>
                    <a:pt x="720" y="1344"/>
                  </a:cubicBezTo>
                  <a:cubicBezTo>
                    <a:pt x="608" y="1279"/>
                    <a:pt x="529" y="1176"/>
                    <a:pt x="496" y="1053"/>
                  </a:cubicBezTo>
                  <a:cubicBezTo>
                    <a:pt x="463" y="930"/>
                    <a:pt x="479" y="801"/>
                    <a:pt x="544" y="690"/>
                  </a:cubicBezTo>
                  <a:cubicBezTo>
                    <a:pt x="634" y="535"/>
                    <a:pt x="795" y="449"/>
                    <a:pt x="961" y="449"/>
                  </a:cubicBezTo>
                  <a:close/>
                  <a:moveTo>
                    <a:pt x="960" y="1"/>
                  </a:moveTo>
                  <a:cubicBezTo>
                    <a:pt x="639" y="1"/>
                    <a:pt x="328" y="167"/>
                    <a:pt x="157" y="464"/>
                  </a:cubicBezTo>
                  <a:cubicBezTo>
                    <a:pt x="33" y="679"/>
                    <a:pt x="0" y="929"/>
                    <a:pt x="63" y="1168"/>
                  </a:cubicBezTo>
                  <a:cubicBezTo>
                    <a:pt x="129" y="1407"/>
                    <a:pt x="281" y="1607"/>
                    <a:pt x="496" y="1731"/>
                  </a:cubicBezTo>
                  <a:cubicBezTo>
                    <a:pt x="641" y="1815"/>
                    <a:pt x="800" y="1856"/>
                    <a:pt x="958" y="1856"/>
                  </a:cubicBezTo>
                  <a:cubicBezTo>
                    <a:pt x="1278" y="1856"/>
                    <a:pt x="1590" y="1690"/>
                    <a:pt x="1765" y="1393"/>
                  </a:cubicBezTo>
                  <a:cubicBezTo>
                    <a:pt x="2019" y="950"/>
                    <a:pt x="1867" y="382"/>
                    <a:pt x="1424" y="126"/>
                  </a:cubicBezTo>
                  <a:cubicBezTo>
                    <a:pt x="1278" y="41"/>
                    <a:pt x="111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3448425" y="172587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60" y="449"/>
                  </a:moveTo>
                  <a:cubicBezTo>
                    <a:pt x="1143" y="449"/>
                    <a:pt x="1224" y="469"/>
                    <a:pt x="1299" y="514"/>
                  </a:cubicBezTo>
                  <a:cubicBezTo>
                    <a:pt x="1411" y="578"/>
                    <a:pt x="1489" y="681"/>
                    <a:pt x="1523" y="805"/>
                  </a:cubicBezTo>
                  <a:cubicBezTo>
                    <a:pt x="1555" y="928"/>
                    <a:pt x="1539" y="1057"/>
                    <a:pt x="1475" y="1168"/>
                  </a:cubicBezTo>
                  <a:cubicBezTo>
                    <a:pt x="1411" y="1280"/>
                    <a:pt x="1307" y="1358"/>
                    <a:pt x="1183" y="1392"/>
                  </a:cubicBezTo>
                  <a:cubicBezTo>
                    <a:pt x="1143" y="1403"/>
                    <a:pt x="1103" y="1408"/>
                    <a:pt x="1062" y="1408"/>
                  </a:cubicBezTo>
                  <a:cubicBezTo>
                    <a:pt x="978" y="1408"/>
                    <a:pt x="895" y="1386"/>
                    <a:pt x="821" y="1343"/>
                  </a:cubicBezTo>
                  <a:cubicBezTo>
                    <a:pt x="591" y="1211"/>
                    <a:pt x="512" y="917"/>
                    <a:pt x="645" y="688"/>
                  </a:cubicBezTo>
                  <a:cubicBezTo>
                    <a:pt x="733" y="534"/>
                    <a:pt x="894" y="449"/>
                    <a:pt x="1060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38" y="1813"/>
                    <a:pt x="897" y="1856"/>
                    <a:pt x="1058" y="1856"/>
                  </a:cubicBezTo>
                  <a:cubicBezTo>
                    <a:pt x="1138" y="1856"/>
                    <a:pt x="1220" y="1846"/>
                    <a:pt x="1300" y="1824"/>
                  </a:cubicBezTo>
                  <a:cubicBezTo>
                    <a:pt x="1539" y="1761"/>
                    <a:pt x="1740" y="1608"/>
                    <a:pt x="1863" y="1393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3352325" y="155012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59" y="451"/>
                  </a:moveTo>
                  <a:cubicBezTo>
                    <a:pt x="1141" y="451"/>
                    <a:pt x="1223" y="470"/>
                    <a:pt x="1299" y="515"/>
                  </a:cubicBezTo>
                  <a:cubicBezTo>
                    <a:pt x="1529" y="647"/>
                    <a:pt x="1607" y="941"/>
                    <a:pt x="1475" y="1170"/>
                  </a:cubicBezTo>
                  <a:cubicBezTo>
                    <a:pt x="1386" y="1324"/>
                    <a:pt x="1224" y="1409"/>
                    <a:pt x="1058" y="1409"/>
                  </a:cubicBezTo>
                  <a:cubicBezTo>
                    <a:pt x="977" y="1409"/>
                    <a:pt x="895" y="1389"/>
                    <a:pt x="819" y="1346"/>
                  </a:cubicBezTo>
                  <a:cubicBezTo>
                    <a:pt x="591" y="1213"/>
                    <a:pt x="511" y="919"/>
                    <a:pt x="644" y="690"/>
                  </a:cubicBezTo>
                  <a:cubicBezTo>
                    <a:pt x="732" y="536"/>
                    <a:pt x="893" y="451"/>
                    <a:pt x="1059" y="451"/>
                  </a:cubicBezTo>
                  <a:close/>
                  <a:moveTo>
                    <a:pt x="1062" y="1"/>
                  </a:moveTo>
                  <a:cubicBezTo>
                    <a:pt x="741" y="1"/>
                    <a:pt x="428" y="167"/>
                    <a:pt x="256" y="464"/>
                  </a:cubicBezTo>
                  <a:cubicBezTo>
                    <a:pt x="1" y="908"/>
                    <a:pt x="152" y="1477"/>
                    <a:pt x="596" y="1733"/>
                  </a:cubicBezTo>
                  <a:cubicBezTo>
                    <a:pt x="742" y="1815"/>
                    <a:pt x="902" y="1856"/>
                    <a:pt x="1058" y="1856"/>
                  </a:cubicBezTo>
                  <a:cubicBezTo>
                    <a:pt x="1379" y="1856"/>
                    <a:pt x="1691" y="1690"/>
                    <a:pt x="1863" y="1392"/>
                  </a:cubicBezTo>
                  <a:cubicBezTo>
                    <a:pt x="2120" y="949"/>
                    <a:pt x="1968" y="381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3275000" y="1234100"/>
              <a:ext cx="53000" cy="46400"/>
            </a:xfrm>
            <a:custGeom>
              <a:rect b="b" l="l" r="r" t="t"/>
              <a:pathLst>
                <a:path extrusionOk="0" h="1856" w="2120">
                  <a:moveTo>
                    <a:pt x="1060" y="448"/>
                  </a:moveTo>
                  <a:cubicBezTo>
                    <a:pt x="1143" y="448"/>
                    <a:pt x="1224" y="468"/>
                    <a:pt x="1300" y="512"/>
                  </a:cubicBezTo>
                  <a:cubicBezTo>
                    <a:pt x="1530" y="645"/>
                    <a:pt x="1609" y="939"/>
                    <a:pt x="1476" y="1167"/>
                  </a:cubicBezTo>
                  <a:cubicBezTo>
                    <a:pt x="1387" y="1321"/>
                    <a:pt x="1225" y="1407"/>
                    <a:pt x="1059" y="1407"/>
                  </a:cubicBezTo>
                  <a:cubicBezTo>
                    <a:pt x="978" y="1407"/>
                    <a:pt x="896" y="1387"/>
                    <a:pt x="821" y="1343"/>
                  </a:cubicBezTo>
                  <a:cubicBezTo>
                    <a:pt x="592" y="1210"/>
                    <a:pt x="512" y="917"/>
                    <a:pt x="645" y="688"/>
                  </a:cubicBezTo>
                  <a:cubicBezTo>
                    <a:pt x="733" y="533"/>
                    <a:pt x="894" y="448"/>
                    <a:pt x="1060" y="448"/>
                  </a:cubicBezTo>
                  <a:close/>
                  <a:moveTo>
                    <a:pt x="1062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80" y="1855"/>
                    <a:pt x="1692" y="1689"/>
                    <a:pt x="1863" y="1392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3367675" y="118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3" y="447"/>
                  </a:moveTo>
                  <a:cubicBezTo>
                    <a:pt x="1046" y="447"/>
                    <a:pt x="1127" y="469"/>
                    <a:pt x="1202" y="511"/>
                  </a:cubicBezTo>
                  <a:cubicBezTo>
                    <a:pt x="1432" y="643"/>
                    <a:pt x="1511" y="936"/>
                    <a:pt x="1378" y="1166"/>
                  </a:cubicBezTo>
                  <a:cubicBezTo>
                    <a:pt x="1289" y="1320"/>
                    <a:pt x="1127" y="1406"/>
                    <a:pt x="961" y="1406"/>
                  </a:cubicBezTo>
                  <a:cubicBezTo>
                    <a:pt x="880" y="1406"/>
                    <a:pt x="798" y="1385"/>
                    <a:pt x="723" y="1342"/>
                  </a:cubicBezTo>
                  <a:cubicBezTo>
                    <a:pt x="611" y="1277"/>
                    <a:pt x="532" y="1173"/>
                    <a:pt x="499" y="1050"/>
                  </a:cubicBezTo>
                  <a:cubicBezTo>
                    <a:pt x="466" y="927"/>
                    <a:pt x="483" y="799"/>
                    <a:pt x="547" y="688"/>
                  </a:cubicBezTo>
                  <a:cubicBezTo>
                    <a:pt x="611" y="576"/>
                    <a:pt x="714" y="497"/>
                    <a:pt x="838" y="464"/>
                  </a:cubicBezTo>
                  <a:cubicBezTo>
                    <a:pt x="879" y="453"/>
                    <a:pt x="921" y="447"/>
                    <a:pt x="963" y="447"/>
                  </a:cubicBezTo>
                  <a:close/>
                  <a:moveTo>
                    <a:pt x="963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5"/>
                    <a:pt x="280" y="249"/>
                    <a:pt x="157" y="464"/>
                  </a:cubicBezTo>
                  <a:cubicBezTo>
                    <a:pt x="33" y="678"/>
                    <a:pt x="0" y="927"/>
                    <a:pt x="65" y="1167"/>
                  </a:cubicBezTo>
                  <a:cubicBezTo>
                    <a:pt x="129" y="1406"/>
                    <a:pt x="283" y="1606"/>
                    <a:pt x="498" y="1730"/>
                  </a:cubicBezTo>
                  <a:cubicBezTo>
                    <a:pt x="644" y="1814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3" y="1392"/>
                  </a:cubicBezTo>
                  <a:cubicBezTo>
                    <a:pt x="2019" y="949"/>
                    <a:pt x="1867" y="381"/>
                    <a:pt x="1424" y="125"/>
                  </a:cubicBezTo>
                  <a:cubicBezTo>
                    <a:pt x="1282" y="42"/>
                    <a:pt x="1124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729600" y="1677400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0" y="448"/>
                  </a:moveTo>
                  <a:cubicBezTo>
                    <a:pt x="1142" y="448"/>
                    <a:pt x="1224" y="469"/>
                    <a:pt x="1299" y="512"/>
                  </a:cubicBezTo>
                  <a:cubicBezTo>
                    <a:pt x="1528" y="644"/>
                    <a:pt x="1607" y="938"/>
                    <a:pt x="1475" y="1167"/>
                  </a:cubicBezTo>
                  <a:cubicBezTo>
                    <a:pt x="1386" y="1321"/>
                    <a:pt x="1224" y="1407"/>
                    <a:pt x="1058" y="1407"/>
                  </a:cubicBezTo>
                  <a:cubicBezTo>
                    <a:pt x="977" y="1407"/>
                    <a:pt x="894" y="1387"/>
                    <a:pt x="819" y="1343"/>
                  </a:cubicBezTo>
                  <a:cubicBezTo>
                    <a:pt x="590" y="1210"/>
                    <a:pt x="511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1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9" y="1855"/>
                    <a:pt x="1691" y="1689"/>
                    <a:pt x="1863" y="1393"/>
                  </a:cubicBezTo>
                  <a:cubicBezTo>
                    <a:pt x="2119" y="949"/>
                    <a:pt x="1966" y="380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4392625" y="1499050"/>
              <a:ext cx="50525" cy="46350"/>
            </a:xfrm>
            <a:custGeom>
              <a:rect b="b" l="l" r="r" t="t"/>
              <a:pathLst>
                <a:path extrusionOk="0" h="1854" w="2021">
                  <a:moveTo>
                    <a:pt x="962" y="447"/>
                  </a:moveTo>
                  <a:cubicBezTo>
                    <a:pt x="1043" y="447"/>
                    <a:pt x="1126" y="468"/>
                    <a:pt x="1201" y="509"/>
                  </a:cubicBezTo>
                  <a:cubicBezTo>
                    <a:pt x="1430" y="642"/>
                    <a:pt x="1508" y="936"/>
                    <a:pt x="1376" y="1165"/>
                  </a:cubicBezTo>
                  <a:cubicBezTo>
                    <a:pt x="1288" y="1318"/>
                    <a:pt x="1127" y="1404"/>
                    <a:pt x="961" y="1404"/>
                  </a:cubicBezTo>
                  <a:cubicBezTo>
                    <a:pt x="880" y="1404"/>
                    <a:pt x="797" y="1384"/>
                    <a:pt x="721" y="1340"/>
                  </a:cubicBezTo>
                  <a:cubicBezTo>
                    <a:pt x="610" y="1277"/>
                    <a:pt x="531" y="1173"/>
                    <a:pt x="497" y="1049"/>
                  </a:cubicBezTo>
                  <a:cubicBezTo>
                    <a:pt x="465" y="926"/>
                    <a:pt x="482" y="797"/>
                    <a:pt x="545" y="687"/>
                  </a:cubicBezTo>
                  <a:cubicBezTo>
                    <a:pt x="635" y="533"/>
                    <a:pt x="796" y="447"/>
                    <a:pt x="962" y="447"/>
                  </a:cubicBezTo>
                  <a:close/>
                  <a:moveTo>
                    <a:pt x="961" y="0"/>
                  </a:moveTo>
                  <a:cubicBezTo>
                    <a:pt x="641" y="0"/>
                    <a:pt x="329" y="166"/>
                    <a:pt x="157" y="464"/>
                  </a:cubicBezTo>
                  <a:cubicBezTo>
                    <a:pt x="34" y="678"/>
                    <a:pt x="1" y="928"/>
                    <a:pt x="65" y="1167"/>
                  </a:cubicBezTo>
                  <a:cubicBezTo>
                    <a:pt x="130" y="1406"/>
                    <a:pt x="284" y="1607"/>
                    <a:pt x="498" y="1730"/>
                  </a:cubicBezTo>
                  <a:cubicBezTo>
                    <a:pt x="644" y="1814"/>
                    <a:pt x="802" y="1853"/>
                    <a:pt x="960" y="1853"/>
                  </a:cubicBezTo>
                  <a:cubicBezTo>
                    <a:pt x="1281" y="1853"/>
                    <a:pt x="1593" y="1687"/>
                    <a:pt x="1765" y="1392"/>
                  </a:cubicBezTo>
                  <a:cubicBezTo>
                    <a:pt x="2021" y="950"/>
                    <a:pt x="1867" y="381"/>
                    <a:pt x="1425" y="125"/>
                  </a:cubicBezTo>
                  <a:cubicBezTo>
                    <a:pt x="1279" y="41"/>
                    <a:pt x="1119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4216025" y="592100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2" y="449"/>
                  </a:moveTo>
                  <a:cubicBezTo>
                    <a:pt x="1142" y="449"/>
                    <a:pt x="1223" y="470"/>
                    <a:pt x="1301" y="514"/>
                  </a:cubicBezTo>
                  <a:cubicBezTo>
                    <a:pt x="1529" y="647"/>
                    <a:pt x="1607" y="940"/>
                    <a:pt x="1475" y="1169"/>
                  </a:cubicBezTo>
                  <a:cubicBezTo>
                    <a:pt x="1387" y="1323"/>
                    <a:pt x="1226" y="1409"/>
                    <a:pt x="1060" y="1409"/>
                  </a:cubicBezTo>
                  <a:cubicBezTo>
                    <a:pt x="979" y="1409"/>
                    <a:pt x="896" y="1388"/>
                    <a:pt x="820" y="1344"/>
                  </a:cubicBezTo>
                  <a:cubicBezTo>
                    <a:pt x="591" y="1212"/>
                    <a:pt x="514" y="919"/>
                    <a:pt x="645" y="689"/>
                  </a:cubicBezTo>
                  <a:cubicBezTo>
                    <a:pt x="735" y="535"/>
                    <a:pt x="895" y="449"/>
                    <a:pt x="1062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8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2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4015550" y="718925"/>
              <a:ext cx="53025" cy="46400"/>
            </a:xfrm>
            <a:custGeom>
              <a:rect b="b" l="l" r="r" t="t"/>
              <a:pathLst>
                <a:path extrusionOk="0" h="1856" w="2121">
                  <a:moveTo>
                    <a:pt x="1062" y="448"/>
                  </a:moveTo>
                  <a:cubicBezTo>
                    <a:pt x="1142" y="448"/>
                    <a:pt x="1226" y="469"/>
                    <a:pt x="1301" y="512"/>
                  </a:cubicBezTo>
                  <a:cubicBezTo>
                    <a:pt x="1529" y="645"/>
                    <a:pt x="1608" y="939"/>
                    <a:pt x="1476" y="1167"/>
                  </a:cubicBezTo>
                  <a:cubicBezTo>
                    <a:pt x="1387" y="1321"/>
                    <a:pt x="1226" y="1407"/>
                    <a:pt x="1060" y="1407"/>
                  </a:cubicBezTo>
                  <a:cubicBezTo>
                    <a:pt x="979" y="1407"/>
                    <a:pt x="896" y="1387"/>
                    <a:pt x="821" y="1343"/>
                  </a:cubicBezTo>
                  <a:cubicBezTo>
                    <a:pt x="591" y="1210"/>
                    <a:pt x="514" y="917"/>
                    <a:pt x="645" y="688"/>
                  </a:cubicBezTo>
                  <a:cubicBezTo>
                    <a:pt x="735" y="533"/>
                    <a:pt x="896" y="448"/>
                    <a:pt x="1062" y="448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0" y="908"/>
                    <a:pt x="153" y="1476"/>
                    <a:pt x="595" y="1732"/>
                  </a:cubicBezTo>
                  <a:cubicBezTo>
                    <a:pt x="742" y="1815"/>
                    <a:pt x="901" y="1855"/>
                    <a:pt x="1059" y="1855"/>
                  </a:cubicBezTo>
                  <a:cubicBezTo>
                    <a:pt x="1380" y="1855"/>
                    <a:pt x="1692" y="1689"/>
                    <a:pt x="1865" y="1392"/>
                  </a:cubicBezTo>
                  <a:cubicBezTo>
                    <a:pt x="2120" y="949"/>
                    <a:pt x="1967" y="381"/>
                    <a:pt x="1525" y="125"/>
                  </a:cubicBezTo>
                  <a:cubicBezTo>
                    <a:pt x="1379" y="41"/>
                    <a:pt x="1220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3636450" y="661950"/>
              <a:ext cx="50550" cy="46450"/>
            </a:xfrm>
            <a:custGeom>
              <a:rect b="b" l="l" r="r" t="t"/>
              <a:pathLst>
                <a:path extrusionOk="0" h="1858" w="2022">
                  <a:moveTo>
                    <a:pt x="1060" y="448"/>
                  </a:moveTo>
                  <a:cubicBezTo>
                    <a:pt x="1143" y="448"/>
                    <a:pt x="1224" y="470"/>
                    <a:pt x="1299" y="514"/>
                  </a:cubicBezTo>
                  <a:cubicBezTo>
                    <a:pt x="1411" y="578"/>
                    <a:pt x="1489" y="682"/>
                    <a:pt x="1523" y="805"/>
                  </a:cubicBezTo>
                  <a:cubicBezTo>
                    <a:pt x="1557" y="929"/>
                    <a:pt x="1539" y="1057"/>
                    <a:pt x="1475" y="1168"/>
                  </a:cubicBezTo>
                  <a:cubicBezTo>
                    <a:pt x="1411" y="1279"/>
                    <a:pt x="1307" y="1358"/>
                    <a:pt x="1183" y="1392"/>
                  </a:cubicBezTo>
                  <a:cubicBezTo>
                    <a:pt x="1142" y="1403"/>
                    <a:pt x="1101" y="1408"/>
                    <a:pt x="1059" y="1408"/>
                  </a:cubicBezTo>
                  <a:cubicBezTo>
                    <a:pt x="976" y="1408"/>
                    <a:pt x="895" y="1386"/>
                    <a:pt x="821" y="1343"/>
                  </a:cubicBezTo>
                  <a:cubicBezTo>
                    <a:pt x="592" y="1211"/>
                    <a:pt x="512" y="918"/>
                    <a:pt x="645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3"/>
                  </a:cubicBezTo>
                  <a:cubicBezTo>
                    <a:pt x="739" y="1814"/>
                    <a:pt x="897" y="1857"/>
                    <a:pt x="1058" y="1857"/>
                  </a:cubicBezTo>
                  <a:cubicBezTo>
                    <a:pt x="1138" y="1857"/>
                    <a:pt x="1220" y="1846"/>
                    <a:pt x="1301" y="1824"/>
                  </a:cubicBezTo>
                  <a:cubicBezTo>
                    <a:pt x="1540" y="1759"/>
                    <a:pt x="1741" y="1606"/>
                    <a:pt x="1864" y="1392"/>
                  </a:cubicBezTo>
                  <a:cubicBezTo>
                    <a:pt x="1988" y="1177"/>
                    <a:pt x="2022" y="929"/>
                    <a:pt x="1958" y="688"/>
                  </a:cubicBezTo>
                  <a:cubicBezTo>
                    <a:pt x="1893" y="449"/>
                    <a:pt x="1739" y="249"/>
                    <a:pt x="1524" y="125"/>
                  </a:cubicBezTo>
                  <a:cubicBezTo>
                    <a:pt x="1378" y="41"/>
                    <a:pt x="1218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3442850" y="604800"/>
              <a:ext cx="52975" cy="46475"/>
            </a:xfrm>
            <a:custGeom>
              <a:rect b="b" l="l" r="r" t="t"/>
              <a:pathLst>
                <a:path extrusionOk="0" h="1859" w="2119">
                  <a:moveTo>
                    <a:pt x="1061" y="451"/>
                  </a:moveTo>
                  <a:cubicBezTo>
                    <a:pt x="1143" y="451"/>
                    <a:pt x="1226" y="473"/>
                    <a:pt x="1301" y="516"/>
                  </a:cubicBezTo>
                  <a:cubicBezTo>
                    <a:pt x="1412" y="580"/>
                    <a:pt x="1491" y="684"/>
                    <a:pt x="1524" y="808"/>
                  </a:cubicBezTo>
                  <a:cubicBezTo>
                    <a:pt x="1556" y="931"/>
                    <a:pt x="1540" y="1059"/>
                    <a:pt x="1476" y="1170"/>
                  </a:cubicBezTo>
                  <a:cubicBezTo>
                    <a:pt x="1387" y="1324"/>
                    <a:pt x="1226" y="1410"/>
                    <a:pt x="1060" y="1410"/>
                  </a:cubicBezTo>
                  <a:cubicBezTo>
                    <a:pt x="979" y="1410"/>
                    <a:pt x="896" y="1389"/>
                    <a:pt x="821" y="1346"/>
                  </a:cubicBezTo>
                  <a:cubicBezTo>
                    <a:pt x="591" y="1213"/>
                    <a:pt x="513" y="920"/>
                    <a:pt x="645" y="691"/>
                  </a:cubicBezTo>
                  <a:cubicBezTo>
                    <a:pt x="709" y="579"/>
                    <a:pt x="813" y="500"/>
                    <a:pt x="937" y="467"/>
                  </a:cubicBezTo>
                  <a:cubicBezTo>
                    <a:pt x="977" y="456"/>
                    <a:pt x="1019" y="451"/>
                    <a:pt x="1061" y="451"/>
                  </a:cubicBezTo>
                  <a:close/>
                  <a:moveTo>
                    <a:pt x="1062" y="0"/>
                  </a:moveTo>
                  <a:cubicBezTo>
                    <a:pt x="981" y="0"/>
                    <a:pt x="900" y="11"/>
                    <a:pt x="820" y="32"/>
                  </a:cubicBezTo>
                  <a:cubicBezTo>
                    <a:pt x="581" y="97"/>
                    <a:pt x="380" y="251"/>
                    <a:pt x="257" y="466"/>
                  </a:cubicBezTo>
                  <a:cubicBezTo>
                    <a:pt x="1" y="909"/>
                    <a:pt x="152" y="1478"/>
                    <a:pt x="596" y="1733"/>
                  </a:cubicBezTo>
                  <a:cubicBezTo>
                    <a:pt x="742" y="1818"/>
                    <a:pt x="901" y="1858"/>
                    <a:pt x="1058" y="1858"/>
                  </a:cubicBezTo>
                  <a:cubicBezTo>
                    <a:pt x="1378" y="1858"/>
                    <a:pt x="1690" y="1691"/>
                    <a:pt x="1862" y="1393"/>
                  </a:cubicBezTo>
                  <a:cubicBezTo>
                    <a:pt x="2118" y="949"/>
                    <a:pt x="1967" y="381"/>
                    <a:pt x="1523" y="125"/>
                  </a:cubicBezTo>
                  <a:cubicBezTo>
                    <a:pt x="1380" y="42"/>
                    <a:pt x="1222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301925" y="954900"/>
              <a:ext cx="50525" cy="46375"/>
            </a:xfrm>
            <a:custGeom>
              <a:rect b="b" l="l" r="r" t="t"/>
              <a:pathLst>
                <a:path extrusionOk="0" h="1855" w="2021">
                  <a:moveTo>
                    <a:pt x="962" y="448"/>
                  </a:moveTo>
                  <a:cubicBezTo>
                    <a:pt x="1045" y="448"/>
                    <a:pt x="1128" y="469"/>
                    <a:pt x="1200" y="510"/>
                  </a:cubicBezTo>
                  <a:cubicBezTo>
                    <a:pt x="1429" y="643"/>
                    <a:pt x="1509" y="937"/>
                    <a:pt x="1376" y="1166"/>
                  </a:cubicBezTo>
                  <a:cubicBezTo>
                    <a:pt x="1311" y="1277"/>
                    <a:pt x="1209" y="1356"/>
                    <a:pt x="1085" y="1389"/>
                  </a:cubicBezTo>
                  <a:cubicBezTo>
                    <a:pt x="1044" y="1400"/>
                    <a:pt x="1002" y="1405"/>
                    <a:pt x="961" y="1405"/>
                  </a:cubicBezTo>
                  <a:cubicBezTo>
                    <a:pt x="878" y="1405"/>
                    <a:pt x="796" y="1384"/>
                    <a:pt x="722" y="1341"/>
                  </a:cubicBezTo>
                  <a:cubicBezTo>
                    <a:pt x="610" y="1277"/>
                    <a:pt x="532" y="1174"/>
                    <a:pt x="498" y="1050"/>
                  </a:cubicBezTo>
                  <a:cubicBezTo>
                    <a:pt x="464" y="927"/>
                    <a:pt x="482" y="798"/>
                    <a:pt x="546" y="687"/>
                  </a:cubicBezTo>
                  <a:cubicBezTo>
                    <a:pt x="610" y="577"/>
                    <a:pt x="714" y="497"/>
                    <a:pt x="838" y="464"/>
                  </a:cubicBezTo>
                  <a:cubicBezTo>
                    <a:pt x="878" y="453"/>
                    <a:pt x="920" y="448"/>
                    <a:pt x="962" y="448"/>
                  </a:cubicBezTo>
                  <a:close/>
                  <a:moveTo>
                    <a:pt x="962" y="0"/>
                  </a:moveTo>
                  <a:cubicBezTo>
                    <a:pt x="642" y="0"/>
                    <a:pt x="330" y="166"/>
                    <a:pt x="158" y="464"/>
                  </a:cubicBezTo>
                  <a:cubicBezTo>
                    <a:pt x="35" y="678"/>
                    <a:pt x="0" y="927"/>
                    <a:pt x="66" y="1167"/>
                  </a:cubicBezTo>
                  <a:cubicBezTo>
                    <a:pt x="130" y="1405"/>
                    <a:pt x="283" y="1607"/>
                    <a:pt x="498" y="1730"/>
                  </a:cubicBezTo>
                  <a:cubicBezTo>
                    <a:pt x="641" y="1814"/>
                    <a:pt x="800" y="1855"/>
                    <a:pt x="961" y="1855"/>
                  </a:cubicBezTo>
                  <a:cubicBezTo>
                    <a:pt x="1041" y="1855"/>
                    <a:pt x="1122" y="1844"/>
                    <a:pt x="1202" y="1826"/>
                  </a:cubicBezTo>
                  <a:cubicBezTo>
                    <a:pt x="1440" y="1761"/>
                    <a:pt x="1642" y="1607"/>
                    <a:pt x="1765" y="1392"/>
                  </a:cubicBezTo>
                  <a:cubicBezTo>
                    <a:pt x="2020" y="949"/>
                    <a:pt x="1869" y="380"/>
                    <a:pt x="1425" y="124"/>
                  </a:cubicBezTo>
                  <a:cubicBezTo>
                    <a:pt x="1279" y="40"/>
                    <a:pt x="112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3287150" y="1128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1" y="449"/>
                  </a:moveTo>
                  <a:cubicBezTo>
                    <a:pt x="1141" y="449"/>
                    <a:pt x="1225" y="470"/>
                    <a:pt x="1300" y="515"/>
                  </a:cubicBezTo>
                  <a:cubicBezTo>
                    <a:pt x="1410" y="579"/>
                    <a:pt x="1490" y="682"/>
                    <a:pt x="1523" y="806"/>
                  </a:cubicBezTo>
                  <a:cubicBezTo>
                    <a:pt x="1557" y="929"/>
                    <a:pt x="1539" y="1058"/>
                    <a:pt x="1475" y="1169"/>
                  </a:cubicBezTo>
                  <a:cubicBezTo>
                    <a:pt x="1410" y="1280"/>
                    <a:pt x="1307" y="1359"/>
                    <a:pt x="1184" y="1392"/>
                  </a:cubicBezTo>
                  <a:cubicBezTo>
                    <a:pt x="1143" y="1404"/>
                    <a:pt x="1101" y="1409"/>
                    <a:pt x="1060" y="1409"/>
                  </a:cubicBezTo>
                  <a:cubicBezTo>
                    <a:pt x="977" y="1409"/>
                    <a:pt x="895" y="1387"/>
                    <a:pt x="821" y="1344"/>
                  </a:cubicBezTo>
                  <a:cubicBezTo>
                    <a:pt x="592" y="1212"/>
                    <a:pt x="513" y="918"/>
                    <a:pt x="646" y="689"/>
                  </a:cubicBezTo>
                  <a:cubicBezTo>
                    <a:pt x="734" y="534"/>
                    <a:pt x="895" y="449"/>
                    <a:pt x="1061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6"/>
                    <a:pt x="257" y="464"/>
                  </a:cubicBezTo>
                  <a:cubicBezTo>
                    <a:pt x="0" y="908"/>
                    <a:pt x="153" y="1476"/>
                    <a:pt x="596" y="1732"/>
                  </a:cubicBezTo>
                  <a:cubicBezTo>
                    <a:pt x="739" y="1814"/>
                    <a:pt x="898" y="1856"/>
                    <a:pt x="1059" y="1856"/>
                  </a:cubicBezTo>
                  <a:cubicBezTo>
                    <a:pt x="1139" y="1856"/>
                    <a:pt x="1221" y="1846"/>
                    <a:pt x="1302" y="1823"/>
                  </a:cubicBezTo>
                  <a:cubicBezTo>
                    <a:pt x="1541" y="1760"/>
                    <a:pt x="1742" y="1606"/>
                    <a:pt x="1865" y="1391"/>
                  </a:cubicBezTo>
                  <a:cubicBezTo>
                    <a:pt x="1988" y="1177"/>
                    <a:pt x="2022" y="928"/>
                    <a:pt x="1957" y="688"/>
                  </a:cubicBezTo>
                  <a:cubicBezTo>
                    <a:pt x="1893" y="449"/>
                    <a:pt x="1740" y="248"/>
                    <a:pt x="1525" y="125"/>
                  </a:cubicBezTo>
                  <a:cubicBezTo>
                    <a:pt x="1379" y="40"/>
                    <a:pt x="1219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3561550" y="6087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58" y="448"/>
                  </a:moveTo>
                  <a:cubicBezTo>
                    <a:pt x="1140" y="448"/>
                    <a:pt x="1224" y="468"/>
                    <a:pt x="1299" y="512"/>
                  </a:cubicBezTo>
                  <a:cubicBezTo>
                    <a:pt x="1528" y="645"/>
                    <a:pt x="1606" y="939"/>
                    <a:pt x="1474" y="1169"/>
                  </a:cubicBezTo>
                  <a:cubicBezTo>
                    <a:pt x="1385" y="1322"/>
                    <a:pt x="1223" y="1407"/>
                    <a:pt x="1057" y="1407"/>
                  </a:cubicBezTo>
                  <a:cubicBezTo>
                    <a:pt x="976" y="1407"/>
                    <a:pt x="893" y="1387"/>
                    <a:pt x="818" y="1343"/>
                  </a:cubicBezTo>
                  <a:cubicBezTo>
                    <a:pt x="590" y="1211"/>
                    <a:pt x="511" y="918"/>
                    <a:pt x="643" y="688"/>
                  </a:cubicBezTo>
                  <a:cubicBezTo>
                    <a:pt x="731" y="534"/>
                    <a:pt x="892" y="448"/>
                    <a:pt x="1058" y="448"/>
                  </a:cubicBezTo>
                  <a:close/>
                  <a:moveTo>
                    <a:pt x="1061" y="0"/>
                  </a:moveTo>
                  <a:cubicBezTo>
                    <a:pt x="740" y="0"/>
                    <a:pt x="427" y="167"/>
                    <a:pt x="255" y="463"/>
                  </a:cubicBezTo>
                  <a:cubicBezTo>
                    <a:pt x="0" y="907"/>
                    <a:pt x="151" y="1475"/>
                    <a:pt x="595" y="1731"/>
                  </a:cubicBezTo>
                  <a:cubicBezTo>
                    <a:pt x="738" y="1813"/>
                    <a:pt x="897" y="1856"/>
                    <a:pt x="1057" y="1856"/>
                  </a:cubicBezTo>
                  <a:cubicBezTo>
                    <a:pt x="1138" y="1856"/>
                    <a:pt x="1218" y="1845"/>
                    <a:pt x="1299" y="1825"/>
                  </a:cubicBezTo>
                  <a:cubicBezTo>
                    <a:pt x="1539" y="1760"/>
                    <a:pt x="1738" y="1606"/>
                    <a:pt x="1863" y="1392"/>
                  </a:cubicBezTo>
                  <a:cubicBezTo>
                    <a:pt x="2119" y="949"/>
                    <a:pt x="1968" y="380"/>
                    <a:pt x="1524" y="124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4346000" y="10616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2" y="449"/>
                    <a:pt x="1224" y="470"/>
                    <a:pt x="1299" y="512"/>
                  </a:cubicBezTo>
                  <a:cubicBezTo>
                    <a:pt x="1529" y="645"/>
                    <a:pt x="1606" y="938"/>
                    <a:pt x="1475" y="1168"/>
                  </a:cubicBezTo>
                  <a:cubicBezTo>
                    <a:pt x="1386" y="1321"/>
                    <a:pt x="1225" y="1407"/>
                    <a:pt x="1060" y="1407"/>
                  </a:cubicBezTo>
                  <a:cubicBezTo>
                    <a:pt x="978" y="1407"/>
                    <a:pt x="896" y="1386"/>
                    <a:pt x="820" y="1343"/>
                  </a:cubicBezTo>
                  <a:cubicBezTo>
                    <a:pt x="709" y="1280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7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1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4289025" y="863625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1" y="448"/>
                  </a:moveTo>
                  <a:cubicBezTo>
                    <a:pt x="1143" y="448"/>
                    <a:pt x="1224" y="470"/>
                    <a:pt x="1299" y="511"/>
                  </a:cubicBezTo>
                  <a:cubicBezTo>
                    <a:pt x="1529" y="643"/>
                    <a:pt x="1606" y="937"/>
                    <a:pt x="1475" y="1167"/>
                  </a:cubicBezTo>
                  <a:cubicBezTo>
                    <a:pt x="1386" y="1320"/>
                    <a:pt x="1224" y="1406"/>
                    <a:pt x="1058" y="1406"/>
                  </a:cubicBezTo>
                  <a:cubicBezTo>
                    <a:pt x="977" y="1406"/>
                    <a:pt x="895" y="1386"/>
                    <a:pt x="820" y="1342"/>
                  </a:cubicBezTo>
                  <a:cubicBezTo>
                    <a:pt x="708" y="1279"/>
                    <a:pt x="629" y="1174"/>
                    <a:pt x="596" y="1051"/>
                  </a:cubicBezTo>
                  <a:cubicBezTo>
                    <a:pt x="564" y="927"/>
                    <a:pt x="580" y="799"/>
                    <a:pt x="644" y="688"/>
                  </a:cubicBezTo>
                  <a:cubicBezTo>
                    <a:pt x="734" y="534"/>
                    <a:pt x="895" y="448"/>
                    <a:pt x="1061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7" y="464"/>
                  </a:cubicBezTo>
                  <a:cubicBezTo>
                    <a:pt x="1" y="908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78" y="1855"/>
                    <a:pt x="1691" y="1689"/>
                    <a:pt x="1865" y="1393"/>
                  </a:cubicBezTo>
                  <a:cubicBezTo>
                    <a:pt x="2119" y="949"/>
                    <a:pt x="1967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3810325" y="713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0" y="449"/>
                  </a:moveTo>
                  <a:cubicBezTo>
                    <a:pt x="1142" y="449"/>
                    <a:pt x="1223" y="470"/>
                    <a:pt x="1298" y="514"/>
                  </a:cubicBezTo>
                  <a:cubicBezTo>
                    <a:pt x="1410" y="578"/>
                    <a:pt x="1489" y="681"/>
                    <a:pt x="1522" y="804"/>
                  </a:cubicBezTo>
                  <a:cubicBezTo>
                    <a:pt x="1555" y="928"/>
                    <a:pt x="1538" y="1056"/>
                    <a:pt x="1474" y="1168"/>
                  </a:cubicBezTo>
                  <a:cubicBezTo>
                    <a:pt x="1410" y="1279"/>
                    <a:pt x="1307" y="1358"/>
                    <a:pt x="1184" y="1392"/>
                  </a:cubicBezTo>
                  <a:cubicBezTo>
                    <a:pt x="1143" y="1403"/>
                    <a:pt x="1101" y="1408"/>
                    <a:pt x="1060" y="1408"/>
                  </a:cubicBezTo>
                  <a:cubicBezTo>
                    <a:pt x="977" y="1408"/>
                    <a:pt x="894" y="1386"/>
                    <a:pt x="820" y="1344"/>
                  </a:cubicBezTo>
                  <a:cubicBezTo>
                    <a:pt x="709" y="1279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3" y="535"/>
                    <a:pt x="894" y="449"/>
                    <a:pt x="1060" y="449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1" y="907"/>
                    <a:pt x="152" y="1475"/>
                    <a:pt x="596" y="1732"/>
                  </a:cubicBezTo>
                  <a:cubicBezTo>
                    <a:pt x="740" y="1813"/>
                    <a:pt x="897" y="1856"/>
                    <a:pt x="1058" y="1856"/>
                  </a:cubicBezTo>
                  <a:cubicBezTo>
                    <a:pt x="1139" y="1856"/>
                    <a:pt x="1219" y="1845"/>
                    <a:pt x="1303" y="1824"/>
                  </a:cubicBezTo>
                  <a:cubicBezTo>
                    <a:pt x="1541" y="1760"/>
                    <a:pt x="1742" y="1606"/>
                    <a:pt x="1865" y="1392"/>
                  </a:cubicBezTo>
                  <a:cubicBezTo>
                    <a:pt x="1989" y="1177"/>
                    <a:pt x="2022" y="928"/>
                    <a:pt x="1958" y="687"/>
                  </a:cubicBezTo>
                  <a:cubicBezTo>
                    <a:pt x="1893" y="449"/>
                    <a:pt x="1739" y="248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4112125" y="55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1061" y="447"/>
                  </a:moveTo>
                  <a:cubicBezTo>
                    <a:pt x="1143" y="447"/>
                    <a:pt x="1225" y="471"/>
                    <a:pt x="1299" y="514"/>
                  </a:cubicBezTo>
                  <a:cubicBezTo>
                    <a:pt x="1410" y="578"/>
                    <a:pt x="1490" y="681"/>
                    <a:pt x="1523" y="804"/>
                  </a:cubicBezTo>
                  <a:cubicBezTo>
                    <a:pt x="1555" y="928"/>
                    <a:pt x="1539" y="1056"/>
                    <a:pt x="1475" y="1168"/>
                  </a:cubicBezTo>
                  <a:cubicBezTo>
                    <a:pt x="1385" y="1320"/>
                    <a:pt x="1224" y="1407"/>
                    <a:pt x="1059" y="1407"/>
                  </a:cubicBezTo>
                  <a:cubicBezTo>
                    <a:pt x="978" y="1407"/>
                    <a:pt x="895" y="1386"/>
                    <a:pt x="820" y="1343"/>
                  </a:cubicBezTo>
                  <a:cubicBezTo>
                    <a:pt x="590" y="1211"/>
                    <a:pt x="512" y="917"/>
                    <a:pt x="644" y="687"/>
                  </a:cubicBezTo>
                  <a:cubicBezTo>
                    <a:pt x="708" y="576"/>
                    <a:pt x="812" y="498"/>
                    <a:pt x="935" y="463"/>
                  </a:cubicBezTo>
                  <a:cubicBezTo>
                    <a:pt x="977" y="453"/>
                    <a:pt x="1019" y="447"/>
                    <a:pt x="1061" y="447"/>
                  </a:cubicBezTo>
                  <a:close/>
                  <a:moveTo>
                    <a:pt x="1061" y="0"/>
                  </a:moveTo>
                  <a:cubicBezTo>
                    <a:pt x="980" y="0"/>
                    <a:pt x="899" y="11"/>
                    <a:pt x="820" y="32"/>
                  </a:cubicBezTo>
                  <a:cubicBezTo>
                    <a:pt x="579" y="97"/>
                    <a:pt x="379" y="250"/>
                    <a:pt x="255" y="464"/>
                  </a:cubicBezTo>
                  <a:cubicBezTo>
                    <a:pt x="0" y="907"/>
                    <a:pt x="153" y="1476"/>
                    <a:pt x="595" y="1732"/>
                  </a:cubicBezTo>
                  <a:cubicBezTo>
                    <a:pt x="741" y="1814"/>
                    <a:pt x="900" y="1855"/>
                    <a:pt x="1058" y="1855"/>
                  </a:cubicBezTo>
                  <a:cubicBezTo>
                    <a:pt x="1378" y="1855"/>
                    <a:pt x="1690" y="1689"/>
                    <a:pt x="1863" y="1391"/>
                  </a:cubicBezTo>
                  <a:cubicBezTo>
                    <a:pt x="1986" y="1176"/>
                    <a:pt x="2019" y="928"/>
                    <a:pt x="1955" y="687"/>
                  </a:cubicBezTo>
                  <a:cubicBezTo>
                    <a:pt x="1890" y="449"/>
                    <a:pt x="1737" y="248"/>
                    <a:pt x="1523" y="125"/>
                  </a:cubicBezTo>
                  <a:cubicBezTo>
                    <a:pt x="1380" y="42"/>
                    <a:pt x="1222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298700" y="1277175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1" y="449"/>
                  </a:moveTo>
                  <a:cubicBezTo>
                    <a:pt x="1045" y="449"/>
                    <a:pt x="1127" y="471"/>
                    <a:pt x="1202" y="511"/>
                  </a:cubicBezTo>
                  <a:cubicBezTo>
                    <a:pt x="1431" y="644"/>
                    <a:pt x="1508" y="937"/>
                    <a:pt x="1377" y="1166"/>
                  </a:cubicBezTo>
                  <a:cubicBezTo>
                    <a:pt x="1288" y="1320"/>
                    <a:pt x="1127" y="1406"/>
                    <a:pt x="961" y="1406"/>
                  </a:cubicBezTo>
                  <a:cubicBezTo>
                    <a:pt x="880" y="1406"/>
                    <a:pt x="797" y="1385"/>
                    <a:pt x="722" y="1342"/>
                  </a:cubicBezTo>
                  <a:cubicBezTo>
                    <a:pt x="611" y="1277"/>
                    <a:pt x="531" y="1174"/>
                    <a:pt x="498" y="1051"/>
                  </a:cubicBezTo>
                  <a:cubicBezTo>
                    <a:pt x="466" y="928"/>
                    <a:pt x="482" y="799"/>
                    <a:pt x="546" y="688"/>
                  </a:cubicBezTo>
                  <a:cubicBezTo>
                    <a:pt x="611" y="577"/>
                    <a:pt x="714" y="498"/>
                    <a:pt x="837" y="465"/>
                  </a:cubicBezTo>
                  <a:cubicBezTo>
                    <a:pt x="879" y="454"/>
                    <a:pt x="921" y="449"/>
                    <a:pt x="961" y="449"/>
                  </a:cubicBezTo>
                  <a:close/>
                  <a:moveTo>
                    <a:pt x="962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6"/>
                    <a:pt x="281" y="250"/>
                    <a:pt x="157" y="465"/>
                  </a:cubicBezTo>
                  <a:cubicBezTo>
                    <a:pt x="34" y="679"/>
                    <a:pt x="1" y="928"/>
                    <a:pt x="65" y="1168"/>
                  </a:cubicBezTo>
                  <a:cubicBezTo>
                    <a:pt x="129" y="1406"/>
                    <a:pt x="284" y="1608"/>
                    <a:pt x="498" y="1731"/>
                  </a:cubicBezTo>
                  <a:cubicBezTo>
                    <a:pt x="644" y="1816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4" y="1393"/>
                  </a:cubicBezTo>
                  <a:cubicBezTo>
                    <a:pt x="2020" y="949"/>
                    <a:pt x="1867" y="381"/>
                    <a:pt x="1425" y="125"/>
                  </a:cubicBezTo>
                  <a:cubicBezTo>
                    <a:pt x="1282" y="43"/>
                    <a:pt x="112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4091375" y="1374875"/>
              <a:ext cx="313825" cy="139475"/>
            </a:xfrm>
            <a:custGeom>
              <a:rect b="b" l="l" r="r" t="t"/>
              <a:pathLst>
                <a:path extrusionOk="0" h="5579" w="12553">
                  <a:moveTo>
                    <a:pt x="225" y="0"/>
                  </a:moveTo>
                  <a:cubicBezTo>
                    <a:pt x="101" y="0"/>
                    <a:pt x="1" y="101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lnTo>
                    <a:pt x="7085" y="449"/>
                  </a:lnTo>
                  <a:lnTo>
                    <a:pt x="12149" y="5512"/>
                  </a:lnTo>
                  <a:cubicBezTo>
                    <a:pt x="12192" y="5557"/>
                    <a:pt x="12250" y="5579"/>
                    <a:pt x="12308" y="5579"/>
                  </a:cubicBezTo>
                  <a:cubicBezTo>
                    <a:pt x="12366" y="5579"/>
                    <a:pt x="12423" y="5555"/>
                    <a:pt x="12466" y="5515"/>
                  </a:cubicBezTo>
                  <a:cubicBezTo>
                    <a:pt x="12552" y="5426"/>
                    <a:pt x="12552" y="5284"/>
                    <a:pt x="12466" y="5196"/>
                  </a:cubicBezTo>
                  <a:lnTo>
                    <a:pt x="7335" y="66"/>
                  </a:lnTo>
                  <a:cubicBezTo>
                    <a:pt x="7294" y="25"/>
                    <a:pt x="7237" y="0"/>
                    <a:pt x="7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4083375" y="1510250"/>
              <a:ext cx="81600" cy="229550"/>
            </a:xfrm>
            <a:custGeom>
              <a:rect b="b" l="l" r="r" t="t"/>
              <a:pathLst>
                <a:path extrusionOk="0" h="9182" w="3264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lnTo>
                    <a:pt x="0" y="6162"/>
                  </a:lnTo>
                  <a:cubicBezTo>
                    <a:pt x="0" y="6222"/>
                    <a:pt x="25" y="6278"/>
                    <a:pt x="66" y="6320"/>
                  </a:cubicBezTo>
                  <a:lnTo>
                    <a:pt x="2862" y="9116"/>
                  </a:lnTo>
                  <a:cubicBezTo>
                    <a:pt x="2904" y="9160"/>
                    <a:pt x="2962" y="9182"/>
                    <a:pt x="3020" y="9182"/>
                  </a:cubicBezTo>
                  <a:cubicBezTo>
                    <a:pt x="3076" y="9182"/>
                    <a:pt x="3134" y="9159"/>
                    <a:pt x="3177" y="9116"/>
                  </a:cubicBezTo>
                  <a:cubicBezTo>
                    <a:pt x="3264" y="9027"/>
                    <a:pt x="3264" y="8886"/>
                    <a:pt x="3177" y="8798"/>
                  </a:cubicBezTo>
                  <a:lnTo>
                    <a:pt x="448" y="6069"/>
                  </a:lnTo>
                  <a:lnTo>
                    <a:pt x="448" y="225"/>
                  </a:lnTo>
                  <a:cubicBezTo>
                    <a:pt x="448" y="102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4132975" y="1461025"/>
              <a:ext cx="129050" cy="147025"/>
            </a:xfrm>
            <a:custGeom>
              <a:rect b="b" l="l" r="r" t="t"/>
              <a:pathLst>
                <a:path extrusionOk="0" h="5881" w="5162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7"/>
                    <a:pt x="225" y="447"/>
                  </a:cubicBezTo>
                  <a:lnTo>
                    <a:pt x="4713" y="447"/>
                  </a:lnTo>
                  <a:lnTo>
                    <a:pt x="4713" y="5656"/>
                  </a:lnTo>
                  <a:cubicBezTo>
                    <a:pt x="4713" y="5779"/>
                    <a:pt x="4814" y="5880"/>
                    <a:pt x="4937" y="5880"/>
                  </a:cubicBezTo>
                  <a:cubicBezTo>
                    <a:pt x="5061" y="5880"/>
                    <a:pt x="5162" y="5779"/>
                    <a:pt x="5161" y="5656"/>
                  </a:cubicBezTo>
                  <a:lnTo>
                    <a:pt x="5161" y="224"/>
                  </a:lnTo>
                  <a:cubicBezTo>
                    <a:pt x="5161" y="101"/>
                    <a:pt x="5060" y="0"/>
                    <a:pt x="4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674375" y="697100"/>
              <a:ext cx="79775" cy="207650"/>
            </a:xfrm>
            <a:custGeom>
              <a:rect b="b" l="l" r="r" t="t"/>
              <a:pathLst>
                <a:path extrusionOk="0" h="8306" w="3191">
                  <a:moveTo>
                    <a:pt x="245" y="0"/>
                  </a:moveTo>
                  <a:cubicBezTo>
                    <a:pt x="188" y="0"/>
                    <a:pt x="131" y="22"/>
                    <a:pt x="88" y="66"/>
                  </a:cubicBezTo>
                  <a:cubicBezTo>
                    <a:pt x="1" y="155"/>
                    <a:pt x="1" y="297"/>
                    <a:pt x="88" y="383"/>
                  </a:cubicBezTo>
                  <a:lnTo>
                    <a:pt x="2741" y="3037"/>
                  </a:lnTo>
                  <a:lnTo>
                    <a:pt x="2741" y="8082"/>
                  </a:lnTo>
                  <a:cubicBezTo>
                    <a:pt x="2741" y="8205"/>
                    <a:pt x="2842" y="8306"/>
                    <a:pt x="2966" y="8306"/>
                  </a:cubicBezTo>
                  <a:cubicBezTo>
                    <a:pt x="3089" y="8306"/>
                    <a:pt x="3189" y="8205"/>
                    <a:pt x="3191" y="8081"/>
                  </a:cubicBezTo>
                  <a:lnTo>
                    <a:pt x="3191" y="2944"/>
                  </a:lnTo>
                  <a:cubicBezTo>
                    <a:pt x="3191" y="2885"/>
                    <a:pt x="3166" y="2827"/>
                    <a:pt x="3124" y="2785"/>
                  </a:cubicBezTo>
                  <a:lnTo>
                    <a:pt x="405" y="66"/>
                  </a:lnTo>
                  <a:cubicBezTo>
                    <a:pt x="361" y="22"/>
                    <a:pt x="303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324900" y="1045350"/>
              <a:ext cx="229475" cy="91750"/>
            </a:xfrm>
            <a:custGeom>
              <a:rect b="b" l="l" r="r" t="t"/>
              <a:pathLst>
                <a:path extrusionOk="0" h="3670" w="9179">
                  <a:moveTo>
                    <a:pt x="2798" y="0"/>
                  </a:moveTo>
                  <a:cubicBezTo>
                    <a:pt x="2730" y="0"/>
                    <a:pt x="2665" y="32"/>
                    <a:pt x="2623" y="86"/>
                  </a:cubicBezTo>
                  <a:lnTo>
                    <a:pt x="77" y="3306"/>
                  </a:lnTo>
                  <a:cubicBezTo>
                    <a:pt x="0" y="3402"/>
                    <a:pt x="16" y="3544"/>
                    <a:pt x="114" y="3621"/>
                  </a:cubicBezTo>
                  <a:cubicBezTo>
                    <a:pt x="156" y="3653"/>
                    <a:pt x="205" y="3669"/>
                    <a:pt x="253" y="3669"/>
                  </a:cubicBezTo>
                  <a:cubicBezTo>
                    <a:pt x="321" y="3669"/>
                    <a:pt x="386" y="3639"/>
                    <a:pt x="429" y="3581"/>
                  </a:cubicBezTo>
                  <a:lnTo>
                    <a:pt x="2907" y="448"/>
                  </a:lnTo>
                  <a:lnTo>
                    <a:pt x="8955" y="448"/>
                  </a:lnTo>
                  <a:cubicBezTo>
                    <a:pt x="9078" y="448"/>
                    <a:pt x="9179" y="348"/>
                    <a:pt x="9179" y="224"/>
                  </a:cubicBezTo>
                  <a:cubicBezTo>
                    <a:pt x="9179" y="101"/>
                    <a:pt x="9078" y="0"/>
                    <a:pt x="8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337950" y="970825"/>
              <a:ext cx="216450" cy="11225"/>
            </a:xfrm>
            <a:custGeom>
              <a:rect b="b" l="l" r="r" t="t"/>
              <a:pathLst>
                <a:path extrusionOk="0" h="449" w="8658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8433" y="449"/>
                  </a:lnTo>
                  <a:cubicBezTo>
                    <a:pt x="8558" y="449"/>
                    <a:pt x="8658" y="348"/>
                    <a:pt x="8658" y="225"/>
                  </a:cubicBezTo>
                  <a:cubicBezTo>
                    <a:pt x="8658" y="101"/>
                    <a:pt x="8558" y="1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4036450" y="760100"/>
              <a:ext cx="11225" cy="200275"/>
            </a:xfrm>
            <a:custGeom>
              <a:rect b="b" l="l" r="r" t="t"/>
              <a:pathLst>
                <a:path extrusionOk="0" h="8011" w="449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7786"/>
                  </a:lnTo>
                  <a:cubicBezTo>
                    <a:pt x="1" y="7910"/>
                    <a:pt x="102" y="8010"/>
                    <a:pt x="225" y="8010"/>
                  </a:cubicBezTo>
                  <a:cubicBezTo>
                    <a:pt x="348" y="8010"/>
                    <a:pt x="449" y="7911"/>
                    <a:pt x="449" y="7786"/>
                  </a:cubicBezTo>
                  <a:lnTo>
                    <a:pt x="449" y="224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996325" y="1485650"/>
              <a:ext cx="11200" cy="220550"/>
            </a:xfrm>
            <a:custGeom>
              <a:rect b="b" l="l" r="r" t="t"/>
              <a:pathLst>
                <a:path extrusionOk="0" h="8822" w="448">
                  <a:moveTo>
                    <a:pt x="225" y="1"/>
                  </a:moveTo>
                  <a:cubicBezTo>
                    <a:pt x="100" y="1"/>
                    <a:pt x="1" y="100"/>
                    <a:pt x="1" y="224"/>
                  </a:cubicBezTo>
                  <a:lnTo>
                    <a:pt x="1" y="8597"/>
                  </a:lnTo>
                  <a:cubicBezTo>
                    <a:pt x="1" y="8721"/>
                    <a:pt x="100" y="8821"/>
                    <a:pt x="225" y="8821"/>
                  </a:cubicBezTo>
                  <a:cubicBezTo>
                    <a:pt x="348" y="8821"/>
                    <a:pt x="448" y="8723"/>
                    <a:pt x="448" y="8597"/>
                  </a:cubicBezTo>
                  <a:lnTo>
                    <a:pt x="448" y="224"/>
                  </a:lnTo>
                  <a:cubicBezTo>
                    <a:pt x="448" y="100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403675" y="1199275"/>
              <a:ext cx="142525" cy="11200"/>
            </a:xfrm>
            <a:custGeom>
              <a:rect b="b" l="l" r="r" t="t"/>
              <a:pathLst>
                <a:path extrusionOk="0" h="448" w="5701">
                  <a:moveTo>
                    <a:pt x="223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48"/>
                    <a:pt x="223" y="448"/>
                  </a:cubicBezTo>
                  <a:lnTo>
                    <a:pt x="5477" y="448"/>
                  </a:lnTo>
                  <a:cubicBezTo>
                    <a:pt x="5600" y="448"/>
                    <a:pt x="5701" y="348"/>
                    <a:pt x="5701" y="225"/>
                  </a:cubicBezTo>
                  <a:cubicBezTo>
                    <a:pt x="5701" y="101"/>
                    <a:pt x="5600" y="1"/>
                    <a:pt x="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307475" y="1263975"/>
              <a:ext cx="238725" cy="113850"/>
            </a:xfrm>
            <a:custGeom>
              <a:rect b="b" l="l" r="r" t="t"/>
              <a:pathLst>
                <a:path extrusionOk="0" h="4554" w="9549">
                  <a:moveTo>
                    <a:pt x="248" y="1"/>
                  </a:moveTo>
                  <a:cubicBezTo>
                    <a:pt x="193" y="1"/>
                    <a:pt x="138" y="21"/>
                    <a:pt x="96" y="61"/>
                  </a:cubicBezTo>
                  <a:cubicBezTo>
                    <a:pt x="6" y="145"/>
                    <a:pt x="0" y="286"/>
                    <a:pt x="85" y="377"/>
                  </a:cubicBezTo>
                  <a:lnTo>
                    <a:pt x="3908" y="4483"/>
                  </a:lnTo>
                  <a:cubicBezTo>
                    <a:pt x="3950" y="4528"/>
                    <a:pt x="4010" y="4553"/>
                    <a:pt x="4071" y="4553"/>
                  </a:cubicBezTo>
                  <a:lnTo>
                    <a:pt x="9325" y="4553"/>
                  </a:lnTo>
                  <a:cubicBezTo>
                    <a:pt x="9448" y="4553"/>
                    <a:pt x="9549" y="4454"/>
                    <a:pt x="9549" y="4328"/>
                  </a:cubicBezTo>
                  <a:cubicBezTo>
                    <a:pt x="9549" y="4205"/>
                    <a:pt x="9448" y="4104"/>
                    <a:pt x="9325" y="4104"/>
                  </a:cubicBezTo>
                  <a:lnTo>
                    <a:pt x="4168" y="4104"/>
                  </a:lnTo>
                  <a:lnTo>
                    <a:pt x="412" y="72"/>
                  </a:lnTo>
                  <a:cubicBezTo>
                    <a:pt x="368" y="25"/>
                    <a:pt x="308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489100" y="1485650"/>
              <a:ext cx="112475" cy="254150"/>
            </a:xfrm>
            <a:custGeom>
              <a:rect b="b" l="l" r="r" t="t"/>
              <a:pathLst>
                <a:path extrusionOk="0" h="10166" w="4499">
                  <a:moveTo>
                    <a:pt x="4276" y="1"/>
                  </a:moveTo>
                  <a:cubicBezTo>
                    <a:pt x="4153" y="1"/>
                    <a:pt x="4052" y="100"/>
                    <a:pt x="4052" y="224"/>
                  </a:cubicBezTo>
                  <a:lnTo>
                    <a:pt x="4052" y="6682"/>
                  </a:lnTo>
                  <a:lnTo>
                    <a:pt x="116" y="9765"/>
                  </a:lnTo>
                  <a:cubicBezTo>
                    <a:pt x="17" y="9841"/>
                    <a:pt x="0" y="9983"/>
                    <a:pt x="76" y="10080"/>
                  </a:cubicBezTo>
                  <a:cubicBezTo>
                    <a:pt x="121" y="10136"/>
                    <a:pt x="187" y="10166"/>
                    <a:pt x="253" y="10166"/>
                  </a:cubicBezTo>
                  <a:cubicBezTo>
                    <a:pt x="301" y="10166"/>
                    <a:pt x="350" y="10150"/>
                    <a:pt x="390" y="10119"/>
                  </a:cubicBezTo>
                  <a:lnTo>
                    <a:pt x="4413" y="6969"/>
                  </a:lnTo>
                  <a:cubicBezTo>
                    <a:pt x="4467" y="6927"/>
                    <a:pt x="4499" y="6860"/>
                    <a:pt x="4499" y="6793"/>
                  </a:cubicBezTo>
                  <a:lnTo>
                    <a:pt x="4499" y="224"/>
                  </a:lnTo>
                  <a:cubicBezTo>
                    <a:pt x="4499" y="100"/>
                    <a:pt x="4399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50450" y="1508250"/>
              <a:ext cx="11250" cy="175400"/>
            </a:xfrm>
            <a:custGeom>
              <a:rect b="b" l="l" r="r" t="t"/>
              <a:pathLst>
                <a:path extrusionOk="0" h="7016" w="450">
                  <a:moveTo>
                    <a:pt x="225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6792"/>
                  </a:lnTo>
                  <a:cubicBezTo>
                    <a:pt x="1" y="6915"/>
                    <a:pt x="102" y="7016"/>
                    <a:pt x="225" y="7016"/>
                  </a:cubicBezTo>
                  <a:cubicBezTo>
                    <a:pt x="349" y="7016"/>
                    <a:pt x="450" y="6915"/>
                    <a:pt x="449" y="6792"/>
                  </a:cubicBezTo>
                  <a:lnTo>
                    <a:pt x="449" y="225"/>
                  </a:lnTo>
                  <a:cubicBezTo>
                    <a:pt x="449" y="101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832575" y="1540100"/>
              <a:ext cx="90675" cy="222500"/>
            </a:xfrm>
            <a:custGeom>
              <a:rect b="b" l="l" r="r" t="t"/>
              <a:pathLst>
                <a:path extrusionOk="0" h="8900" w="3627">
                  <a:moveTo>
                    <a:pt x="225" y="0"/>
                  </a:moveTo>
                  <a:cubicBezTo>
                    <a:pt x="102" y="0"/>
                    <a:pt x="1" y="100"/>
                    <a:pt x="1" y="223"/>
                  </a:cubicBezTo>
                  <a:lnTo>
                    <a:pt x="1" y="5518"/>
                  </a:lnTo>
                  <a:cubicBezTo>
                    <a:pt x="1" y="5577"/>
                    <a:pt x="24" y="5634"/>
                    <a:pt x="66" y="5675"/>
                  </a:cubicBezTo>
                  <a:lnTo>
                    <a:pt x="3224" y="8834"/>
                  </a:lnTo>
                  <a:cubicBezTo>
                    <a:pt x="3267" y="8878"/>
                    <a:pt x="3325" y="8899"/>
                    <a:pt x="3382" y="8899"/>
                  </a:cubicBezTo>
                  <a:cubicBezTo>
                    <a:pt x="3440" y="8899"/>
                    <a:pt x="3497" y="8878"/>
                    <a:pt x="3540" y="8835"/>
                  </a:cubicBezTo>
                  <a:cubicBezTo>
                    <a:pt x="3627" y="8746"/>
                    <a:pt x="3627" y="8604"/>
                    <a:pt x="3540" y="8516"/>
                  </a:cubicBezTo>
                  <a:lnTo>
                    <a:pt x="448" y="5425"/>
                  </a:lnTo>
                  <a:lnTo>
                    <a:pt x="448" y="223"/>
                  </a:lnTo>
                  <a:cubicBezTo>
                    <a:pt x="448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395400" y="1475950"/>
              <a:ext cx="159825" cy="103025"/>
            </a:xfrm>
            <a:custGeom>
              <a:rect b="b" l="l" r="r" t="t"/>
              <a:pathLst>
                <a:path extrusionOk="0" h="4121" w="6393">
                  <a:moveTo>
                    <a:pt x="6135" y="1"/>
                  </a:moveTo>
                  <a:cubicBezTo>
                    <a:pt x="6058" y="1"/>
                    <a:pt x="5983" y="41"/>
                    <a:pt x="5942" y="112"/>
                  </a:cubicBezTo>
                  <a:lnTo>
                    <a:pt x="3873" y="3673"/>
                  </a:lnTo>
                  <a:lnTo>
                    <a:pt x="225" y="3673"/>
                  </a:lnTo>
                  <a:cubicBezTo>
                    <a:pt x="102" y="3673"/>
                    <a:pt x="1" y="3774"/>
                    <a:pt x="1" y="3897"/>
                  </a:cubicBezTo>
                  <a:cubicBezTo>
                    <a:pt x="1" y="4020"/>
                    <a:pt x="102" y="4121"/>
                    <a:pt x="225" y="4121"/>
                  </a:cubicBezTo>
                  <a:lnTo>
                    <a:pt x="4001" y="4121"/>
                  </a:lnTo>
                  <a:cubicBezTo>
                    <a:pt x="4082" y="4121"/>
                    <a:pt x="4156" y="4078"/>
                    <a:pt x="4194" y="4010"/>
                  </a:cubicBezTo>
                  <a:lnTo>
                    <a:pt x="6329" y="338"/>
                  </a:lnTo>
                  <a:cubicBezTo>
                    <a:pt x="6392" y="231"/>
                    <a:pt x="6356" y="94"/>
                    <a:pt x="6248" y="32"/>
                  </a:cubicBezTo>
                  <a:cubicBezTo>
                    <a:pt x="6213" y="11"/>
                    <a:pt x="6174" y="1"/>
                    <a:pt x="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482900" y="850875"/>
              <a:ext cx="707900" cy="707925"/>
            </a:xfrm>
            <a:custGeom>
              <a:rect b="b" l="l" r="r" t="t"/>
              <a:pathLst>
                <a:path extrusionOk="0" h="28317" w="28316">
                  <a:moveTo>
                    <a:pt x="3328" y="1"/>
                  </a:moveTo>
                  <a:lnTo>
                    <a:pt x="3328" y="1965"/>
                  </a:lnTo>
                  <a:lnTo>
                    <a:pt x="3211" y="1965"/>
                  </a:lnTo>
                  <a:cubicBezTo>
                    <a:pt x="2171" y="1965"/>
                    <a:pt x="1329" y="2792"/>
                    <a:pt x="1293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1" y="25481"/>
                  </a:lnTo>
                  <a:cubicBezTo>
                    <a:pt x="1779" y="26137"/>
                    <a:pt x="2439" y="26594"/>
                    <a:pt x="3211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8" y="26594"/>
                  </a:lnTo>
                  <a:lnTo>
                    <a:pt x="6658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7" y="26594"/>
                  </a:lnTo>
                  <a:lnTo>
                    <a:pt x="9877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6" y="26594"/>
                  </a:lnTo>
                  <a:lnTo>
                    <a:pt x="13206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7" y="26594"/>
                  </a:lnTo>
                  <a:lnTo>
                    <a:pt x="16427" y="28317"/>
                  </a:lnTo>
                  <a:lnTo>
                    <a:pt x="18437" y="28317"/>
                  </a:lnTo>
                  <a:lnTo>
                    <a:pt x="18437" y="26594"/>
                  </a:lnTo>
                  <a:lnTo>
                    <a:pt x="19756" y="26594"/>
                  </a:lnTo>
                  <a:lnTo>
                    <a:pt x="19756" y="28317"/>
                  </a:lnTo>
                  <a:lnTo>
                    <a:pt x="21766" y="28317"/>
                  </a:lnTo>
                  <a:lnTo>
                    <a:pt x="21766" y="26594"/>
                  </a:lnTo>
                  <a:lnTo>
                    <a:pt x="22977" y="26594"/>
                  </a:lnTo>
                  <a:lnTo>
                    <a:pt x="22977" y="28317"/>
                  </a:lnTo>
                  <a:lnTo>
                    <a:pt x="24987" y="28317"/>
                  </a:lnTo>
                  <a:lnTo>
                    <a:pt x="24987" y="26594"/>
                  </a:lnTo>
                  <a:lnTo>
                    <a:pt x="25015" y="26594"/>
                  </a:lnTo>
                  <a:cubicBezTo>
                    <a:pt x="25786" y="26594"/>
                    <a:pt x="26446" y="26137"/>
                    <a:pt x="26753" y="25481"/>
                  </a:cubicBezTo>
                  <a:lnTo>
                    <a:pt x="28315" y="25481"/>
                  </a:lnTo>
                  <a:lnTo>
                    <a:pt x="28315" y="23470"/>
                  </a:lnTo>
                  <a:lnTo>
                    <a:pt x="26939" y="23470"/>
                  </a:lnTo>
                  <a:lnTo>
                    <a:pt x="26939" y="22152"/>
                  </a:lnTo>
                  <a:lnTo>
                    <a:pt x="28315" y="22152"/>
                  </a:lnTo>
                  <a:lnTo>
                    <a:pt x="28315" y="20141"/>
                  </a:lnTo>
                  <a:lnTo>
                    <a:pt x="26939" y="20141"/>
                  </a:lnTo>
                  <a:lnTo>
                    <a:pt x="26939" y="18932"/>
                  </a:lnTo>
                  <a:lnTo>
                    <a:pt x="28315" y="18932"/>
                  </a:lnTo>
                  <a:lnTo>
                    <a:pt x="28315" y="16922"/>
                  </a:lnTo>
                  <a:lnTo>
                    <a:pt x="26939" y="16922"/>
                  </a:lnTo>
                  <a:lnTo>
                    <a:pt x="26939" y="15603"/>
                  </a:lnTo>
                  <a:lnTo>
                    <a:pt x="28315" y="15603"/>
                  </a:lnTo>
                  <a:lnTo>
                    <a:pt x="28315" y="13593"/>
                  </a:lnTo>
                  <a:lnTo>
                    <a:pt x="26939" y="13593"/>
                  </a:lnTo>
                  <a:lnTo>
                    <a:pt x="26939" y="12382"/>
                  </a:lnTo>
                  <a:lnTo>
                    <a:pt x="28315" y="12382"/>
                  </a:lnTo>
                  <a:lnTo>
                    <a:pt x="28315" y="10372"/>
                  </a:lnTo>
                  <a:lnTo>
                    <a:pt x="26939" y="10372"/>
                  </a:lnTo>
                  <a:lnTo>
                    <a:pt x="26939" y="9053"/>
                  </a:lnTo>
                  <a:lnTo>
                    <a:pt x="28315" y="9053"/>
                  </a:lnTo>
                  <a:lnTo>
                    <a:pt x="28315" y="7043"/>
                  </a:lnTo>
                  <a:lnTo>
                    <a:pt x="26939" y="7043"/>
                  </a:lnTo>
                  <a:lnTo>
                    <a:pt x="26939" y="5832"/>
                  </a:lnTo>
                  <a:lnTo>
                    <a:pt x="28315" y="5832"/>
                  </a:lnTo>
                  <a:lnTo>
                    <a:pt x="28315" y="3822"/>
                  </a:lnTo>
                  <a:lnTo>
                    <a:pt x="26932" y="3822"/>
                  </a:lnTo>
                  <a:cubicBezTo>
                    <a:pt x="26896" y="2792"/>
                    <a:pt x="26055" y="1965"/>
                    <a:pt x="25015" y="1965"/>
                  </a:cubicBezTo>
                  <a:lnTo>
                    <a:pt x="24987" y="1965"/>
                  </a:lnTo>
                  <a:lnTo>
                    <a:pt x="24987" y="1"/>
                  </a:lnTo>
                  <a:lnTo>
                    <a:pt x="22977" y="1"/>
                  </a:lnTo>
                  <a:lnTo>
                    <a:pt x="22977" y="1965"/>
                  </a:lnTo>
                  <a:lnTo>
                    <a:pt x="21766" y="1965"/>
                  </a:lnTo>
                  <a:lnTo>
                    <a:pt x="21766" y="1"/>
                  </a:lnTo>
                  <a:lnTo>
                    <a:pt x="19756" y="1"/>
                  </a:lnTo>
                  <a:lnTo>
                    <a:pt x="19756" y="1965"/>
                  </a:lnTo>
                  <a:lnTo>
                    <a:pt x="18437" y="1965"/>
                  </a:lnTo>
                  <a:lnTo>
                    <a:pt x="18437" y="1"/>
                  </a:lnTo>
                  <a:lnTo>
                    <a:pt x="16427" y="1"/>
                  </a:lnTo>
                  <a:lnTo>
                    <a:pt x="16427" y="1965"/>
                  </a:lnTo>
                  <a:lnTo>
                    <a:pt x="15217" y="1965"/>
                  </a:lnTo>
                  <a:lnTo>
                    <a:pt x="15217" y="1"/>
                  </a:lnTo>
                  <a:lnTo>
                    <a:pt x="13206" y="1"/>
                  </a:lnTo>
                  <a:lnTo>
                    <a:pt x="13206" y="1965"/>
                  </a:lnTo>
                  <a:lnTo>
                    <a:pt x="11888" y="1965"/>
                  </a:lnTo>
                  <a:lnTo>
                    <a:pt x="11888" y="1"/>
                  </a:lnTo>
                  <a:lnTo>
                    <a:pt x="9877" y="1"/>
                  </a:lnTo>
                  <a:lnTo>
                    <a:pt x="9877" y="1965"/>
                  </a:lnTo>
                  <a:lnTo>
                    <a:pt x="8668" y="1965"/>
                  </a:lnTo>
                  <a:lnTo>
                    <a:pt x="8668" y="1"/>
                  </a:lnTo>
                  <a:lnTo>
                    <a:pt x="6658" y="1"/>
                  </a:lnTo>
                  <a:lnTo>
                    <a:pt x="6658" y="1965"/>
                  </a:ln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482850" y="850875"/>
              <a:ext cx="491975" cy="707925"/>
            </a:xfrm>
            <a:custGeom>
              <a:rect b="b" l="l" r="r" t="t"/>
              <a:pathLst>
                <a:path extrusionOk="0" h="28317" w="19679">
                  <a:moveTo>
                    <a:pt x="3328" y="1"/>
                  </a:moveTo>
                  <a:lnTo>
                    <a:pt x="3328" y="1965"/>
                  </a:lnTo>
                  <a:lnTo>
                    <a:pt x="3210" y="1965"/>
                  </a:lnTo>
                  <a:cubicBezTo>
                    <a:pt x="2170" y="1965"/>
                    <a:pt x="1329" y="2792"/>
                    <a:pt x="1294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2" y="25481"/>
                  </a:lnTo>
                  <a:cubicBezTo>
                    <a:pt x="1779" y="26137"/>
                    <a:pt x="2438" y="26594"/>
                    <a:pt x="3210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7" y="26594"/>
                  </a:lnTo>
                  <a:lnTo>
                    <a:pt x="6657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8" y="26594"/>
                  </a:lnTo>
                  <a:lnTo>
                    <a:pt x="9878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7" y="26594"/>
                  </a:lnTo>
                  <a:lnTo>
                    <a:pt x="13207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8" y="26594"/>
                  </a:lnTo>
                  <a:lnTo>
                    <a:pt x="16428" y="28317"/>
                  </a:lnTo>
                  <a:lnTo>
                    <a:pt x="18438" y="28317"/>
                  </a:lnTo>
                  <a:lnTo>
                    <a:pt x="18438" y="26594"/>
                  </a:lnTo>
                  <a:lnTo>
                    <a:pt x="19679" y="26594"/>
                  </a:lnTo>
                  <a:cubicBezTo>
                    <a:pt x="10299" y="21989"/>
                    <a:pt x="5724" y="12051"/>
                    <a:pt x="6185" y="1965"/>
                  </a:cubicBez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76800" y="1516675"/>
              <a:ext cx="50275" cy="42125"/>
            </a:xfrm>
            <a:custGeom>
              <a:rect b="b" l="l" r="r" t="t"/>
              <a:pathLst>
                <a:path extrusionOk="0" h="1685" w="2011">
                  <a:moveTo>
                    <a:pt x="0" y="0"/>
                  </a:moveTo>
                  <a:lnTo>
                    <a:pt x="0" y="1685"/>
                  </a:lnTo>
                  <a:lnTo>
                    <a:pt x="2010" y="1685"/>
                  </a:lnTo>
                  <a:lnTo>
                    <a:pt x="2010" y="869"/>
                  </a:lnTo>
                  <a:cubicBezTo>
                    <a:pt x="1925" y="838"/>
                    <a:pt x="1838" y="810"/>
                    <a:pt x="1753" y="776"/>
                  </a:cubicBezTo>
                  <a:cubicBezTo>
                    <a:pt x="1148" y="541"/>
                    <a:pt x="568" y="27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685575" y="1077300"/>
              <a:ext cx="205750" cy="272350"/>
            </a:xfrm>
            <a:custGeom>
              <a:rect b="b" l="l" r="r" t="t"/>
              <a:pathLst>
                <a:path extrusionOk="0" h="10894" w="8230">
                  <a:moveTo>
                    <a:pt x="4111" y="2496"/>
                  </a:moveTo>
                  <a:lnTo>
                    <a:pt x="5396" y="7035"/>
                  </a:lnTo>
                  <a:lnTo>
                    <a:pt x="2824" y="7035"/>
                  </a:lnTo>
                  <a:lnTo>
                    <a:pt x="4111" y="2496"/>
                  </a:lnTo>
                  <a:close/>
                  <a:moveTo>
                    <a:pt x="4108" y="0"/>
                  </a:moveTo>
                  <a:cubicBezTo>
                    <a:pt x="3561" y="0"/>
                    <a:pt x="3014" y="206"/>
                    <a:pt x="2882" y="650"/>
                  </a:cubicBezTo>
                  <a:lnTo>
                    <a:pt x="30" y="9947"/>
                  </a:lnTo>
                  <a:cubicBezTo>
                    <a:pt x="15" y="10006"/>
                    <a:pt x="0" y="10065"/>
                    <a:pt x="0" y="10095"/>
                  </a:cubicBezTo>
                  <a:cubicBezTo>
                    <a:pt x="0" y="10568"/>
                    <a:pt x="696" y="10891"/>
                    <a:pt x="1209" y="10893"/>
                  </a:cubicBezTo>
                  <a:cubicBezTo>
                    <a:pt x="1533" y="10893"/>
                    <a:pt x="1785" y="10788"/>
                    <a:pt x="1859" y="10509"/>
                  </a:cubicBezTo>
                  <a:lnTo>
                    <a:pt x="2421" y="8542"/>
                  </a:lnTo>
                  <a:lnTo>
                    <a:pt x="5806" y="8542"/>
                  </a:lnTo>
                  <a:lnTo>
                    <a:pt x="6368" y="10509"/>
                  </a:lnTo>
                  <a:cubicBezTo>
                    <a:pt x="6442" y="10789"/>
                    <a:pt x="6694" y="10893"/>
                    <a:pt x="7017" y="10893"/>
                  </a:cubicBezTo>
                  <a:cubicBezTo>
                    <a:pt x="7536" y="10893"/>
                    <a:pt x="8230" y="10553"/>
                    <a:pt x="8230" y="10095"/>
                  </a:cubicBezTo>
                  <a:cubicBezTo>
                    <a:pt x="8230" y="10050"/>
                    <a:pt x="8216" y="10006"/>
                    <a:pt x="8201" y="9947"/>
                  </a:cubicBezTo>
                  <a:lnTo>
                    <a:pt x="5349" y="650"/>
                  </a:lnTo>
                  <a:cubicBezTo>
                    <a:pt x="5216" y="206"/>
                    <a:pt x="4669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16850" y="1079500"/>
              <a:ext cx="48075" cy="270150"/>
            </a:xfrm>
            <a:custGeom>
              <a:rect b="b" l="l" r="r" t="t"/>
              <a:pathLst>
                <a:path extrusionOk="0" h="10806" w="1923">
                  <a:moveTo>
                    <a:pt x="961" y="0"/>
                  </a:moveTo>
                  <a:cubicBezTo>
                    <a:pt x="474" y="0"/>
                    <a:pt x="1" y="177"/>
                    <a:pt x="1" y="591"/>
                  </a:cubicBezTo>
                  <a:lnTo>
                    <a:pt x="1" y="10200"/>
                  </a:lnTo>
                  <a:cubicBezTo>
                    <a:pt x="1" y="10599"/>
                    <a:pt x="474" y="10805"/>
                    <a:pt x="961" y="10805"/>
                  </a:cubicBezTo>
                  <a:cubicBezTo>
                    <a:pt x="1434" y="10805"/>
                    <a:pt x="1922" y="10599"/>
                    <a:pt x="1922" y="10200"/>
                  </a:cubicBezTo>
                  <a:lnTo>
                    <a:pt x="1922" y="591"/>
                  </a:lnTo>
                  <a:cubicBezTo>
                    <a:pt x="1922" y="177"/>
                    <a:pt x="1434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42850" y="938225"/>
              <a:ext cx="64450" cy="67975"/>
            </a:xfrm>
            <a:custGeom>
              <a:rect b="b" l="l" r="r" t="t"/>
              <a:pathLst>
                <a:path extrusionOk="0" h="2719" w="2578">
                  <a:moveTo>
                    <a:pt x="771" y="0"/>
                  </a:moveTo>
                  <a:cubicBezTo>
                    <a:pt x="464" y="0"/>
                    <a:pt x="179" y="155"/>
                    <a:pt x="90" y="482"/>
                  </a:cubicBezTo>
                  <a:cubicBezTo>
                    <a:pt x="1" y="803"/>
                    <a:pt x="198" y="1253"/>
                    <a:pt x="558" y="1310"/>
                  </a:cubicBezTo>
                  <a:cubicBezTo>
                    <a:pt x="793" y="1348"/>
                    <a:pt x="907" y="1389"/>
                    <a:pt x="1057" y="1586"/>
                  </a:cubicBezTo>
                  <a:cubicBezTo>
                    <a:pt x="1143" y="1698"/>
                    <a:pt x="1178" y="1876"/>
                    <a:pt x="1165" y="2047"/>
                  </a:cubicBezTo>
                  <a:cubicBezTo>
                    <a:pt x="1141" y="2409"/>
                    <a:pt x="1492" y="2719"/>
                    <a:pt x="1839" y="2719"/>
                  </a:cubicBezTo>
                  <a:cubicBezTo>
                    <a:pt x="2225" y="2719"/>
                    <a:pt x="2486" y="2411"/>
                    <a:pt x="2511" y="2047"/>
                  </a:cubicBezTo>
                  <a:cubicBezTo>
                    <a:pt x="2577" y="1106"/>
                    <a:pt x="1855" y="161"/>
                    <a:pt x="917" y="12"/>
                  </a:cubicBezTo>
                  <a:cubicBezTo>
                    <a:pt x="868" y="4"/>
                    <a:pt x="819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74525" y="1036350"/>
              <a:ext cx="39775" cy="231025"/>
            </a:xfrm>
            <a:custGeom>
              <a:rect b="b" l="l" r="r" t="t"/>
              <a:pathLst>
                <a:path extrusionOk="0" h="9241" w="1591">
                  <a:moveTo>
                    <a:pt x="658" y="1"/>
                  </a:moveTo>
                  <a:cubicBezTo>
                    <a:pt x="323" y="1"/>
                    <a:pt x="0" y="216"/>
                    <a:pt x="26" y="649"/>
                  </a:cubicBezTo>
                  <a:cubicBezTo>
                    <a:pt x="180" y="3295"/>
                    <a:pt x="245" y="5941"/>
                    <a:pt x="219" y="8591"/>
                  </a:cubicBezTo>
                  <a:cubicBezTo>
                    <a:pt x="215" y="9024"/>
                    <a:pt x="550" y="9241"/>
                    <a:pt x="886" y="9241"/>
                  </a:cubicBezTo>
                  <a:cubicBezTo>
                    <a:pt x="1222" y="9241"/>
                    <a:pt x="1560" y="9024"/>
                    <a:pt x="1564" y="8591"/>
                  </a:cubicBezTo>
                  <a:cubicBezTo>
                    <a:pt x="1590" y="5941"/>
                    <a:pt x="1526" y="3295"/>
                    <a:pt x="1371" y="649"/>
                  </a:cubicBezTo>
                  <a:cubicBezTo>
                    <a:pt x="1346" y="218"/>
                    <a:pt x="99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11"/>
          <p:cNvGrpSpPr/>
          <p:nvPr/>
        </p:nvGrpSpPr>
        <p:grpSpPr>
          <a:xfrm rot="-263580">
            <a:off x="603860" y="3660284"/>
            <a:ext cx="1347151" cy="1115842"/>
            <a:chOff x="3159675" y="4001400"/>
            <a:chExt cx="1347100" cy="1115800"/>
          </a:xfrm>
        </p:grpSpPr>
        <p:sp>
          <p:nvSpPr>
            <p:cNvPr id="554" name="Google Shape;554;p11"/>
            <p:cNvSpPr/>
            <p:nvPr/>
          </p:nvSpPr>
          <p:spPr>
            <a:xfrm>
              <a:off x="3671625" y="4949725"/>
              <a:ext cx="328750" cy="135375"/>
            </a:xfrm>
            <a:custGeom>
              <a:rect b="b" l="l" r="r" t="t"/>
              <a:pathLst>
                <a:path extrusionOk="0" h="5415" w="13150">
                  <a:moveTo>
                    <a:pt x="1" y="1"/>
                  </a:moveTo>
                  <a:lnTo>
                    <a:pt x="1" y="5414"/>
                  </a:lnTo>
                  <a:lnTo>
                    <a:pt x="13150" y="5414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3671600" y="4949725"/>
              <a:ext cx="328750" cy="75325"/>
            </a:xfrm>
            <a:custGeom>
              <a:rect b="b" l="l" r="r" t="t"/>
              <a:pathLst>
                <a:path extrusionOk="0" h="3013" w="13150">
                  <a:moveTo>
                    <a:pt x="0" y="1"/>
                  </a:moveTo>
                  <a:lnTo>
                    <a:pt x="0" y="3013"/>
                  </a:lnTo>
                  <a:cubicBezTo>
                    <a:pt x="4381" y="2750"/>
                    <a:pt x="8765" y="2542"/>
                    <a:pt x="13149" y="2371"/>
                  </a:cubicBezTo>
                  <a:lnTo>
                    <a:pt x="13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3613075" y="5067300"/>
              <a:ext cx="445850" cy="49900"/>
            </a:xfrm>
            <a:custGeom>
              <a:rect b="b" l="l" r="r" t="t"/>
              <a:pathLst>
                <a:path extrusionOk="0" h="1996" w="17834">
                  <a:moveTo>
                    <a:pt x="1" y="0"/>
                  </a:moveTo>
                  <a:lnTo>
                    <a:pt x="1" y="1996"/>
                  </a:lnTo>
                  <a:lnTo>
                    <a:pt x="17833" y="1996"/>
                  </a:lnTo>
                  <a:lnTo>
                    <a:pt x="17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3159675" y="4001400"/>
              <a:ext cx="1347100" cy="968600"/>
            </a:xfrm>
            <a:custGeom>
              <a:rect b="b" l="l" r="r" t="t"/>
              <a:pathLst>
                <a:path extrusionOk="0" h="38744" w="53884">
                  <a:moveTo>
                    <a:pt x="997" y="1"/>
                  </a:moveTo>
                  <a:cubicBezTo>
                    <a:pt x="446" y="1"/>
                    <a:pt x="0" y="447"/>
                    <a:pt x="0" y="998"/>
                  </a:cubicBezTo>
                  <a:lnTo>
                    <a:pt x="0" y="37746"/>
                  </a:lnTo>
                  <a:cubicBezTo>
                    <a:pt x="0" y="38297"/>
                    <a:pt x="446" y="38743"/>
                    <a:pt x="997" y="38743"/>
                  </a:cubicBezTo>
                  <a:lnTo>
                    <a:pt x="52888" y="38743"/>
                  </a:lnTo>
                  <a:cubicBezTo>
                    <a:pt x="53438" y="38743"/>
                    <a:pt x="53884" y="38297"/>
                    <a:pt x="53883" y="37746"/>
                  </a:cubicBezTo>
                  <a:lnTo>
                    <a:pt x="53883" y="998"/>
                  </a:lnTo>
                  <a:cubicBezTo>
                    <a:pt x="53883" y="447"/>
                    <a:pt x="53437" y="1"/>
                    <a:pt x="52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3324800" y="4001400"/>
              <a:ext cx="1181975" cy="968625"/>
            </a:xfrm>
            <a:custGeom>
              <a:rect b="b" l="l" r="r" t="t"/>
              <a:pathLst>
                <a:path extrusionOk="0" h="38745" w="47279">
                  <a:moveTo>
                    <a:pt x="30770" y="1"/>
                  </a:moveTo>
                  <a:lnTo>
                    <a:pt x="1" y="38744"/>
                  </a:lnTo>
                  <a:lnTo>
                    <a:pt x="46283" y="38744"/>
                  </a:lnTo>
                  <a:cubicBezTo>
                    <a:pt x="46833" y="38744"/>
                    <a:pt x="47279" y="38298"/>
                    <a:pt x="47279" y="37747"/>
                  </a:cubicBezTo>
                  <a:lnTo>
                    <a:pt x="47279" y="999"/>
                  </a:lnTo>
                  <a:cubicBezTo>
                    <a:pt x="47279" y="447"/>
                    <a:pt x="46833" y="1"/>
                    <a:pt x="4628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3252125" y="4078950"/>
              <a:ext cx="1159175" cy="726700"/>
            </a:xfrm>
            <a:custGeom>
              <a:rect b="b" l="l" r="r" t="t"/>
              <a:pathLst>
                <a:path extrusionOk="0" h="29068" w="46367">
                  <a:moveTo>
                    <a:pt x="0" y="0"/>
                  </a:moveTo>
                  <a:lnTo>
                    <a:pt x="0" y="29068"/>
                  </a:lnTo>
                  <a:lnTo>
                    <a:pt x="46367" y="29068"/>
                  </a:lnTo>
                  <a:lnTo>
                    <a:pt x="46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3433775" y="4078950"/>
              <a:ext cx="977525" cy="726700"/>
            </a:xfrm>
            <a:custGeom>
              <a:rect b="b" l="l" r="r" t="t"/>
              <a:pathLst>
                <a:path extrusionOk="0" h="29068" w="39101">
                  <a:moveTo>
                    <a:pt x="25075" y="0"/>
                  </a:moveTo>
                  <a:lnTo>
                    <a:pt x="0" y="29068"/>
                  </a:lnTo>
                  <a:lnTo>
                    <a:pt x="39101" y="29068"/>
                  </a:lnTo>
                  <a:lnTo>
                    <a:pt x="39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3407075" y="4455325"/>
              <a:ext cx="57500" cy="153075"/>
            </a:xfrm>
            <a:custGeom>
              <a:rect b="b" l="l" r="r" t="t"/>
              <a:pathLst>
                <a:path extrusionOk="0" h="6123" w="2300">
                  <a:moveTo>
                    <a:pt x="0" y="1"/>
                  </a:moveTo>
                  <a:lnTo>
                    <a:pt x="0" y="6123"/>
                  </a:lnTo>
                  <a:lnTo>
                    <a:pt x="2299" y="612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3524050" y="4315400"/>
              <a:ext cx="57475" cy="293000"/>
            </a:xfrm>
            <a:custGeom>
              <a:rect b="b" l="l" r="r" t="t"/>
              <a:pathLst>
                <a:path extrusionOk="0" h="11720" w="2299">
                  <a:moveTo>
                    <a:pt x="0" y="0"/>
                  </a:moveTo>
                  <a:lnTo>
                    <a:pt x="0" y="11720"/>
                  </a:lnTo>
                  <a:lnTo>
                    <a:pt x="2299" y="117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3642875" y="4380100"/>
              <a:ext cx="57475" cy="228300"/>
            </a:xfrm>
            <a:custGeom>
              <a:rect b="b" l="l" r="r" t="t"/>
              <a:pathLst>
                <a:path extrusionOk="0" h="9132" w="2299">
                  <a:moveTo>
                    <a:pt x="0" y="0"/>
                  </a:moveTo>
                  <a:lnTo>
                    <a:pt x="0" y="9132"/>
                  </a:lnTo>
                  <a:lnTo>
                    <a:pt x="2299" y="9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3186575" y="4041475"/>
              <a:ext cx="30475" cy="104575"/>
            </a:xfrm>
            <a:custGeom>
              <a:rect b="b" l="l" r="r" t="t"/>
              <a:pathLst>
                <a:path extrusionOk="0" h="4183" w="1219">
                  <a:moveTo>
                    <a:pt x="568" y="0"/>
                  </a:moveTo>
                  <a:cubicBezTo>
                    <a:pt x="315" y="0"/>
                    <a:pt x="56" y="162"/>
                    <a:pt x="44" y="486"/>
                  </a:cubicBezTo>
                  <a:cubicBezTo>
                    <a:pt x="1" y="1562"/>
                    <a:pt x="44" y="2632"/>
                    <a:pt x="171" y="3703"/>
                  </a:cubicBezTo>
                  <a:cubicBezTo>
                    <a:pt x="209" y="4022"/>
                    <a:pt x="482" y="4183"/>
                    <a:pt x="735" y="4183"/>
                  </a:cubicBezTo>
                  <a:cubicBezTo>
                    <a:pt x="986" y="4183"/>
                    <a:pt x="1218" y="4024"/>
                    <a:pt x="1180" y="3703"/>
                  </a:cubicBezTo>
                  <a:cubicBezTo>
                    <a:pt x="1053" y="2633"/>
                    <a:pt x="1011" y="1564"/>
                    <a:pt x="1053" y="486"/>
                  </a:cubicBezTo>
                  <a:cubicBezTo>
                    <a:pt x="1065" y="162"/>
                    <a:pt x="820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3189400" y="4192775"/>
              <a:ext cx="25250" cy="284100"/>
            </a:xfrm>
            <a:custGeom>
              <a:rect b="b" l="l" r="r" t="t"/>
              <a:pathLst>
                <a:path extrusionOk="0" h="11364" w="1010">
                  <a:moveTo>
                    <a:pt x="504" y="1"/>
                  </a:moveTo>
                  <a:cubicBezTo>
                    <a:pt x="252" y="1"/>
                    <a:pt x="0" y="163"/>
                    <a:pt x="0" y="488"/>
                  </a:cubicBezTo>
                  <a:lnTo>
                    <a:pt x="0" y="10877"/>
                  </a:lnTo>
                  <a:cubicBezTo>
                    <a:pt x="0" y="11201"/>
                    <a:pt x="253" y="11364"/>
                    <a:pt x="505" y="11364"/>
                  </a:cubicBezTo>
                  <a:cubicBezTo>
                    <a:pt x="757" y="11364"/>
                    <a:pt x="1009" y="11202"/>
                    <a:pt x="1009" y="10877"/>
                  </a:cubicBezTo>
                  <a:lnTo>
                    <a:pt x="1009" y="488"/>
                  </a:lnTo>
                  <a:cubicBezTo>
                    <a:pt x="1009" y="163"/>
                    <a:pt x="757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3837700" y="4180450"/>
              <a:ext cx="8450" cy="515725"/>
            </a:xfrm>
            <a:custGeom>
              <a:rect b="b" l="l" r="r" t="t"/>
              <a:pathLst>
                <a:path extrusionOk="0" h="20629" w="338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20461"/>
                  </a:lnTo>
                  <a:cubicBezTo>
                    <a:pt x="1" y="20553"/>
                    <a:pt x="76" y="20628"/>
                    <a:pt x="169" y="20628"/>
                  </a:cubicBezTo>
                  <a:cubicBezTo>
                    <a:pt x="261" y="20628"/>
                    <a:pt x="337" y="20553"/>
                    <a:pt x="336" y="20461"/>
                  </a:cubicBezTo>
                  <a:lnTo>
                    <a:pt x="336" y="168"/>
                  </a:lnTo>
                  <a:cubicBezTo>
                    <a:pt x="336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3356650" y="4223650"/>
              <a:ext cx="376525" cy="389000"/>
            </a:xfrm>
            <a:custGeom>
              <a:rect b="b" l="l" r="r" t="t"/>
              <a:pathLst>
                <a:path extrusionOk="0" h="15560" w="15061">
                  <a:moveTo>
                    <a:pt x="168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15391"/>
                  </a:lnTo>
                  <a:cubicBezTo>
                    <a:pt x="1" y="15484"/>
                    <a:pt x="76" y="15559"/>
                    <a:pt x="168" y="15559"/>
                  </a:cubicBezTo>
                  <a:lnTo>
                    <a:pt x="14893" y="15559"/>
                  </a:lnTo>
                  <a:cubicBezTo>
                    <a:pt x="14985" y="15559"/>
                    <a:pt x="15060" y="15482"/>
                    <a:pt x="15059" y="15391"/>
                  </a:cubicBezTo>
                  <a:cubicBezTo>
                    <a:pt x="15059" y="15299"/>
                    <a:pt x="14984" y="15224"/>
                    <a:pt x="14892" y="15224"/>
                  </a:cubicBezTo>
                  <a:lnTo>
                    <a:pt x="335" y="15224"/>
                  </a:lnTo>
                  <a:lnTo>
                    <a:pt x="335" y="168"/>
                  </a:lnTo>
                  <a:cubicBezTo>
                    <a:pt x="335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3402925" y="4658600"/>
              <a:ext cx="294850" cy="8375"/>
            </a:xfrm>
            <a:custGeom>
              <a:rect b="b" l="l" r="r" t="t"/>
              <a:pathLst>
                <a:path extrusionOk="0" h="335" w="11794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11627" y="335"/>
                  </a:lnTo>
                  <a:cubicBezTo>
                    <a:pt x="11719" y="335"/>
                    <a:pt x="11794" y="259"/>
                    <a:pt x="11794" y="167"/>
                  </a:cubicBezTo>
                  <a:cubicBezTo>
                    <a:pt x="11794" y="75"/>
                    <a:pt x="11719" y="0"/>
                    <a:pt x="1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3957650" y="4234850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60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3957650" y="43253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8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3957650" y="44174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9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9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3997575" y="4501275"/>
              <a:ext cx="268125" cy="8375"/>
            </a:xfrm>
            <a:custGeom>
              <a:rect b="b" l="l" r="r" t="t"/>
              <a:pathLst>
                <a:path extrusionOk="0" h="335" w="10725">
                  <a:moveTo>
                    <a:pt x="167" y="0"/>
                  </a:moveTo>
                  <a:cubicBezTo>
                    <a:pt x="75" y="0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997575" y="455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lnTo>
                    <a:pt x="10557" y="336"/>
                  </a:lnTo>
                  <a:cubicBezTo>
                    <a:pt x="10650" y="336"/>
                    <a:pt x="10725" y="261"/>
                    <a:pt x="10725" y="168"/>
                  </a:cubicBezTo>
                  <a:cubicBezTo>
                    <a:pt x="10725" y="75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3997575" y="461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1"/>
                    <a:pt x="1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3963150" y="44940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3"/>
                    <a:pt x="458" y="913"/>
                  </a:cubicBezTo>
                  <a:cubicBezTo>
                    <a:pt x="710" y="913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3361850" y="46513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7" y="1"/>
                  </a:moveTo>
                  <a:cubicBezTo>
                    <a:pt x="204" y="1"/>
                    <a:pt x="1" y="204"/>
                    <a:pt x="1" y="457"/>
                  </a:cubicBezTo>
                  <a:cubicBezTo>
                    <a:pt x="1" y="709"/>
                    <a:pt x="204" y="914"/>
                    <a:pt x="457" y="914"/>
                  </a:cubicBezTo>
                  <a:cubicBezTo>
                    <a:pt x="709" y="914"/>
                    <a:pt x="914" y="709"/>
                    <a:pt x="914" y="457"/>
                  </a:cubicBezTo>
                  <a:cubicBezTo>
                    <a:pt x="914" y="204"/>
                    <a:pt x="709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3963150" y="4551150"/>
              <a:ext cx="22875" cy="22900"/>
            </a:xfrm>
            <a:custGeom>
              <a:rect b="b" l="l" r="r" t="t"/>
              <a:pathLst>
                <a:path extrusionOk="0" h="916" w="915">
                  <a:moveTo>
                    <a:pt x="458" y="1"/>
                  </a:moveTo>
                  <a:cubicBezTo>
                    <a:pt x="205" y="1"/>
                    <a:pt x="0" y="206"/>
                    <a:pt x="0" y="458"/>
                  </a:cubicBezTo>
                  <a:cubicBezTo>
                    <a:pt x="0" y="709"/>
                    <a:pt x="206" y="915"/>
                    <a:pt x="458" y="915"/>
                  </a:cubicBezTo>
                  <a:cubicBezTo>
                    <a:pt x="710" y="915"/>
                    <a:pt x="915" y="709"/>
                    <a:pt x="915" y="458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3963150" y="4611175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4"/>
                    <a:pt x="458" y="914"/>
                  </a:cubicBezTo>
                  <a:cubicBezTo>
                    <a:pt x="710" y="914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3" name="Google Shape;583;p1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11"/>
          <p:cNvSpPr txBox="1"/>
          <p:nvPr>
            <p:ph hasCustomPrompt="1" type="title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5" name="Google Shape;585;p11"/>
          <p:cNvSpPr txBox="1"/>
          <p:nvPr>
            <p:ph idx="1" type="subTitle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1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90" name="Google Shape;590;p1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1" name="Google Shape;591;p1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98" name="Google Shape;598;p1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99" name="Google Shape;599;p13"/>
          <p:cNvSpPr txBox="1"/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0" name="Google Shape;600;p13"/>
          <p:cNvSpPr txBox="1"/>
          <p:nvPr>
            <p:ph hasCustomPrompt="1" idx="2" type="title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1" name="Google Shape;601;p13"/>
          <p:cNvSpPr txBox="1"/>
          <p:nvPr>
            <p:ph idx="1" type="subTitle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13"/>
          <p:cNvSpPr txBox="1"/>
          <p:nvPr>
            <p:ph idx="3" type="title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3" name="Google Shape;603;p13"/>
          <p:cNvSpPr txBox="1"/>
          <p:nvPr>
            <p:ph hasCustomPrompt="1" idx="4" type="title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/>
          <p:nvPr>
            <p:ph idx="5" type="subTitle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13"/>
          <p:cNvSpPr txBox="1"/>
          <p:nvPr>
            <p:ph idx="6" type="title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6" name="Google Shape;606;p13"/>
          <p:cNvSpPr txBox="1"/>
          <p:nvPr>
            <p:ph hasCustomPrompt="1" idx="7" type="title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7" name="Google Shape;607;p13"/>
          <p:cNvSpPr txBox="1"/>
          <p:nvPr>
            <p:ph idx="8" type="subTitle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13"/>
          <p:cNvSpPr txBox="1"/>
          <p:nvPr>
            <p:ph idx="9" type="title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9" name="Google Shape;609;p13"/>
          <p:cNvSpPr txBox="1"/>
          <p:nvPr>
            <p:ph hasCustomPrompt="1" idx="13" type="title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/>
          <p:nvPr>
            <p:ph idx="14" type="subTitle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13"/>
          <p:cNvSpPr txBox="1"/>
          <p:nvPr>
            <p:ph idx="15" type="title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2" name="Google Shape;612;p13"/>
          <p:cNvSpPr txBox="1"/>
          <p:nvPr>
            <p:ph hasCustomPrompt="1" idx="16" type="title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/>
          <p:nvPr>
            <p:ph idx="17" type="subTitle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13"/>
          <p:cNvSpPr txBox="1"/>
          <p:nvPr>
            <p:ph idx="18" type="title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5" name="Google Shape;615;p13"/>
          <p:cNvSpPr txBox="1"/>
          <p:nvPr>
            <p:ph hasCustomPrompt="1" idx="19" type="title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/>
          <p:nvPr>
            <p:ph idx="20" type="subTitle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5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14"/>
          <p:cNvGrpSpPr/>
          <p:nvPr/>
        </p:nvGrpSpPr>
        <p:grpSpPr>
          <a:xfrm>
            <a:off x="7417475" y="2984313"/>
            <a:ext cx="1298825" cy="1258125"/>
            <a:chOff x="4959050" y="3849400"/>
            <a:chExt cx="1298825" cy="1258125"/>
          </a:xfrm>
        </p:grpSpPr>
        <p:sp>
          <p:nvSpPr>
            <p:cNvPr id="619" name="Google Shape;619;p14"/>
            <p:cNvSpPr/>
            <p:nvPr/>
          </p:nvSpPr>
          <p:spPr>
            <a:xfrm>
              <a:off x="5092750" y="4291850"/>
              <a:ext cx="948650" cy="418450"/>
            </a:xfrm>
            <a:custGeom>
              <a:rect b="b" l="l" r="r" t="t"/>
              <a:pathLst>
                <a:path extrusionOk="0" h="16738" w="37946">
                  <a:moveTo>
                    <a:pt x="35529" y="1348"/>
                  </a:moveTo>
                  <a:cubicBezTo>
                    <a:pt x="36120" y="1348"/>
                    <a:pt x="36600" y="1828"/>
                    <a:pt x="36600" y="2418"/>
                  </a:cubicBezTo>
                  <a:lnTo>
                    <a:pt x="36600" y="14323"/>
                  </a:lnTo>
                  <a:cubicBezTo>
                    <a:pt x="36600" y="14913"/>
                    <a:pt x="36118" y="15394"/>
                    <a:pt x="35529" y="15394"/>
                  </a:cubicBezTo>
                  <a:lnTo>
                    <a:pt x="2417" y="15394"/>
                  </a:lnTo>
                  <a:cubicBezTo>
                    <a:pt x="1825" y="15394"/>
                    <a:pt x="1346" y="14912"/>
                    <a:pt x="1346" y="14323"/>
                  </a:cubicBezTo>
                  <a:lnTo>
                    <a:pt x="1346" y="2418"/>
                  </a:lnTo>
                  <a:cubicBezTo>
                    <a:pt x="1346" y="1828"/>
                    <a:pt x="1825" y="1348"/>
                    <a:pt x="2417" y="1348"/>
                  </a:cubicBezTo>
                  <a:close/>
                  <a:moveTo>
                    <a:pt x="2417" y="1"/>
                  </a:moveTo>
                  <a:cubicBezTo>
                    <a:pt x="1084" y="1"/>
                    <a:pt x="0" y="1086"/>
                    <a:pt x="0" y="2417"/>
                  </a:cubicBezTo>
                  <a:lnTo>
                    <a:pt x="0" y="14322"/>
                  </a:lnTo>
                  <a:cubicBezTo>
                    <a:pt x="0" y="15653"/>
                    <a:pt x="1084" y="16737"/>
                    <a:pt x="2417" y="16737"/>
                  </a:cubicBezTo>
                  <a:lnTo>
                    <a:pt x="35529" y="16737"/>
                  </a:lnTo>
                  <a:cubicBezTo>
                    <a:pt x="36861" y="16737"/>
                    <a:pt x="37945" y="15654"/>
                    <a:pt x="37945" y="14322"/>
                  </a:cubicBezTo>
                  <a:lnTo>
                    <a:pt x="37945" y="2417"/>
                  </a:lnTo>
                  <a:cubicBezTo>
                    <a:pt x="37945" y="1086"/>
                    <a:pt x="36861" y="1"/>
                    <a:pt x="35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1468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530615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54655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5625175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4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4" y="12747"/>
                    <a:pt x="746" y="12747"/>
                  </a:cubicBezTo>
                  <a:lnTo>
                    <a:pt x="4408" y="12747"/>
                  </a:lnTo>
                  <a:cubicBezTo>
                    <a:pt x="4821" y="12747"/>
                    <a:pt x="5155" y="12413"/>
                    <a:pt x="5154" y="12002"/>
                  </a:cubicBezTo>
                  <a:lnTo>
                    <a:pt x="5154" y="745"/>
                  </a:lnTo>
                  <a:cubicBezTo>
                    <a:pt x="5154" y="334"/>
                    <a:pt x="4820" y="0"/>
                    <a:pt x="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514677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5156" y="1"/>
                  </a:moveTo>
                  <a:cubicBezTo>
                    <a:pt x="3437" y="1"/>
                    <a:pt x="1720" y="1"/>
                    <a:pt x="1" y="2"/>
                  </a:cubicBez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530612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1" y="1"/>
                  </a:move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5"/>
                  </a:lnTo>
                  <a:cubicBezTo>
                    <a:pt x="3437" y="2"/>
                    <a:pt x="172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5465475" y="4522700"/>
              <a:ext cx="128900" cy="137800"/>
            </a:xfrm>
            <a:custGeom>
              <a:rect b="b" l="l" r="r" t="t"/>
              <a:pathLst>
                <a:path extrusionOk="0" h="5512" w="5156">
                  <a:moveTo>
                    <a:pt x="1" y="0"/>
                  </a:moveTo>
                  <a:lnTo>
                    <a:pt x="1" y="4832"/>
                  </a:lnTo>
                  <a:cubicBezTo>
                    <a:pt x="1" y="5208"/>
                    <a:pt x="305" y="5511"/>
                    <a:pt x="680" y="5511"/>
                  </a:cubicBezTo>
                  <a:lnTo>
                    <a:pt x="4477" y="5511"/>
                  </a:lnTo>
                  <a:cubicBezTo>
                    <a:pt x="4852" y="5511"/>
                    <a:pt x="5156" y="5207"/>
                    <a:pt x="5156" y="4832"/>
                  </a:cubicBezTo>
                  <a:lnTo>
                    <a:pt x="5156" y="13"/>
                  </a:lnTo>
                  <a:cubicBezTo>
                    <a:pt x="3437" y="8"/>
                    <a:pt x="1720" y="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5625175" y="4523100"/>
              <a:ext cx="128875" cy="137400"/>
            </a:xfrm>
            <a:custGeom>
              <a:rect b="b" l="l" r="r" t="t"/>
              <a:pathLst>
                <a:path extrusionOk="0" h="5496" w="5155">
                  <a:moveTo>
                    <a:pt x="1" y="0"/>
                  </a:moveTo>
                  <a:lnTo>
                    <a:pt x="1" y="4816"/>
                  </a:lnTo>
                  <a:cubicBezTo>
                    <a:pt x="1" y="5192"/>
                    <a:pt x="304" y="5495"/>
                    <a:pt x="678" y="5495"/>
                  </a:cubicBezTo>
                  <a:lnTo>
                    <a:pt x="4477" y="5495"/>
                  </a:lnTo>
                  <a:cubicBezTo>
                    <a:pt x="4852" y="5495"/>
                    <a:pt x="5155" y="5191"/>
                    <a:pt x="5155" y="4816"/>
                  </a:cubicBezTo>
                  <a:lnTo>
                    <a:pt x="5155" y="27"/>
                  </a:lnTo>
                  <a:cubicBezTo>
                    <a:pt x="3437" y="16"/>
                    <a:pt x="171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5514825" y="3986025"/>
              <a:ext cx="48675" cy="42700"/>
            </a:xfrm>
            <a:custGeom>
              <a:rect b="b" l="l" r="r" t="t"/>
              <a:pathLst>
                <a:path extrusionOk="0" h="1708" w="1947">
                  <a:moveTo>
                    <a:pt x="974" y="0"/>
                  </a:moveTo>
                  <a:cubicBezTo>
                    <a:pt x="818" y="0"/>
                    <a:pt x="661" y="43"/>
                    <a:pt x="520" y="132"/>
                  </a:cubicBezTo>
                  <a:cubicBezTo>
                    <a:pt x="121" y="383"/>
                    <a:pt x="1" y="911"/>
                    <a:pt x="253" y="1308"/>
                  </a:cubicBezTo>
                  <a:cubicBezTo>
                    <a:pt x="415" y="1566"/>
                    <a:pt x="692" y="1707"/>
                    <a:pt x="975" y="1707"/>
                  </a:cubicBezTo>
                  <a:cubicBezTo>
                    <a:pt x="1131" y="1707"/>
                    <a:pt x="1289" y="1665"/>
                    <a:pt x="1430" y="1575"/>
                  </a:cubicBezTo>
                  <a:cubicBezTo>
                    <a:pt x="1828" y="1323"/>
                    <a:pt x="1947" y="797"/>
                    <a:pt x="1697" y="399"/>
                  </a:cubicBezTo>
                  <a:cubicBezTo>
                    <a:pt x="1535" y="141"/>
                    <a:pt x="1258" y="0"/>
                    <a:pt x="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4959050" y="4391750"/>
              <a:ext cx="48675" cy="42725"/>
            </a:xfrm>
            <a:custGeom>
              <a:rect b="b" l="l" r="r" t="t"/>
              <a:pathLst>
                <a:path extrusionOk="0" h="1709" w="1947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1" y="383"/>
                    <a:pt x="0" y="912"/>
                    <a:pt x="252" y="1310"/>
                  </a:cubicBezTo>
                  <a:cubicBezTo>
                    <a:pt x="414" y="1567"/>
                    <a:pt x="692" y="1709"/>
                    <a:pt x="975" y="1709"/>
                  </a:cubicBezTo>
                  <a:cubicBezTo>
                    <a:pt x="1131" y="1709"/>
                    <a:pt x="1288" y="1666"/>
                    <a:pt x="1430" y="1577"/>
                  </a:cubicBezTo>
                  <a:cubicBezTo>
                    <a:pt x="1827" y="1326"/>
                    <a:pt x="1946" y="797"/>
                    <a:pt x="1697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4980425" y="4312550"/>
              <a:ext cx="48650" cy="42750"/>
            </a:xfrm>
            <a:custGeom>
              <a:rect b="b" l="l" r="r" t="t"/>
              <a:pathLst>
                <a:path extrusionOk="0" h="1710" w="1946">
                  <a:moveTo>
                    <a:pt x="972" y="0"/>
                  </a:moveTo>
                  <a:cubicBezTo>
                    <a:pt x="817" y="0"/>
                    <a:pt x="659" y="43"/>
                    <a:pt x="518" y="132"/>
                  </a:cubicBezTo>
                  <a:cubicBezTo>
                    <a:pt x="119" y="384"/>
                    <a:pt x="0" y="913"/>
                    <a:pt x="252" y="1311"/>
                  </a:cubicBezTo>
                  <a:cubicBezTo>
                    <a:pt x="413" y="1569"/>
                    <a:pt x="690" y="1710"/>
                    <a:pt x="974" y="1710"/>
                  </a:cubicBezTo>
                  <a:cubicBezTo>
                    <a:pt x="1129" y="1710"/>
                    <a:pt x="1287" y="1667"/>
                    <a:pt x="1428" y="1578"/>
                  </a:cubicBezTo>
                  <a:cubicBezTo>
                    <a:pt x="1826" y="1326"/>
                    <a:pt x="1946" y="799"/>
                    <a:pt x="1696" y="399"/>
                  </a:cubicBezTo>
                  <a:cubicBezTo>
                    <a:pt x="1533" y="142"/>
                    <a:pt x="1256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6198075" y="4370400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4" y="1"/>
                  </a:moveTo>
                  <a:cubicBezTo>
                    <a:pt x="818" y="1"/>
                    <a:pt x="660" y="44"/>
                    <a:pt x="519" y="133"/>
                  </a:cubicBezTo>
                  <a:cubicBezTo>
                    <a:pt x="120" y="384"/>
                    <a:pt x="0" y="911"/>
                    <a:pt x="252" y="1310"/>
                  </a:cubicBezTo>
                  <a:cubicBezTo>
                    <a:pt x="414" y="1568"/>
                    <a:pt x="691" y="1708"/>
                    <a:pt x="974" y="1708"/>
                  </a:cubicBezTo>
                  <a:cubicBezTo>
                    <a:pt x="1130" y="1708"/>
                    <a:pt x="1288" y="1666"/>
                    <a:pt x="1429" y="1576"/>
                  </a:cubicBezTo>
                  <a:cubicBezTo>
                    <a:pt x="1828" y="1326"/>
                    <a:pt x="1948" y="798"/>
                    <a:pt x="1696" y="400"/>
                  </a:cubicBezTo>
                  <a:cubicBezTo>
                    <a:pt x="1534" y="142"/>
                    <a:pt x="1257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6209150" y="4464325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5" y="1"/>
                  </a:moveTo>
                  <a:cubicBezTo>
                    <a:pt x="819" y="1"/>
                    <a:pt x="661" y="44"/>
                    <a:pt x="520" y="133"/>
                  </a:cubicBezTo>
                  <a:cubicBezTo>
                    <a:pt x="120" y="384"/>
                    <a:pt x="1" y="911"/>
                    <a:pt x="253" y="1309"/>
                  </a:cubicBezTo>
                  <a:cubicBezTo>
                    <a:pt x="415" y="1567"/>
                    <a:pt x="692" y="1708"/>
                    <a:pt x="975" y="1708"/>
                  </a:cubicBezTo>
                  <a:cubicBezTo>
                    <a:pt x="1131" y="1708"/>
                    <a:pt x="1289" y="1665"/>
                    <a:pt x="1430" y="1576"/>
                  </a:cubicBezTo>
                  <a:cubicBezTo>
                    <a:pt x="1829" y="1324"/>
                    <a:pt x="1948" y="798"/>
                    <a:pt x="1696" y="400"/>
                  </a:cubicBezTo>
                  <a:cubicBezTo>
                    <a:pt x="1535" y="142"/>
                    <a:pt x="1258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6216125" y="45731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0"/>
                  </a:moveTo>
                  <a:cubicBezTo>
                    <a:pt x="584" y="0"/>
                    <a:pt x="471" y="30"/>
                    <a:pt x="371" y="94"/>
                  </a:cubicBezTo>
                  <a:cubicBezTo>
                    <a:pt x="85" y="273"/>
                    <a:pt x="1" y="650"/>
                    <a:pt x="181" y="935"/>
                  </a:cubicBezTo>
                  <a:cubicBezTo>
                    <a:pt x="296" y="1119"/>
                    <a:pt x="494" y="1219"/>
                    <a:pt x="695" y="1219"/>
                  </a:cubicBezTo>
                  <a:cubicBezTo>
                    <a:pt x="807" y="1219"/>
                    <a:pt x="919" y="1189"/>
                    <a:pt x="1020" y="1125"/>
                  </a:cubicBezTo>
                  <a:cubicBezTo>
                    <a:pt x="1307" y="946"/>
                    <a:pt x="1390" y="568"/>
                    <a:pt x="1211" y="284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5432900" y="3994300"/>
              <a:ext cx="34750" cy="30500"/>
            </a:xfrm>
            <a:custGeom>
              <a:rect b="b" l="l" r="r" t="t"/>
              <a:pathLst>
                <a:path extrusionOk="0" h="1220" w="1390">
                  <a:moveTo>
                    <a:pt x="695" y="0"/>
                  </a:moveTo>
                  <a:cubicBezTo>
                    <a:pt x="584" y="0"/>
                    <a:pt x="471" y="31"/>
                    <a:pt x="370" y="95"/>
                  </a:cubicBezTo>
                  <a:cubicBezTo>
                    <a:pt x="86" y="274"/>
                    <a:pt x="0" y="650"/>
                    <a:pt x="179" y="934"/>
                  </a:cubicBezTo>
                  <a:cubicBezTo>
                    <a:pt x="295" y="1119"/>
                    <a:pt x="493" y="1219"/>
                    <a:pt x="695" y="1219"/>
                  </a:cubicBezTo>
                  <a:cubicBezTo>
                    <a:pt x="806" y="1219"/>
                    <a:pt x="919" y="1189"/>
                    <a:pt x="1020" y="1125"/>
                  </a:cubicBezTo>
                  <a:cubicBezTo>
                    <a:pt x="1304" y="945"/>
                    <a:pt x="1390" y="569"/>
                    <a:pt x="1211" y="285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5010925" y="42455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1"/>
                  </a:moveTo>
                  <a:cubicBezTo>
                    <a:pt x="584" y="1"/>
                    <a:pt x="471" y="31"/>
                    <a:pt x="370" y="95"/>
                  </a:cubicBezTo>
                  <a:cubicBezTo>
                    <a:pt x="85" y="275"/>
                    <a:pt x="0" y="651"/>
                    <a:pt x="180" y="935"/>
                  </a:cubicBezTo>
                  <a:cubicBezTo>
                    <a:pt x="296" y="1119"/>
                    <a:pt x="495" y="1219"/>
                    <a:pt x="697" y="1219"/>
                  </a:cubicBezTo>
                  <a:cubicBezTo>
                    <a:pt x="808" y="1219"/>
                    <a:pt x="920" y="1189"/>
                    <a:pt x="1021" y="1126"/>
                  </a:cubicBezTo>
                  <a:cubicBezTo>
                    <a:pt x="1305" y="946"/>
                    <a:pt x="1391" y="569"/>
                    <a:pt x="1211" y="285"/>
                  </a:cubicBezTo>
                  <a:cubicBezTo>
                    <a:pt x="1095" y="101"/>
                    <a:pt x="897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5441125" y="5064800"/>
              <a:ext cx="48750" cy="42725"/>
            </a:xfrm>
            <a:custGeom>
              <a:rect b="b" l="l" r="r" t="t"/>
              <a:pathLst>
                <a:path extrusionOk="0" h="1709" w="195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0" y="383"/>
                    <a:pt x="0" y="912"/>
                    <a:pt x="252" y="1310"/>
                  </a:cubicBezTo>
                  <a:cubicBezTo>
                    <a:pt x="415" y="1567"/>
                    <a:pt x="693" y="1709"/>
                    <a:pt x="977" y="1709"/>
                  </a:cubicBezTo>
                  <a:cubicBezTo>
                    <a:pt x="1132" y="1709"/>
                    <a:pt x="1290" y="1666"/>
                    <a:pt x="1431" y="1577"/>
                  </a:cubicBezTo>
                  <a:cubicBezTo>
                    <a:pt x="1830" y="1325"/>
                    <a:pt x="1949" y="797"/>
                    <a:pt x="1698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5398900" y="4132150"/>
              <a:ext cx="280500" cy="758350"/>
            </a:xfrm>
            <a:custGeom>
              <a:rect b="b" l="l" r="r" t="t"/>
              <a:pathLst>
                <a:path extrusionOk="0" h="30334" w="11220">
                  <a:moveTo>
                    <a:pt x="5224" y="1"/>
                  </a:moveTo>
                  <a:lnTo>
                    <a:pt x="1" y="16143"/>
                  </a:lnTo>
                  <a:lnTo>
                    <a:pt x="6316" y="16143"/>
                  </a:lnTo>
                  <a:lnTo>
                    <a:pt x="1623" y="30333"/>
                  </a:lnTo>
                  <a:lnTo>
                    <a:pt x="11220" y="13135"/>
                  </a:lnTo>
                  <a:lnTo>
                    <a:pt x="5092" y="13135"/>
                  </a:lnTo>
                  <a:lnTo>
                    <a:pt x="10405" y="1"/>
                  </a:lnTo>
                  <a:close/>
                  <a:moveTo>
                    <a:pt x="1623" y="30333"/>
                  </a:moveTo>
                  <a:lnTo>
                    <a:pt x="1623" y="30333"/>
                  </a:lnTo>
                  <a:lnTo>
                    <a:pt x="1623" y="303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5398900" y="4132150"/>
              <a:ext cx="171700" cy="403600"/>
            </a:xfrm>
            <a:custGeom>
              <a:rect b="b" l="l" r="r" t="t"/>
              <a:pathLst>
                <a:path extrusionOk="0" h="16144" w="6868">
                  <a:moveTo>
                    <a:pt x="5224" y="1"/>
                  </a:moveTo>
                  <a:lnTo>
                    <a:pt x="1" y="16143"/>
                  </a:lnTo>
                  <a:lnTo>
                    <a:pt x="1452" y="16143"/>
                  </a:lnTo>
                  <a:cubicBezTo>
                    <a:pt x="3195" y="10740"/>
                    <a:pt x="4830" y="5293"/>
                    <a:pt x="6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5439450" y="4460500"/>
              <a:ext cx="239975" cy="430025"/>
            </a:xfrm>
            <a:custGeom>
              <a:rect b="b" l="l" r="r" t="t"/>
              <a:pathLst>
                <a:path extrusionOk="0" h="17201" w="9599">
                  <a:moveTo>
                    <a:pt x="7596" y="1"/>
                  </a:moveTo>
                  <a:cubicBezTo>
                    <a:pt x="5495" y="4736"/>
                    <a:pt x="3370" y="9465"/>
                    <a:pt x="1034" y="14078"/>
                  </a:cubicBezTo>
                  <a:lnTo>
                    <a:pt x="1" y="17200"/>
                  </a:lnTo>
                  <a:lnTo>
                    <a:pt x="9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6007725" y="4421125"/>
              <a:ext cx="100300" cy="159975"/>
            </a:xfrm>
            <a:custGeom>
              <a:rect b="b" l="l" r="r" t="t"/>
              <a:pathLst>
                <a:path extrusionOk="0" h="6399" w="4012">
                  <a:moveTo>
                    <a:pt x="2666" y="1346"/>
                  </a:moveTo>
                  <a:lnTo>
                    <a:pt x="2666" y="5053"/>
                  </a:lnTo>
                  <a:lnTo>
                    <a:pt x="1346" y="5053"/>
                  </a:lnTo>
                  <a:lnTo>
                    <a:pt x="1346" y="1346"/>
                  </a:lnTo>
                  <a:close/>
                  <a:moveTo>
                    <a:pt x="674" y="1"/>
                  </a:moveTo>
                  <a:cubicBezTo>
                    <a:pt x="302" y="1"/>
                    <a:pt x="1" y="302"/>
                    <a:pt x="1" y="673"/>
                  </a:cubicBezTo>
                  <a:lnTo>
                    <a:pt x="1" y="5726"/>
                  </a:lnTo>
                  <a:cubicBezTo>
                    <a:pt x="1" y="6097"/>
                    <a:pt x="302" y="6398"/>
                    <a:pt x="674" y="6398"/>
                  </a:cubicBezTo>
                  <a:lnTo>
                    <a:pt x="3339" y="6398"/>
                  </a:lnTo>
                  <a:cubicBezTo>
                    <a:pt x="3710" y="6398"/>
                    <a:pt x="4012" y="6097"/>
                    <a:pt x="4012" y="5726"/>
                  </a:cubicBezTo>
                  <a:lnTo>
                    <a:pt x="4012" y="673"/>
                  </a:lnTo>
                  <a:cubicBezTo>
                    <a:pt x="4012" y="302"/>
                    <a:pt x="3710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5587425" y="3849400"/>
              <a:ext cx="632375" cy="482900"/>
            </a:xfrm>
            <a:custGeom>
              <a:rect b="b" l="l" r="r" t="t"/>
              <a:pathLst>
                <a:path extrusionOk="0" h="19316" w="25295">
                  <a:moveTo>
                    <a:pt x="672" y="0"/>
                  </a:moveTo>
                  <a:cubicBezTo>
                    <a:pt x="301" y="0"/>
                    <a:pt x="0" y="302"/>
                    <a:pt x="0" y="673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11394" y="1346"/>
                    <a:pt x="20945" y="8536"/>
                    <a:pt x="23900" y="18829"/>
                  </a:cubicBezTo>
                  <a:cubicBezTo>
                    <a:pt x="23984" y="19124"/>
                    <a:pt x="24253" y="19315"/>
                    <a:pt x="24546" y="19315"/>
                  </a:cubicBezTo>
                  <a:cubicBezTo>
                    <a:pt x="24607" y="19315"/>
                    <a:pt x="24671" y="19307"/>
                    <a:pt x="24732" y="19290"/>
                  </a:cubicBezTo>
                  <a:cubicBezTo>
                    <a:pt x="25090" y="19187"/>
                    <a:pt x="25295" y="18816"/>
                    <a:pt x="25193" y="18458"/>
                  </a:cubicBezTo>
                  <a:cubicBezTo>
                    <a:pt x="22073" y="7589"/>
                    <a:pt x="11991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4966550" y="4470225"/>
              <a:ext cx="446450" cy="618050"/>
            </a:xfrm>
            <a:custGeom>
              <a:rect b="b" l="l" r="r" t="t"/>
              <a:pathLst>
                <a:path extrusionOk="0" h="24722" w="17858">
                  <a:moveTo>
                    <a:pt x="674" y="1"/>
                  </a:moveTo>
                  <a:cubicBezTo>
                    <a:pt x="303" y="1"/>
                    <a:pt x="1" y="303"/>
                    <a:pt x="1" y="674"/>
                  </a:cubicBezTo>
                  <a:cubicBezTo>
                    <a:pt x="1" y="11403"/>
                    <a:pt x="6781" y="21051"/>
                    <a:pt x="16871" y="24681"/>
                  </a:cubicBezTo>
                  <a:cubicBezTo>
                    <a:pt x="16946" y="24709"/>
                    <a:pt x="17023" y="24722"/>
                    <a:pt x="17100" y="24722"/>
                  </a:cubicBezTo>
                  <a:cubicBezTo>
                    <a:pt x="17374" y="24722"/>
                    <a:pt x="17632" y="24551"/>
                    <a:pt x="17732" y="24277"/>
                  </a:cubicBezTo>
                  <a:cubicBezTo>
                    <a:pt x="17858" y="23926"/>
                    <a:pt x="17677" y="23542"/>
                    <a:pt x="17327" y="23416"/>
                  </a:cubicBezTo>
                  <a:cubicBezTo>
                    <a:pt x="7769" y="19977"/>
                    <a:pt x="1346" y="10837"/>
                    <a:pt x="1346" y="674"/>
                  </a:cubicBezTo>
                  <a:cubicBezTo>
                    <a:pt x="1346" y="303"/>
                    <a:pt x="1045" y="1"/>
                    <a:pt x="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5587425" y="3992700"/>
              <a:ext cx="388825" cy="189900"/>
            </a:xfrm>
            <a:custGeom>
              <a:rect b="b" l="l" r="r" t="t"/>
              <a:pathLst>
                <a:path extrusionOk="0" h="7596" w="15553">
                  <a:moveTo>
                    <a:pt x="672" y="0"/>
                  </a:moveTo>
                  <a:cubicBezTo>
                    <a:pt x="301" y="0"/>
                    <a:pt x="0" y="302"/>
                    <a:pt x="0" y="674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5850" y="1346"/>
                    <a:pt x="10819" y="3544"/>
                    <a:pt x="14307" y="7376"/>
                  </a:cubicBezTo>
                  <a:cubicBezTo>
                    <a:pt x="14439" y="7521"/>
                    <a:pt x="14621" y="7595"/>
                    <a:pt x="14803" y="7595"/>
                  </a:cubicBezTo>
                  <a:cubicBezTo>
                    <a:pt x="14966" y="7595"/>
                    <a:pt x="15128" y="7538"/>
                    <a:pt x="15258" y="7420"/>
                  </a:cubicBezTo>
                  <a:cubicBezTo>
                    <a:pt x="15533" y="7169"/>
                    <a:pt x="15553" y="6744"/>
                    <a:pt x="15302" y="6470"/>
                  </a:cubicBezTo>
                  <a:cubicBezTo>
                    <a:pt x="11560" y="2358"/>
                    <a:pt x="6228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5219175" y="4776750"/>
              <a:ext cx="184000" cy="150975"/>
            </a:xfrm>
            <a:custGeom>
              <a:rect b="b" l="l" r="r" t="t"/>
              <a:pathLst>
                <a:path extrusionOk="0" h="6039" w="7360">
                  <a:moveTo>
                    <a:pt x="755" y="0"/>
                  </a:moveTo>
                  <a:cubicBezTo>
                    <a:pt x="602" y="0"/>
                    <a:pt x="448" y="52"/>
                    <a:pt x="322" y="158"/>
                  </a:cubicBezTo>
                  <a:cubicBezTo>
                    <a:pt x="38" y="396"/>
                    <a:pt x="1" y="820"/>
                    <a:pt x="240" y="1104"/>
                  </a:cubicBezTo>
                  <a:cubicBezTo>
                    <a:pt x="1927" y="3119"/>
                    <a:pt x="3959" y="4753"/>
                    <a:pt x="6282" y="5961"/>
                  </a:cubicBezTo>
                  <a:cubicBezTo>
                    <a:pt x="6379" y="6014"/>
                    <a:pt x="6486" y="6039"/>
                    <a:pt x="6591" y="6039"/>
                  </a:cubicBezTo>
                  <a:cubicBezTo>
                    <a:pt x="6834" y="6039"/>
                    <a:pt x="7068" y="5907"/>
                    <a:pt x="7188" y="5675"/>
                  </a:cubicBezTo>
                  <a:cubicBezTo>
                    <a:pt x="7359" y="5345"/>
                    <a:pt x="7231" y="4938"/>
                    <a:pt x="6902" y="4768"/>
                  </a:cubicBezTo>
                  <a:cubicBezTo>
                    <a:pt x="4738" y="3640"/>
                    <a:pt x="2842" y="2117"/>
                    <a:pt x="1270" y="240"/>
                  </a:cubicBezTo>
                  <a:cubicBezTo>
                    <a:pt x="1138" y="82"/>
                    <a:pt x="947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5168225" y="4379625"/>
              <a:ext cx="28650" cy="98625"/>
            </a:xfrm>
            <a:custGeom>
              <a:rect b="b" l="l" r="r" t="t"/>
              <a:pathLst>
                <a:path extrusionOk="0" h="3945" w="1146">
                  <a:moveTo>
                    <a:pt x="499" y="0"/>
                  </a:moveTo>
                  <a:cubicBezTo>
                    <a:pt x="247" y="0"/>
                    <a:pt x="1" y="162"/>
                    <a:pt x="12" y="487"/>
                  </a:cubicBezTo>
                  <a:cubicBezTo>
                    <a:pt x="50" y="1477"/>
                    <a:pt x="87" y="2467"/>
                    <a:pt x="124" y="3458"/>
                  </a:cubicBezTo>
                  <a:cubicBezTo>
                    <a:pt x="136" y="3782"/>
                    <a:pt x="395" y="3944"/>
                    <a:pt x="647" y="3944"/>
                  </a:cubicBezTo>
                  <a:cubicBezTo>
                    <a:pt x="899" y="3944"/>
                    <a:pt x="1145" y="3782"/>
                    <a:pt x="1133" y="3458"/>
                  </a:cubicBezTo>
                  <a:cubicBezTo>
                    <a:pt x="1095" y="2467"/>
                    <a:pt x="1058" y="1477"/>
                    <a:pt x="1022" y="487"/>
                  </a:cubicBezTo>
                  <a:cubicBezTo>
                    <a:pt x="1010" y="163"/>
                    <a:pt x="751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5323400" y="4368425"/>
              <a:ext cx="29200" cy="129450"/>
            </a:xfrm>
            <a:custGeom>
              <a:rect b="b" l="l" r="r" t="t"/>
              <a:pathLst>
                <a:path extrusionOk="0" h="5178" w="1168">
                  <a:moveTo>
                    <a:pt x="492" y="1"/>
                  </a:moveTo>
                  <a:cubicBezTo>
                    <a:pt x="240" y="1"/>
                    <a:pt x="0" y="162"/>
                    <a:pt x="23" y="485"/>
                  </a:cubicBezTo>
                  <a:cubicBezTo>
                    <a:pt x="120" y="1886"/>
                    <a:pt x="157" y="3287"/>
                    <a:pt x="135" y="4689"/>
                  </a:cubicBezTo>
                  <a:cubicBezTo>
                    <a:pt x="130" y="5015"/>
                    <a:pt x="380" y="5178"/>
                    <a:pt x="632" y="5178"/>
                  </a:cubicBezTo>
                  <a:cubicBezTo>
                    <a:pt x="884" y="5178"/>
                    <a:pt x="1139" y="5015"/>
                    <a:pt x="1144" y="4689"/>
                  </a:cubicBezTo>
                  <a:cubicBezTo>
                    <a:pt x="1168" y="3287"/>
                    <a:pt x="1129" y="1886"/>
                    <a:pt x="1032" y="485"/>
                  </a:cubicBezTo>
                  <a:cubicBezTo>
                    <a:pt x="1009" y="163"/>
                    <a:pt x="745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14"/>
          <p:cNvGrpSpPr/>
          <p:nvPr/>
        </p:nvGrpSpPr>
        <p:grpSpPr>
          <a:xfrm>
            <a:off x="6586475" y="312513"/>
            <a:ext cx="1208300" cy="1143975"/>
            <a:chOff x="1457900" y="2360075"/>
            <a:chExt cx="1208300" cy="1143975"/>
          </a:xfrm>
        </p:grpSpPr>
        <p:sp>
          <p:nvSpPr>
            <p:cNvPr id="648" name="Google Shape;648;p14"/>
            <p:cNvSpPr/>
            <p:nvPr/>
          </p:nvSpPr>
          <p:spPr>
            <a:xfrm>
              <a:off x="2053775" y="2386575"/>
              <a:ext cx="32425" cy="401700"/>
            </a:xfrm>
            <a:custGeom>
              <a:rect b="b" l="l" r="r" t="t"/>
              <a:pathLst>
                <a:path extrusionOk="0" h="16068" w="1297">
                  <a:moveTo>
                    <a:pt x="786" y="0"/>
                  </a:moveTo>
                  <a:cubicBezTo>
                    <a:pt x="511" y="0"/>
                    <a:pt x="286" y="220"/>
                    <a:pt x="281" y="496"/>
                  </a:cubicBezTo>
                  <a:lnTo>
                    <a:pt x="5" y="15553"/>
                  </a:lnTo>
                  <a:cubicBezTo>
                    <a:pt x="0" y="15832"/>
                    <a:pt x="223" y="16062"/>
                    <a:pt x="502" y="16068"/>
                  </a:cubicBezTo>
                  <a:lnTo>
                    <a:pt x="511" y="16068"/>
                  </a:lnTo>
                  <a:cubicBezTo>
                    <a:pt x="786" y="16068"/>
                    <a:pt x="1011" y="15847"/>
                    <a:pt x="1016" y="15572"/>
                  </a:cubicBezTo>
                  <a:lnTo>
                    <a:pt x="1291" y="515"/>
                  </a:lnTo>
                  <a:cubicBezTo>
                    <a:pt x="1296" y="236"/>
                    <a:pt x="1074" y="6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061625" y="2527975"/>
              <a:ext cx="540600" cy="504575"/>
            </a:xfrm>
            <a:custGeom>
              <a:rect b="b" l="l" r="r" t="t"/>
              <a:pathLst>
                <a:path extrusionOk="0" h="20183" w="21624">
                  <a:moveTo>
                    <a:pt x="16663" y="1"/>
                  </a:moveTo>
                  <a:cubicBezTo>
                    <a:pt x="16527" y="1"/>
                    <a:pt x="16390" y="38"/>
                    <a:pt x="16266" y="115"/>
                  </a:cubicBezTo>
                  <a:lnTo>
                    <a:pt x="376" y="9948"/>
                  </a:lnTo>
                  <a:cubicBezTo>
                    <a:pt x="136" y="10096"/>
                    <a:pt x="0" y="10364"/>
                    <a:pt x="18" y="10645"/>
                  </a:cubicBezTo>
                  <a:cubicBezTo>
                    <a:pt x="39" y="10925"/>
                    <a:pt x="211" y="11172"/>
                    <a:pt x="469" y="11285"/>
                  </a:cubicBezTo>
                  <a:lnTo>
                    <a:pt x="20456" y="20118"/>
                  </a:lnTo>
                  <a:cubicBezTo>
                    <a:pt x="20555" y="20161"/>
                    <a:pt x="20659" y="20182"/>
                    <a:pt x="20761" y="20182"/>
                  </a:cubicBezTo>
                  <a:cubicBezTo>
                    <a:pt x="21052" y="20182"/>
                    <a:pt x="21329" y="20014"/>
                    <a:pt x="21455" y="19732"/>
                  </a:cubicBezTo>
                  <a:cubicBezTo>
                    <a:pt x="21623" y="19348"/>
                    <a:pt x="21451" y="18901"/>
                    <a:pt x="21068" y="18732"/>
                  </a:cubicBezTo>
                  <a:lnTo>
                    <a:pt x="2396" y="10480"/>
                  </a:lnTo>
                  <a:lnTo>
                    <a:pt x="17064" y="1403"/>
                  </a:lnTo>
                  <a:cubicBezTo>
                    <a:pt x="17418" y="1183"/>
                    <a:pt x="17529" y="717"/>
                    <a:pt x="17308" y="360"/>
                  </a:cubicBezTo>
                  <a:cubicBezTo>
                    <a:pt x="17165" y="129"/>
                    <a:pt x="16917" y="1"/>
                    <a:pt x="16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1724250" y="2773825"/>
              <a:ext cx="611250" cy="696725"/>
            </a:xfrm>
            <a:custGeom>
              <a:rect b="b" l="l" r="r" t="t"/>
              <a:pathLst>
                <a:path extrusionOk="0" h="27869" w="24450">
                  <a:moveTo>
                    <a:pt x="13098" y="1"/>
                  </a:moveTo>
                  <a:cubicBezTo>
                    <a:pt x="12860" y="1"/>
                    <a:pt x="12625" y="113"/>
                    <a:pt x="12478" y="321"/>
                  </a:cubicBezTo>
                  <a:lnTo>
                    <a:pt x="168" y="17774"/>
                  </a:lnTo>
                  <a:cubicBezTo>
                    <a:pt x="45" y="17948"/>
                    <a:pt x="1" y="18166"/>
                    <a:pt x="47" y="18376"/>
                  </a:cubicBezTo>
                  <a:cubicBezTo>
                    <a:pt x="94" y="18585"/>
                    <a:pt x="226" y="18763"/>
                    <a:pt x="412" y="18869"/>
                  </a:cubicBezTo>
                  <a:lnTo>
                    <a:pt x="16058" y="27769"/>
                  </a:lnTo>
                  <a:cubicBezTo>
                    <a:pt x="16176" y="27836"/>
                    <a:pt x="16304" y="27868"/>
                    <a:pt x="16432" y="27868"/>
                  </a:cubicBezTo>
                  <a:cubicBezTo>
                    <a:pt x="16655" y="27868"/>
                    <a:pt x="16875" y="27769"/>
                    <a:pt x="17025" y="27585"/>
                  </a:cubicBezTo>
                  <a:lnTo>
                    <a:pt x="24189" y="18634"/>
                  </a:lnTo>
                  <a:cubicBezTo>
                    <a:pt x="24449" y="18307"/>
                    <a:pt x="24398" y="17830"/>
                    <a:pt x="24071" y="17569"/>
                  </a:cubicBezTo>
                  <a:cubicBezTo>
                    <a:pt x="23931" y="17457"/>
                    <a:pt x="23763" y="17403"/>
                    <a:pt x="23597" y="17403"/>
                  </a:cubicBezTo>
                  <a:cubicBezTo>
                    <a:pt x="23375" y="17403"/>
                    <a:pt x="23155" y="17500"/>
                    <a:pt x="23005" y="17686"/>
                  </a:cubicBezTo>
                  <a:lnTo>
                    <a:pt x="16245" y="26133"/>
                  </a:lnTo>
                  <a:lnTo>
                    <a:pt x="1888" y="17966"/>
                  </a:lnTo>
                  <a:lnTo>
                    <a:pt x="13716" y="1195"/>
                  </a:lnTo>
                  <a:cubicBezTo>
                    <a:pt x="13957" y="854"/>
                    <a:pt x="13876" y="380"/>
                    <a:pt x="13534" y="139"/>
                  </a:cubicBezTo>
                  <a:cubicBezTo>
                    <a:pt x="13401" y="46"/>
                    <a:pt x="13249" y="1"/>
                    <a:pt x="13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1477550" y="2729850"/>
              <a:ext cx="595975" cy="179425"/>
            </a:xfrm>
            <a:custGeom>
              <a:rect b="b" l="l" r="r" t="t"/>
              <a:pathLst>
                <a:path extrusionOk="0" h="7177" w="23839">
                  <a:moveTo>
                    <a:pt x="279" y="1"/>
                  </a:moveTo>
                  <a:cubicBezTo>
                    <a:pt x="212" y="1"/>
                    <a:pt x="145" y="28"/>
                    <a:pt x="95" y="81"/>
                  </a:cubicBezTo>
                  <a:cubicBezTo>
                    <a:pt x="1" y="182"/>
                    <a:pt x="4" y="342"/>
                    <a:pt x="106" y="438"/>
                  </a:cubicBezTo>
                  <a:lnTo>
                    <a:pt x="7197" y="7108"/>
                  </a:lnTo>
                  <a:cubicBezTo>
                    <a:pt x="7244" y="7152"/>
                    <a:pt x="7308" y="7176"/>
                    <a:pt x="7371" y="7176"/>
                  </a:cubicBezTo>
                  <a:cubicBezTo>
                    <a:pt x="7392" y="7176"/>
                    <a:pt x="7415" y="7173"/>
                    <a:pt x="7436" y="7168"/>
                  </a:cubicBezTo>
                  <a:lnTo>
                    <a:pt x="23626" y="2761"/>
                  </a:lnTo>
                  <a:cubicBezTo>
                    <a:pt x="23760" y="2725"/>
                    <a:pt x="23838" y="2585"/>
                    <a:pt x="23803" y="2451"/>
                  </a:cubicBezTo>
                  <a:cubicBezTo>
                    <a:pt x="23772" y="2340"/>
                    <a:pt x="23670" y="2267"/>
                    <a:pt x="23560" y="2267"/>
                  </a:cubicBezTo>
                  <a:cubicBezTo>
                    <a:pt x="23538" y="2267"/>
                    <a:pt x="23515" y="2269"/>
                    <a:pt x="23493" y="2275"/>
                  </a:cubicBezTo>
                  <a:lnTo>
                    <a:pt x="7439" y="6645"/>
                  </a:lnTo>
                  <a:lnTo>
                    <a:pt x="452" y="70"/>
                  </a:lnTo>
                  <a:cubicBezTo>
                    <a:pt x="403" y="24"/>
                    <a:pt x="341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1795775" y="2386300"/>
              <a:ext cx="206250" cy="359850"/>
            </a:xfrm>
            <a:custGeom>
              <a:rect b="b" l="l" r="r" t="t"/>
              <a:pathLst>
                <a:path extrusionOk="0" h="14394" w="8250">
                  <a:moveTo>
                    <a:pt x="289" y="1"/>
                  </a:moveTo>
                  <a:cubicBezTo>
                    <a:pt x="247" y="1"/>
                    <a:pt x="205" y="11"/>
                    <a:pt x="167" y="33"/>
                  </a:cubicBezTo>
                  <a:cubicBezTo>
                    <a:pt x="45" y="99"/>
                    <a:pt x="0" y="253"/>
                    <a:pt x="68" y="376"/>
                  </a:cubicBezTo>
                  <a:lnTo>
                    <a:pt x="7740" y="14262"/>
                  </a:lnTo>
                  <a:cubicBezTo>
                    <a:pt x="7786" y="14346"/>
                    <a:pt x="7873" y="14393"/>
                    <a:pt x="7961" y="14393"/>
                  </a:cubicBezTo>
                  <a:cubicBezTo>
                    <a:pt x="8002" y="14393"/>
                    <a:pt x="8045" y="14384"/>
                    <a:pt x="8083" y="14362"/>
                  </a:cubicBezTo>
                  <a:cubicBezTo>
                    <a:pt x="8206" y="14295"/>
                    <a:pt x="8250" y="14141"/>
                    <a:pt x="8183" y="14019"/>
                  </a:cubicBezTo>
                  <a:lnTo>
                    <a:pt x="510" y="131"/>
                  </a:lnTo>
                  <a:cubicBezTo>
                    <a:pt x="464" y="48"/>
                    <a:pt x="378" y="1"/>
                    <a:pt x="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1647350" y="2587925"/>
              <a:ext cx="330075" cy="187475"/>
            </a:xfrm>
            <a:custGeom>
              <a:rect b="b" l="l" r="r" t="t"/>
              <a:pathLst>
                <a:path extrusionOk="0" h="7499" w="13203">
                  <a:moveTo>
                    <a:pt x="579" y="1"/>
                  </a:moveTo>
                  <a:cubicBezTo>
                    <a:pt x="399" y="1"/>
                    <a:pt x="225" y="97"/>
                    <a:pt x="134" y="266"/>
                  </a:cubicBezTo>
                  <a:cubicBezTo>
                    <a:pt x="1" y="513"/>
                    <a:pt x="93" y="818"/>
                    <a:pt x="339" y="951"/>
                  </a:cubicBezTo>
                  <a:lnTo>
                    <a:pt x="12385" y="7439"/>
                  </a:lnTo>
                  <a:cubicBezTo>
                    <a:pt x="12462" y="7479"/>
                    <a:pt x="12544" y="7499"/>
                    <a:pt x="12625" y="7499"/>
                  </a:cubicBezTo>
                  <a:cubicBezTo>
                    <a:pt x="12804" y="7499"/>
                    <a:pt x="12978" y="7404"/>
                    <a:pt x="13071" y="7234"/>
                  </a:cubicBezTo>
                  <a:cubicBezTo>
                    <a:pt x="13202" y="6988"/>
                    <a:pt x="13110" y="6681"/>
                    <a:pt x="12865" y="6549"/>
                  </a:cubicBezTo>
                  <a:lnTo>
                    <a:pt x="818" y="60"/>
                  </a:lnTo>
                  <a:cubicBezTo>
                    <a:pt x="742" y="20"/>
                    <a:pt x="660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1915925" y="2657050"/>
              <a:ext cx="271475" cy="271500"/>
            </a:xfrm>
            <a:custGeom>
              <a:rect b="b" l="l" r="r" t="t"/>
              <a:pathLst>
                <a:path extrusionOk="0" h="10860" w="10859">
                  <a:moveTo>
                    <a:pt x="5429" y="0"/>
                  </a:moveTo>
                  <a:cubicBezTo>
                    <a:pt x="2432" y="0"/>
                    <a:pt x="1" y="2431"/>
                    <a:pt x="1" y="5430"/>
                  </a:cubicBezTo>
                  <a:cubicBezTo>
                    <a:pt x="1" y="6870"/>
                    <a:pt x="572" y="8251"/>
                    <a:pt x="1591" y="9268"/>
                  </a:cubicBezTo>
                  <a:cubicBezTo>
                    <a:pt x="2610" y="10287"/>
                    <a:pt x="3990" y="10859"/>
                    <a:pt x="5429" y="10859"/>
                  </a:cubicBezTo>
                  <a:cubicBezTo>
                    <a:pt x="6869" y="10859"/>
                    <a:pt x="8250" y="10287"/>
                    <a:pt x="9269" y="9268"/>
                  </a:cubicBezTo>
                  <a:cubicBezTo>
                    <a:pt x="10287" y="8251"/>
                    <a:pt x="10859" y="6870"/>
                    <a:pt x="10859" y="5430"/>
                  </a:cubicBezTo>
                  <a:cubicBezTo>
                    <a:pt x="10859" y="3990"/>
                    <a:pt x="10287" y="2609"/>
                    <a:pt x="9269" y="1590"/>
                  </a:cubicBezTo>
                  <a:cubicBezTo>
                    <a:pt x="8250" y="573"/>
                    <a:pt x="6869" y="0"/>
                    <a:pt x="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1915925" y="2701025"/>
              <a:ext cx="266475" cy="227525"/>
            </a:xfrm>
            <a:custGeom>
              <a:rect b="b" l="l" r="r" t="t"/>
              <a:pathLst>
                <a:path extrusionOk="0" h="9101" w="10659">
                  <a:moveTo>
                    <a:pt x="1438" y="1"/>
                  </a:moveTo>
                  <a:cubicBezTo>
                    <a:pt x="549" y="968"/>
                    <a:pt x="1" y="2254"/>
                    <a:pt x="1" y="3671"/>
                  </a:cubicBezTo>
                  <a:cubicBezTo>
                    <a:pt x="1" y="6669"/>
                    <a:pt x="2432" y="9100"/>
                    <a:pt x="5430" y="9100"/>
                  </a:cubicBezTo>
                  <a:cubicBezTo>
                    <a:pt x="7925" y="9100"/>
                    <a:pt x="10022" y="7414"/>
                    <a:pt x="10658" y="5119"/>
                  </a:cubicBezTo>
                  <a:lnTo>
                    <a:pt x="10658" y="5119"/>
                  </a:lnTo>
                  <a:cubicBezTo>
                    <a:pt x="9828" y="5533"/>
                    <a:pt x="8919" y="5771"/>
                    <a:pt x="7935" y="5771"/>
                  </a:cubicBezTo>
                  <a:cubicBezTo>
                    <a:pt x="7122" y="5771"/>
                    <a:pt x="6257" y="5608"/>
                    <a:pt x="5345" y="5247"/>
                  </a:cubicBezTo>
                  <a:cubicBezTo>
                    <a:pt x="3157" y="4383"/>
                    <a:pt x="1726" y="2245"/>
                    <a:pt x="143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2495100" y="2928025"/>
              <a:ext cx="171100" cy="171125"/>
            </a:xfrm>
            <a:custGeom>
              <a:rect b="b" l="l" r="r" t="t"/>
              <a:pathLst>
                <a:path extrusionOk="0" h="6845" w="6844">
                  <a:moveTo>
                    <a:pt x="3422" y="1"/>
                  </a:moveTo>
                  <a:cubicBezTo>
                    <a:pt x="1532" y="1"/>
                    <a:pt x="0" y="1533"/>
                    <a:pt x="0" y="3422"/>
                  </a:cubicBezTo>
                  <a:cubicBezTo>
                    <a:pt x="0" y="5312"/>
                    <a:pt x="1532" y="6845"/>
                    <a:pt x="3422" y="6845"/>
                  </a:cubicBezTo>
                  <a:cubicBezTo>
                    <a:pt x="5312" y="6845"/>
                    <a:pt x="6844" y="5312"/>
                    <a:pt x="6844" y="3422"/>
                  </a:cubicBezTo>
                  <a:cubicBezTo>
                    <a:pt x="6844" y="1533"/>
                    <a:pt x="5312" y="1"/>
                    <a:pt x="3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2267625" y="3181325"/>
              <a:ext cx="93000" cy="93000"/>
            </a:xfrm>
            <a:custGeom>
              <a:rect b="b" l="l" r="r" t="t"/>
              <a:pathLst>
                <a:path extrusionOk="0" h="3720" w="3720">
                  <a:moveTo>
                    <a:pt x="1860" y="1"/>
                  </a:moveTo>
                  <a:cubicBezTo>
                    <a:pt x="833" y="1"/>
                    <a:pt x="1" y="833"/>
                    <a:pt x="1" y="1860"/>
                  </a:cubicBezTo>
                  <a:cubicBezTo>
                    <a:pt x="1" y="2886"/>
                    <a:pt x="833" y="3719"/>
                    <a:pt x="1860" y="3719"/>
                  </a:cubicBezTo>
                  <a:cubicBezTo>
                    <a:pt x="2886" y="3719"/>
                    <a:pt x="3719" y="2886"/>
                    <a:pt x="3719" y="1860"/>
                  </a:cubicBezTo>
                  <a:cubicBezTo>
                    <a:pt x="3719" y="833"/>
                    <a:pt x="2886" y="1"/>
                    <a:pt x="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622425" y="2561200"/>
              <a:ext cx="78750" cy="78750"/>
            </a:xfrm>
            <a:custGeom>
              <a:rect b="b" l="l" r="r" t="t"/>
              <a:pathLst>
                <a:path extrusionOk="0" h="3150" w="3150">
                  <a:moveTo>
                    <a:pt x="1576" y="0"/>
                  </a:moveTo>
                  <a:cubicBezTo>
                    <a:pt x="705" y="0"/>
                    <a:pt x="1" y="705"/>
                    <a:pt x="1" y="1575"/>
                  </a:cubicBezTo>
                  <a:cubicBezTo>
                    <a:pt x="1" y="2445"/>
                    <a:pt x="705" y="3149"/>
                    <a:pt x="1576" y="3149"/>
                  </a:cubicBezTo>
                  <a:cubicBezTo>
                    <a:pt x="2445" y="3149"/>
                    <a:pt x="3150" y="2445"/>
                    <a:pt x="3150" y="1575"/>
                  </a:cubicBezTo>
                  <a:cubicBezTo>
                    <a:pt x="3150" y="705"/>
                    <a:pt x="2445" y="0"/>
                    <a:pt x="1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567050" y="3068650"/>
              <a:ext cx="318325" cy="318325"/>
            </a:xfrm>
            <a:custGeom>
              <a:rect b="b" l="l" r="r" t="t"/>
              <a:pathLst>
                <a:path extrusionOk="0" h="12733" w="12733">
                  <a:moveTo>
                    <a:pt x="6366" y="1"/>
                  </a:moveTo>
                  <a:cubicBezTo>
                    <a:pt x="4677" y="1"/>
                    <a:pt x="3059" y="672"/>
                    <a:pt x="1865" y="1865"/>
                  </a:cubicBezTo>
                  <a:cubicBezTo>
                    <a:pt x="671" y="3059"/>
                    <a:pt x="1" y="4678"/>
                    <a:pt x="1" y="6367"/>
                  </a:cubicBezTo>
                  <a:cubicBezTo>
                    <a:pt x="1" y="8055"/>
                    <a:pt x="671" y="9675"/>
                    <a:pt x="1865" y="10868"/>
                  </a:cubicBezTo>
                  <a:cubicBezTo>
                    <a:pt x="3059" y="12062"/>
                    <a:pt x="4677" y="12732"/>
                    <a:pt x="6366" y="12732"/>
                  </a:cubicBezTo>
                  <a:cubicBezTo>
                    <a:pt x="8055" y="12732"/>
                    <a:pt x="9674" y="12062"/>
                    <a:pt x="10867" y="10868"/>
                  </a:cubicBezTo>
                  <a:cubicBezTo>
                    <a:pt x="12061" y="9675"/>
                    <a:pt x="12733" y="8055"/>
                    <a:pt x="12733" y="6367"/>
                  </a:cubicBezTo>
                  <a:cubicBezTo>
                    <a:pt x="12733" y="4678"/>
                    <a:pt x="12061" y="3059"/>
                    <a:pt x="10867" y="1865"/>
                  </a:cubicBezTo>
                  <a:cubicBezTo>
                    <a:pt x="9674" y="672"/>
                    <a:pt x="8055" y="1"/>
                    <a:pt x="6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406750" y="2475475"/>
              <a:ext cx="142975" cy="142975"/>
            </a:xfrm>
            <a:custGeom>
              <a:rect b="b" l="l" r="r" t="t"/>
              <a:pathLst>
                <a:path extrusionOk="0" h="5719" w="5719">
                  <a:moveTo>
                    <a:pt x="2859" y="1"/>
                  </a:moveTo>
                  <a:cubicBezTo>
                    <a:pt x="1280" y="1"/>
                    <a:pt x="0" y="1281"/>
                    <a:pt x="0" y="2860"/>
                  </a:cubicBezTo>
                  <a:cubicBezTo>
                    <a:pt x="0" y="4438"/>
                    <a:pt x="1280" y="5718"/>
                    <a:pt x="2859" y="5718"/>
                  </a:cubicBezTo>
                  <a:cubicBezTo>
                    <a:pt x="4438" y="5718"/>
                    <a:pt x="5718" y="4438"/>
                    <a:pt x="5718" y="2860"/>
                  </a:cubicBezTo>
                  <a:cubicBezTo>
                    <a:pt x="5718" y="1281"/>
                    <a:pt x="4438" y="1"/>
                    <a:pt x="2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034300" y="2360075"/>
              <a:ext cx="78250" cy="78250"/>
            </a:xfrm>
            <a:custGeom>
              <a:rect b="b" l="l" r="r" t="t"/>
              <a:pathLst>
                <a:path extrusionOk="0" h="3130" w="3130">
                  <a:moveTo>
                    <a:pt x="1565" y="1"/>
                  </a:moveTo>
                  <a:cubicBezTo>
                    <a:pt x="701" y="1"/>
                    <a:pt x="1" y="701"/>
                    <a:pt x="1" y="1565"/>
                  </a:cubicBezTo>
                  <a:cubicBezTo>
                    <a:pt x="1" y="2429"/>
                    <a:pt x="701" y="3129"/>
                    <a:pt x="1565" y="3129"/>
                  </a:cubicBezTo>
                  <a:cubicBezTo>
                    <a:pt x="2428" y="3129"/>
                    <a:pt x="3129" y="2429"/>
                    <a:pt x="3129" y="1565"/>
                  </a:cubicBezTo>
                  <a:cubicBezTo>
                    <a:pt x="3129" y="701"/>
                    <a:pt x="2428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162125" y="258792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0"/>
                  </a:moveTo>
                  <a:cubicBezTo>
                    <a:pt x="227" y="0"/>
                    <a:pt x="1" y="228"/>
                    <a:pt x="1" y="506"/>
                  </a:cubicBezTo>
                  <a:cubicBezTo>
                    <a:pt x="1" y="785"/>
                    <a:pt x="227" y="1011"/>
                    <a:pt x="506" y="1011"/>
                  </a:cubicBezTo>
                  <a:cubicBezTo>
                    <a:pt x="785" y="1011"/>
                    <a:pt x="1011" y="785"/>
                    <a:pt x="1011" y="506"/>
                  </a:cubicBezTo>
                  <a:cubicBezTo>
                    <a:pt x="1011" y="228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149850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5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1"/>
                    <a:pt x="505" y="1011"/>
                  </a:cubicBezTo>
                  <a:cubicBezTo>
                    <a:pt x="784" y="1011"/>
                    <a:pt x="1011" y="785"/>
                    <a:pt x="1011" y="506"/>
                  </a:cubicBezTo>
                  <a:cubicBezTo>
                    <a:pt x="1011" y="228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45515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0"/>
                  </a:moveTo>
                  <a:cubicBezTo>
                    <a:pt x="228" y="0"/>
                    <a:pt x="1" y="226"/>
                    <a:pt x="1" y="506"/>
                  </a:cubicBezTo>
                  <a:cubicBezTo>
                    <a:pt x="1" y="785"/>
                    <a:pt x="227" y="1011"/>
                    <a:pt x="507" y="1011"/>
                  </a:cubicBezTo>
                  <a:cubicBezTo>
                    <a:pt x="784" y="1011"/>
                    <a:pt x="1012" y="785"/>
                    <a:pt x="1012" y="506"/>
                  </a:cubicBezTo>
                  <a:cubicBezTo>
                    <a:pt x="1012" y="228"/>
                    <a:pt x="785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317925" y="33743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6" y="0"/>
                  </a:moveTo>
                  <a:cubicBezTo>
                    <a:pt x="227" y="0"/>
                    <a:pt x="0" y="227"/>
                    <a:pt x="0" y="505"/>
                  </a:cubicBezTo>
                  <a:cubicBezTo>
                    <a:pt x="0" y="784"/>
                    <a:pt x="227" y="1012"/>
                    <a:pt x="506" y="1012"/>
                  </a:cubicBezTo>
                  <a:cubicBezTo>
                    <a:pt x="784" y="1012"/>
                    <a:pt x="1011" y="784"/>
                    <a:pt x="1011" y="505"/>
                  </a:cubicBezTo>
                  <a:cubicBezTo>
                    <a:pt x="1011" y="227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1839725" y="29405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1"/>
                  </a:moveTo>
                  <a:cubicBezTo>
                    <a:pt x="228" y="1"/>
                    <a:pt x="1" y="226"/>
                    <a:pt x="1" y="507"/>
                  </a:cubicBezTo>
                  <a:cubicBezTo>
                    <a:pt x="1" y="785"/>
                    <a:pt x="228" y="1012"/>
                    <a:pt x="507" y="1012"/>
                  </a:cubicBezTo>
                  <a:cubicBezTo>
                    <a:pt x="786" y="1012"/>
                    <a:pt x="1012" y="785"/>
                    <a:pt x="1012" y="507"/>
                  </a:cubicBezTo>
                  <a:cubicBezTo>
                    <a:pt x="1012" y="228"/>
                    <a:pt x="786" y="1"/>
                    <a:pt x="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1956925" y="314797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5" y="0"/>
                  </a:moveTo>
                  <a:cubicBezTo>
                    <a:pt x="224" y="0"/>
                    <a:pt x="0" y="226"/>
                    <a:pt x="0" y="505"/>
                  </a:cubicBezTo>
                  <a:cubicBezTo>
                    <a:pt x="0" y="784"/>
                    <a:pt x="227" y="1011"/>
                    <a:pt x="505" y="1011"/>
                  </a:cubicBezTo>
                  <a:cubicBezTo>
                    <a:pt x="784" y="1011"/>
                    <a:pt x="1010" y="784"/>
                    <a:pt x="1010" y="505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1915925" y="3457550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1"/>
                  </a:moveTo>
                  <a:cubicBezTo>
                    <a:pt x="227" y="1"/>
                    <a:pt x="1" y="227"/>
                    <a:pt x="1" y="506"/>
                  </a:cubicBezTo>
                  <a:cubicBezTo>
                    <a:pt x="1" y="784"/>
                    <a:pt x="227" y="1012"/>
                    <a:pt x="506" y="1012"/>
                  </a:cubicBezTo>
                  <a:cubicBezTo>
                    <a:pt x="785" y="1012"/>
                    <a:pt x="1011" y="784"/>
                    <a:pt x="1011" y="506"/>
                  </a:cubicBezTo>
                  <a:cubicBezTo>
                    <a:pt x="1011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1839725" y="2600575"/>
              <a:ext cx="25300" cy="25275"/>
            </a:xfrm>
            <a:custGeom>
              <a:rect b="b" l="l" r="r" t="t"/>
              <a:pathLst>
                <a:path extrusionOk="0" h="1011" w="1012">
                  <a:moveTo>
                    <a:pt x="507" y="0"/>
                  </a:moveTo>
                  <a:cubicBezTo>
                    <a:pt x="228" y="0"/>
                    <a:pt x="1" y="227"/>
                    <a:pt x="1" y="505"/>
                  </a:cubicBezTo>
                  <a:cubicBezTo>
                    <a:pt x="1" y="784"/>
                    <a:pt x="228" y="1010"/>
                    <a:pt x="507" y="1010"/>
                  </a:cubicBezTo>
                  <a:cubicBezTo>
                    <a:pt x="786" y="1010"/>
                    <a:pt x="1012" y="784"/>
                    <a:pt x="1012" y="505"/>
                  </a:cubicBezTo>
                  <a:cubicBezTo>
                    <a:pt x="1012" y="227"/>
                    <a:pt x="786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495100" y="2944150"/>
              <a:ext cx="167325" cy="154950"/>
            </a:xfrm>
            <a:custGeom>
              <a:rect b="b" l="l" r="r" t="t"/>
              <a:pathLst>
                <a:path extrusionOk="0" h="6198" w="6693">
                  <a:moveTo>
                    <a:pt x="1426" y="0"/>
                  </a:moveTo>
                  <a:lnTo>
                    <a:pt x="1426" y="0"/>
                  </a:lnTo>
                  <a:cubicBezTo>
                    <a:pt x="563" y="622"/>
                    <a:pt x="0" y="1632"/>
                    <a:pt x="0" y="2776"/>
                  </a:cubicBezTo>
                  <a:cubicBezTo>
                    <a:pt x="0" y="4666"/>
                    <a:pt x="1532" y="6197"/>
                    <a:pt x="3422" y="6197"/>
                  </a:cubicBezTo>
                  <a:cubicBezTo>
                    <a:pt x="4961" y="6197"/>
                    <a:pt x="6262" y="5182"/>
                    <a:pt x="6693" y="3785"/>
                  </a:cubicBezTo>
                  <a:lnTo>
                    <a:pt x="6693" y="3785"/>
                  </a:lnTo>
                  <a:cubicBezTo>
                    <a:pt x="6188" y="4039"/>
                    <a:pt x="5652" y="4192"/>
                    <a:pt x="5088" y="4192"/>
                  </a:cubicBezTo>
                  <a:cubicBezTo>
                    <a:pt x="4634" y="4192"/>
                    <a:pt x="4162" y="4093"/>
                    <a:pt x="3674" y="3868"/>
                  </a:cubicBezTo>
                  <a:cubicBezTo>
                    <a:pt x="2150" y="3166"/>
                    <a:pt x="1397" y="1585"/>
                    <a:pt x="142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267625" y="3184300"/>
              <a:ext cx="91350" cy="90000"/>
            </a:xfrm>
            <a:custGeom>
              <a:rect b="b" l="l" r="r" t="t"/>
              <a:pathLst>
                <a:path extrusionOk="0" h="3600" w="3654">
                  <a:moveTo>
                    <a:pt x="1224" y="1"/>
                  </a:moveTo>
                  <a:cubicBezTo>
                    <a:pt x="513" y="261"/>
                    <a:pt x="1" y="939"/>
                    <a:pt x="1" y="1741"/>
                  </a:cubicBezTo>
                  <a:cubicBezTo>
                    <a:pt x="1" y="2767"/>
                    <a:pt x="833" y="3599"/>
                    <a:pt x="1860" y="3599"/>
                  </a:cubicBezTo>
                  <a:cubicBezTo>
                    <a:pt x="2726" y="3599"/>
                    <a:pt x="3448" y="3003"/>
                    <a:pt x="3654" y="2202"/>
                  </a:cubicBezTo>
                  <a:lnTo>
                    <a:pt x="3654" y="2202"/>
                  </a:lnTo>
                  <a:cubicBezTo>
                    <a:pt x="3635" y="2203"/>
                    <a:pt x="3617" y="2203"/>
                    <a:pt x="3598" y="2203"/>
                  </a:cubicBezTo>
                  <a:cubicBezTo>
                    <a:pt x="2410" y="2203"/>
                    <a:pt x="1577" y="1183"/>
                    <a:pt x="12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1622425" y="2562400"/>
              <a:ext cx="63450" cy="77550"/>
            </a:xfrm>
            <a:custGeom>
              <a:rect b="b" l="l" r="r" t="t"/>
              <a:pathLst>
                <a:path extrusionOk="0" h="3102" w="2538">
                  <a:moveTo>
                    <a:pt x="1204" y="1"/>
                  </a:moveTo>
                  <a:cubicBezTo>
                    <a:pt x="514" y="168"/>
                    <a:pt x="1" y="785"/>
                    <a:pt x="1" y="1526"/>
                  </a:cubicBezTo>
                  <a:cubicBezTo>
                    <a:pt x="1" y="2397"/>
                    <a:pt x="705" y="3101"/>
                    <a:pt x="1576" y="3101"/>
                  </a:cubicBezTo>
                  <a:cubicBezTo>
                    <a:pt x="1940" y="3101"/>
                    <a:pt x="2271" y="2973"/>
                    <a:pt x="2538" y="2765"/>
                  </a:cubicBezTo>
                  <a:cubicBezTo>
                    <a:pt x="2477" y="2728"/>
                    <a:pt x="2417" y="2688"/>
                    <a:pt x="2356" y="2642"/>
                  </a:cubicBezTo>
                  <a:cubicBezTo>
                    <a:pt x="1562" y="2017"/>
                    <a:pt x="1240" y="998"/>
                    <a:pt x="120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034300" y="2369950"/>
              <a:ext cx="74575" cy="68375"/>
            </a:xfrm>
            <a:custGeom>
              <a:rect b="b" l="l" r="r" t="t"/>
              <a:pathLst>
                <a:path extrusionOk="0" h="2735" w="2983">
                  <a:moveTo>
                    <a:pt x="536" y="0"/>
                  </a:moveTo>
                  <a:cubicBezTo>
                    <a:pt x="210" y="287"/>
                    <a:pt x="1" y="703"/>
                    <a:pt x="1" y="1170"/>
                  </a:cubicBezTo>
                  <a:cubicBezTo>
                    <a:pt x="1" y="2034"/>
                    <a:pt x="702" y="2734"/>
                    <a:pt x="1565" y="2734"/>
                  </a:cubicBezTo>
                  <a:cubicBezTo>
                    <a:pt x="2194" y="2734"/>
                    <a:pt x="2735" y="2359"/>
                    <a:pt x="2982" y="1823"/>
                  </a:cubicBezTo>
                  <a:cubicBezTo>
                    <a:pt x="1818" y="1779"/>
                    <a:pt x="748" y="1206"/>
                    <a:pt x="53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1779825" y="2369475"/>
              <a:ext cx="46350" cy="46325"/>
            </a:xfrm>
            <a:custGeom>
              <a:rect b="b" l="l" r="r" t="t"/>
              <a:pathLst>
                <a:path extrusionOk="0" h="1853" w="1854">
                  <a:moveTo>
                    <a:pt x="927" y="0"/>
                  </a:moveTo>
                  <a:cubicBezTo>
                    <a:pt x="415" y="0"/>
                    <a:pt x="1" y="415"/>
                    <a:pt x="1" y="926"/>
                  </a:cubicBezTo>
                  <a:cubicBezTo>
                    <a:pt x="1" y="1439"/>
                    <a:pt x="415" y="1853"/>
                    <a:pt x="927" y="1853"/>
                  </a:cubicBezTo>
                  <a:cubicBezTo>
                    <a:pt x="1438" y="1853"/>
                    <a:pt x="1853" y="1439"/>
                    <a:pt x="1853" y="926"/>
                  </a:cubicBezTo>
                  <a:cubicBezTo>
                    <a:pt x="1853" y="415"/>
                    <a:pt x="1437" y="0"/>
                    <a:pt x="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1457900" y="2709575"/>
              <a:ext cx="53250" cy="53250"/>
            </a:xfrm>
            <a:custGeom>
              <a:rect b="b" l="l" r="r" t="t"/>
              <a:pathLst>
                <a:path extrusionOk="0" h="2130" w="2130">
                  <a:moveTo>
                    <a:pt x="1066" y="1"/>
                  </a:moveTo>
                  <a:cubicBezTo>
                    <a:pt x="478" y="1"/>
                    <a:pt x="1" y="477"/>
                    <a:pt x="1" y="1064"/>
                  </a:cubicBezTo>
                  <a:cubicBezTo>
                    <a:pt x="1" y="1653"/>
                    <a:pt x="478" y="2129"/>
                    <a:pt x="1066" y="2129"/>
                  </a:cubicBezTo>
                  <a:cubicBezTo>
                    <a:pt x="1653" y="2129"/>
                    <a:pt x="2129" y="1653"/>
                    <a:pt x="2129" y="1064"/>
                  </a:cubicBezTo>
                  <a:cubicBezTo>
                    <a:pt x="2129" y="477"/>
                    <a:pt x="1653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2082575" y="3399150"/>
              <a:ext cx="104900" cy="104900"/>
            </a:xfrm>
            <a:custGeom>
              <a:rect b="b" l="l" r="r" t="t"/>
              <a:pathLst>
                <a:path extrusionOk="0" h="4196" w="4196">
                  <a:moveTo>
                    <a:pt x="2099" y="0"/>
                  </a:moveTo>
                  <a:cubicBezTo>
                    <a:pt x="941" y="0"/>
                    <a:pt x="1" y="941"/>
                    <a:pt x="1" y="2099"/>
                  </a:cubicBezTo>
                  <a:cubicBezTo>
                    <a:pt x="1" y="3256"/>
                    <a:pt x="941" y="4196"/>
                    <a:pt x="2099" y="4196"/>
                  </a:cubicBezTo>
                  <a:cubicBezTo>
                    <a:pt x="3257" y="4196"/>
                    <a:pt x="4196" y="3256"/>
                    <a:pt x="4196" y="2099"/>
                  </a:cubicBezTo>
                  <a:cubicBezTo>
                    <a:pt x="4196" y="938"/>
                    <a:pt x="3257" y="0"/>
                    <a:pt x="2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1567050" y="3070575"/>
              <a:ext cx="285350" cy="316375"/>
            </a:xfrm>
            <a:custGeom>
              <a:rect b="b" l="l" r="r" t="t"/>
              <a:pathLst>
                <a:path extrusionOk="0" h="12655" w="11414">
                  <a:moveTo>
                    <a:pt x="5424" y="1"/>
                  </a:moveTo>
                  <a:lnTo>
                    <a:pt x="5424" y="1"/>
                  </a:lnTo>
                  <a:cubicBezTo>
                    <a:pt x="2356" y="456"/>
                    <a:pt x="1" y="3094"/>
                    <a:pt x="1" y="6289"/>
                  </a:cubicBezTo>
                  <a:cubicBezTo>
                    <a:pt x="1" y="9803"/>
                    <a:pt x="2851" y="12654"/>
                    <a:pt x="6366" y="12654"/>
                  </a:cubicBezTo>
                  <a:cubicBezTo>
                    <a:pt x="8425" y="12654"/>
                    <a:pt x="10251" y="11673"/>
                    <a:pt x="11414" y="10157"/>
                  </a:cubicBezTo>
                  <a:lnTo>
                    <a:pt x="11414" y="10157"/>
                  </a:lnTo>
                  <a:cubicBezTo>
                    <a:pt x="11268" y="10169"/>
                    <a:pt x="11122" y="10175"/>
                    <a:pt x="10975" y="10175"/>
                  </a:cubicBezTo>
                  <a:cubicBezTo>
                    <a:pt x="9898" y="10175"/>
                    <a:pt x="8775" y="9852"/>
                    <a:pt x="7647" y="9106"/>
                  </a:cubicBezTo>
                  <a:cubicBezTo>
                    <a:pt x="4561" y="7063"/>
                    <a:pt x="4475" y="3262"/>
                    <a:pt x="54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2406775" y="2481250"/>
              <a:ext cx="122175" cy="137175"/>
            </a:xfrm>
            <a:custGeom>
              <a:rect b="b" l="l" r="r" t="t"/>
              <a:pathLst>
                <a:path extrusionOk="0" h="5487" w="4887">
                  <a:moveTo>
                    <a:pt x="1731" y="0"/>
                  </a:moveTo>
                  <a:cubicBezTo>
                    <a:pt x="713" y="437"/>
                    <a:pt x="0" y="1450"/>
                    <a:pt x="0" y="2627"/>
                  </a:cubicBezTo>
                  <a:cubicBezTo>
                    <a:pt x="0" y="4206"/>
                    <a:pt x="1281" y="5486"/>
                    <a:pt x="2860" y="5486"/>
                  </a:cubicBezTo>
                  <a:cubicBezTo>
                    <a:pt x="3651" y="5486"/>
                    <a:pt x="4367" y="5165"/>
                    <a:pt x="4886" y="4643"/>
                  </a:cubicBezTo>
                  <a:cubicBezTo>
                    <a:pt x="4699" y="4610"/>
                    <a:pt x="4509" y="4564"/>
                    <a:pt x="4315" y="4491"/>
                  </a:cubicBezTo>
                  <a:cubicBezTo>
                    <a:pt x="2645" y="3878"/>
                    <a:pt x="1424" y="1763"/>
                    <a:pt x="173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1779800" y="2370600"/>
              <a:ext cx="36200" cy="45200"/>
            </a:xfrm>
            <a:custGeom>
              <a:rect b="b" l="l" r="r" t="t"/>
              <a:pathLst>
                <a:path extrusionOk="0" h="1808" w="1448">
                  <a:moveTo>
                    <a:pt x="659" y="0"/>
                  </a:moveTo>
                  <a:cubicBezTo>
                    <a:pt x="279" y="115"/>
                    <a:pt x="0" y="464"/>
                    <a:pt x="0" y="881"/>
                  </a:cubicBezTo>
                  <a:cubicBezTo>
                    <a:pt x="0" y="1394"/>
                    <a:pt x="414" y="1808"/>
                    <a:pt x="927" y="1808"/>
                  </a:cubicBezTo>
                  <a:cubicBezTo>
                    <a:pt x="1120" y="1808"/>
                    <a:pt x="1299" y="1749"/>
                    <a:pt x="1448" y="1647"/>
                  </a:cubicBezTo>
                  <a:cubicBezTo>
                    <a:pt x="1400" y="1611"/>
                    <a:pt x="1351" y="1574"/>
                    <a:pt x="1306" y="1531"/>
                  </a:cubicBezTo>
                  <a:cubicBezTo>
                    <a:pt x="880" y="1131"/>
                    <a:pt x="725" y="560"/>
                    <a:pt x="65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1457900" y="2710950"/>
              <a:ext cx="43850" cy="51875"/>
            </a:xfrm>
            <a:custGeom>
              <a:rect b="b" l="l" r="r" t="t"/>
              <a:pathLst>
                <a:path extrusionOk="0" h="2075" w="1754">
                  <a:moveTo>
                    <a:pt x="746" y="0"/>
                  </a:moveTo>
                  <a:cubicBezTo>
                    <a:pt x="316" y="137"/>
                    <a:pt x="1" y="534"/>
                    <a:pt x="1" y="1010"/>
                  </a:cubicBezTo>
                  <a:cubicBezTo>
                    <a:pt x="1" y="1597"/>
                    <a:pt x="477" y="2074"/>
                    <a:pt x="1066" y="2074"/>
                  </a:cubicBezTo>
                  <a:cubicBezTo>
                    <a:pt x="1329" y="2074"/>
                    <a:pt x="1568" y="1975"/>
                    <a:pt x="1754" y="1816"/>
                  </a:cubicBezTo>
                  <a:cubicBezTo>
                    <a:pt x="1666" y="1763"/>
                    <a:pt x="1579" y="1703"/>
                    <a:pt x="1495" y="1632"/>
                  </a:cubicBezTo>
                  <a:cubicBezTo>
                    <a:pt x="1028" y="1231"/>
                    <a:pt x="805" y="606"/>
                    <a:pt x="74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2082625" y="3406700"/>
              <a:ext cx="94775" cy="97350"/>
            </a:xfrm>
            <a:custGeom>
              <a:rect b="b" l="l" r="r" t="t"/>
              <a:pathLst>
                <a:path extrusionOk="0" h="3894" w="3791">
                  <a:moveTo>
                    <a:pt x="1028" y="1"/>
                  </a:moveTo>
                  <a:lnTo>
                    <a:pt x="1028" y="1"/>
                  </a:lnTo>
                  <a:cubicBezTo>
                    <a:pt x="415" y="366"/>
                    <a:pt x="1" y="1029"/>
                    <a:pt x="1" y="1797"/>
                  </a:cubicBezTo>
                  <a:cubicBezTo>
                    <a:pt x="1" y="2954"/>
                    <a:pt x="940" y="3894"/>
                    <a:pt x="2098" y="3894"/>
                  </a:cubicBezTo>
                  <a:cubicBezTo>
                    <a:pt x="2796" y="3894"/>
                    <a:pt x="3410" y="3548"/>
                    <a:pt x="3791" y="3025"/>
                  </a:cubicBezTo>
                  <a:lnTo>
                    <a:pt x="3791" y="3025"/>
                  </a:lnTo>
                  <a:cubicBezTo>
                    <a:pt x="3710" y="3033"/>
                    <a:pt x="3628" y="3037"/>
                    <a:pt x="3547" y="3037"/>
                  </a:cubicBezTo>
                  <a:cubicBezTo>
                    <a:pt x="2942" y="3037"/>
                    <a:pt x="2341" y="2823"/>
                    <a:pt x="1800" y="2303"/>
                  </a:cubicBezTo>
                  <a:cubicBezTo>
                    <a:pt x="1119" y="1645"/>
                    <a:pt x="887" y="797"/>
                    <a:pt x="102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1736775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1797375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1800825" y="2372900"/>
              <a:ext cx="20775" cy="23325"/>
            </a:xfrm>
            <a:custGeom>
              <a:rect b="b" l="l" r="r" t="t"/>
              <a:pathLst>
                <a:path extrusionOk="0" h="933" w="831">
                  <a:moveTo>
                    <a:pt x="241" y="0"/>
                  </a:moveTo>
                  <a:cubicBezTo>
                    <a:pt x="60" y="0"/>
                    <a:pt x="0" y="304"/>
                    <a:pt x="205" y="378"/>
                  </a:cubicBezTo>
                  <a:cubicBezTo>
                    <a:pt x="370" y="437"/>
                    <a:pt x="434" y="586"/>
                    <a:pt x="418" y="751"/>
                  </a:cubicBezTo>
                  <a:cubicBezTo>
                    <a:pt x="406" y="872"/>
                    <a:pt x="494" y="932"/>
                    <a:pt x="589" y="932"/>
                  </a:cubicBezTo>
                  <a:cubicBezTo>
                    <a:pt x="684" y="932"/>
                    <a:pt x="785" y="872"/>
                    <a:pt x="798" y="751"/>
                  </a:cubicBezTo>
                  <a:cubicBezTo>
                    <a:pt x="831" y="409"/>
                    <a:pt x="621" y="125"/>
                    <a:pt x="306" y="12"/>
                  </a:cubicBezTo>
                  <a:cubicBezTo>
                    <a:pt x="283" y="4"/>
                    <a:pt x="26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1483050" y="2714725"/>
              <a:ext cx="21700" cy="28100"/>
            </a:xfrm>
            <a:custGeom>
              <a:rect b="b" l="l" r="r" t="t"/>
              <a:pathLst>
                <a:path extrusionOk="0" h="1124" w="868">
                  <a:moveTo>
                    <a:pt x="271" y="1"/>
                  </a:moveTo>
                  <a:cubicBezTo>
                    <a:pt x="72" y="1"/>
                    <a:pt x="1" y="318"/>
                    <a:pt x="220" y="372"/>
                  </a:cubicBezTo>
                  <a:cubicBezTo>
                    <a:pt x="482" y="436"/>
                    <a:pt x="466" y="729"/>
                    <a:pt x="437" y="943"/>
                  </a:cubicBezTo>
                  <a:cubicBezTo>
                    <a:pt x="422" y="1063"/>
                    <a:pt x="509" y="1123"/>
                    <a:pt x="603" y="1123"/>
                  </a:cubicBezTo>
                  <a:cubicBezTo>
                    <a:pt x="698" y="1123"/>
                    <a:pt x="801" y="1063"/>
                    <a:pt x="816" y="943"/>
                  </a:cubicBezTo>
                  <a:cubicBezTo>
                    <a:pt x="868" y="551"/>
                    <a:pt x="752" y="112"/>
                    <a:pt x="321" y="7"/>
                  </a:cubicBezTo>
                  <a:cubicBezTo>
                    <a:pt x="304" y="3"/>
                    <a:pt x="287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2468075" y="2488325"/>
              <a:ext cx="67525" cy="80250"/>
            </a:xfrm>
            <a:custGeom>
              <a:rect b="b" l="l" r="r" t="t"/>
              <a:pathLst>
                <a:path extrusionOk="0" h="3210" w="2701">
                  <a:moveTo>
                    <a:pt x="506" y="1"/>
                  </a:moveTo>
                  <a:cubicBezTo>
                    <a:pt x="128" y="1"/>
                    <a:pt x="0" y="619"/>
                    <a:pt x="424" y="750"/>
                  </a:cubicBezTo>
                  <a:cubicBezTo>
                    <a:pt x="890" y="893"/>
                    <a:pt x="1367" y="1042"/>
                    <a:pt x="1635" y="1485"/>
                  </a:cubicBezTo>
                  <a:cubicBezTo>
                    <a:pt x="1884" y="1897"/>
                    <a:pt x="1925" y="2379"/>
                    <a:pt x="1877" y="2847"/>
                  </a:cubicBezTo>
                  <a:cubicBezTo>
                    <a:pt x="1852" y="3089"/>
                    <a:pt x="2028" y="3209"/>
                    <a:pt x="2216" y="3209"/>
                  </a:cubicBezTo>
                  <a:cubicBezTo>
                    <a:pt x="2406" y="3209"/>
                    <a:pt x="2609" y="3088"/>
                    <a:pt x="2634" y="2847"/>
                  </a:cubicBezTo>
                  <a:cubicBezTo>
                    <a:pt x="2700" y="2199"/>
                    <a:pt x="2581" y="1513"/>
                    <a:pt x="2204" y="971"/>
                  </a:cubicBezTo>
                  <a:cubicBezTo>
                    <a:pt x="1825" y="430"/>
                    <a:pt x="1231" y="205"/>
                    <a:pt x="624" y="19"/>
                  </a:cubicBezTo>
                  <a:cubicBezTo>
                    <a:pt x="583" y="6"/>
                    <a:pt x="543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2119400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2008900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2099550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2053925" y="2367700"/>
              <a:ext cx="33450" cy="13200"/>
            </a:xfrm>
            <a:custGeom>
              <a:rect b="b" l="l" r="r" t="t"/>
              <a:pathLst>
                <a:path extrusionOk="0" h="528" w="1338">
                  <a:moveTo>
                    <a:pt x="587" y="1"/>
                  </a:moveTo>
                  <a:cubicBezTo>
                    <a:pt x="459" y="1"/>
                    <a:pt x="329" y="24"/>
                    <a:pt x="202" y="73"/>
                  </a:cubicBezTo>
                  <a:cubicBezTo>
                    <a:pt x="0" y="150"/>
                    <a:pt x="58" y="451"/>
                    <a:pt x="235" y="451"/>
                  </a:cubicBezTo>
                  <a:cubicBezTo>
                    <a:pt x="256" y="451"/>
                    <a:pt x="279" y="447"/>
                    <a:pt x="303" y="438"/>
                  </a:cubicBezTo>
                  <a:cubicBezTo>
                    <a:pt x="401" y="400"/>
                    <a:pt x="495" y="381"/>
                    <a:pt x="588" y="381"/>
                  </a:cubicBezTo>
                  <a:cubicBezTo>
                    <a:pt x="720" y="381"/>
                    <a:pt x="847" y="419"/>
                    <a:pt x="973" y="498"/>
                  </a:cubicBezTo>
                  <a:cubicBezTo>
                    <a:pt x="1006" y="518"/>
                    <a:pt x="1039" y="527"/>
                    <a:pt x="1069" y="527"/>
                  </a:cubicBezTo>
                  <a:cubicBezTo>
                    <a:pt x="1231" y="527"/>
                    <a:pt x="1338" y="279"/>
                    <a:pt x="1165" y="171"/>
                  </a:cubicBezTo>
                  <a:cubicBezTo>
                    <a:pt x="985" y="59"/>
                    <a:pt x="78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2086050" y="2379800"/>
              <a:ext cx="16425" cy="22175"/>
            </a:xfrm>
            <a:custGeom>
              <a:rect b="b" l="l" r="r" t="t"/>
              <a:pathLst>
                <a:path extrusionOk="0" h="887" w="657">
                  <a:moveTo>
                    <a:pt x="263" y="1"/>
                  </a:moveTo>
                  <a:cubicBezTo>
                    <a:pt x="127" y="1"/>
                    <a:pt x="1" y="191"/>
                    <a:pt x="119" y="332"/>
                  </a:cubicBezTo>
                  <a:cubicBezTo>
                    <a:pt x="212" y="444"/>
                    <a:pt x="258" y="561"/>
                    <a:pt x="268" y="704"/>
                  </a:cubicBezTo>
                  <a:cubicBezTo>
                    <a:pt x="277" y="825"/>
                    <a:pt x="376" y="886"/>
                    <a:pt x="471" y="886"/>
                  </a:cubicBezTo>
                  <a:cubicBezTo>
                    <a:pt x="566" y="886"/>
                    <a:pt x="656" y="826"/>
                    <a:pt x="647" y="704"/>
                  </a:cubicBezTo>
                  <a:cubicBezTo>
                    <a:pt x="628" y="455"/>
                    <a:pt x="547" y="256"/>
                    <a:pt x="387" y="64"/>
                  </a:cubicBezTo>
                  <a:cubicBezTo>
                    <a:pt x="350" y="19"/>
                    <a:pt x="306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1663100" y="2568750"/>
              <a:ext cx="29200" cy="41600"/>
            </a:xfrm>
            <a:custGeom>
              <a:rect b="b" l="l" r="r" t="t"/>
              <a:pathLst>
                <a:path extrusionOk="0" h="1664" w="1168">
                  <a:moveTo>
                    <a:pt x="301" y="1"/>
                  </a:moveTo>
                  <a:cubicBezTo>
                    <a:pt x="85" y="1"/>
                    <a:pt x="0" y="337"/>
                    <a:pt x="231" y="368"/>
                  </a:cubicBezTo>
                  <a:cubicBezTo>
                    <a:pt x="766" y="445"/>
                    <a:pt x="783" y="1059"/>
                    <a:pt x="787" y="1480"/>
                  </a:cubicBezTo>
                  <a:cubicBezTo>
                    <a:pt x="788" y="1602"/>
                    <a:pt x="883" y="1664"/>
                    <a:pt x="978" y="1664"/>
                  </a:cubicBezTo>
                  <a:cubicBezTo>
                    <a:pt x="1073" y="1664"/>
                    <a:pt x="1167" y="1602"/>
                    <a:pt x="1167" y="1480"/>
                  </a:cubicBezTo>
                  <a:cubicBezTo>
                    <a:pt x="1162" y="894"/>
                    <a:pt x="1046" y="105"/>
                    <a:pt x="333" y="3"/>
                  </a:cubicBezTo>
                  <a:cubicBezTo>
                    <a:pt x="322" y="1"/>
                    <a:pt x="31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2312950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2543825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2604925" y="2955925"/>
              <a:ext cx="49550" cy="63925"/>
            </a:xfrm>
            <a:custGeom>
              <a:rect b="b" l="l" r="r" t="t"/>
              <a:pathLst>
                <a:path extrusionOk="0" h="2557" w="1982">
                  <a:moveTo>
                    <a:pt x="378" y="1"/>
                  </a:moveTo>
                  <a:cubicBezTo>
                    <a:pt x="1" y="1"/>
                    <a:pt x="5" y="593"/>
                    <a:pt x="391" y="609"/>
                  </a:cubicBezTo>
                  <a:cubicBezTo>
                    <a:pt x="639" y="620"/>
                    <a:pt x="951" y="1170"/>
                    <a:pt x="1069" y="1359"/>
                  </a:cubicBezTo>
                  <a:cubicBezTo>
                    <a:pt x="1246" y="1640"/>
                    <a:pt x="1365" y="1929"/>
                    <a:pt x="1372" y="2263"/>
                  </a:cubicBezTo>
                  <a:cubicBezTo>
                    <a:pt x="1375" y="2459"/>
                    <a:pt x="1529" y="2556"/>
                    <a:pt x="1681" y="2556"/>
                  </a:cubicBezTo>
                  <a:cubicBezTo>
                    <a:pt x="1832" y="2556"/>
                    <a:pt x="1982" y="2459"/>
                    <a:pt x="1978" y="2263"/>
                  </a:cubicBezTo>
                  <a:cubicBezTo>
                    <a:pt x="1968" y="1732"/>
                    <a:pt x="1755" y="1265"/>
                    <a:pt x="1447" y="839"/>
                  </a:cubicBezTo>
                  <a:cubicBezTo>
                    <a:pt x="1176" y="466"/>
                    <a:pt x="892" y="21"/>
                    <a:pt x="391" y="1"/>
                  </a:cubicBezTo>
                  <a:cubicBezTo>
                    <a:pt x="387" y="1"/>
                    <a:pt x="38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1741213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1801813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2123838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2013338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2103988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2317388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2548263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3" name="Google Shape;703;p1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4" name="Google Shape;704;p14"/>
          <p:cNvGrpSpPr/>
          <p:nvPr/>
        </p:nvGrpSpPr>
        <p:grpSpPr>
          <a:xfrm>
            <a:off x="720000" y="1198050"/>
            <a:ext cx="6108900" cy="2747400"/>
            <a:chOff x="720000" y="1198050"/>
            <a:chExt cx="6108900" cy="2747400"/>
          </a:xfrm>
        </p:grpSpPr>
        <p:grpSp>
          <p:nvGrpSpPr>
            <p:cNvPr id="705" name="Google Shape;705;p14"/>
            <p:cNvGrpSpPr/>
            <p:nvPr/>
          </p:nvGrpSpPr>
          <p:grpSpPr>
            <a:xfrm>
              <a:off x="720000" y="1198050"/>
              <a:ext cx="6108900" cy="2747400"/>
              <a:chOff x="1123325" y="1089000"/>
              <a:chExt cx="6108900" cy="2747400"/>
            </a:xfrm>
          </p:grpSpPr>
          <p:sp>
            <p:nvSpPr>
              <p:cNvPr id="706" name="Google Shape;706;p14"/>
              <p:cNvSpPr/>
              <p:nvPr/>
            </p:nvSpPr>
            <p:spPr>
              <a:xfrm>
                <a:off x="1123325" y="1089000"/>
                <a:ext cx="6108900" cy="2747400"/>
              </a:xfrm>
              <a:prstGeom prst="rect">
                <a:avLst/>
              </a:prstGeom>
              <a:solidFill>
                <a:srgbClr val="7C7C7C">
                  <a:alpha val="26339"/>
                </a:srgbClr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1123325" y="1089000"/>
                <a:ext cx="6108900" cy="2181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12377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142120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16046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11" name="Google Shape;711;p14"/>
            <p:cNvCxnSpPr/>
            <p:nvPr/>
          </p:nvCxnSpPr>
          <p:spPr>
            <a:xfrm>
              <a:off x="720000" y="3277925"/>
              <a:ext cx="6108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2" name="Google Shape;712;p14"/>
          <p:cNvSpPr txBox="1"/>
          <p:nvPr>
            <p:ph type="title"/>
          </p:nvPr>
        </p:nvSpPr>
        <p:spPr>
          <a:xfrm>
            <a:off x="1102425" y="3358550"/>
            <a:ext cx="53646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13" name="Google Shape;713;p14"/>
          <p:cNvSpPr txBox="1"/>
          <p:nvPr>
            <p:ph idx="1" type="subTitle"/>
          </p:nvPr>
        </p:nvSpPr>
        <p:spPr>
          <a:xfrm>
            <a:off x="1102500" y="1625300"/>
            <a:ext cx="5364600" cy="16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HEADER_1">
    <p:bg>
      <p:bgPr>
        <a:solidFill>
          <a:schemeClr val="accent4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Google Shape;716;p15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717" name="Google Shape;717;p15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15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15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724" name="Google Shape;724;p15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15"/>
          <p:cNvGrpSpPr/>
          <p:nvPr/>
        </p:nvGrpSpPr>
        <p:grpSpPr>
          <a:xfrm flipH="1" rot="10800000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748" name="Google Shape;748;p15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5"/>
          <p:cNvSpPr txBox="1"/>
          <p:nvPr>
            <p:ph idx="1" type="subTitle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2" name="Google Shape;772;p15"/>
          <p:cNvSpPr txBox="1"/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"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16"/>
          <p:cNvGrpSpPr/>
          <p:nvPr/>
        </p:nvGrpSpPr>
        <p:grpSpPr>
          <a:xfrm rot="-946651">
            <a:off x="950563" y="1671102"/>
            <a:ext cx="826526" cy="831268"/>
            <a:chOff x="3178525" y="2232075"/>
            <a:chExt cx="1315775" cy="1323325"/>
          </a:xfrm>
        </p:grpSpPr>
        <p:sp>
          <p:nvSpPr>
            <p:cNvPr id="775" name="Google Shape;775;p16"/>
            <p:cNvSpPr/>
            <p:nvPr/>
          </p:nvSpPr>
          <p:spPr>
            <a:xfrm>
              <a:off x="3589500" y="3188250"/>
              <a:ext cx="512050" cy="367150"/>
            </a:xfrm>
            <a:custGeom>
              <a:rect b="b" l="l" r="r" t="t"/>
              <a:pathLst>
                <a:path extrusionOk="0" h="14686" w="20482">
                  <a:moveTo>
                    <a:pt x="1157" y="0"/>
                  </a:moveTo>
                  <a:lnTo>
                    <a:pt x="0" y="14686"/>
                  </a:lnTo>
                  <a:lnTo>
                    <a:pt x="20482" y="14686"/>
                  </a:lnTo>
                  <a:lnTo>
                    <a:pt x="20069" y="526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3605575" y="3188250"/>
              <a:ext cx="492100" cy="278850"/>
            </a:xfrm>
            <a:custGeom>
              <a:rect b="b" l="l" r="r" t="t"/>
              <a:pathLst>
                <a:path extrusionOk="0" h="11154" w="19684">
                  <a:moveTo>
                    <a:pt x="514" y="0"/>
                  </a:moveTo>
                  <a:lnTo>
                    <a:pt x="1" y="6526"/>
                  </a:lnTo>
                  <a:cubicBezTo>
                    <a:pt x="6529" y="8209"/>
                    <a:pt x="13092" y="9744"/>
                    <a:pt x="19683" y="11153"/>
                  </a:cubicBezTo>
                  <a:lnTo>
                    <a:pt x="19426" y="5268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3334450" y="2232075"/>
              <a:ext cx="1076325" cy="1150150"/>
            </a:xfrm>
            <a:custGeom>
              <a:rect b="b" l="l" r="r" t="t"/>
              <a:pathLst>
                <a:path extrusionOk="0" h="46006" w="43053">
                  <a:moveTo>
                    <a:pt x="18586" y="0"/>
                  </a:moveTo>
                  <a:cubicBezTo>
                    <a:pt x="7322" y="0"/>
                    <a:pt x="1" y="7800"/>
                    <a:pt x="1" y="21096"/>
                  </a:cubicBezTo>
                  <a:cubicBezTo>
                    <a:pt x="1" y="37484"/>
                    <a:pt x="14630" y="41268"/>
                    <a:pt x="22642" y="44080"/>
                  </a:cubicBezTo>
                  <a:cubicBezTo>
                    <a:pt x="26363" y="45386"/>
                    <a:pt x="29846" y="46005"/>
                    <a:pt x="32463" y="46005"/>
                  </a:cubicBezTo>
                  <a:cubicBezTo>
                    <a:pt x="35179" y="46005"/>
                    <a:pt x="36961" y="45339"/>
                    <a:pt x="37109" y="44080"/>
                  </a:cubicBezTo>
                  <a:cubicBezTo>
                    <a:pt x="37401" y="41609"/>
                    <a:pt x="38279" y="31408"/>
                    <a:pt x="38279" y="31408"/>
                  </a:cubicBezTo>
                  <a:cubicBezTo>
                    <a:pt x="38279" y="31408"/>
                    <a:pt x="39674" y="31529"/>
                    <a:pt x="40886" y="31529"/>
                  </a:cubicBezTo>
                  <a:cubicBezTo>
                    <a:pt x="41695" y="31529"/>
                    <a:pt x="42424" y="31475"/>
                    <a:pt x="42603" y="31296"/>
                  </a:cubicBezTo>
                  <a:cubicBezTo>
                    <a:pt x="43052" y="30846"/>
                    <a:pt x="39790" y="805"/>
                    <a:pt x="19560" y="20"/>
                  </a:cubicBezTo>
                  <a:cubicBezTo>
                    <a:pt x="19232" y="7"/>
                    <a:pt x="18908" y="0"/>
                    <a:pt x="18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3509463" y="2232100"/>
              <a:ext cx="909075" cy="1150100"/>
            </a:xfrm>
            <a:custGeom>
              <a:rect b="b" l="l" r="r" t="t"/>
              <a:pathLst>
                <a:path extrusionOk="0" h="46004" w="36363">
                  <a:moveTo>
                    <a:pt x="11901" y="0"/>
                  </a:moveTo>
                  <a:cubicBezTo>
                    <a:pt x="9993" y="0"/>
                    <a:pt x="8199" y="227"/>
                    <a:pt x="6533" y="663"/>
                  </a:cubicBezTo>
                  <a:cubicBezTo>
                    <a:pt x="12150" y="4652"/>
                    <a:pt x="16036" y="10567"/>
                    <a:pt x="15248" y="18104"/>
                  </a:cubicBezTo>
                  <a:cubicBezTo>
                    <a:pt x="14316" y="27020"/>
                    <a:pt x="8030" y="34015"/>
                    <a:pt x="0" y="36398"/>
                  </a:cubicBezTo>
                  <a:cubicBezTo>
                    <a:pt x="4905" y="40623"/>
                    <a:pt x="11466" y="42504"/>
                    <a:pt x="15952" y="44078"/>
                  </a:cubicBezTo>
                  <a:cubicBezTo>
                    <a:pt x="19672" y="45384"/>
                    <a:pt x="23156" y="46004"/>
                    <a:pt x="25773" y="46004"/>
                  </a:cubicBezTo>
                  <a:cubicBezTo>
                    <a:pt x="28489" y="46004"/>
                    <a:pt x="30273" y="45337"/>
                    <a:pt x="30421" y="44078"/>
                  </a:cubicBezTo>
                  <a:cubicBezTo>
                    <a:pt x="30711" y="41607"/>
                    <a:pt x="31589" y="31407"/>
                    <a:pt x="31589" y="31407"/>
                  </a:cubicBezTo>
                  <a:cubicBezTo>
                    <a:pt x="31589" y="31407"/>
                    <a:pt x="32983" y="31528"/>
                    <a:pt x="34195" y="31528"/>
                  </a:cubicBezTo>
                  <a:cubicBezTo>
                    <a:pt x="35005" y="31528"/>
                    <a:pt x="35734" y="31474"/>
                    <a:pt x="35914" y="31295"/>
                  </a:cubicBezTo>
                  <a:cubicBezTo>
                    <a:pt x="36362" y="30845"/>
                    <a:pt x="33099" y="805"/>
                    <a:pt x="12869" y="20"/>
                  </a:cubicBezTo>
                  <a:cubicBezTo>
                    <a:pt x="12543" y="7"/>
                    <a:pt x="12221" y="0"/>
                    <a:pt x="11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3867000" y="2337675"/>
              <a:ext cx="553125" cy="917675"/>
            </a:xfrm>
            <a:custGeom>
              <a:rect b="b" l="l" r="r" t="t"/>
              <a:pathLst>
                <a:path extrusionOk="0" h="36707" w="22125">
                  <a:moveTo>
                    <a:pt x="8817" y="1"/>
                  </a:moveTo>
                  <a:cubicBezTo>
                    <a:pt x="7336" y="1"/>
                    <a:pt x="5290" y="1695"/>
                    <a:pt x="5128" y="5811"/>
                  </a:cubicBezTo>
                  <a:cubicBezTo>
                    <a:pt x="4935" y="10704"/>
                    <a:pt x="6728" y="14776"/>
                    <a:pt x="3364" y="18159"/>
                  </a:cubicBezTo>
                  <a:cubicBezTo>
                    <a:pt x="1" y="21541"/>
                    <a:pt x="1421" y="25055"/>
                    <a:pt x="3364" y="28791"/>
                  </a:cubicBezTo>
                  <a:cubicBezTo>
                    <a:pt x="5228" y="32374"/>
                    <a:pt x="12468" y="36707"/>
                    <a:pt x="15711" y="36707"/>
                  </a:cubicBezTo>
                  <a:cubicBezTo>
                    <a:pt x="15849" y="36707"/>
                    <a:pt x="15981" y="36699"/>
                    <a:pt x="16104" y="36682"/>
                  </a:cubicBezTo>
                  <a:cubicBezTo>
                    <a:pt x="16728" y="36600"/>
                    <a:pt x="17294" y="27819"/>
                    <a:pt x="17294" y="27819"/>
                  </a:cubicBezTo>
                  <a:cubicBezTo>
                    <a:pt x="17294" y="27819"/>
                    <a:pt x="21327" y="27669"/>
                    <a:pt x="21725" y="27446"/>
                  </a:cubicBezTo>
                  <a:cubicBezTo>
                    <a:pt x="22125" y="27221"/>
                    <a:pt x="19232" y="5198"/>
                    <a:pt x="9579" y="177"/>
                  </a:cubicBezTo>
                  <a:cubicBezTo>
                    <a:pt x="9356" y="61"/>
                    <a:pt x="9096" y="1"/>
                    <a:pt x="8817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450550" y="2531075"/>
              <a:ext cx="342450" cy="342450"/>
            </a:xfrm>
            <a:custGeom>
              <a:rect b="b" l="l" r="r" t="t"/>
              <a:pathLst>
                <a:path extrusionOk="0" h="13698" w="13698">
                  <a:moveTo>
                    <a:pt x="6849" y="0"/>
                  </a:moveTo>
                  <a:cubicBezTo>
                    <a:pt x="5033" y="0"/>
                    <a:pt x="3291" y="722"/>
                    <a:pt x="2006" y="2006"/>
                  </a:cubicBezTo>
                  <a:cubicBezTo>
                    <a:pt x="722" y="3291"/>
                    <a:pt x="0" y="5032"/>
                    <a:pt x="0" y="6849"/>
                  </a:cubicBezTo>
                  <a:cubicBezTo>
                    <a:pt x="0" y="8665"/>
                    <a:pt x="722" y="10407"/>
                    <a:pt x="2006" y="11691"/>
                  </a:cubicBezTo>
                  <a:cubicBezTo>
                    <a:pt x="3291" y="12976"/>
                    <a:pt x="5033" y="13697"/>
                    <a:pt x="6849" y="13697"/>
                  </a:cubicBezTo>
                  <a:cubicBezTo>
                    <a:pt x="8666" y="13697"/>
                    <a:pt x="10408" y="12976"/>
                    <a:pt x="11692" y="11691"/>
                  </a:cubicBezTo>
                  <a:cubicBezTo>
                    <a:pt x="12977" y="10407"/>
                    <a:pt x="13697" y="8665"/>
                    <a:pt x="13697" y="6849"/>
                  </a:cubicBezTo>
                  <a:cubicBezTo>
                    <a:pt x="13697" y="5032"/>
                    <a:pt x="12977" y="3291"/>
                    <a:pt x="11692" y="2006"/>
                  </a:cubicBezTo>
                  <a:cubicBezTo>
                    <a:pt x="10408" y="722"/>
                    <a:pt x="8666" y="0"/>
                    <a:pt x="6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3474050" y="2549050"/>
              <a:ext cx="319000" cy="324450"/>
            </a:xfrm>
            <a:custGeom>
              <a:rect b="b" l="l" r="r" t="t"/>
              <a:pathLst>
                <a:path extrusionOk="0" h="12978" w="12760">
                  <a:moveTo>
                    <a:pt x="8954" y="1"/>
                  </a:moveTo>
                  <a:lnTo>
                    <a:pt x="8954" y="1"/>
                  </a:lnTo>
                  <a:cubicBezTo>
                    <a:pt x="9109" y="694"/>
                    <a:pt x="9169" y="1427"/>
                    <a:pt x="9109" y="2201"/>
                  </a:cubicBezTo>
                  <a:cubicBezTo>
                    <a:pt x="8719" y="7183"/>
                    <a:pt x="4403" y="9391"/>
                    <a:pt x="1" y="9577"/>
                  </a:cubicBezTo>
                  <a:cubicBezTo>
                    <a:pt x="1190" y="11609"/>
                    <a:pt x="3388" y="12977"/>
                    <a:pt x="5910" y="12977"/>
                  </a:cubicBezTo>
                  <a:cubicBezTo>
                    <a:pt x="9693" y="12977"/>
                    <a:pt x="12759" y="9911"/>
                    <a:pt x="12759" y="6128"/>
                  </a:cubicBezTo>
                  <a:cubicBezTo>
                    <a:pt x="12758" y="3442"/>
                    <a:pt x="11206" y="1123"/>
                    <a:pt x="895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475025" y="2601375"/>
              <a:ext cx="81025" cy="145175"/>
            </a:xfrm>
            <a:custGeom>
              <a:rect b="b" l="l" r="r" t="t"/>
              <a:pathLst>
                <a:path extrusionOk="0" h="5807" w="3241">
                  <a:moveTo>
                    <a:pt x="2484" y="0"/>
                  </a:moveTo>
                  <a:cubicBezTo>
                    <a:pt x="2371" y="0"/>
                    <a:pt x="2254" y="40"/>
                    <a:pt x="2149" y="135"/>
                  </a:cubicBezTo>
                  <a:cubicBezTo>
                    <a:pt x="634" y="1485"/>
                    <a:pt x="0" y="3458"/>
                    <a:pt x="355" y="5443"/>
                  </a:cubicBezTo>
                  <a:cubicBezTo>
                    <a:pt x="401" y="5697"/>
                    <a:pt x="583" y="5807"/>
                    <a:pt x="778" y="5807"/>
                  </a:cubicBezTo>
                  <a:cubicBezTo>
                    <a:pt x="1072" y="5807"/>
                    <a:pt x="1397" y="5557"/>
                    <a:pt x="1329" y="5175"/>
                  </a:cubicBezTo>
                  <a:cubicBezTo>
                    <a:pt x="1035" y="3534"/>
                    <a:pt x="1628" y="1949"/>
                    <a:pt x="2862" y="847"/>
                  </a:cubicBezTo>
                  <a:cubicBezTo>
                    <a:pt x="3241" y="509"/>
                    <a:pt x="2887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3550975" y="2568675"/>
              <a:ext cx="74950" cy="37675"/>
            </a:xfrm>
            <a:custGeom>
              <a:rect b="b" l="l" r="r" t="t"/>
              <a:pathLst>
                <a:path extrusionOk="0" h="1507" w="2998">
                  <a:moveTo>
                    <a:pt x="2252" y="1"/>
                  </a:moveTo>
                  <a:cubicBezTo>
                    <a:pt x="2215" y="1"/>
                    <a:pt x="2176" y="5"/>
                    <a:pt x="2135" y="13"/>
                  </a:cubicBezTo>
                  <a:cubicBezTo>
                    <a:pt x="1567" y="132"/>
                    <a:pt x="1026" y="327"/>
                    <a:pt x="505" y="580"/>
                  </a:cubicBezTo>
                  <a:cubicBezTo>
                    <a:pt x="0" y="825"/>
                    <a:pt x="312" y="1507"/>
                    <a:pt x="781" y="1507"/>
                  </a:cubicBezTo>
                  <a:cubicBezTo>
                    <a:pt x="856" y="1507"/>
                    <a:pt x="934" y="1490"/>
                    <a:pt x="1014" y="1451"/>
                  </a:cubicBezTo>
                  <a:cubicBezTo>
                    <a:pt x="1458" y="1237"/>
                    <a:pt x="1922" y="1087"/>
                    <a:pt x="2403" y="987"/>
                  </a:cubicBezTo>
                  <a:cubicBezTo>
                    <a:pt x="2998" y="862"/>
                    <a:pt x="2800" y="1"/>
                    <a:pt x="2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3374275" y="2393400"/>
              <a:ext cx="194875" cy="280550"/>
            </a:xfrm>
            <a:custGeom>
              <a:rect b="b" l="l" r="r" t="t"/>
              <a:pathLst>
                <a:path extrusionOk="0" h="11222" w="7795">
                  <a:moveTo>
                    <a:pt x="6754" y="0"/>
                  </a:moveTo>
                  <a:cubicBezTo>
                    <a:pt x="6606" y="0"/>
                    <a:pt x="6453" y="48"/>
                    <a:pt x="6313" y="162"/>
                  </a:cubicBezTo>
                  <a:cubicBezTo>
                    <a:pt x="3106" y="2783"/>
                    <a:pt x="957" y="6326"/>
                    <a:pt x="106" y="10379"/>
                  </a:cubicBezTo>
                  <a:cubicBezTo>
                    <a:pt x="0" y="10888"/>
                    <a:pt x="427" y="11221"/>
                    <a:pt x="823" y="11221"/>
                  </a:cubicBezTo>
                  <a:cubicBezTo>
                    <a:pt x="1085" y="11221"/>
                    <a:pt x="1334" y="11075"/>
                    <a:pt x="1405" y="10737"/>
                  </a:cubicBezTo>
                  <a:cubicBezTo>
                    <a:pt x="2213" y="6889"/>
                    <a:pt x="4221" y="3600"/>
                    <a:pt x="7264" y="1115"/>
                  </a:cubicBezTo>
                  <a:cubicBezTo>
                    <a:pt x="7795" y="681"/>
                    <a:pt x="7309" y="0"/>
                    <a:pt x="6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3558625" y="2336925"/>
              <a:ext cx="107675" cy="56425"/>
            </a:xfrm>
            <a:custGeom>
              <a:rect b="b" l="l" r="r" t="t"/>
              <a:pathLst>
                <a:path extrusionOk="0" h="2257" w="4307">
                  <a:moveTo>
                    <a:pt x="3517" y="0"/>
                  </a:moveTo>
                  <a:cubicBezTo>
                    <a:pt x="3493" y="0"/>
                    <a:pt x="3469" y="1"/>
                    <a:pt x="3444" y="4"/>
                  </a:cubicBezTo>
                  <a:cubicBezTo>
                    <a:pt x="2419" y="99"/>
                    <a:pt x="1461" y="409"/>
                    <a:pt x="601" y="980"/>
                  </a:cubicBezTo>
                  <a:cubicBezTo>
                    <a:pt x="0" y="1379"/>
                    <a:pt x="370" y="2257"/>
                    <a:pt x="929" y="2257"/>
                  </a:cubicBezTo>
                  <a:cubicBezTo>
                    <a:pt x="1040" y="2257"/>
                    <a:pt x="1159" y="2222"/>
                    <a:pt x="1278" y="2143"/>
                  </a:cubicBezTo>
                  <a:cubicBezTo>
                    <a:pt x="1936" y="1707"/>
                    <a:pt x="2655" y="1423"/>
                    <a:pt x="3444" y="1349"/>
                  </a:cubicBezTo>
                  <a:cubicBezTo>
                    <a:pt x="4275" y="1272"/>
                    <a:pt x="4306" y="0"/>
                    <a:pt x="3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3251100" y="2439425"/>
              <a:ext cx="84450" cy="376250"/>
            </a:xfrm>
            <a:custGeom>
              <a:rect b="b" l="l" r="r" t="t"/>
              <a:pathLst>
                <a:path extrusionOk="0" h="15050" w="3378">
                  <a:moveTo>
                    <a:pt x="2561" y="0"/>
                  </a:moveTo>
                  <a:cubicBezTo>
                    <a:pt x="2293" y="0"/>
                    <a:pt x="2028" y="142"/>
                    <a:pt x="1927" y="470"/>
                  </a:cubicBezTo>
                  <a:cubicBezTo>
                    <a:pt x="529" y="5011"/>
                    <a:pt x="0" y="9666"/>
                    <a:pt x="356" y="14404"/>
                  </a:cubicBezTo>
                  <a:cubicBezTo>
                    <a:pt x="389" y="14834"/>
                    <a:pt x="742" y="15050"/>
                    <a:pt x="1079" y="15050"/>
                  </a:cubicBezTo>
                  <a:cubicBezTo>
                    <a:pt x="1415" y="15050"/>
                    <a:pt x="1734" y="14835"/>
                    <a:pt x="1702" y="14404"/>
                  </a:cubicBezTo>
                  <a:cubicBezTo>
                    <a:pt x="1356" y="9783"/>
                    <a:pt x="1861" y="5257"/>
                    <a:pt x="3224" y="826"/>
                  </a:cubicBezTo>
                  <a:cubicBezTo>
                    <a:pt x="3378" y="327"/>
                    <a:pt x="2967" y="0"/>
                    <a:pt x="2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3272525" y="2870825"/>
              <a:ext cx="70000" cy="115850"/>
            </a:xfrm>
            <a:custGeom>
              <a:rect b="b" l="l" r="r" t="t"/>
              <a:pathLst>
                <a:path extrusionOk="0" h="4634" w="2800">
                  <a:moveTo>
                    <a:pt x="822" y="1"/>
                  </a:moveTo>
                  <a:cubicBezTo>
                    <a:pt x="424" y="1"/>
                    <a:pt x="0" y="332"/>
                    <a:pt x="114" y="840"/>
                  </a:cubicBezTo>
                  <a:cubicBezTo>
                    <a:pt x="385" y="2043"/>
                    <a:pt x="810" y="3194"/>
                    <a:pt x="1368" y="4294"/>
                  </a:cubicBezTo>
                  <a:cubicBezTo>
                    <a:pt x="1491" y="4534"/>
                    <a:pt x="1687" y="4634"/>
                    <a:pt x="1888" y="4634"/>
                  </a:cubicBezTo>
                  <a:cubicBezTo>
                    <a:pt x="2333" y="4634"/>
                    <a:pt x="2800" y="4146"/>
                    <a:pt x="2530" y="3614"/>
                  </a:cubicBezTo>
                  <a:cubicBezTo>
                    <a:pt x="2022" y="2616"/>
                    <a:pt x="1658" y="1576"/>
                    <a:pt x="1413" y="482"/>
                  </a:cubicBezTo>
                  <a:cubicBezTo>
                    <a:pt x="1337" y="146"/>
                    <a:pt x="1085" y="1"/>
                    <a:pt x="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4101400" y="2242300"/>
              <a:ext cx="281975" cy="298300"/>
            </a:xfrm>
            <a:custGeom>
              <a:rect b="b" l="l" r="r" t="t"/>
              <a:pathLst>
                <a:path extrusionOk="0" h="11932" w="11279">
                  <a:moveTo>
                    <a:pt x="1060" y="1"/>
                  </a:moveTo>
                  <a:cubicBezTo>
                    <a:pt x="495" y="1"/>
                    <a:pt x="0" y="685"/>
                    <a:pt x="543" y="1106"/>
                  </a:cubicBezTo>
                  <a:cubicBezTo>
                    <a:pt x="4290" y="4013"/>
                    <a:pt x="7396" y="7521"/>
                    <a:pt x="9811" y="11608"/>
                  </a:cubicBezTo>
                  <a:cubicBezTo>
                    <a:pt x="9946" y="11836"/>
                    <a:pt x="10148" y="11931"/>
                    <a:pt x="10352" y="11931"/>
                  </a:cubicBezTo>
                  <a:cubicBezTo>
                    <a:pt x="10813" y="11931"/>
                    <a:pt x="11279" y="11446"/>
                    <a:pt x="10973" y="10928"/>
                  </a:cubicBezTo>
                  <a:cubicBezTo>
                    <a:pt x="8505" y="6749"/>
                    <a:pt x="5330" y="3129"/>
                    <a:pt x="1495" y="154"/>
                  </a:cubicBezTo>
                  <a:cubicBezTo>
                    <a:pt x="1357" y="47"/>
                    <a:pt x="1206" y="1"/>
                    <a:pt x="1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4368675" y="2578950"/>
              <a:ext cx="61525" cy="102575"/>
            </a:xfrm>
            <a:custGeom>
              <a:rect b="b" l="l" r="r" t="t"/>
              <a:pathLst>
                <a:path extrusionOk="0" h="4103" w="2461">
                  <a:moveTo>
                    <a:pt x="817" y="1"/>
                  </a:moveTo>
                  <a:cubicBezTo>
                    <a:pt x="412" y="1"/>
                    <a:pt x="0" y="328"/>
                    <a:pt x="153" y="829"/>
                  </a:cubicBezTo>
                  <a:cubicBezTo>
                    <a:pt x="439" y="1763"/>
                    <a:pt x="724" y="2697"/>
                    <a:pt x="1009" y="3633"/>
                  </a:cubicBezTo>
                  <a:cubicBezTo>
                    <a:pt x="1109" y="3960"/>
                    <a:pt x="1375" y="4102"/>
                    <a:pt x="1642" y="4102"/>
                  </a:cubicBezTo>
                  <a:cubicBezTo>
                    <a:pt x="2049" y="4102"/>
                    <a:pt x="2460" y="3775"/>
                    <a:pt x="2306" y="3274"/>
                  </a:cubicBezTo>
                  <a:cubicBezTo>
                    <a:pt x="2021" y="2341"/>
                    <a:pt x="1736" y="1407"/>
                    <a:pt x="1450" y="471"/>
                  </a:cubicBezTo>
                  <a:cubicBezTo>
                    <a:pt x="1350" y="143"/>
                    <a:pt x="1085" y="1"/>
                    <a:pt x="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4352950" y="2373875"/>
              <a:ext cx="141350" cy="275700"/>
            </a:xfrm>
            <a:custGeom>
              <a:rect b="b" l="l" r="r" t="t"/>
              <a:pathLst>
                <a:path extrusionOk="0" h="11028" w="5654">
                  <a:moveTo>
                    <a:pt x="921" y="1"/>
                  </a:moveTo>
                  <a:cubicBezTo>
                    <a:pt x="466" y="1"/>
                    <a:pt x="1" y="485"/>
                    <a:pt x="296" y="1008"/>
                  </a:cubicBezTo>
                  <a:cubicBezTo>
                    <a:pt x="2003" y="4031"/>
                    <a:pt x="3304" y="7203"/>
                    <a:pt x="4219" y="10551"/>
                  </a:cubicBezTo>
                  <a:cubicBezTo>
                    <a:pt x="4309" y="10884"/>
                    <a:pt x="4569" y="11027"/>
                    <a:pt x="4835" y="11027"/>
                  </a:cubicBezTo>
                  <a:cubicBezTo>
                    <a:pt x="5238" y="11027"/>
                    <a:pt x="5653" y="10698"/>
                    <a:pt x="5516" y="10194"/>
                  </a:cubicBezTo>
                  <a:cubicBezTo>
                    <a:pt x="4572" y="6734"/>
                    <a:pt x="3219" y="3451"/>
                    <a:pt x="1458" y="330"/>
                  </a:cubicBezTo>
                  <a:cubicBezTo>
                    <a:pt x="1326" y="97"/>
                    <a:pt x="1125" y="1"/>
                    <a:pt x="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3178525" y="2753625"/>
              <a:ext cx="83300" cy="260625"/>
            </a:xfrm>
            <a:custGeom>
              <a:rect b="b" l="l" r="r" t="t"/>
              <a:pathLst>
                <a:path extrusionOk="0" h="10425" w="3332">
                  <a:moveTo>
                    <a:pt x="643" y="0"/>
                  </a:moveTo>
                  <a:cubicBezTo>
                    <a:pt x="307" y="0"/>
                    <a:pt x="0" y="212"/>
                    <a:pt x="56" y="639"/>
                  </a:cubicBezTo>
                  <a:cubicBezTo>
                    <a:pt x="461" y="3787"/>
                    <a:pt x="1065" y="6885"/>
                    <a:pt x="1898" y="9948"/>
                  </a:cubicBezTo>
                  <a:cubicBezTo>
                    <a:pt x="1988" y="10280"/>
                    <a:pt x="2248" y="10424"/>
                    <a:pt x="2514" y="10424"/>
                  </a:cubicBezTo>
                  <a:cubicBezTo>
                    <a:pt x="2916" y="10424"/>
                    <a:pt x="3332" y="10095"/>
                    <a:pt x="3195" y="9591"/>
                  </a:cubicBezTo>
                  <a:cubicBezTo>
                    <a:pt x="2394" y="6646"/>
                    <a:pt x="1791" y="3665"/>
                    <a:pt x="1401" y="639"/>
                  </a:cubicBezTo>
                  <a:cubicBezTo>
                    <a:pt x="1346" y="215"/>
                    <a:pt x="980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3248850" y="3053150"/>
              <a:ext cx="79350" cy="105200"/>
            </a:xfrm>
            <a:custGeom>
              <a:rect b="b" l="l" r="r" t="t"/>
              <a:pathLst>
                <a:path extrusionOk="0" h="4208" w="3174">
                  <a:moveTo>
                    <a:pt x="903" y="0"/>
                  </a:moveTo>
                  <a:cubicBezTo>
                    <a:pt x="471" y="0"/>
                    <a:pt x="0" y="491"/>
                    <a:pt x="238" y="1030"/>
                  </a:cubicBezTo>
                  <a:cubicBezTo>
                    <a:pt x="673" y="2011"/>
                    <a:pt x="1162" y="2961"/>
                    <a:pt x="1706" y="3884"/>
                  </a:cubicBezTo>
                  <a:cubicBezTo>
                    <a:pt x="1841" y="4113"/>
                    <a:pt x="2044" y="4208"/>
                    <a:pt x="2248" y="4208"/>
                  </a:cubicBezTo>
                  <a:cubicBezTo>
                    <a:pt x="2709" y="4208"/>
                    <a:pt x="3173" y="3724"/>
                    <a:pt x="2867" y="3204"/>
                  </a:cubicBezTo>
                  <a:cubicBezTo>
                    <a:pt x="2324" y="2281"/>
                    <a:pt x="1835" y="1330"/>
                    <a:pt x="1401" y="350"/>
                  </a:cubicBezTo>
                  <a:cubicBezTo>
                    <a:pt x="1291" y="103"/>
                    <a:pt x="1101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4105450" y="2395900"/>
              <a:ext cx="124950" cy="121850"/>
            </a:xfrm>
            <a:custGeom>
              <a:rect b="b" l="l" r="r" t="t"/>
              <a:pathLst>
                <a:path extrusionOk="0" h="4874" w="4998">
                  <a:moveTo>
                    <a:pt x="1026" y="0"/>
                  </a:moveTo>
                  <a:cubicBezTo>
                    <a:pt x="479" y="0"/>
                    <a:pt x="0" y="680"/>
                    <a:pt x="518" y="1123"/>
                  </a:cubicBezTo>
                  <a:cubicBezTo>
                    <a:pt x="1687" y="2122"/>
                    <a:pt x="2687" y="3262"/>
                    <a:pt x="3512" y="4560"/>
                  </a:cubicBezTo>
                  <a:cubicBezTo>
                    <a:pt x="3652" y="4782"/>
                    <a:pt x="3858" y="4874"/>
                    <a:pt x="4063" y="4874"/>
                  </a:cubicBezTo>
                  <a:cubicBezTo>
                    <a:pt x="4532" y="4874"/>
                    <a:pt x="4998" y="4392"/>
                    <a:pt x="4674" y="3880"/>
                  </a:cubicBezTo>
                  <a:cubicBezTo>
                    <a:pt x="3791" y="2490"/>
                    <a:pt x="2723" y="1243"/>
                    <a:pt x="1469" y="171"/>
                  </a:cubicBezTo>
                  <a:cubicBezTo>
                    <a:pt x="1329" y="51"/>
                    <a:pt x="1175" y="0"/>
                    <a:pt x="1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4218150" y="2534600"/>
              <a:ext cx="115100" cy="207100"/>
            </a:xfrm>
            <a:custGeom>
              <a:rect b="b" l="l" r="r" t="t"/>
              <a:pathLst>
                <a:path extrusionOk="0" h="8284" w="4604">
                  <a:moveTo>
                    <a:pt x="905" y="1"/>
                  </a:moveTo>
                  <a:cubicBezTo>
                    <a:pt x="471" y="1"/>
                    <a:pt x="0" y="491"/>
                    <a:pt x="242" y="1029"/>
                  </a:cubicBezTo>
                  <a:cubicBezTo>
                    <a:pt x="1251" y="3275"/>
                    <a:pt x="2207" y="5543"/>
                    <a:pt x="3113" y="7834"/>
                  </a:cubicBezTo>
                  <a:cubicBezTo>
                    <a:pt x="3237" y="8148"/>
                    <a:pt x="3515" y="8284"/>
                    <a:pt x="3786" y="8284"/>
                  </a:cubicBezTo>
                  <a:cubicBezTo>
                    <a:pt x="4203" y="8284"/>
                    <a:pt x="4603" y="7964"/>
                    <a:pt x="4411" y="7476"/>
                  </a:cubicBezTo>
                  <a:cubicBezTo>
                    <a:pt x="3463" y="5076"/>
                    <a:pt x="2462" y="2702"/>
                    <a:pt x="1404" y="350"/>
                  </a:cubicBezTo>
                  <a:cubicBezTo>
                    <a:pt x="1293" y="103"/>
                    <a:pt x="1103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3789000" y="2258050"/>
              <a:ext cx="29425" cy="29425"/>
            </a:xfrm>
            <a:custGeom>
              <a:rect b="b" l="l" r="r" t="t"/>
              <a:pathLst>
                <a:path extrusionOk="0" h="1177" w="1177">
                  <a:moveTo>
                    <a:pt x="588" y="0"/>
                  </a:moveTo>
                  <a:cubicBezTo>
                    <a:pt x="263" y="0"/>
                    <a:pt x="1" y="263"/>
                    <a:pt x="1" y="589"/>
                  </a:cubicBezTo>
                  <a:cubicBezTo>
                    <a:pt x="1" y="914"/>
                    <a:pt x="263" y="1176"/>
                    <a:pt x="588" y="1176"/>
                  </a:cubicBezTo>
                  <a:cubicBezTo>
                    <a:pt x="914" y="1176"/>
                    <a:pt x="1177" y="914"/>
                    <a:pt x="1177" y="589"/>
                  </a:cubicBezTo>
                  <a:cubicBezTo>
                    <a:pt x="1177" y="263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3885800" y="227272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9" y="1"/>
                  </a:moveTo>
                  <a:cubicBezTo>
                    <a:pt x="264" y="1"/>
                    <a:pt x="0" y="264"/>
                    <a:pt x="0" y="589"/>
                  </a:cubicBezTo>
                  <a:cubicBezTo>
                    <a:pt x="0" y="914"/>
                    <a:pt x="264" y="1178"/>
                    <a:pt x="589" y="1178"/>
                  </a:cubicBezTo>
                  <a:cubicBezTo>
                    <a:pt x="914" y="1178"/>
                    <a:pt x="1176" y="914"/>
                    <a:pt x="1176" y="589"/>
                  </a:cubicBezTo>
                  <a:cubicBezTo>
                    <a:pt x="1176" y="264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3983500" y="2302150"/>
              <a:ext cx="29425" cy="29475"/>
            </a:xfrm>
            <a:custGeom>
              <a:rect b="b" l="l" r="r" t="t"/>
              <a:pathLst>
                <a:path extrusionOk="0" h="1179" w="1177">
                  <a:moveTo>
                    <a:pt x="589" y="1"/>
                  </a:moveTo>
                  <a:cubicBezTo>
                    <a:pt x="264" y="1"/>
                    <a:pt x="0" y="265"/>
                    <a:pt x="0" y="590"/>
                  </a:cubicBezTo>
                  <a:cubicBezTo>
                    <a:pt x="0" y="913"/>
                    <a:pt x="264" y="1178"/>
                    <a:pt x="589" y="1178"/>
                  </a:cubicBezTo>
                  <a:cubicBezTo>
                    <a:pt x="913" y="1178"/>
                    <a:pt x="1176" y="913"/>
                    <a:pt x="1176" y="590"/>
                  </a:cubicBezTo>
                  <a:cubicBezTo>
                    <a:pt x="1176" y="265"/>
                    <a:pt x="913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3633475" y="3120775"/>
              <a:ext cx="29475" cy="29475"/>
            </a:xfrm>
            <a:custGeom>
              <a:rect b="b" l="l" r="r" t="t"/>
              <a:pathLst>
                <a:path extrusionOk="0" h="1179" w="1179">
                  <a:moveTo>
                    <a:pt x="589" y="1"/>
                  </a:moveTo>
                  <a:cubicBezTo>
                    <a:pt x="265" y="1"/>
                    <a:pt x="1" y="265"/>
                    <a:pt x="1" y="589"/>
                  </a:cubicBezTo>
                  <a:cubicBezTo>
                    <a:pt x="1" y="914"/>
                    <a:pt x="265" y="1178"/>
                    <a:pt x="589" y="1178"/>
                  </a:cubicBezTo>
                  <a:cubicBezTo>
                    <a:pt x="914" y="1178"/>
                    <a:pt x="1178" y="914"/>
                    <a:pt x="1178" y="589"/>
                  </a:cubicBezTo>
                  <a:cubicBezTo>
                    <a:pt x="1178" y="265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3705075" y="307037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8" y="0"/>
                  </a:moveTo>
                  <a:cubicBezTo>
                    <a:pt x="264" y="0"/>
                    <a:pt x="1" y="264"/>
                    <a:pt x="1" y="589"/>
                  </a:cubicBezTo>
                  <a:cubicBezTo>
                    <a:pt x="1" y="913"/>
                    <a:pt x="264" y="1177"/>
                    <a:pt x="588" y="1177"/>
                  </a:cubicBezTo>
                  <a:cubicBezTo>
                    <a:pt x="913" y="1177"/>
                    <a:pt x="1177" y="913"/>
                    <a:pt x="1177" y="589"/>
                  </a:cubicBezTo>
                  <a:cubicBezTo>
                    <a:pt x="1177" y="26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3621125" y="3494250"/>
              <a:ext cx="235325" cy="34775"/>
            </a:xfrm>
            <a:custGeom>
              <a:rect b="b" l="l" r="r" t="t"/>
              <a:pathLst>
                <a:path extrusionOk="0" h="1391" w="9413">
                  <a:moveTo>
                    <a:pt x="863" y="0"/>
                  </a:moveTo>
                  <a:cubicBezTo>
                    <a:pt x="1" y="0"/>
                    <a:pt x="1" y="1341"/>
                    <a:pt x="867" y="1346"/>
                  </a:cubicBezTo>
                  <a:cubicBezTo>
                    <a:pt x="3426" y="1361"/>
                    <a:pt x="5986" y="1377"/>
                    <a:pt x="8546" y="1391"/>
                  </a:cubicBezTo>
                  <a:cubicBezTo>
                    <a:pt x="8547" y="1391"/>
                    <a:pt x="8549" y="1391"/>
                    <a:pt x="8551" y="1391"/>
                  </a:cubicBezTo>
                  <a:cubicBezTo>
                    <a:pt x="9412" y="1391"/>
                    <a:pt x="9411" y="51"/>
                    <a:pt x="8546" y="45"/>
                  </a:cubicBezTo>
                  <a:cubicBezTo>
                    <a:pt x="5986" y="31"/>
                    <a:pt x="3426" y="15"/>
                    <a:pt x="867" y="0"/>
                  </a:cubicBezTo>
                  <a:cubicBezTo>
                    <a:pt x="866" y="0"/>
                    <a:pt x="864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3867725" y="3492350"/>
              <a:ext cx="103675" cy="33650"/>
            </a:xfrm>
            <a:custGeom>
              <a:rect b="b" l="l" r="r" t="t"/>
              <a:pathLst>
                <a:path extrusionOk="0" h="1346" w="4147">
                  <a:moveTo>
                    <a:pt x="868" y="0"/>
                  </a:moveTo>
                  <a:cubicBezTo>
                    <a:pt x="3" y="0"/>
                    <a:pt x="0" y="1346"/>
                    <a:pt x="868" y="1346"/>
                  </a:cubicBezTo>
                  <a:lnTo>
                    <a:pt x="3279" y="1346"/>
                  </a:lnTo>
                  <a:cubicBezTo>
                    <a:pt x="4144" y="1346"/>
                    <a:pt x="4147" y="0"/>
                    <a:pt x="3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4200600" y="2820550"/>
              <a:ext cx="36750" cy="52975"/>
            </a:xfrm>
            <a:custGeom>
              <a:rect b="b" l="l" r="r" t="t"/>
              <a:pathLst>
                <a:path extrusionOk="0" h="2119" w="1470">
                  <a:moveTo>
                    <a:pt x="735" y="1"/>
                  </a:moveTo>
                  <a:cubicBezTo>
                    <a:pt x="329" y="1"/>
                    <a:pt x="1" y="476"/>
                    <a:pt x="1" y="1060"/>
                  </a:cubicBezTo>
                  <a:cubicBezTo>
                    <a:pt x="1" y="1645"/>
                    <a:pt x="329" y="2118"/>
                    <a:pt x="735" y="2118"/>
                  </a:cubicBezTo>
                  <a:cubicBezTo>
                    <a:pt x="1141" y="2118"/>
                    <a:pt x="1469" y="1644"/>
                    <a:pt x="1469" y="1060"/>
                  </a:cubicBezTo>
                  <a:cubicBezTo>
                    <a:pt x="1469" y="476"/>
                    <a:pt x="1141" y="2"/>
                    <a:pt x="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03" name="Google Shape;803;p1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4" name="Google Shape;804;p1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05" name="Google Shape;805;p1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06" name="Google Shape;806;p1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7" name="Google Shape;807;p1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08" name="Google Shape;808;p1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1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1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1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1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1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14" name="Google Shape;814;p1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815" name="Google Shape;815;p1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6" name="Google Shape;816;p1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7" name="Google Shape;817;p16"/>
          <p:cNvSpPr txBox="1"/>
          <p:nvPr>
            <p:ph idx="1" type="subTitle"/>
          </p:nvPr>
        </p:nvSpPr>
        <p:spPr>
          <a:xfrm>
            <a:off x="720150" y="3967049"/>
            <a:ext cx="7704000" cy="634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1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1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0" name="Google Shape;820;p1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21" name="Google Shape;821;p1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22" name="Google Shape;822;p1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23" name="Google Shape;823;p1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24" name="Google Shape;824;p1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1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1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" name="Google Shape;827;p1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1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1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30" name="Google Shape;830;p1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831" name="Google Shape;831;p1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2" name="Google Shape;832;p17"/>
          <p:cNvSpPr txBox="1"/>
          <p:nvPr>
            <p:ph idx="1" type="subTitle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3" name="Google Shape;833;p17"/>
          <p:cNvSpPr txBox="1"/>
          <p:nvPr>
            <p:ph idx="2" type="subTitle"/>
          </p:nvPr>
        </p:nvSpPr>
        <p:spPr>
          <a:xfrm>
            <a:off x="4964325" y="2654613"/>
            <a:ext cx="2907600" cy="863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4" name="Google Shape;834;p1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818830" y="3790733"/>
            <a:ext cx="757775" cy="901643"/>
            <a:chOff x="1081548" y="3586708"/>
            <a:chExt cx="975133" cy="1160266"/>
          </a:xfrm>
        </p:grpSpPr>
        <p:sp>
          <p:nvSpPr>
            <p:cNvPr id="837" name="Google Shape;837;p18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rect b="b" l="l" r="r" t="t"/>
              <a:pathLst>
                <a:path extrusionOk="0" h="6700" w="18787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rect b="b" l="l" r="r" t="t"/>
              <a:pathLst>
                <a:path extrusionOk="0" h="23935" w="2862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rect b="b" l="l" r="r" t="t"/>
              <a:pathLst>
                <a:path extrusionOk="0" h="19795" w="19796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rect b="b" l="l" r="r" t="t"/>
              <a:pathLst>
                <a:path extrusionOk="0" h="16051" w="3317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rect b="b" l="l" r="r" t="t"/>
              <a:pathLst>
                <a:path extrusionOk="0" h="42607" w="16286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rect b="b" l="l" r="r" t="t"/>
              <a:pathLst>
                <a:path extrusionOk="0" h="4339" w="1221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rect b="b" l="l" r="r" t="t"/>
              <a:pathLst>
                <a:path extrusionOk="0" h="1696" w="1696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rect b="b" l="l" r="r" t="t"/>
              <a:pathLst>
                <a:path extrusionOk="0" h="7549" w="11031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rect b="b" l="l" r="r" t="t"/>
              <a:pathLst>
                <a:path extrusionOk="0" h="1338" w="1338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rect b="b" l="l" r="r" t="t"/>
              <a:pathLst>
                <a:path extrusionOk="0" h="8349" w="20419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rect b="b" l="l" r="r" t="t"/>
              <a:pathLst>
                <a:path extrusionOk="0" h="1517" w="1519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rect b="b" l="l" r="r" t="t"/>
              <a:pathLst>
                <a:path extrusionOk="0" h="5289" w="4666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rect b="b" l="l" r="r" t="t"/>
              <a:pathLst>
                <a:path extrusionOk="0" h="1248" w="1249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rect b="b" l="l" r="r" t="t"/>
              <a:pathLst>
                <a:path extrusionOk="0" h="11502" w="3269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rect b="b" l="l" r="r" t="t"/>
              <a:pathLst>
                <a:path extrusionOk="0" h="1427" w="1429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rect b="b" l="l" r="r" t="t"/>
              <a:pathLst>
                <a:path extrusionOk="0" h="8530" w="7402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rect b="b" l="l" r="r" t="t"/>
              <a:pathLst>
                <a:path extrusionOk="0" h="1517" w="1517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rect b="b" l="l" r="r" t="t"/>
              <a:pathLst>
                <a:path extrusionOk="0" h="1813" w="8411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rect b="b" l="l" r="r" t="t"/>
              <a:pathLst>
                <a:path extrusionOk="0" h="3772" w="6387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rect b="b" l="l" r="r" t="t"/>
              <a:pathLst>
                <a:path extrusionOk="0" h="1106" w="1161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rect b="b" l="l" r="r" t="t"/>
              <a:pathLst>
                <a:path extrusionOk="0" h="1107" w="1163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rect b="b" l="l" r="r" t="t"/>
              <a:pathLst>
                <a:path extrusionOk="0" h="10273" w="10273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rect b="b" l="l" r="r" t="t"/>
              <a:pathLst>
                <a:path extrusionOk="0" h="5523" w="5523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rect b="b" l="l" r="r" t="t"/>
              <a:pathLst>
                <a:path extrusionOk="0" h="3384" w="3384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rect b="b" l="l" r="r" t="t"/>
              <a:pathLst>
                <a:path extrusionOk="0" h="2507" w="1107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rect b="b" l="l" r="r" t="t"/>
              <a:pathLst>
                <a:path extrusionOk="0" h="2508" w="1107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rect b="b" l="l" r="r" t="t"/>
              <a:pathLst>
                <a:path extrusionOk="0" h="1105" w="2504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rect b="b" l="l" r="r" t="t"/>
              <a:pathLst>
                <a:path extrusionOk="0" h="1105" w="2506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rect b="b" l="l" r="r" t="t"/>
              <a:pathLst>
                <a:path extrusionOk="0" h="2080" w="2182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rect b="b" l="l" r="r" t="t"/>
              <a:pathLst>
                <a:path extrusionOk="0" h="2079" w="2183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rect b="b" l="l" r="r" t="t"/>
              <a:pathLst>
                <a:path extrusionOk="0" h="2080" w="2183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rect b="b" l="l" r="r" t="t"/>
              <a:pathLst>
                <a:path extrusionOk="0" h="9899" w="4436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rect b="b" l="l" r="r" t="t"/>
              <a:pathLst>
                <a:path extrusionOk="0" h="2744" w="5784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rect b="b" l="l" r="r" t="t"/>
              <a:pathLst>
                <a:path extrusionOk="0" h="2742" w="2008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rect b="b" l="l" r="r" t="t"/>
              <a:pathLst>
                <a:path extrusionOk="0" h="4144" w="4635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rect b="b" l="l" r="r" t="t"/>
              <a:pathLst>
                <a:path extrusionOk="0" h="1619" w="5604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rect b="b" l="l" r="r" t="t"/>
              <a:pathLst>
                <a:path extrusionOk="0" h="1516" w="1664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rect b="b" l="l" r="r" t="t"/>
              <a:pathLst>
                <a:path extrusionOk="0" h="627" w="627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rect b="b" l="l" r="r" t="t"/>
              <a:pathLst>
                <a:path extrusionOk="0" h="891" w="893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rect b="b" l="l" r="r" t="t"/>
              <a:pathLst>
                <a:path extrusionOk="0" h="1471" w="19392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rect b="b" l="l" r="r" t="t"/>
              <a:pathLst>
                <a:path extrusionOk="0" h="1070" w="11368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rect b="b" l="l" r="r" t="t"/>
              <a:pathLst>
                <a:path extrusionOk="0" h="3914" w="3914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rect b="b" l="l" r="r" t="t"/>
              <a:pathLst>
                <a:path extrusionOk="0" h="2409" w="3742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rect b="b" l="l" r="r" t="t"/>
              <a:pathLst>
                <a:path extrusionOk="0" h="1716" w="2143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rect b="b" l="l" r="r" t="t"/>
              <a:pathLst>
                <a:path extrusionOk="0" h="1937" w="1911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rect b="b" l="l" r="r" t="t"/>
              <a:pathLst>
                <a:path extrusionOk="0" h="2667" w="2134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rect b="b" l="l" r="r" t="t"/>
              <a:pathLst>
                <a:path extrusionOk="0" h="1036" w="1336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rect b="b" l="l" r="r" t="t"/>
              <a:pathLst>
                <a:path extrusionOk="0" h="1035" w="1334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87" name="Google Shape;887;p1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8" name="Google Shape;888;p1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89" name="Google Shape;889;p1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90" name="Google Shape;890;p1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1" name="Google Shape;891;p1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92" name="Google Shape;892;p1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1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1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5" name="Google Shape;895;p1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6" name="Google Shape;896;p1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1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98" name="Google Shape;898;p1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899" name="Google Shape;899;p1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00" name="Google Shape;900;p1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1" name="Google Shape;901;p18"/>
          <p:cNvSpPr txBox="1"/>
          <p:nvPr>
            <p:ph idx="2" type="title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2" name="Google Shape;902;p18"/>
          <p:cNvSpPr txBox="1"/>
          <p:nvPr>
            <p:ph idx="1" type="subTitle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3" name="Google Shape;903;p18"/>
          <p:cNvSpPr txBox="1"/>
          <p:nvPr>
            <p:ph idx="3" type="title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4" name="Google Shape;904;p18"/>
          <p:cNvSpPr txBox="1"/>
          <p:nvPr>
            <p:ph idx="4" type="subTitle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18"/>
          <p:cNvSpPr txBox="1"/>
          <p:nvPr>
            <p:ph idx="5" type="title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6" name="Google Shape;906;p18"/>
          <p:cNvSpPr txBox="1"/>
          <p:nvPr>
            <p:ph idx="6" type="subTitle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1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9" name="Google Shape;909;p1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910" name="Google Shape;910;p1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11" name="Google Shape;911;p1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12" name="Google Shape;912;p1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13" name="Google Shape;913;p1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4" name="Google Shape;914;p1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5" name="Google Shape;915;p1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6" name="Google Shape;916;p1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7" name="Google Shape;917;p1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8" name="Google Shape;918;p1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919" name="Google Shape;919;p1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920" name="Google Shape;920;p1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21" name="Google Shape;921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2" name="Google Shape;922;p19"/>
          <p:cNvSpPr txBox="1"/>
          <p:nvPr>
            <p:ph idx="2" type="title"/>
          </p:nvPr>
        </p:nvSpPr>
        <p:spPr>
          <a:xfrm>
            <a:off x="1544823" y="1649108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3" name="Google Shape;923;p19"/>
          <p:cNvSpPr txBox="1"/>
          <p:nvPr>
            <p:ph idx="1" type="subTitle"/>
          </p:nvPr>
        </p:nvSpPr>
        <p:spPr>
          <a:xfrm>
            <a:off x="1544848" y="2176808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4" name="Google Shape;924;p19"/>
          <p:cNvSpPr txBox="1"/>
          <p:nvPr>
            <p:ph idx="3" type="title"/>
          </p:nvPr>
        </p:nvSpPr>
        <p:spPr>
          <a:xfrm>
            <a:off x="5556855" y="1649108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5" name="Google Shape;925;p19"/>
          <p:cNvSpPr txBox="1"/>
          <p:nvPr>
            <p:ph idx="4" type="subTitle"/>
          </p:nvPr>
        </p:nvSpPr>
        <p:spPr>
          <a:xfrm>
            <a:off x="5556877" y="2176808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6" name="Google Shape;926;p19"/>
          <p:cNvSpPr txBox="1"/>
          <p:nvPr>
            <p:ph idx="5" type="title"/>
          </p:nvPr>
        </p:nvSpPr>
        <p:spPr>
          <a:xfrm>
            <a:off x="1544823" y="3367383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7" name="Google Shape;927;p19"/>
          <p:cNvSpPr txBox="1"/>
          <p:nvPr>
            <p:ph idx="6" type="subTitle"/>
          </p:nvPr>
        </p:nvSpPr>
        <p:spPr>
          <a:xfrm>
            <a:off x="1544848" y="3895083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8" name="Google Shape;928;p19"/>
          <p:cNvSpPr txBox="1"/>
          <p:nvPr>
            <p:ph idx="7" type="title"/>
          </p:nvPr>
        </p:nvSpPr>
        <p:spPr>
          <a:xfrm>
            <a:off x="5556855" y="3367383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9" name="Google Shape;929;p19"/>
          <p:cNvSpPr txBox="1"/>
          <p:nvPr>
            <p:ph idx="8" type="subTitle"/>
          </p:nvPr>
        </p:nvSpPr>
        <p:spPr>
          <a:xfrm>
            <a:off x="5556877" y="3895083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2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2" name="Google Shape;932;p20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933" name="Google Shape;933;p20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34" name="Google Shape;934;p20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5" name="Google Shape;935;p20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36" name="Google Shape;936;p20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20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20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20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0" name="Google Shape;940;p20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20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942" name="Google Shape;942;p20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943" name="Google Shape;943;p20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4" name="Google Shape;944;p2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5" name="Google Shape;945;p20"/>
          <p:cNvSpPr txBox="1"/>
          <p:nvPr>
            <p:ph idx="2" type="title"/>
          </p:nvPr>
        </p:nvSpPr>
        <p:spPr>
          <a:xfrm>
            <a:off x="720000" y="1639250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6" name="Google Shape;946;p20"/>
          <p:cNvSpPr txBox="1"/>
          <p:nvPr>
            <p:ph idx="1" type="subTitle"/>
          </p:nvPr>
        </p:nvSpPr>
        <p:spPr>
          <a:xfrm>
            <a:off x="720000" y="2166950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7" name="Google Shape;947;p20"/>
          <p:cNvSpPr txBox="1"/>
          <p:nvPr>
            <p:ph idx="3" type="title"/>
          </p:nvPr>
        </p:nvSpPr>
        <p:spPr>
          <a:xfrm>
            <a:off x="3419269" y="1639250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8" name="Google Shape;948;p20"/>
          <p:cNvSpPr txBox="1"/>
          <p:nvPr>
            <p:ph idx="4" type="subTitle"/>
          </p:nvPr>
        </p:nvSpPr>
        <p:spPr>
          <a:xfrm>
            <a:off x="3419271" y="2166950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9" name="Google Shape;949;p20"/>
          <p:cNvSpPr txBox="1"/>
          <p:nvPr>
            <p:ph idx="5" type="title"/>
          </p:nvPr>
        </p:nvSpPr>
        <p:spPr>
          <a:xfrm>
            <a:off x="720000" y="3325325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0" name="Google Shape;950;p20"/>
          <p:cNvSpPr txBox="1"/>
          <p:nvPr>
            <p:ph idx="6" type="subTitle"/>
          </p:nvPr>
        </p:nvSpPr>
        <p:spPr>
          <a:xfrm>
            <a:off x="720000" y="3853025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1" name="Google Shape;951;p20"/>
          <p:cNvSpPr txBox="1"/>
          <p:nvPr>
            <p:ph idx="7" type="title"/>
          </p:nvPr>
        </p:nvSpPr>
        <p:spPr>
          <a:xfrm>
            <a:off x="3419269" y="3325325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2" name="Google Shape;952;p20"/>
          <p:cNvSpPr txBox="1"/>
          <p:nvPr>
            <p:ph idx="8" type="subTitle"/>
          </p:nvPr>
        </p:nvSpPr>
        <p:spPr>
          <a:xfrm>
            <a:off x="3419271" y="3853025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3" name="Google Shape;953;p20"/>
          <p:cNvSpPr txBox="1"/>
          <p:nvPr>
            <p:ph idx="9" type="title"/>
          </p:nvPr>
        </p:nvSpPr>
        <p:spPr>
          <a:xfrm>
            <a:off x="6118545" y="1639250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4" name="Google Shape;954;p20"/>
          <p:cNvSpPr txBox="1"/>
          <p:nvPr>
            <p:ph idx="13" type="subTitle"/>
          </p:nvPr>
        </p:nvSpPr>
        <p:spPr>
          <a:xfrm>
            <a:off x="6118549" y="2166950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5" name="Google Shape;955;p20"/>
          <p:cNvSpPr txBox="1"/>
          <p:nvPr>
            <p:ph idx="14" type="title"/>
          </p:nvPr>
        </p:nvSpPr>
        <p:spPr>
          <a:xfrm>
            <a:off x="6118545" y="3325325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6" name="Google Shape;956;p20"/>
          <p:cNvSpPr txBox="1"/>
          <p:nvPr>
            <p:ph idx="15" type="subTitle"/>
          </p:nvPr>
        </p:nvSpPr>
        <p:spPr>
          <a:xfrm>
            <a:off x="6118550" y="3853025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58" name="Google Shape;58;p3"/>
            <p:cNvSpPr/>
            <p:nvPr/>
          </p:nvSpPr>
          <p:spPr>
            <a:xfrm>
              <a:off x="2351900" y="1379600"/>
              <a:ext cx="11200" cy="124500"/>
            </a:xfrm>
            <a:custGeom>
              <a:rect b="b" l="l" r="r" t="t"/>
              <a:pathLst>
                <a:path extrusionOk="0" h="4980" w="448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29400" y="1492900"/>
              <a:ext cx="55000" cy="48175"/>
            </a:xfrm>
            <a:custGeom>
              <a:rect b="b" l="l" r="r" t="t"/>
              <a:pathLst>
                <a:path extrusionOk="0" h="1927" w="220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91875" y="890900"/>
              <a:ext cx="11250" cy="150400"/>
            </a:xfrm>
            <a:custGeom>
              <a:rect b="b" l="l" r="r" t="t"/>
              <a:pathLst>
                <a:path extrusionOk="0" h="6016" w="45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70625" y="853900"/>
              <a:ext cx="55050" cy="48200"/>
            </a:xfrm>
            <a:custGeom>
              <a:rect b="b" l="l" r="r" t="t"/>
              <a:pathLst>
                <a:path extrusionOk="0" h="1928" w="2202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4300" y="1049475"/>
              <a:ext cx="320450" cy="14250"/>
            </a:xfrm>
            <a:custGeom>
              <a:rect b="b" l="l" r="r" t="t"/>
              <a:pathLst>
                <a:path extrusionOk="0" h="570" w="12818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8350" y="1132825"/>
              <a:ext cx="447725" cy="123875"/>
            </a:xfrm>
            <a:custGeom>
              <a:rect b="b" l="l" r="r" t="t"/>
              <a:pathLst>
                <a:path extrusionOk="0" h="4955" w="17909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427275" y="1288975"/>
              <a:ext cx="251675" cy="11225"/>
            </a:xfrm>
            <a:custGeom>
              <a:rect b="b" l="l" r="r" t="t"/>
              <a:pathLst>
                <a:path extrusionOk="0" h="449" w="10067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20650" y="1238125"/>
              <a:ext cx="52500" cy="48175"/>
            </a:xfrm>
            <a:custGeom>
              <a:rect b="b" l="l" r="r" t="t"/>
              <a:pathLst>
                <a:path extrusionOk="0" h="1927" w="210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28175" y="1526025"/>
              <a:ext cx="51650" cy="48275"/>
            </a:xfrm>
            <a:custGeom>
              <a:rect b="b" l="l" r="r" t="t"/>
              <a:pathLst>
                <a:path extrusionOk="0" h="1931" w="2066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729500" y="103105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66850" y="1270450"/>
              <a:ext cx="49925" cy="48250"/>
            </a:xfrm>
            <a:custGeom>
              <a:rect b="b" l="l" r="r" t="t"/>
              <a:pathLst>
                <a:path extrusionOk="0" h="1930" w="1997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50750" y="1226550"/>
              <a:ext cx="206675" cy="306175"/>
            </a:xfrm>
            <a:custGeom>
              <a:rect b="b" l="l" r="r" t="t"/>
              <a:pathLst>
                <a:path extrusionOk="0" h="12247" w="8267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736775" y="1601125"/>
              <a:ext cx="52500" cy="48225"/>
            </a:xfrm>
            <a:custGeom>
              <a:rect b="b" l="l" r="r" t="t"/>
              <a:pathLst>
                <a:path extrusionOk="0" h="1929" w="210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772325" y="1254775"/>
              <a:ext cx="82500" cy="357600"/>
            </a:xfrm>
            <a:custGeom>
              <a:rect b="b" l="l" r="r" t="t"/>
              <a:pathLst>
                <a:path extrusionOk="0" h="14304" w="330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554775" y="891375"/>
              <a:ext cx="49950" cy="48225"/>
            </a:xfrm>
            <a:custGeom>
              <a:rect b="b" l="l" r="r" t="t"/>
              <a:pathLst>
                <a:path extrusionOk="0" h="1929" w="1998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13875" y="912925"/>
              <a:ext cx="248350" cy="147825"/>
            </a:xfrm>
            <a:custGeom>
              <a:rect b="b" l="l" r="r" t="t"/>
              <a:pathLst>
                <a:path extrusionOk="0" h="5913" w="9934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247375" y="1623250"/>
              <a:ext cx="52425" cy="48225"/>
            </a:xfrm>
            <a:custGeom>
              <a:rect b="b" l="l" r="r" t="t"/>
              <a:pathLst>
                <a:path extrusionOk="0" h="1929" w="2097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181800" y="1359400"/>
              <a:ext cx="82475" cy="275100"/>
            </a:xfrm>
            <a:custGeom>
              <a:rect b="b" l="l" r="r" t="t"/>
              <a:pathLst>
                <a:path extrusionOk="0" h="11004" w="3299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564275" y="875675"/>
              <a:ext cx="52300" cy="48225"/>
            </a:xfrm>
            <a:custGeom>
              <a:rect b="b" l="l" r="r" t="t"/>
              <a:pathLst>
                <a:path extrusionOk="0" h="1929" w="2092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05100" y="909600"/>
              <a:ext cx="111275" cy="234000"/>
            </a:xfrm>
            <a:custGeom>
              <a:rect b="b" l="l" r="r" t="t"/>
              <a:pathLst>
                <a:path extrusionOk="0" h="9360" w="4451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52875" y="1479875"/>
              <a:ext cx="51700" cy="48225"/>
            </a:xfrm>
            <a:custGeom>
              <a:rect b="b" l="l" r="r" t="t"/>
              <a:pathLst>
                <a:path extrusionOk="0" h="1929" w="2068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68050" y="1386850"/>
              <a:ext cx="51725" cy="48225"/>
            </a:xfrm>
            <a:custGeom>
              <a:rect b="b" l="l" r="r" t="t"/>
              <a:pathLst>
                <a:path extrusionOk="0" h="1929" w="2069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74625" y="1125475"/>
              <a:ext cx="49950" cy="48250"/>
            </a:xfrm>
            <a:custGeom>
              <a:rect b="b" l="l" r="r" t="t"/>
              <a:pathLst>
                <a:path extrusionOk="0" h="1930" w="1998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59125" y="130820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398775" y="1220625"/>
              <a:ext cx="240625" cy="95850"/>
            </a:xfrm>
            <a:custGeom>
              <a:rect b="b" l="l" r="r" t="t"/>
              <a:pathLst>
                <a:path extrusionOk="0" h="3834" w="9625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12450" y="1142325"/>
              <a:ext cx="226950" cy="11200"/>
            </a:xfrm>
            <a:custGeom>
              <a:rect b="b" l="l" r="r" t="t"/>
              <a:pathLst>
                <a:path extrusionOk="0" h="448" w="9078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99850" y="1294675"/>
              <a:ext cx="109975" cy="108875"/>
            </a:xfrm>
            <a:custGeom>
              <a:rect b="b" l="l" r="r" t="t"/>
              <a:pathLst>
                <a:path extrusionOk="0" h="4355" w="4399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90250" y="1406150"/>
              <a:ext cx="256850" cy="108825"/>
            </a:xfrm>
            <a:custGeom>
              <a:rect b="b" l="l" r="r" t="t"/>
              <a:pathLst>
                <a:path extrusionOk="0" h="4353" w="10274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62400" y="757150"/>
              <a:ext cx="49900" cy="48275"/>
            </a:xfrm>
            <a:custGeom>
              <a:rect b="b" l="l" r="r" t="t"/>
              <a:pathLst>
                <a:path extrusionOk="0" h="1931" w="1996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199650" y="788675"/>
              <a:ext cx="94775" cy="233350"/>
            </a:xfrm>
            <a:custGeom>
              <a:rect b="b" l="l" r="r" t="t"/>
              <a:pathLst>
                <a:path extrusionOk="0" h="9334" w="3791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55825" y="943500"/>
              <a:ext cx="1045300" cy="538450"/>
            </a:xfrm>
            <a:custGeom>
              <a:rect b="b" l="l" r="r" t="t"/>
              <a:pathLst>
                <a:path extrusionOk="0" h="21538" w="41812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49250" y="989425"/>
              <a:ext cx="435725" cy="435725"/>
            </a:xfrm>
            <a:custGeom>
              <a:rect b="b" l="l" r="r" t="t"/>
              <a:pathLst>
                <a:path extrusionOk="0" h="17429" w="17429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8600" y="1098775"/>
              <a:ext cx="217100" cy="217050"/>
            </a:xfrm>
            <a:custGeom>
              <a:rect b="b" l="l" r="r" t="t"/>
              <a:pathLst>
                <a:path extrusionOk="0" h="8682" w="8684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555825" y="1078125"/>
              <a:ext cx="1045300" cy="403825"/>
            </a:xfrm>
            <a:custGeom>
              <a:rect b="b" l="l" r="r" t="t"/>
              <a:pathLst>
                <a:path extrusionOk="0" h="16153" w="41812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059650" y="1138425"/>
              <a:ext cx="66725" cy="66700"/>
            </a:xfrm>
            <a:custGeom>
              <a:rect b="b" l="l" r="r" t="t"/>
              <a:pathLst>
                <a:path extrusionOk="0" h="2668" w="2669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17175" y="997750"/>
              <a:ext cx="106400" cy="58400"/>
            </a:xfrm>
            <a:custGeom>
              <a:rect b="b" l="l" r="r" t="t"/>
              <a:pathLst>
                <a:path extrusionOk="0" h="2336" w="4256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330250" y="1044175"/>
              <a:ext cx="160450" cy="107250"/>
            </a:xfrm>
            <a:custGeom>
              <a:rect b="b" l="l" r="r" t="t"/>
              <a:pathLst>
                <a:path extrusionOk="0" h="4290" w="6418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96" name="Google Shape;96;p3"/>
            <p:cNvSpPr/>
            <p:nvPr/>
          </p:nvSpPr>
          <p:spPr>
            <a:xfrm>
              <a:off x="5316525" y="2236750"/>
              <a:ext cx="319825" cy="220125"/>
            </a:xfrm>
            <a:custGeom>
              <a:rect b="b" l="l" r="r" t="t"/>
              <a:pathLst>
                <a:path extrusionOk="0" h="8805" w="12793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532525" y="2354450"/>
              <a:ext cx="75475" cy="102425"/>
            </a:xfrm>
            <a:custGeom>
              <a:rect b="b" l="l" r="r" t="t"/>
              <a:pathLst>
                <a:path extrusionOk="0" h="4097" w="3019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236600" y="2346225"/>
              <a:ext cx="324600" cy="221325"/>
            </a:xfrm>
            <a:custGeom>
              <a:rect b="b" l="l" r="r" t="t"/>
              <a:pathLst>
                <a:path extrusionOk="0" h="8853" w="12984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85425" y="2473325"/>
              <a:ext cx="175775" cy="94125"/>
            </a:xfrm>
            <a:custGeom>
              <a:rect b="b" l="l" r="r" t="t"/>
              <a:pathLst>
                <a:path extrusionOk="0" h="3765" w="7031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529100" y="2466150"/>
              <a:ext cx="480875" cy="455425"/>
            </a:xfrm>
            <a:custGeom>
              <a:rect b="b" l="l" r="r" t="t"/>
              <a:pathLst>
                <a:path extrusionOk="0" h="18217" w="19235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559300" y="2466125"/>
              <a:ext cx="450700" cy="385500"/>
            </a:xfrm>
            <a:custGeom>
              <a:rect b="b" l="l" r="r" t="t"/>
              <a:pathLst>
                <a:path extrusionOk="0" h="15420" w="18028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94025" y="2882500"/>
              <a:ext cx="650125" cy="516625"/>
            </a:xfrm>
            <a:custGeom>
              <a:rect b="b" l="l" r="r" t="t"/>
              <a:pathLst>
                <a:path extrusionOk="0" h="20665" w="26005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4975" y="2908100"/>
              <a:ext cx="596100" cy="490950"/>
            </a:xfrm>
            <a:custGeom>
              <a:rect b="b" l="l" r="r" t="t"/>
              <a:pathLst>
                <a:path extrusionOk="0" h="19638" w="23844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47300" y="2971675"/>
              <a:ext cx="510550" cy="583825"/>
            </a:xfrm>
            <a:custGeom>
              <a:rect b="b" l="l" r="r" t="t"/>
              <a:pathLst>
                <a:path extrusionOk="0" h="23353" w="20422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03475" y="3069150"/>
              <a:ext cx="454375" cy="486225"/>
            </a:xfrm>
            <a:custGeom>
              <a:rect b="b" l="l" r="r" t="t"/>
              <a:pathLst>
                <a:path extrusionOk="0" h="19449" w="18175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42225" y="2804325"/>
              <a:ext cx="251300" cy="251325"/>
            </a:xfrm>
            <a:custGeom>
              <a:rect b="b" l="l" r="r" t="t"/>
              <a:pathLst>
                <a:path extrusionOk="0" h="10053" w="10052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479500" y="2420500"/>
              <a:ext cx="139025" cy="127250"/>
            </a:xfrm>
            <a:custGeom>
              <a:rect b="b" l="l" r="r" t="t"/>
              <a:pathLst>
                <a:path extrusionOk="0" h="5090" w="5561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65075" y="2844375"/>
              <a:ext cx="228525" cy="211275"/>
            </a:xfrm>
            <a:custGeom>
              <a:rect b="b" l="l" r="r" t="t"/>
              <a:pathLst>
                <a:path extrusionOk="0" h="8451" w="9141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26175" y="2420700"/>
              <a:ext cx="92350" cy="127050"/>
            </a:xfrm>
            <a:custGeom>
              <a:rect b="b" l="l" r="r" t="t"/>
              <a:pathLst>
                <a:path extrusionOk="0" h="5082" w="3694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83750" y="3322175"/>
              <a:ext cx="35500" cy="35450"/>
            </a:xfrm>
            <a:custGeom>
              <a:rect b="b" l="l" r="r" t="t"/>
              <a:pathLst>
                <a:path extrusionOk="0" h="1418" w="142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261800" y="3241850"/>
              <a:ext cx="35500" cy="35475"/>
            </a:xfrm>
            <a:custGeom>
              <a:rect b="b" l="l" r="r" t="t"/>
              <a:pathLst>
                <a:path extrusionOk="0" h="1419" w="142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288850" y="3161550"/>
              <a:ext cx="35475" cy="35500"/>
            </a:xfrm>
            <a:custGeom>
              <a:rect b="b" l="l" r="r" t="t"/>
              <a:pathLst>
                <a:path extrusionOk="0" h="1420" w="1419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959025" y="2821600"/>
              <a:ext cx="17775" cy="17775"/>
            </a:xfrm>
            <a:custGeom>
              <a:rect b="b" l="l" r="r" t="t"/>
              <a:pathLst>
                <a:path extrusionOk="0" h="711" w="711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511325" y="2496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65550" y="2439125"/>
              <a:ext cx="17775" cy="17800"/>
            </a:xfrm>
            <a:custGeom>
              <a:rect b="b" l="l" r="r" t="t"/>
              <a:pathLst>
                <a:path extrusionOk="0" h="712" w="711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920700" y="3006950"/>
              <a:ext cx="18650" cy="17750"/>
            </a:xfrm>
            <a:custGeom>
              <a:rect b="b" l="l" r="r" t="t"/>
              <a:pathLst>
                <a:path extrusionOk="0" h="710" w="746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87100" y="2978700"/>
              <a:ext cx="18675" cy="17750"/>
            </a:xfrm>
            <a:custGeom>
              <a:rect b="b" l="l" r="r" t="t"/>
              <a:pathLst>
                <a:path extrusionOk="0" h="710" w="747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906000" y="2839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863425" y="2877525"/>
              <a:ext cx="39675" cy="82050"/>
            </a:xfrm>
            <a:custGeom>
              <a:rect b="b" l="l" r="r" t="t"/>
              <a:pathLst>
                <a:path extrusionOk="0" h="3282" w="1587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05825" y="2449625"/>
              <a:ext cx="25700" cy="30025"/>
            </a:xfrm>
            <a:custGeom>
              <a:rect b="b" l="l" r="r" t="t"/>
              <a:pathLst>
                <a:path extrusionOk="0" h="1201" w="1028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16525" y="3096625"/>
              <a:ext cx="81050" cy="51125"/>
            </a:xfrm>
            <a:custGeom>
              <a:rect b="b" l="l" r="r" t="t"/>
              <a:pathLst>
                <a:path extrusionOk="0" h="2045" w="3242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419900" y="3083675"/>
              <a:ext cx="96200" cy="28275"/>
            </a:xfrm>
            <a:custGeom>
              <a:rect b="b" l="l" r="r" t="t"/>
              <a:pathLst>
                <a:path extrusionOk="0" h="1131" w="3848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79250" y="2925400"/>
              <a:ext cx="197550" cy="176800"/>
            </a:xfrm>
            <a:custGeom>
              <a:rect b="b" l="l" r="r" t="t"/>
              <a:pathLst>
                <a:path extrusionOk="0" h="7072" w="7902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49475" y="2851150"/>
              <a:ext cx="91625" cy="56675"/>
            </a:xfrm>
            <a:custGeom>
              <a:rect b="b" l="l" r="r" t="t"/>
              <a:pathLst>
                <a:path extrusionOk="0" h="2267" w="3665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792550" y="2498975"/>
              <a:ext cx="256800" cy="246575"/>
            </a:xfrm>
            <a:custGeom>
              <a:rect b="b" l="l" r="r" t="t"/>
              <a:pathLst>
                <a:path extrusionOk="0" h="9863" w="10272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81125" y="2552925"/>
              <a:ext cx="178575" cy="178250"/>
            </a:xfrm>
            <a:custGeom>
              <a:rect b="b" l="l" r="r" t="t"/>
              <a:pathLst>
                <a:path extrusionOk="0" h="7130" w="7143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045250" y="2756575"/>
              <a:ext cx="111725" cy="108050"/>
            </a:xfrm>
            <a:custGeom>
              <a:rect b="b" l="l" r="r" t="t"/>
              <a:pathLst>
                <a:path extrusionOk="0" h="4322" w="4469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8" name="Google Shape;128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31" name="Google Shape;131;p3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3"/>
          <p:cNvGrpSpPr/>
          <p:nvPr/>
        </p:nvGrpSpPr>
        <p:grpSpPr>
          <a:xfrm flipH="1" rot="10800000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55" name="Google Shape;155;p3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79" name="Google Shape;179;p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3"/>
          <p:cNvSpPr txBox="1"/>
          <p:nvPr>
            <p:ph hasCustomPrompt="1"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t>xx%</a:t>
            </a:r>
          </a:p>
        </p:txBody>
      </p:sp>
      <p:sp>
        <p:nvSpPr>
          <p:cNvPr id="185" name="Google Shape;185;p3"/>
          <p:cNvSpPr txBox="1"/>
          <p:nvPr>
            <p:ph idx="1" type="subTitle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"/>
          <p:cNvSpPr txBox="1"/>
          <p:nvPr>
            <p:ph idx="2" type="title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" name="Google Shape;958;p2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1"/>
          <p:cNvSpPr txBox="1"/>
          <p:nvPr>
            <p:ph hasCustomPrompt="1" type="title"/>
          </p:nvPr>
        </p:nvSpPr>
        <p:spPr>
          <a:xfrm>
            <a:off x="1350650" y="917300"/>
            <a:ext cx="3406800" cy="828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0" name="Google Shape;960;p21"/>
          <p:cNvSpPr txBox="1"/>
          <p:nvPr>
            <p:ph idx="1" type="subTitle"/>
          </p:nvPr>
        </p:nvSpPr>
        <p:spPr>
          <a:xfrm>
            <a:off x="1350650" y="1745600"/>
            <a:ext cx="3406800" cy="445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1" name="Google Shape;961;p21"/>
          <p:cNvSpPr txBox="1"/>
          <p:nvPr>
            <p:ph hasCustomPrompt="1" idx="2" type="title"/>
          </p:nvPr>
        </p:nvSpPr>
        <p:spPr>
          <a:xfrm>
            <a:off x="3525250" y="3170875"/>
            <a:ext cx="4898700" cy="828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2" name="Google Shape;962;p21"/>
          <p:cNvSpPr txBox="1"/>
          <p:nvPr>
            <p:ph idx="3" type="subTitle"/>
          </p:nvPr>
        </p:nvSpPr>
        <p:spPr>
          <a:xfrm>
            <a:off x="3525250" y="3999175"/>
            <a:ext cx="4898700" cy="445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2_1"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22"/>
          <p:cNvGrpSpPr/>
          <p:nvPr/>
        </p:nvGrpSpPr>
        <p:grpSpPr>
          <a:xfrm>
            <a:off x="7495226" y="1393376"/>
            <a:ext cx="755026" cy="1035656"/>
            <a:chOff x="5141975" y="584675"/>
            <a:chExt cx="922225" cy="1265000"/>
          </a:xfrm>
        </p:grpSpPr>
        <p:sp>
          <p:nvSpPr>
            <p:cNvPr id="965" name="Google Shape;965;p22"/>
            <p:cNvSpPr/>
            <p:nvPr/>
          </p:nvSpPr>
          <p:spPr>
            <a:xfrm>
              <a:off x="5589875" y="654525"/>
              <a:ext cx="329975" cy="74675"/>
            </a:xfrm>
            <a:custGeom>
              <a:rect b="b" l="l" r="r" t="t"/>
              <a:pathLst>
                <a:path extrusionOk="0" h="2987" w="13199">
                  <a:moveTo>
                    <a:pt x="1" y="0"/>
                  </a:moveTo>
                  <a:lnTo>
                    <a:pt x="13198" y="2986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5588125" y="6472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9"/>
                  </a:lnTo>
                  <a:lnTo>
                    <a:pt x="13196" y="3554"/>
                  </a:lnTo>
                  <a:lnTo>
                    <a:pt x="13325" y="298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5351750" y="1707200"/>
              <a:ext cx="329925" cy="74600"/>
            </a:xfrm>
            <a:custGeom>
              <a:rect b="b" l="l" r="r" t="t"/>
              <a:pathLst>
                <a:path extrusionOk="0" h="2984" w="13197">
                  <a:moveTo>
                    <a:pt x="1" y="0"/>
                  </a:moveTo>
                  <a:lnTo>
                    <a:pt x="13197" y="298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5350025" y="16998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8"/>
                  </a:lnTo>
                  <a:lnTo>
                    <a:pt x="13196" y="3553"/>
                  </a:lnTo>
                  <a:lnTo>
                    <a:pt x="13325" y="298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5470675" y="1029075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1" y="0"/>
                  </a:moveTo>
                  <a:lnTo>
                    <a:pt x="16696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5468900" y="1021725"/>
              <a:ext cx="420625" cy="108650"/>
            </a:xfrm>
            <a:custGeom>
              <a:rect b="b" l="l" r="r" t="t"/>
              <a:pathLst>
                <a:path extrusionOk="0" h="4346" w="16825">
                  <a:moveTo>
                    <a:pt x="129" y="1"/>
                  </a:moveTo>
                  <a:lnTo>
                    <a:pt x="0" y="569"/>
                  </a:lnTo>
                  <a:lnTo>
                    <a:pt x="16696" y="4345"/>
                  </a:lnTo>
                  <a:lnTo>
                    <a:pt x="16824" y="377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5453100" y="1208525"/>
              <a:ext cx="362700" cy="82075"/>
            </a:xfrm>
            <a:custGeom>
              <a:rect b="b" l="l" r="r" t="t"/>
              <a:pathLst>
                <a:path extrusionOk="0" h="3283" w="14508">
                  <a:moveTo>
                    <a:pt x="1" y="1"/>
                  </a:moveTo>
                  <a:lnTo>
                    <a:pt x="14508" y="3282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5451350" y="1201175"/>
              <a:ext cx="366000" cy="96275"/>
            </a:xfrm>
            <a:custGeom>
              <a:rect b="b" l="l" r="r" t="t"/>
              <a:pathLst>
                <a:path extrusionOk="0" h="3851" w="14640">
                  <a:moveTo>
                    <a:pt x="130" y="1"/>
                  </a:moveTo>
                  <a:lnTo>
                    <a:pt x="1" y="570"/>
                  </a:lnTo>
                  <a:lnTo>
                    <a:pt x="14510" y="3851"/>
                  </a:lnTo>
                  <a:lnTo>
                    <a:pt x="14639" y="328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5450075" y="1120200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0" y="1"/>
                  </a:moveTo>
                  <a:lnTo>
                    <a:pt x="16695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5448375" y="1112900"/>
              <a:ext cx="420650" cy="108625"/>
            </a:xfrm>
            <a:custGeom>
              <a:rect b="b" l="l" r="r" t="t"/>
              <a:pathLst>
                <a:path extrusionOk="0" h="4345" w="16826">
                  <a:moveTo>
                    <a:pt x="130" y="0"/>
                  </a:moveTo>
                  <a:lnTo>
                    <a:pt x="1" y="568"/>
                  </a:lnTo>
                  <a:lnTo>
                    <a:pt x="16697" y="4345"/>
                  </a:lnTo>
                  <a:lnTo>
                    <a:pt x="16825" y="377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2"/>
            <p:cNvSpPr/>
            <p:nvPr/>
          </p:nvSpPr>
          <p:spPr>
            <a:xfrm>
              <a:off x="5625775" y="749975"/>
              <a:ext cx="242450" cy="54875"/>
            </a:xfrm>
            <a:custGeom>
              <a:rect b="b" l="l" r="r" t="t"/>
              <a:pathLst>
                <a:path extrusionOk="0" h="2195" w="9698">
                  <a:moveTo>
                    <a:pt x="0" y="0"/>
                  </a:moveTo>
                  <a:lnTo>
                    <a:pt x="9697" y="2195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2"/>
            <p:cNvSpPr/>
            <p:nvPr/>
          </p:nvSpPr>
          <p:spPr>
            <a:xfrm>
              <a:off x="5624000" y="742650"/>
              <a:ext cx="245725" cy="69075"/>
            </a:xfrm>
            <a:custGeom>
              <a:rect b="b" l="l" r="r" t="t"/>
              <a:pathLst>
                <a:path extrusionOk="0" h="2763" w="9829">
                  <a:moveTo>
                    <a:pt x="129" y="0"/>
                  </a:moveTo>
                  <a:lnTo>
                    <a:pt x="1" y="570"/>
                  </a:lnTo>
                  <a:lnTo>
                    <a:pt x="9699" y="2762"/>
                  </a:lnTo>
                  <a:lnTo>
                    <a:pt x="9828" y="219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2"/>
            <p:cNvSpPr/>
            <p:nvPr/>
          </p:nvSpPr>
          <p:spPr>
            <a:xfrm>
              <a:off x="5458800" y="1437175"/>
              <a:ext cx="253425" cy="57350"/>
            </a:xfrm>
            <a:custGeom>
              <a:rect b="b" l="l" r="r" t="t"/>
              <a:pathLst>
                <a:path extrusionOk="0" h="2294" w="10137">
                  <a:moveTo>
                    <a:pt x="1" y="0"/>
                  </a:moveTo>
                  <a:lnTo>
                    <a:pt x="10136" y="22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2"/>
            <p:cNvSpPr/>
            <p:nvPr/>
          </p:nvSpPr>
          <p:spPr>
            <a:xfrm>
              <a:off x="5457150" y="1429825"/>
              <a:ext cx="256600" cy="71525"/>
            </a:xfrm>
            <a:custGeom>
              <a:rect b="b" l="l" r="r" t="t"/>
              <a:pathLst>
                <a:path extrusionOk="0" h="2861" w="10264">
                  <a:moveTo>
                    <a:pt x="129" y="0"/>
                  </a:moveTo>
                  <a:lnTo>
                    <a:pt x="0" y="569"/>
                  </a:lnTo>
                  <a:lnTo>
                    <a:pt x="10135" y="2861"/>
                  </a:lnTo>
                  <a:lnTo>
                    <a:pt x="10263" y="229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2"/>
            <p:cNvSpPr/>
            <p:nvPr/>
          </p:nvSpPr>
          <p:spPr>
            <a:xfrm>
              <a:off x="5440025" y="1520250"/>
              <a:ext cx="242475" cy="54850"/>
            </a:xfrm>
            <a:custGeom>
              <a:rect b="b" l="l" r="r" t="t"/>
              <a:pathLst>
                <a:path extrusionOk="0" h="2194" w="9699">
                  <a:moveTo>
                    <a:pt x="0" y="1"/>
                  </a:moveTo>
                  <a:lnTo>
                    <a:pt x="9698" y="2193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2"/>
            <p:cNvSpPr/>
            <p:nvPr/>
          </p:nvSpPr>
          <p:spPr>
            <a:xfrm>
              <a:off x="5438275" y="1512850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1" y="569"/>
                  </a:lnTo>
                  <a:lnTo>
                    <a:pt x="9698" y="2763"/>
                  </a:lnTo>
                  <a:lnTo>
                    <a:pt x="9826" y="219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2"/>
            <p:cNvSpPr/>
            <p:nvPr/>
          </p:nvSpPr>
          <p:spPr>
            <a:xfrm>
              <a:off x="5578750" y="957750"/>
              <a:ext cx="242475" cy="54875"/>
            </a:xfrm>
            <a:custGeom>
              <a:rect b="b" l="l" r="r" t="t"/>
              <a:pathLst>
                <a:path extrusionOk="0" h="2195" w="9699">
                  <a:moveTo>
                    <a:pt x="1" y="0"/>
                  </a:moveTo>
                  <a:lnTo>
                    <a:pt x="9699" y="21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2"/>
            <p:cNvSpPr/>
            <p:nvPr/>
          </p:nvSpPr>
          <p:spPr>
            <a:xfrm>
              <a:off x="5577000" y="950375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0" y="569"/>
                  </a:lnTo>
                  <a:lnTo>
                    <a:pt x="9697" y="2762"/>
                  </a:lnTo>
                  <a:lnTo>
                    <a:pt x="9825" y="2193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2"/>
            <p:cNvSpPr/>
            <p:nvPr/>
          </p:nvSpPr>
          <p:spPr>
            <a:xfrm>
              <a:off x="5374425" y="584675"/>
              <a:ext cx="559375" cy="1265000"/>
            </a:xfrm>
            <a:custGeom>
              <a:rect b="b" l="l" r="r" t="t"/>
              <a:pathLst>
                <a:path extrusionOk="0" h="50600" w="22375">
                  <a:moveTo>
                    <a:pt x="9068" y="0"/>
                  </a:moveTo>
                  <a:cubicBezTo>
                    <a:pt x="8695" y="0"/>
                    <a:pt x="8348" y="235"/>
                    <a:pt x="8220" y="606"/>
                  </a:cubicBezTo>
                  <a:cubicBezTo>
                    <a:pt x="8140" y="835"/>
                    <a:pt x="6333" y="6301"/>
                    <a:pt x="11195" y="11430"/>
                  </a:cubicBezTo>
                  <a:cubicBezTo>
                    <a:pt x="11939" y="12216"/>
                    <a:pt x="12842" y="12991"/>
                    <a:pt x="13796" y="13812"/>
                  </a:cubicBezTo>
                  <a:cubicBezTo>
                    <a:pt x="16885" y="16467"/>
                    <a:pt x="20388" y="19477"/>
                    <a:pt x="19412" y="23786"/>
                  </a:cubicBezTo>
                  <a:cubicBezTo>
                    <a:pt x="18507" y="27787"/>
                    <a:pt x="14129" y="28741"/>
                    <a:pt x="9895" y="29666"/>
                  </a:cubicBezTo>
                  <a:cubicBezTo>
                    <a:pt x="5931" y="30529"/>
                    <a:pt x="1831" y="31422"/>
                    <a:pt x="1012" y="35033"/>
                  </a:cubicBezTo>
                  <a:cubicBezTo>
                    <a:pt x="1" y="39487"/>
                    <a:pt x="3620" y="41679"/>
                    <a:pt x="6812" y="43615"/>
                  </a:cubicBezTo>
                  <a:cubicBezTo>
                    <a:pt x="10109" y="45612"/>
                    <a:pt x="12079" y="47008"/>
                    <a:pt x="11602" y="49535"/>
                  </a:cubicBezTo>
                  <a:cubicBezTo>
                    <a:pt x="11510" y="50023"/>
                    <a:pt x="11830" y="50492"/>
                    <a:pt x="12317" y="50584"/>
                  </a:cubicBezTo>
                  <a:cubicBezTo>
                    <a:pt x="12374" y="50594"/>
                    <a:pt x="12429" y="50600"/>
                    <a:pt x="12484" y="50600"/>
                  </a:cubicBezTo>
                  <a:cubicBezTo>
                    <a:pt x="12906" y="50600"/>
                    <a:pt x="13283" y="50298"/>
                    <a:pt x="13365" y="49867"/>
                  </a:cubicBezTo>
                  <a:cubicBezTo>
                    <a:pt x="14106" y="45936"/>
                    <a:pt x="10725" y="43888"/>
                    <a:pt x="7743" y="42079"/>
                  </a:cubicBezTo>
                  <a:cubicBezTo>
                    <a:pt x="4193" y="39928"/>
                    <a:pt x="2084" y="38407"/>
                    <a:pt x="2762" y="35430"/>
                  </a:cubicBezTo>
                  <a:cubicBezTo>
                    <a:pt x="3328" y="32931"/>
                    <a:pt x="6548" y="32229"/>
                    <a:pt x="10277" y="31417"/>
                  </a:cubicBezTo>
                  <a:cubicBezTo>
                    <a:pt x="14836" y="30424"/>
                    <a:pt x="20005" y="29297"/>
                    <a:pt x="21162" y="24182"/>
                  </a:cubicBezTo>
                  <a:cubicBezTo>
                    <a:pt x="22375" y="18819"/>
                    <a:pt x="18267" y="15289"/>
                    <a:pt x="14966" y="12452"/>
                  </a:cubicBezTo>
                  <a:cubicBezTo>
                    <a:pt x="14047" y="11661"/>
                    <a:pt x="13180" y="10916"/>
                    <a:pt x="12498" y="10196"/>
                  </a:cubicBezTo>
                  <a:cubicBezTo>
                    <a:pt x="8415" y="5890"/>
                    <a:pt x="9849" y="1393"/>
                    <a:pt x="9916" y="1187"/>
                  </a:cubicBezTo>
                  <a:cubicBezTo>
                    <a:pt x="10077" y="719"/>
                    <a:pt x="9828" y="210"/>
                    <a:pt x="9361" y="49"/>
                  </a:cubicBezTo>
                  <a:cubicBezTo>
                    <a:pt x="9264" y="16"/>
                    <a:pt x="9165" y="0"/>
                    <a:pt x="9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2"/>
            <p:cNvSpPr/>
            <p:nvPr/>
          </p:nvSpPr>
          <p:spPr>
            <a:xfrm>
              <a:off x="5307375" y="660150"/>
              <a:ext cx="650775" cy="1109375"/>
            </a:xfrm>
            <a:custGeom>
              <a:rect b="b" l="l" r="r" t="t"/>
              <a:pathLst>
                <a:path extrusionOk="0" h="44375" w="26031">
                  <a:moveTo>
                    <a:pt x="25085" y="1"/>
                  </a:moveTo>
                  <a:cubicBezTo>
                    <a:pt x="24639" y="1"/>
                    <a:pt x="24248" y="335"/>
                    <a:pt x="24192" y="791"/>
                  </a:cubicBezTo>
                  <a:cubicBezTo>
                    <a:pt x="24169" y="990"/>
                    <a:pt x="23536" y="5678"/>
                    <a:pt x="17986" y="7814"/>
                  </a:cubicBezTo>
                  <a:cubicBezTo>
                    <a:pt x="17062" y="8169"/>
                    <a:pt x="15957" y="8469"/>
                    <a:pt x="14787" y="8787"/>
                  </a:cubicBezTo>
                  <a:cubicBezTo>
                    <a:pt x="10586" y="9926"/>
                    <a:pt x="5358" y="11345"/>
                    <a:pt x="4144" y="16708"/>
                  </a:cubicBezTo>
                  <a:cubicBezTo>
                    <a:pt x="2986" y="21823"/>
                    <a:pt x="7167" y="25063"/>
                    <a:pt x="10855" y="27924"/>
                  </a:cubicBezTo>
                  <a:cubicBezTo>
                    <a:pt x="13871" y="30262"/>
                    <a:pt x="16474" y="32282"/>
                    <a:pt x="15911" y="34780"/>
                  </a:cubicBezTo>
                  <a:cubicBezTo>
                    <a:pt x="15240" y="37760"/>
                    <a:pt x="12683" y="38226"/>
                    <a:pt x="8553" y="38640"/>
                  </a:cubicBezTo>
                  <a:cubicBezTo>
                    <a:pt x="5082" y="38987"/>
                    <a:pt x="1149" y="39381"/>
                    <a:pt x="127" y="43249"/>
                  </a:cubicBezTo>
                  <a:cubicBezTo>
                    <a:pt x="0" y="43727"/>
                    <a:pt x="285" y="44217"/>
                    <a:pt x="765" y="44345"/>
                  </a:cubicBezTo>
                  <a:cubicBezTo>
                    <a:pt x="842" y="44365"/>
                    <a:pt x="919" y="44375"/>
                    <a:pt x="995" y="44375"/>
                  </a:cubicBezTo>
                  <a:cubicBezTo>
                    <a:pt x="1392" y="44375"/>
                    <a:pt x="1755" y="44109"/>
                    <a:pt x="1864" y="43708"/>
                  </a:cubicBezTo>
                  <a:cubicBezTo>
                    <a:pt x="2520" y="41223"/>
                    <a:pt x="4898" y="40810"/>
                    <a:pt x="8733" y="40425"/>
                  </a:cubicBezTo>
                  <a:cubicBezTo>
                    <a:pt x="12448" y="40052"/>
                    <a:pt x="16659" y="39632"/>
                    <a:pt x="17663" y="35176"/>
                  </a:cubicBezTo>
                  <a:cubicBezTo>
                    <a:pt x="18477" y="31564"/>
                    <a:pt x="15161" y="28993"/>
                    <a:pt x="11955" y="26507"/>
                  </a:cubicBezTo>
                  <a:cubicBezTo>
                    <a:pt x="8531" y="23852"/>
                    <a:pt x="4989" y="21106"/>
                    <a:pt x="5895" y="17104"/>
                  </a:cubicBezTo>
                  <a:cubicBezTo>
                    <a:pt x="6870" y="12794"/>
                    <a:pt x="11325" y="11585"/>
                    <a:pt x="15256" y="10518"/>
                  </a:cubicBezTo>
                  <a:cubicBezTo>
                    <a:pt x="16472" y="10187"/>
                    <a:pt x="17619" y="9876"/>
                    <a:pt x="18629" y="9488"/>
                  </a:cubicBezTo>
                  <a:cubicBezTo>
                    <a:pt x="25226" y="6952"/>
                    <a:pt x="25947" y="1240"/>
                    <a:pt x="25975" y="997"/>
                  </a:cubicBezTo>
                  <a:cubicBezTo>
                    <a:pt x="26030" y="507"/>
                    <a:pt x="25678" y="65"/>
                    <a:pt x="25188" y="7"/>
                  </a:cubicBezTo>
                  <a:cubicBezTo>
                    <a:pt x="25154" y="3"/>
                    <a:pt x="25119" y="1"/>
                    <a:pt x="25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2"/>
            <p:cNvSpPr/>
            <p:nvPr/>
          </p:nvSpPr>
          <p:spPr>
            <a:xfrm>
              <a:off x="5980500" y="901400"/>
              <a:ext cx="83700" cy="73425"/>
            </a:xfrm>
            <a:custGeom>
              <a:rect b="b" l="l" r="r" t="t"/>
              <a:pathLst>
                <a:path extrusionOk="0" h="2937" w="3348">
                  <a:moveTo>
                    <a:pt x="1674" y="1"/>
                  </a:moveTo>
                  <a:cubicBezTo>
                    <a:pt x="1406" y="1"/>
                    <a:pt x="1135" y="74"/>
                    <a:pt x="891" y="228"/>
                  </a:cubicBezTo>
                  <a:cubicBezTo>
                    <a:pt x="205" y="659"/>
                    <a:pt x="0" y="1566"/>
                    <a:pt x="434" y="2251"/>
                  </a:cubicBezTo>
                  <a:cubicBezTo>
                    <a:pt x="712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10"/>
                  </a:cubicBezTo>
                  <a:cubicBezTo>
                    <a:pt x="3143" y="2277"/>
                    <a:pt x="3348" y="1371"/>
                    <a:pt x="2916" y="686"/>
                  </a:cubicBezTo>
                  <a:cubicBezTo>
                    <a:pt x="2637" y="243"/>
                    <a:pt x="2161" y="1"/>
                    <a:pt x="1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2"/>
            <p:cNvSpPr/>
            <p:nvPr/>
          </p:nvSpPr>
          <p:spPr>
            <a:xfrm>
              <a:off x="5216050" y="1573200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2" y="1"/>
                  </a:moveTo>
                  <a:cubicBezTo>
                    <a:pt x="1405" y="1"/>
                    <a:pt x="1134" y="74"/>
                    <a:pt x="891" y="228"/>
                  </a:cubicBezTo>
                  <a:cubicBezTo>
                    <a:pt x="205" y="661"/>
                    <a:pt x="0" y="1567"/>
                    <a:pt x="434" y="2252"/>
                  </a:cubicBezTo>
                  <a:cubicBezTo>
                    <a:pt x="712" y="2695"/>
                    <a:pt x="1188" y="2937"/>
                    <a:pt x="1675" y="2937"/>
                  </a:cubicBezTo>
                  <a:cubicBezTo>
                    <a:pt x="1942" y="2937"/>
                    <a:pt x="2214" y="2863"/>
                    <a:pt x="2457" y="2710"/>
                  </a:cubicBezTo>
                  <a:cubicBezTo>
                    <a:pt x="3142" y="2278"/>
                    <a:pt x="3347" y="1372"/>
                    <a:pt x="2916" y="687"/>
                  </a:cubicBezTo>
                  <a:cubicBezTo>
                    <a:pt x="2636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2"/>
            <p:cNvSpPr/>
            <p:nvPr/>
          </p:nvSpPr>
          <p:spPr>
            <a:xfrm>
              <a:off x="5300775" y="1212850"/>
              <a:ext cx="83675" cy="73400"/>
            </a:xfrm>
            <a:custGeom>
              <a:rect b="b" l="l" r="r" t="t"/>
              <a:pathLst>
                <a:path extrusionOk="0" h="2936" w="3347">
                  <a:moveTo>
                    <a:pt x="1673" y="0"/>
                  </a:moveTo>
                  <a:cubicBezTo>
                    <a:pt x="1405" y="0"/>
                    <a:pt x="1134" y="73"/>
                    <a:pt x="891" y="226"/>
                  </a:cubicBezTo>
                  <a:cubicBezTo>
                    <a:pt x="205" y="660"/>
                    <a:pt x="0" y="1566"/>
                    <a:pt x="434" y="2251"/>
                  </a:cubicBezTo>
                  <a:cubicBezTo>
                    <a:pt x="713" y="2693"/>
                    <a:pt x="1189" y="2936"/>
                    <a:pt x="1676" y="2936"/>
                  </a:cubicBezTo>
                  <a:cubicBezTo>
                    <a:pt x="1943" y="2936"/>
                    <a:pt x="2214" y="2862"/>
                    <a:pt x="2457" y="2708"/>
                  </a:cubicBezTo>
                  <a:cubicBezTo>
                    <a:pt x="3142" y="2276"/>
                    <a:pt x="3347" y="1370"/>
                    <a:pt x="2916" y="685"/>
                  </a:cubicBezTo>
                  <a:cubicBezTo>
                    <a:pt x="2636" y="242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2"/>
            <p:cNvSpPr/>
            <p:nvPr/>
          </p:nvSpPr>
          <p:spPr>
            <a:xfrm>
              <a:off x="5874725" y="1642875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3" y="0"/>
                  </a:moveTo>
                  <a:cubicBezTo>
                    <a:pt x="1405" y="0"/>
                    <a:pt x="1135" y="74"/>
                    <a:pt x="892" y="227"/>
                  </a:cubicBezTo>
                  <a:cubicBezTo>
                    <a:pt x="205" y="660"/>
                    <a:pt x="1" y="1566"/>
                    <a:pt x="433" y="2251"/>
                  </a:cubicBezTo>
                  <a:cubicBezTo>
                    <a:pt x="711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09"/>
                  </a:cubicBezTo>
                  <a:cubicBezTo>
                    <a:pt x="3142" y="2276"/>
                    <a:pt x="3347" y="1370"/>
                    <a:pt x="2915" y="686"/>
                  </a:cubicBezTo>
                  <a:cubicBezTo>
                    <a:pt x="2637" y="243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2"/>
            <p:cNvSpPr/>
            <p:nvPr/>
          </p:nvSpPr>
          <p:spPr>
            <a:xfrm>
              <a:off x="5522825" y="804775"/>
              <a:ext cx="25625" cy="22500"/>
            </a:xfrm>
            <a:custGeom>
              <a:rect b="b" l="l" r="r" t="t"/>
              <a:pathLst>
                <a:path extrusionOk="0" h="900" w="1025">
                  <a:moveTo>
                    <a:pt x="511" y="1"/>
                  </a:moveTo>
                  <a:cubicBezTo>
                    <a:pt x="429" y="1"/>
                    <a:pt x="346" y="23"/>
                    <a:pt x="272" y="70"/>
                  </a:cubicBezTo>
                  <a:cubicBezTo>
                    <a:pt x="62" y="203"/>
                    <a:pt x="0" y="481"/>
                    <a:pt x="133" y="690"/>
                  </a:cubicBezTo>
                  <a:cubicBezTo>
                    <a:pt x="218" y="825"/>
                    <a:pt x="364" y="899"/>
                    <a:pt x="513" y="899"/>
                  </a:cubicBezTo>
                  <a:cubicBezTo>
                    <a:pt x="595" y="899"/>
                    <a:pt x="678" y="877"/>
                    <a:pt x="752" y="829"/>
                  </a:cubicBezTo>
                  <a:cubicBezTo>
                    <a:pt x="961" y="698"/>
                    <a:pt x="1024" y="421"/>
                    <a:pt x="891" y="210"/>
                  </a:cubicBezTo>
                  <a:cubicBezTo>
                    <a:pt x="805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2"/>
            <p:cNvSpPr/>
            <p:nvPr/>
          </p:nvSpPr>
          <p:spPr>
            <a:xfrm>
              <a:off x="5886275" y="14327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19" y="825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1" y="697"/>
                    <a:pt x="1025" y="420"/>
                    <a:pt x="892" y="209"/>
                  </a:cubicBezTo>
                  <a:cubicBezTo>
                    <a:pt x="806" y="75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2"/>
            <p:cNvSpPr/>
            <p:nvPr/>
          </p:nvSpPr>
          <p:spPr>
            <a:xfrm>
              <a:off x="5470075" y="65265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3" y="203"/>
                    <a:pt x="0" y="480"/>
                    <a:pt x="133" y="688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6"/>
                    <a:pt x="753" y="829"/>
                  </a:cubicBezTo>
                  <a:cubicBezTo>
                    <a:pt x="963" y="696"/>
                    <a:pt x="1024" y="419"/>
                    <a:pt x="892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2"/>
            <p:cNvSpPr/>
            <p:nvPr/>
          </p:nvSpPr>
          <p:spPr>
            <a:xfrm>
              <a:off x="5406650" y="729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8" y="1"/>
                  </a:moveTo>
                  <a:cubicBezTo>
                    <a:pt x="645" y="1"/>
                    <a:pt x="521" y="34"/>
                    <a:pt x="409" y="105"/>
                  </a:cubicBezTo>
                  <a:cubicBezTo>
                    <a:pt x="95" y="303"/>
                    <a:pt x="1" y="718"/>
                    <a:pt x="199" y="1032"/>
                  </a:cubicBezTo>
                  <a:cubicBezTo>
                    <a:pt x="327" y="1236"/>
                    <a:pt x="545" y="1346"/>
                    <a:pt x="768" y="1346"/>
                  </a:cubicBezTo>
                  <a:cubicBezTo>
                    <a:pt x="891" y="1346"/>
                    <a:pt x="1015" y="1313"/>
                    <a:pt x="1126" y="1242"/>
                  </a:cubicBezTo>
                  <a:cubicBezTo>
                    <a:pt x="1440" y="1044"/>
                    <a:pt x="1534" y="629"/>
                    <a:pt x="1336" y="315"/>
                  </a:cubicBezTo>
                  <a:cubicBezTo>
                    <a:pt x="1209" y="112"/>
                    <a:pt x="991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2"/>
            <p:cNvSpPr/>
            <p:nvPr/>
          </p:nvSpPr>
          <p:spPr>
            <a:xfrm>
              <a:off x="5398750" y="1312925"/>
              <a:ext cx="38375" cy="33700"/>
            </a:xfrm>
            <a:custGeom>
              <a:rect b="b" l="l" r="r" t="t"/>
              <a:pathLst>
                <a:path extrusionOk="0" h="1348" w="1535">
                  <a:moveTo>
                    <a:pt x="767" y="1"/>
                  </a:moveTo>
                  <a:cubicBezTo>
                    <a:pt x="644" y="1"/>
                    <a:pt x="520" y="34"/>
                    <a:pt x="409" y="105"/>
                  </a:cubicBezTo>
                  <a:cubicBezTo>
                    <a:pt x="95" y="303"/>
                    <a:pt x="0" y="719"/>
                    <a:pt x="199" y="1032"/>
                  </a:cubicBezTo>
                  <a:cubicBezTo>
                    <a:pt x="327" y="1236"/>
                    <a:pt x="546" y="1347"/>
                    <a:pt x="769" y="1347"/>
                  </a:cubicBezTo>
                  <a:cubicBezTo>
                    <a:pt x="891" y="1347"/>
                    <a:pt x="1015" y="1314"/>
                    <a:pt x="1126" y="1243"/>
                  </a:cubicBezTo>
                  <a:cubicBezTo>
                    <a:pt x="1441" y="1045"/>
                    <a:pt x="1534" y="629"/>
                    <a:pt x="1336" y="316"/>
                  </a:cubicBezTo>
                  <a:cubicBezTo>
                    <a:pt x="1208" y="112"/>
                    <a:pt x="990" y="1"/>
                    <a:pt x="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2"/>
            <p:cNvSpPr/>
            <p:nvPr/>
          </p:nvSpPr>
          <p:spPr>
            <a:xfrm>
              <a:off x="5811900" y="1586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7" y="0"/>
                  </a:moveTo>
                  <a:cubicBezTo>
                    <a:pt x="645" y="0"/>
                    <a:pt x="521" y="34"/>
                    <a:pt x="409" y="104"/>
                  </a:cubicBezTo>
                  <a:cubicBezTo>
                    <a:pt x="94" y="302"/>
                    <a:pt x="1" y="718"/>
                    <a:pt x="199" y="1031"/>
                  </a:cubicBezTo>
                  <a:cubicBezTo>
                    <a:pt x="327" y="1235"/>
                    <a:pt x="545" y="1346"/>
                    <a:pt x="769" y="1346"/>
                  </a:cubicBezTo>
                  <a:cubicBezTo>
                    <a:pt x="891" y="1346"/>
                    <a:pt x="1015" y="1313"/>
                    <a:pt x="1126" y="1243"/>
                  </a:cubicBezTo>
                  <a:cubicBezTo>
                    <a:pt x="1439" y="1044"/>
                    <a:pt x="1534" y="628"/>
                    <a:pt x="1336" y="315"/>
                  </a:cubicBezTo>
                  <a:cubicBezTo>
                    <a:pt x="1208" y="112"/>
                    <a:pt x="990" y="0"/>
                    <a:pt x="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2"/>
            <p:cNvSpPr/>
            <p:nvPr/>
          </p:nvSpPr>
          <p:spPr>
            <a:xfrm>
              <a:off x="6007450" y="71617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0"/>
                    <a:pt x="134" y="688"/>
                  </a:cubicBezTo>
                  <a:cubicBezTo>
                    <a:pt x="220" y="824"/>
                    <a:pt x="365" y="898"/>
                    <a:pt x="514" y="898"/>
                  </a:cubicBezTo>
                  <a:cubicBezTo>
                    <a:pt x="596" y="898"/>
                    <a:pt x="678" y="876"/>
                    <a:pt x="753" y="829"/>
                  </a:cubicBezTo>
                  <a:cubicBezTo>
                    <a:pt x="964" y="697"/>
                    <a:pt x="1025" y="419"/>
                    <a:pt x="892" y="209"/>
                  </a:cubicBezTo>
                  <a:cubicBezTo>
                    <a:pt x="806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2"/>
            <p:cNvSpPr/>
            <p:nvPr/>
          </p:nvSpPr>
          <p:spPr>
            <a:xfrm>
              <a:off x="5950675" y="826300"/>
              <a:ext cx="25600" cy="22450"/>
            </a:xfrm>
            <a:custGeom>
              <a:rect b="b" l="l" r="r" t="t"/>
              <a:pathLst>
                <a:path extrusionOk="0" h="898" w="1024">
                  <a:moveTo>
                    <a:pt x="511" y="1"/>
                  </a:moveTo>
                  <a:cubicBezTo>
                    <a:pt x="429" y="1"/>
                    <a:pt x="347" y="23"/>
                    <a:pt x="272" y="70"/>
                  </a:cubicBezTo>
                  <a:cubicBezTo>
                    <a:pt x="63" y="203"/>
                    <a:pt x="0" y="480"/>
                    <a:pt x="133" y="689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5"/>
                    <a:pt x="753" y="828"/>
                  </a:cubicBezTo>
                  <a:cubicBezTo>
                    <a:pt x="962" y="697"/>
                    <a:pt x="1024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2"/>
            <p:cNvSpPr/>
            <p:nvPr/>
          </p:nvSpPr>
          <p:spPr>
            <a:xfrm>
              <a:off x="5141975" y="15753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20" y="824"/>
                    <a:pt x="366" y="898"/>
                    <a:pt x="515" y="898"/>
                  </a:cubicBezTo>
                  <a:cubicBezTo>
                    <a:pt x="597" y="898"/>
                    <a:pt x="679" y="876"/>
                    <a:pt x="754" y="829"/>
                  </a:cubicBezTo>
                  <a:cubicBezTo>
                    <a:pt x="964" y="697"/>
                    <a:pt x="1025" y="419"/>
                    <a:pt x="893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2"/>
            <p:cNvSpPr/>
            <p:nvPr/>
          </p:nvSpPr>
          <p:spPr>
            <a:xfrm>
              <a:off x="5809750" y="1771000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1" y="1"/>
                  </a:moveTo>
                  <a:cubicBezTo>
                    <a:pt x="429" y="1"/>
                    <a:pt x="346" y="23"/>
                    <a:pt x="272" y="71"/>
                  </a:cubicBezTo>
                  <a:cubicBezTo>
                    <a:pt x="63" y="204"/>
                    <a:pt x="1" y="480"/>
                    <a:pt x="133" y="689"/>
                  </a:cubicBezTo>
                  <a:cubicBezTo>
                    <a:pt x="218" y="824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2" y="698"/>
                    <a:pt x="1025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2"/>
            <p:cNvSpPr/>
            <p:nvPr/>
          </p:nvSpPr>
          <p:spPr>
            <a:xfrm>
              <a:off x="5859200" y="92912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2" y="70"/>
                  </a:cubicBezTo>
                  <a:cubicBezTo>
                    <a:pt x="63" y="203"/>
                    <a:pt x="1" y="480"/>
                    <a:pt x="134" y="689"/>
                  </a:cubicBezTo>
                  <a:cubicBezTo>
                    <a:pt x="219" y="824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2" y="697"/>
                    <a:pt x="1025" y="420"/>
                    <a:pt x="892" y="209"/>
                  </a:cubicBezTo>
                  <a:cubicBezTo>
                    <a:pt x="806" y="75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2"/>
            <p:cNvSpPr/>
            <p:nvPr/>
          </p:nvSpPr>
          <p:spPr>
            <a:xfrm>
              <a:off x="5256950" y="108470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2"/>
                    <a:pt x="0" y="479"/>
                    <a:pt x="133" y="689"/>
                  </a:cubicBezTo>
                  <a:cubicBezTo>
                    <a:pt x="219" y="823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3" y="696"/>
                    <a:pt x="1024" y="419"/>
                    <a:pt x="891" y="209"/>
                  </a:cubicBezTo>
                  <a:cubicBezTo>
                    <a:pt x="806" y="74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22"/>
          <p:cNvGrpSpPr/>
          <p:nvPr/>
        </p:nvGrpSpPr>
        <p:grpSpPr>
          <a:xfrm rot="-1183679">
            <a:off x="816932" y="1445906"/>
            <a:ext cx="1240952" cy="1102962"/>
            <a:chOff x="4461213" y="1170525"/>
            <a:chExt cx="1781750" cy="1583625"/>
          </a:xfrm>
        </p:grpSpPr>
        <p:sp>
          <p:nvSpPr>
            <p:cNvPr id="1002" name="Google Shape;1002;p22"/>
            <p:cNvSpPr/>
            <p:nvPr/>
          </p:nvSpPr>
          <p:spPr>
            <a:xfrm>
              <a:off x="5010638" y="1640650"/>
              <a:ext cx="320525" cy="793375"/>
            </a:xfrm>
            <a:custGeom>
              <a:rect b="b" l="l" r="r" t="t"/>
              <a:pathLst>
                <a:path extrusionOk="0" h="31735" w="12821">
                  <a:moveTo>
                    <a:pt x="10595" y="1"/>
                  </a:moveTo>
                  <a:cubicBezTo>
                    <a:pt x="10537" y="1"/>
                    <a:pt x="10477" y="7"/>
                    <a:pt x="10418" y="20"/>
                  </a:cubicBezTo>
                  <a:cubicBezTo>
                    <a:pt x="9971" y="117"/>
                    <a:pt x="9688" y="559"/>
                    <a:pt x="9787" y="1007"/>
                  </a:cubicBezTo>
                  <a:cubicBezTo>
                    <a:pt x="9936" y="1682"/>
                    <a:pt x="10162" y="2283"/>
                    <a:pt x="10382" y="2864"/>
                  </a:cubicBezTo>
                  <a:cubicBezTo>
                    <a:pt x="10774" y="3899"/>
                    <a:pt x="11111" y="4793"/>
                    <a:pt x="10924" y="5895"/>
                  </a:cubicBezTo>
                  <a:cubicBezTo>
                    <a:pt x="10654" y="7490"/>
                    <a:pt x="9473" y="9408"/>
                    <a:pt x="7768" y="11028"/>
                  </a:cubicBezTo>
                  <a:cubicBezTo>
                    <a:pt x="7358" y="11417"/>
                    <a:pt x="6921" y="11780"/>
                    <a:pt x="6499" y="12132"/>
                  </a:cubicBezTo>
                  <a:cubicBezTo>
                    <a:pt x="4803" y="13548"/>
                    <a:pt x="3049" y="15012"/>
                    <a:pt x="3222" y="18037"/>
                  </a:cubicBezTo>
                  <a:cubicBezTo>
                    <a:pt x="3302" y="19465"/>
                    <a:pt x="3973" y="20857"/>
                    <a:pt x="4621" y="22201"/>
                  </a:cubicBezTo>
                  <a:cubicBezTo>
                    <a:pt x="5562" y="24157"/>
                    <a:pt x="6452" y="26007"/>
                    <a:pt x="5522" y="27776"/>
                  </a:cubicBezTo>
                  <a:cubicBezTo>
                    <a:pt x="4842" y="29071"/>
                    <a:pt x="3026" y="30077"/>
                    <a:pt x="1499" y="30077"/>
                  </a:cubicBezTo>
                  <a:cubicBezTo>
                    <a:pt x="1334" y="30077"/>
                    <a:pt x="1173" y="30065"/>
                    <a:pt x="1016" y="30041"/>
                  </a:cubicBezTo>
                  <a:cubicBezTo>
                    <a:pt x="972" y="30034"/>
                    <a:pt x="929" y="30030"/>
                    <a:pt x="886" y="30030"/>
                  </a:cubicBezTo>
                  <a:cubicBezTo>
                    <a:pt x="484" y="30030"/>
                    <a:pt x="133" y="30323"/>
                    <a:pt x="69" y="30733"/>
                  </a:cubicBezTo>
                  <a:cubicBezTo>
                    <a:pt x="1" y="31185"/>
                    <a:pt x="310" y="31609"/>
                    <a:pt x="762" y="31679"/>
                  </a:cubicBezTo>
                  <a:cubicBezTo>
                    <a:pt x="1000" y="31716"/>
                    <a:pt x="1241" y="31734"/>
                    <a:pt x="1488" y="31734"/>
                  </a:cubicBezTo>
                  <a:cubicBezTo>
                    <a:pt x="3628" y="31734"/>
                    <a:pt x="6023" y="30391"/>
                    <a:pt x="6989" y="28544"/>
                  </a:cubicBezTo>
                  <a:cubicBezTo>
                    <a:pt x="8306" y="26035"/>
                    <a:pt x="7140" y="23613"/>
                    <a:pt x="6112" y="21479"/>
                  </a:cubicBezTo>
                  <a:cubicBezTo>
                    <a:pt x="5508" y="20223"/>
                    <a:pt x="4937" y="19040"/>
                    <a:pt x="4874" y="17939"/>
                  </a:cubicBezTo>
                  <a:cubicBezTo>
                    <a:pt x="4750" y="15746"/>
                    <a:pt x="5927" y="14763"/>
                    <a:pt x="7561" y="13402"/>
                  </a:cubicBezTo>
                  <a:cubicBezTo>
                    <a:pt x="8004" y="13033"/>
                    <a:pt x="8459" y="12653"/>
                    <a:pt x="8908" y="12226"/>
                  </a:cubicBezTo>
                  <a:cubicBezTo>
                    <a:pt x="9847" y="11337"/>
                    <a:pt x="12083" y="8962"/>
                    <a:pt x="12558" y="6172"/>
                  </a:cubicBezTo>
                  <a:cubicBezTo>
                    <a:pt x="12821" y="4628"/>
                    <a:pt x="12369" y="3433"/>
                    <a:pt x="11933" y="2277"/>
                  </a:cubicBezTo>
                  <a:cubicBezTo>
                    <a:pt x="11724" y="1729"/>
                    <a:pt x="11526" y="1209"/>
                    <a:pt x="11405" y="651"/>
                  </a:cubicBezTo>
                  <a:cubicBezTo>
                    <a:pt x="11319" y="263"/>
                    <a:pt x="10975" y="1"/>
                    <a:pt x="10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5082563" y="2379150"/>
              <a:ext cx="45975" cy="41000"/>
            </a:xfrm>
            <a:custGeom>
              <a:rect b="b" l="l" r="r" t="t"/>
              <a:pathLst>
                <a:path extrusionOk="0" h="1640" w="1839">
                  <a:moveTo>
                    <a:pt x="537" y="0"/>
                  </a:moveTo>
                  <a:cubicBezTo>
                    <a:pt x="359" y="82"/>
                    <a:pt x="183" y="157"/>
                    <a:pt x="0" y="220"/>
                  </a:cubicBezTo>
                  <a:cubicBezTo>
                    <a:pt x="422" y="701"/>
                    <a:pt x="849" y="1174"/>
                    <a:pt x="1285" y="1639"/>
                  </a:cubicBezTo>
                  <a:cubicBezTo>
                    <a:pt x="1474" y="1552"/>
                    <a:pt x="1658" y="1453"/>
                    <a:pt x="1839" y="1350"/>
                  </a:cubicBezTo>
                  <a:cubicBezTo>
                    <a:pt x="1404" y="900"/>
                    <a:pt x="972" y="449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5097763" y="2133650"/>
              <a:ext cx="89600" cy="92850"/>
            </a:xfrm>
            <a:custGeom>
              <a:rect b="b" l="l" r="r" t="t"/>
              <a:pathLst>
                <a:path extrusionOk="0" h="3714" w="3584">
                  <a:moveTo>
                    <a:pt x="0" y="1"/>
                  </a:moveTo>
                  <a:cubicBezTo>
                    <a:pt x="222" y="692"/>
                    <a:pt x="524" y="1371"/>
                    <a:pt x="843" y="2039"/>
                  </a:cubicBezTo>
                  <a:cubicBezTo>
                    <a:pt x="1754" y="2602"/>
                    <a:pt x="2668" y="3160"/>
                    <a:pt x="3584" y="3713"/>
                  </a:cubicBezTo>
                  <a:cubicBezTo>
                    <a:pt x="3321" y="3031"/>
                    <a:pt x="3004" y="2368"/>
                    <a:pt x="2697" y="1730"/>
                  </a:cubicBezTo>
                  <a:cubicBezTo>
                    <a:pt x="2627" y="1583"/>
                    <a:pt x="2555" y="1437"/>
                    <a:pt x="2487" y="1290"/>
                  </a:cubicBezTo>
                  <a:cubicBezTo>
                    <a:pt x="1671" y="831"/>
                    <a:pt x="844" y="3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2"/>
            <p:cNvSpPr/>
            <p:nvPr/>
          </p:nvSpPr>
          <p:spPr>
            <a:xfrm>
              <a:off x="5253438" y="1665375"/>
              <a:ext cx="73325" cy="86000"/>
            </a:xfrm>
            <a:custGeom>
              <a:rect b="b" l="l" r="r" t="t"/>
              <a:pathLst>
                <a:path extrusionOk="0" h="3440" w="2933">
                  <a:moveTo>
                    <a:pt x="0" y="1"/>
                  </a:moveTo>
                  <a:lnTo>
                    <a:pt x="0" y="1"/>
                  </a:lnTo>
                  <a:cubicBezTo>
                    <a:pt x="2" y="12"/>
                    <a:pt x="2" y="25"/>
                    <a:pt x="3" y="35"/>
                  </a:cubicBezTo>
                  <a:cubicBezTo>
                    <a:pt x="153" y="716"/>
                    <a:pt x="381" y="1321"/>
                    <a:pt x="603" y="1903"/>
                  </a:cubicBezTo>
                  <a:cubicBezTo>
                    <a:pt x="610" y="1923"/>
                    <a:pt x="617" y="1943"/>
                    <a:pt x="624" y="1961"/>
                  </a:cubicBezTo>
                  <a:cubicBezTo>
                    <a:pt x="1377" y="2480"/>
                    <a:pt x="2146" y="2973"/>
                    <a:pt x="2933" y="3440"/>
                  </a:cubicBezTo>
                  <a:cubicBezTo>
                    <a:pt x="2827" y="2749"/>
                    <a:pt x="2611" y="2122"/>
                    <a:pt x="2384" y="1510"/>
                  </a:cubicBezTo>
                  <a:cubicBezTo>
                    <a:pt x="1568" y="1044"/>
                    <a:pt x="773" y="54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2"/>
            <p:cNvSpPr/>
            <p:nvPr/>
          </p:nvSpPr>
          <p:spPr>
            <a:xfrm>
              <a:off x="5185338" y="1921150"/>
              <a:ext cx="51675" cy="36050"/>
            </a:xfrm>
            <a:custGeom>
              <a:rect b="b" l="l" r="r" t="t"/>
              <a:pathLst>
                <a:path extrusionOk="0" h="1442" w="2067">
                  <a:moveTo>
                    <a:pt x="457" y="1"/>
                  </a:moveTo>
                  <a:cubicBezTo>
                    <a:pt x="304" y="137"/>
                    <a:pt x="157" y="274"/>
                    <a:pt x="1" y="406"/>
                  </a:cubicBezTo>
                  <a:cubicBezTo>
                    <a:pt x="523" y="742"/>
                    <a:pt x="1041" y="1089"/>
                    <a:pt x="1556" y="1441"/>
                  </a:cubicBezTo>
                  <a:cubicBezTo>
                    <a:pt x="1696" y="1318"/>
                    <a:pt x="1835" y="1197"/>
                    <a:pt x="1975" y="1064"/>
                  </a:cubicBezTo>
                  <a:cubicBezTo>
                    <a:pt x="2003" y="1038"/>
                    <a:pt x="2035" y="1005"/>
                    <a:pt x="2066" y="975"/>
                  </a:cubicBezTo>
                  <a:cubicBezTo>
                    <a:pt x="1524" y="660"/>
                    <a:pt x="988" y="334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>
              <a:off x="4728113" y="1751750"/>
              <a:ext cx="299150" cy="948275"/>
            </a:xfrm>
            <a:custGeom>
              <a:rect b="b" l="l" r="r" t="t"/>
              <a:pathLst>
                <a:path extrusionOk="0" h="37931" w="11966">
                  <a:moveTo>
                    <a:pt x="5418" y="0"/>
                  </a:moveTo>
                  <a:cubicBezTo>
                    <a:pt x="2439" y="0"/>
                    <a:pt x="0" y="2438"/>
                    <a:pt x="0" y="5419"/>
                  </a:cubicBezTo>
                  <a:lnTo>
                    <a:pt x="0" y="32513"/>
                  </a:lnTo>
                  <a:cubicBezTo>
                    <a:pt x="0" y="35492"/>
                    <a:pt x="2438" y="37931"/>
                    <a:pt x="5418" y="37931"/>
                  </a:cubicBezTo>
                  <a:lnTo>
                    <a:pt x="6546" y="37931"/>
                  </a:lnTo>
                  <a:cubicBezTo>
                    <a:pt x="9525" y="37931"/>
                    <a:pt x="11965" y="35492"/>
                    <a:pt x="11965" y="32513"/>
                  </a:cubicBezTo>
                  <a:lnTo>
                    <a:pt x="11965" y="5419"/>
                  </a:lnTo>
                  <a:cubicBezTo>
                    <a:pt x="11965" y="2439"/>
                    <a:pt x="9528" y="0"/>
                    <a:pt x="6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2"/>
            <p:cNvSpPr/>
            <p:nvPr/>
          </p:nvSpPr>
          <p:spPr>
            <a:xfrm>
              <a:off x="5200263" y="1170525"/>
              <a:ext cx="769750" cy="538325"/>
            </a:xfrm>
            <a:custGeom>
              <a:rect b="b" l="l" r="r" t="t"/>
              <a:pathLst>
                <a:path extrusionOk="0" h="21533" w="30790">
                  <a:moveTo>
                    <a:pt x="6625" y="1"/>
                  </a:moveTo>
                  <a:cubicBezTo>
                    <a:pt x="4856" y="1"/>
                    <a:pt x="3140" y="954"/>
                    <a:pt x="2259" y="2618"/>
                  </a:cubicBezTo>
                  <a:lnTo>
                    <a:pt x="1266" y="4494"/>
                  </a:lnTo>
                  <a:cubicBezTo>
                    <a:pt x="0" y="6887"/>
                    <a:pt x="923" y="9880"/>
                    <a:pt x="3316" y="11146"/>
                  </a:cubicBezTo>
                  <a:lnTo>
                    <a:pt x="21879" y="20965"/>
                  </a:lnTo>
                  <a:cubicBezTo>
                    <a:pt x="22607" y="21350"/>
                    <a:pt x="23391" y="21533"/>
                    <a:pt x="24165" y="21533"/>
                  </a:cubicBezTo>
                  <a:cubicBezTo>
                    <a:pt x="25933" y="21533"/>
                    <a:pt x="27650" y="20580"/>
                    <a:pt x="28531" y="18915"/>
                  </a:cubicBezTo>
                  <a:lnTo>
                    <a:pt x="29523" y="17040"/>
                  </a:lnTo>
                  <a:cubicBezTo>
                    <a:pt x="30789" y="14648"/>
                    <a:pt x="29867" y="11654"/>
                    <a:pt x="27473" y="10388"/>
                  </a:cubicBezTo>
                  <a:lnTo>
                    <a:pt x="8911" y="569"/>
                  </a:lnTo>
                  <a:cubicBezTo>
                    <a:pt x="8183" y="183"/>
                    <a:pt x="7399" y="1"/>
                    <a:pt x="6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2"/>
            <p:cNvSpPr/>
            <p:nvPr/>
          </p:nvSpPr>
          <p:spPr>
            <a:xfrm>
              <a:off x="4688563" y="1248425"/>
              <a:ext cx="795925" cy="769550"/>
            </a:xfrm>
            <a:custGeom>
              <a:rect b="b" l="l" r="r" t="t"/>
              <a:pathLst>
                <a:path extrusionOk="0" h="30782" w="31837">
                  <a:moveTo>
                    <a:pt x="25099" y="1"/>
                  </a:moveTo>
                  <a:cubicBezTo>
                    <a:pt x="23710" y="1"/>
                    <a:pt x="22321" y="528"/>
                    <a:pt x="21266" y="1582"/>
                  </a:cubicBezTo>
                  <a:lnTo>
                    <a:pt x="2107" y="20740"/>
                  </a:lnTo>
                  <a:cubicBezTo>
                    <a:pt x="0" y="22849"/>
                    <a:pt x="0" y="26296"/>
                    <a:pt x="2107" y="28405"/>
                  </a:cubicBezTo>
                  <a:lnTo>
                    <a:pt x="2906" y="29201"/>
                  </a:lnTo>
                  <a:cubicBezTo>
                    <a:pt x="3960" y="30255"/>
                    <a:pt x="5349" y="30782"/>
                    <a:pt x="6737" y="30782"/>
                  </a:cubicBezTo>
                  <a:cubicBezTo>
                    <a:pt x="8126" y="30782"/>
                    <a:pt x="9515" y="30255"/>
                    <a:pt x="10569" y="29201"/>
                  </a:cubicBezTo>
                  <a:lnTo>
                    <a:pt x="29728" y="10044"/>
                  </a:lnTo>
                  <a:cubicBezTo>
                    <a:pt x="31837" y="7935"/>
                    <a:pt x="31837" y="4488"/>
                    <a:pt x="29728" y="2379"/>
                  </a:cubicBezTo>
                  <a:lnTo>
                    <a:pt x="28930" y="1582"/>
                  </a:lnTo>
                  <a:cubicBezTo>
                    <a:pt x="27876" y="528"/>
                    <a:pt x="26487" y="1"/>
                    <a:pt x="25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4461213" y="2451675"/>
              <a:ext cx="848250" cy="302475"/>
            </a:xfrm>
            <a:custGeom>
              <a:rect b="b" l="l" r="r" t="t"/>
              <a:pathLst>
                <a:path extrusionOk="0" h="12099" w="33930">
                  <a:moveTo>
                    <a:pt x="16965" y="0"/>
                  </a:moveTo>
                  <a:cubicBezTo>
                    <a:pt x="9103" y="0"/>
                    <a:pt x="2425" y="5060"/>
                    <a:pt x="0" y="12098"/>
                  </a:cubicBezTo>
                  <a:lnTo>
                    <a:pt x="33930" y="12098"/>
                  </a:lnTo>
                  <a:cubicBezTo>
                    <a:pt x="31505" y="5060"/>
                    <a:pt x="24827" y="0"/>
                    <a:pt x="16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2"/>
            <p:cNvSpPr/>
            <p:nvPr/>
          </p:nvSpPr>
          <p:spPr>
            <a:xfrm>
              <a:off x="4718563" y="2314125"/>
              <a:ext cx="328050" cy="298875"/>
            </a:xfrm>
            <a:custGeom>
              <a:rect b="b" l="l" r="r" t="t"/>
              <a:pathLst>
                <a:path extrusionOk="0" h="11955" w="13122">
                  <a:moveTo>
                    <a:pt x="6560" y="0"/>
                  </a:moveTo>
                  <a:cubicBezTo>
                    <a:pt x="5031" y="0"/>
                    <a:pt x="3502" y="584"/>
                    <a:pt x="2335" y="1751"/>
                  </a:cubicBezTo>
                  <a:cubicBezTo>
                    <a:pt x="0" y="4084"/>
                    <a:pt x="0" y="7871"/>
                    <a:pt x="2335" y="10204"/>
                  </a:cubicBezTo>
                  <a:cubicBezTo>
                    <a:pt x="3502" y="11371"/>
                    <a:pt x="5031" y="11954"/>
                    <a:pt x="6561" y="11954"/>
                  </a:cubicBezTo>
                  <a:cubicBezTo>
                    <a:pt x="8091" y="11954"/>
                    <a:pt x="9621" y="11371"/>
                    <a:pt x="10788" y="10204"/>
                  </a:cubicBezTo>
                  <a:cubicBezTo>
                    <a:pt x="13121" y="7871"/>
                    <a:pt x="13121" y="4084"/>
                    <a:pt x="10788" y="1751"/>
                  </a:cubicBezTo>
                  <a:cubicBezTo>
                    <a:pt x="9620" y="584"/>
                    <a:pt x="8090" y="0"/>
                    <a:pt x="6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2"/>
            <p:cNvSpPr/>
            <p:nvPr/>
          </p:nvSpPr>
          <p:spPr>
            <a:xfrm>
              <a:off x="4793763" y="2386275"/>
              <a:ext cx="176375" cy="160675"/>
            </a:xfrm>
            <a:custGeom>
              <a:rect b="b" l="l" r="r" t="t"/>
              <a:pathLst>
                <a:path extrusionOk="0" h="6427" w="7055">
                  <a:moveTo>
                    <a:pt x="3528" y="0"/>
                  </a:moveTo>
                  <a:cubicBezTo>
                    <a:pt x="2706" y="0"/>
                    <a:pt x="1883" y="314"/>
                    <a:pt x="1255" y="941"/>
                  </a:cubicBezTo>
                  <a:cubicBezTo>
                    <a:pt x="1" y="2197"/>
                    <a:pt x="1" y="4230"/>
                    <a:pt x="1255" y="5486"/>
                  </a:cubicBezTo>
                  <a:cubicBezTo>
                    <a:pt x="1883" y="6113"/>
                    <a:pt x="2706" y="6427"/>
                    <a:pt x="3528" y="6427"/>
                  </a:cubicBezTo>
                  <a:cubicBezTo>
                    <a:pt x="4350" y="6427"/>
                    <a:pt x="5172" y="6113"/>
                    <a:pt x="5800" y="5486"/>
                  </a:cubicBezTo>
                  <a:cubicBezTo>
                    <a:pt x="7055" y="4230"/>
                    <a:pt x="7055" y="2197"/>
                    <a:pt x="5800" y="941"/>
                  </a:cubicBezTo>
                  <a:cubicBezTo>
                    <a:pt x="5172" y="314"/>
                    <a:pt x="4350" y="0"/>
                    <a:pt x="3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4827888" y="2417375"/>
              <a:ext cx="108100" cy="98500"/>
            </a:xfrm>
            <a:custGeom>
              <a:rect b="b" l="l" r="r" t="t"/>
              <a:pathLst>
                <a:path extrusionOk="0" h="3940" w="4324">
                  <a:moveTo>
                    <a:pt x="2163" y="1"/>
                  </a:moveTo>
                  <a:cubicBezTo>
                    <a:pt x="1659" y="1"/>
                    <a:pt x="1154" y="193"/>
                    <a:pt x="769" y="577"/>
                  </a:cubicBezTo>
                  <a:cubicBezTo>
                    <a:pt x="1" y="1348"/>
                    <a:pt x="1" y="2594"/>
                    <a:pt x="769" y="3363"/>
                  </a:cubicBezTo>
                  <a:cubicBezTo>
                    <a:pt x="1154" y="3748"/>
                    <a:pt x="1659" y="3940"/>
                    <a:pt x="2163" y="3940"/>
                  </a:cubicBezTo>
                  <a:cubicBezTo>
                    <a:pt x="2667" y="3940"/>
                    <a:pt x="3171" y="3748"/>
                    <a:pt x="3555" y="3363"/>
                  </a:cubicBezTo>
                  <a:cubicBezTo>
                    <a:pt x="4324" y="2592"/>
                    <a:pt x="4324" y="1346"/>
                    <a:pt x="3555" y="577"/>
                  </a:cubicBezTo>
                  <a:cubicBezTo>
                    <a:pt x="3171" y="193"/>
                    <a:pt x="2667" y="1"/>
                    <a:pt x="2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2"/>
            <p:cNvSpPr/>
            <p:nvPr/>
          </p:nvSpPr>
          <p:spPr>
            <a:xfrm>
              <a:off x="4745038" y="2324150"/>
              <a:ext cx="64500" cy="61425"/>
            </a:xfrm>
            <a:custGeom>
              <a:rect b="b" l="l" r="r" t="t"/>
              <a:pathLst>
                <a:path extrusionOk="0" h="2457" w="2580">
                  <a:moveTo>
                    <a:pt x="715" y="1"/>
                  </a:moveTo>
                  <a:cubicBezTo>
                    <a:pt x="555" y="1"/>
                    <a:pt x="396" y="61"/>
                    <a:pt x="275" y="183"/>
                  </a:cubicBezTo>
                  <a:lnTo>
                    <a:pt x="243" y="213"/>
                  </a:lnTo>
                  <a:cubicBezTo>
                    <a:pt x="0" y="456"/>
                    <a:pt x="0" y="850"/>
                    <a:pt x="243" y="1093"/>
                  </a:cubicBezTo>
                  <a:lnTo>
                    <a:pt x="1426" y="2274"/>
                  </a:lnTo>
                  <a:cubicBezTo>
                    <a:pt x="1548" y="2396"/>
                    <a:pt x="1707" y="2457"/>
                    <a:pt x="1866" y="2457"/>
                  </a:cubicBezTo>
                  <a:cubicBezTo>
                    <a:pt x="2025" y="2457"/>
                    <a:pt x="2184" y="2396"/>
                    <a:pt x="2306" y="2274"/>
                  </a:cubicBezTo>
                  <a:lnTo>
                    <a:pt x="2336" y="2244"/>
                  </a:lnTo>
                  <a:cubicBezTo>
                    <a:pt x="2579" y="2001"/>
                    <a:pt x="2579" y="1608"/>
                    <a:pt x="2336" y="1365"/>
                  </a:cubicBezTo>
                  <a:lnTo>
                    <a:pt x="1154" y="183"/>
                  </a:lnTo>
                  <a:cubicBezTo>
                    <a:pt x="1033" y="61"/>
                    <a:pt x="874" y="1"/>
                    <a:pt x="7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2"/>
            <p:cNvSpPr/>
            <p:nvPr/>
          </p:nvSpPr>
          <p:spPr>
            <a:xfrm>
              <a:off x="4952588" y="2531750"/>
              <a:ext cx="64525" cy="61425"/>
            </a:xfrm>
            <a:custGeom>
              <a:rect b="b" l="l" r="r" t="t"/>
              <a:pathLst>
                <a:path extrusionOk="0" h="2457" w="2581">
                  <a:moveTo>
                    <a:pt x="714" y="1"/>
                  </a:moveTo>
                  <a:cubicBezTo>
                    <a:pt x="555" y="1"/>
                    <a:pt x="396" y="62"/>
                    <a:pt x="274" y="183"/>
                  </a:cubicBezTo>
                  <a:lnTo>
                    <a:pt x="244" y="213"/>
                  </a:lnTo>
                  <a:cubicBezTo>
                    <a:pt x="1" y="456"/>
                    <a:pt x="1" y="850"/>
                    <a:pt x="244" y="1093"/>
                  </a:cubicBezTo>
                  <a:lnTo>
                    <a:pt x="1426" y="2275"/>
                  </a:lnTo>
                  <a:cubicBezTo>
                    <a:pt x="1547" y="2396"/>
                    <a:pt x="1706" y="2457"/>
                    <a:pt x="1866" y="2457"/>
                  </a:cubicBezTo>
                  <a:cubicBezTo>
                    <a:pt x="2025" y="2457"/>
                    <a:pt x="2184" y="2396"/>
                    <a:pt x="2305" y="2275"/>
                  </a:cubicBezTo>
                  <a:lnTo>
                    <a:pt x="2337" y="2245"/>
                  </a:lnTo>
                  <a:cubicBezTo>
                    <a:pt x="2580" y="2001"/>
                    <a:pt x="2580" y="1608"/>
                    <a:pt x="2337" y="1365"/>
                  </a:cubicBezTo>
                  <a:lnTo>
                    <a:pt x="1154" y="183"/>
                  </a:lnTo>
                  <a:cubicBezTo>
                    <a:pt x="1032" y="62"/>
                    <a:pt x="873" y="1"/>
                    <a:pt x="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2"/>
            <p:cNvSpPr/>
            <p:nvPr/>
          </p:nvSpPr>
          <p:spPr>
            <a:xfrm>
              <a:off x="4747788" y="2535200"/>
              <a:ext cx="64975" cy="61275"/>
            </a:xfrm>
            <a:custGeom>
              <a:rect b="b" l="l" r="r" t="t"/>
              <a:pathLst>
                <a:path extrusionOk="0" h="2451" w="2599">
                  <a:moveTo>
                    <a:pt x="1890" y="1"/>
                  </a:moveTo>
                  <a:cubicBezTo>
                    <a:pt x="1715" y="1"/>
                    <a:pt x="1538" y="67"/>
                    <a:pt x="1409" y="197"/>
                  </a:cubicBezTo>
                  <a:lnTo>
                    <a:pt x="246" y="1360"/>
                  </a:lnTo>
                  <a:cubicBezTo>
                    <a:pt x="0" y="1607"/>
                    <a:pt x="23" y="1992"/>
                    <a:pt x="265" y="2234"/>
                  </a:cubicBezTo>
                  <a:lnTo>
                    <a:pt x="296" y="2265"/>
                  </a:lnTo>
                  <a:cubicBezTo>
                    <a:pt x="419" y="2388"/>
                    <a:pt x="573" y="2450"/>
                    <a:pt x="728" y="2450"/>
                  </a:cubicBezTo>
                  <a:cubicBezTo>
                    <a:pt x="880" y="2450"/>
                    <a:pt x="1032" y="2391"/>
                    <a:pt x="1155" y="2268"/>
                  </a:cubicBezTo>
                  <a:lnTo>
                    <a:pt x="2318" y="1105"/>
                  </a:lnTo>
                  <a:cubicBezTo>
                    <a:pt x="2567" y="859"/>
                    <a:pt x="2598" y="447"/>
                    <a:pt x="2356" y="205"/>
                  </a:cubicBezTo>
                  <a:lnTo>
                    <a:pt x="2325" y="174"/>
                  </a:lnTo>
                  <a:cubicBezTo>
                    <a:pt x="2209" y="57"/>
                    <a:pt x="2050" y="1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4955663" y="2327225"/>
              <a:ext cx="64475" cy="61400"/>
            </a:xfrm>
            <a:custGeom>
              <a:rect b="b" l="l" r="r" t="t"/>
              <a:pathLst>
                <a:path extrusionOk="0" h="2456" w="2579">
                  <a:moveTo>
                    <a:pt x="1867" y="1"/>
                  </a:moveTo>
                  <a:cubicBezTo>
                    <a:pt x="1708" y="1"/>
                    <a:pt x="1549" y="61"/>
                    <a:pt x="1427" y="183"/>
                  </a:cubicBezTo>
                  <a:lnTo>
                    <a:pt x="244" y="1365"/>
                  </a:lnTo>
                  <a:cubicBezTo>
                    <a:pt x="1" y="1608"/>
                    <a:pt x="1" y="2001"/>
                    <a:pt x="244" y="2244"/>
                  </a:cubicBezTo>
                  <a:lnTo>
                    <a:pt x="274" y="2273"/>
                  </a:lnTo>
                  <a:cubicBezTo>
                    <a:pt x="396" y="2395"/>
                    <a:pt x="555" y="2455"/>
                    <a:pt x="714" y="2455"/>
                  </a:cubicBezTo>
                  <a:cubicBezTo>
                    <a:pt x="873" y="2455"/>
                    <a:pt x="1032" y="2395"/>
                    <a:pt x="1154" y="2273"/>
                  </a:cubicBezTo>
                  <a:lnTo>
                    <a:pt x="2335" y="1091"/>
                  </a:lnTo>
                  <a:cubicBezTo>
                    <a:pt x="2579" y="848"/>
                    <a:pt x="2579" y="455"/>
                    <a:pt x="2335" y="212"/>
                  </a:cubicBezTo>
                  <a:lnTo>
                    <a:pt x="2307" y="183"/>
                  </a:lnTo>
                  <a:cubicBezTo>
                    <a:pt x="2185" y="61"/>
                    <a:pt x="2026" y="1"/>
                    <a:pt x="1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4699813" y="2462650"/>
              <a:ext cx="72550" cy="31125"/>
            </a:xfrm>
            <a:custGeom>
              <a:rect b="b" l="l" r="r" t="t"/>
              <a:pathLst>
                <a:path extrusionOk="0" h="1245" w="2902">
                  <a:moveTo>
                    <a:pt x="623" y="0"/>
                  </a:moveTo>
                  <a:cubicBezTo>
                    <a:pt x="280" y="0"/>
                    <a:pt x="1" y="279"/>
                    <a:pt x="1" y="623"/>
                  </a:cubicBezTo>
                  <a:cubicBezTo>
                    <a:pt x="1" y="966"/>
                    <a:pt x="280" y="1245"/>
                    <a:pt x="623" y="1245"/>
                  </a:cubicBezTo>
                  <a:lnTo>
                    <a:pt x="2280" y="1245"/>
                  </a:lnTo>
                  <a:cubicBezTo>
                    <a:pt x="2623" y="1245"/>
                    <a:pt x="2902" y="966"/>
                    <a:pt x="2902" y="623"/>
                  </a:cubicBezTo>
                  <a:cubicBezTo>
                    <a:pt x="2902" y="279"/>
                    <a:pt x="2623" y="0"/>
                    <a:pt x="2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2"/>
            <p:cNvSpPr/>
            <p:nvPr/>
          </p:nvSpPr>
          <p:spPr>
            <a:xfrm>
              <a:off x="4995163" y="2462650"/>
              <a:ext cx="72625" cy="31125"/>
            </a:xfrm>
            <a:custGeom>
              <a:rect b="b" l="l" r="r" t="t"/>
              <a:pathLst>
                <a:path extrusionOk="0" h="1245" w="2905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cubicBezTo>
                    <a:pt x="0" y="966"/>
                    <a:pt x="279" y="1245"/>
                    <a:pt x="622" y="1245"/>
                  </a:cubicBezTo>
                  <a:lnTo>
                    <a:pt x="2282" y="1245"/>
                  </a:lnTo>
                  <a:cubicBezTo>
                    <a:pt x="2625" y="1245"/>
                    <a:pt x="2904" y="966"/>
                    <a:pt x="2904" y="623"/>
                  </a:cubicBezTo>
                  <a:cubicBezTo>
                    <a:pt x="2904" y="279"/>
                    <a:pt x="2625" y="0"/>
                    <a:pt x="2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2"/>
            <p:cNvSpPr/>
            <p:nvPr/>
          </p:nvSpPr>
          <p:spPr>
            <a:xfrm>
              <a:off x="4860863" y="2277100"/>
              <a:ext cx="31150" cy="72600"/>
            </a:xfrm>
            <a:custGeom>
              <a:rect b="b" l="l" r="r" t="t"/>
              <a:pathLst>
                <a:path extrusionOk="0" h="2904" w="1246">
                  <a:moveTo>
                    <a:pt x="623" y="1"/>
                  </a:moveTo>
                  <a:cubicBezTo>
                    <a:pt x="279" y="1"/>
                    <a:pt x="1" y="280"/>
                    <a:pt x="1" y="623"/>
                  </a:cubicBezTo>
                  <a:lnTo>
                    <a:pt x="1" y="2281"/>
                  </a:lnTo>
                  <a:cubicBezTo>
                    <a:pt x="3" y="2624"/>
                    <a:pt x="279" y="2903"/>
                    <a:pt x="623" y="2903"/>
                  </a:cubicBezTo>
                  <a:cubicBezTo>
                    <a:pt x="966" y="2903"/>
                    <a:pt x="1245" y="2624"/>
                    <a:pt x="1245" y="2281"/>
                  </a:cubicBezTo>
                  <a:lnTo>
                    <a:pt x="1245" y="623"/>
                  </a:lnTo>
                  <a:cubicBezTo>
                    <a:pt x="1245" y="280"/>
                    <a:pt x="966" y="1"/>
                    <a:pt x="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4727713" y="1734775"/>
              <a:ext cx="248700" cy="237150"/>
            </a:xfrm>
            <a:custGeom>
              <a:rect b="b" l="l" r="r" t="t"/>
              <a:pathLst>
                <a:path extrusionOk="0" h="9486" w="9948">
                  <a:moveTo>
                    <a:pt x="5205" y="1"/>
                  </a:moveTo>
                  <a:cubicBezTo>
                    <a:pt x="3992" y="1"/>
                    <a:pt x="2778" y="464"/>
                    <a:pt x="1852" y="1390"/>
                  </a:cubicBezTo>
                  <a:cubicBezTo>
                    <a:pt x="1" y="3243"/>
                    <a:pt x="1" y="6246"/>
                    <a:pt x="1852" y="8097"/>
                  </a:cubicBezTo>
                  <a:cubicBezTo>
                    <a:pt x="2742" y="8986"/>
                    <a:pt x="3947" y="9486"/>
                    <a:pt x="5205" y="9486"/>
                  </a:cubicBezTo>
                  <a:cubicBezTo>
                    <a:pt x="6462" y="9486"/>
                    <a:pt x="7670" y="8986"/>
                    <a:pt x="8558" y="8097"/>
                  </a:cubicBezTo>
                  <a:cubicBezTo>
                    <a:pt x="9448" y="7207"/>
                    <a:pt x="9947" y="6001"/>
                    <a:pt x="9947" y="4744"/>
                  </a:cubicBezTo>
                  <a:cubicBezTo>
                    <a:pt x="9947" y="3486"/>
                    <a:pt x="9448" y="2280"/>
                    <a:pt x="8558" y="1390"/>
                  </a:cubicBezTo>
                  <a:cubicBezTo>
                    <a:pt x="7633" y="464"/>
                    <a:pt x="6419" y="1"/>
                    <a:pt x="5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2"/>
            <p:cNvSpPr/>
            <p:nvPr/>
          </p:nvSpPr>
          <p:spPr>
            <a:xfrm>
              <a:off x="4804288" y="1805400"/>
              <a:ext cx="95950" cy="95975"/>
            </a:xfrm>
            <a:custGeom>
              <a:rect b="b" l="l" r="r" t="t"/>
              <a:pathLst>
                <a:path extrusionOk="0" h="3839" w="3838">
                  <a:moveTo>
                    <a:pt x="1919" y="0"/>
                  </a:moveTo>
                  <a:cubicBezTo>
                    <a:pt x="863" y="0"/>
                    <a:pt x="0" y="864"/>
                    <a:pt x="0" y="1920"/>
                  </a:cubicBezTo>
                  <a:cubicBezTo>
                    <a:pt x="0" y="2974"/>
                    <a:pt x="863" y="3838"/>
                    <a:pt x="1919" y="3838"/>
                  </a:cubicBezTo>
                  <a:cubicBezTo>
                    <a:pt x="2973" y="3838"/>
                    <a:pt x="3837" y="2974"/>
                    <a:pt x="3837" y="1920"/>
                  </a:cubicBezTo>
                  <a:cubicBezTo>
                    <a:pt x="3837" y="864"/>
                    <a:pt x="2973" y="0"/>
                    <a:pt x="1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5332038" y="1226850"/>
              <a:ext cx="146775" cy="146725"/>
            </a:xfrm>
            <a:custGeom>
              <a:rect b="b" l="l" r="r" t="t"/>
              <a:pathLst>
                <a:path extrusionOk="0" h="5869" w="5871">
                  <a:moveTo>
                    <a:pt x="2936" y="1"/>
                  </a:moveTo>
                  <a:cubicBezTo>
                    <a:pt x="1322" y="1"/>
                    <a:pt x="1" y="1320"/>
                    <a:pt x="1" y="2935"/>
                  </a:cubicBezTo>
                  <a:cubicBezTo>
                    <a:pt x="1" y="4548"/>
                    <a:pt x="1321" y="5869"/>
                    <a:pt x="2936" y="5869"/>
                  </a:cubicBezTo>
                  <a:cubicBezTo>
                    <a:pt x="4550" y="5869"/>
                    <a:pt x="5870" y="4548"/>
                    <a:pt x="5870" y="2935"/>
                  </a:cubicBezTo>
                  <a:cubicBezTo>
                    <a:pt x="5870" y="1322"/>
                    <a:pt x="4550" y="1"/>
                    <a:pt x="2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5954213" y="1621600"/>
              <a:ext cx="229275" cy="165150"/>
            </a:xfrm>
            <a:custGeom>
              <a:rect b="b" l="l" r="r" t="t"/>
              <a:pathLst>
                <a:path extrusionOk="0" h="6606" w="9171">
                  <a:moveTo>
                    <a:pt x="634" y="1"/>
                  </a:moveTo>
                  <a:cubicBezTo>
                    <a:pt x="458" y="1"/>
                    <a:pt x="284" y="84"/>
                    <a:pt x="175" y="240"/>
                  </a:cubicBezTo>
                  <a:cubicBezTo>
                    <a:pt x="0" y="490"/>
                    <a:pt x="62" y="839"/>
                    <a:pt x="315" y="1014"/>
                  </a:cubicBezTo>
                  <a:lnTo>
                    <a:pt x="8220" y="6507"/>
                  </a:lnTo>
                  <a:cubicBezTo>
                    <a:pt x="8316" y="6574"/>
                    <a:pt x="8427" y="6606"/>
                    <a:pt x="8537" y="6606"/>
                  </a:cubicBezTo>
                  <a:cubicBezTo>
                    <a:pt x="8713" y="6606"/>
                    <a:pt x="8887" y="6523"/>
                    <a:pt x="8994" y="6368"/>
                  </a:cubicBezTo>
                  <a:cubicBezTo>
                    <a:pt x="9170" y="6115"/>
                    <a:pt x="9107" y="5767"/>
                    <a:pt x="8855" y="5593"/>
                  </a:cubicBezTo>
                  <a:lnTo>
                    <a:pt x="949" y="99"/>
                  </a:lnTo>
                  <a:cubicBezTo>
                    <a:pt x="853" y="33"/>
                    <a:pt x="743" y="1"/>
                    <a:pt x="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5914813" y="1672275"/>
              <a:ext cx="224975" cy="180625"/>
            </a:xfrm>
            <a:custGeom>
              <a:rect b="b" l="l" r="r" t="t"/>
              <a:pathLst>
                <a:path extrusionOk="0" h="7225" w="8999">
                  <a:moveTo>
                    <a:pt x="490" y="1"/>
                  </a:moveTo>
                  <a:cubicBezTo>
                    <a:pt x="460" y="1"/>
                    <a:pt x="431" y="3"/>
                    <a:pt x="401" y="9"/>
                  </a:cubicBezTo>
                  <a:cubicBezTo>
                    <a:pt x="157" y="59"/>
                    <a:pt x="0" y="300"/>
                    <a:pt x="50" y="543"/>
                  </a:cubicBezTo>
                  <a:lnTo>
                    <a:pt x="841" y="4381"/>
                  </a:lnTo>
                  <a:cubicBezTo>
                    <a:pt x="866" y="4500"/>
                    <a:pt x="936" y="4603"/>
                    <a:pt x="1037" y="4670"/>
                  </a:cubicBezTo>
                  <a:lnTo>
                    <a:pt x="4877" y="7153"/>
                  </a:lnTo>
                  <a:cubicBezTo>
                    <a:pt x="4950" y="7199"/>
                    <a:pt x="5036" y="7225"/>
                    <a:pt x="5121" y="7225"/>
                  </a:cubicBezTo>
                  <a:cubicBezTo>
                    <a:pt x="5150" y="7225"/>
                    <a:pt x="5181" y="7221"/>
                    <a:pt x="5210" y="7218"/>
                  </a:cubicBezTo>
                  <a:lnTo>
                    <a:pt x="8596" y="6540"/>
                  </a:lnTo>
                  <a:cubicBezTo>
                    <a:pt x="8841" y="6491"/>
                    <a:pt x="8998" y="6254"/>
                    <a:pt x="8951" y="6009"/>
                  </a:cubicBezTo>
                  <a:cubicBezTo>
                    <a:pt x="8908" y="5794"/>
                    <a:pt x="8723" y="5645"/>
                    <a:pt x="8512" y="5645"/>
                  </a:cubicBezTo>
                  <a:cubicBezTo>
                    <a:pt x="8481" y="5645"/>
                    <a:pt x="8450" y="5648"/>
                    <a:pt x="8419" y="5654"/>
                  </a:cubicBezTo>
                  <a:lnTo>
                    <a:pt x="5213" y="6297"/>
                  </a:lnTo>
                  <a:lnTo>
                    <a:pt x="1687" y="4015"/>
                  </a:lnTo>
                  <a:lnTo>
                    <a:pt x="934" y="361"/>
                  </a:lnTo>
                  <a:cubicBezTo>
                    <a:pt x="890" y="147"/>
                    <a:pt x="700" y="1"/>
                    <a:pt x="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2"/>
            <p:cNvSpPr/>
            <p:nvPr/>
          </p:nvSpPr>
          <p:spPr>
            <a:xfrm>
              <a:off x="5990088" y="1532350"/>
              <a:ext cx="252875" cy="149700"/>
            </a:xfrm>
            <a:custGeom>
              <a:rect b="b" l="l" r="r" t="t"/>
              <a:pathLst>
                <a:path extrusionOk="0" h="5988" w="10115">
                  <a:moveTo>
                    <a:pt x="4163" y="0"/>
                  </a:moveTo>
                  <a:cubicBezTo>
                    <a:pt x="4107" y="0"/>
                    <a:pt x="4052" y="11"/>
                    <a:pt x="3999" y="32"/>
                  </a:cubicBezTo>
                  <a:lnTo>
                    <a:pt x="348" y="1452"/>
                  </a:lnTo>
                  <a:cubicBezTo>
                    <a:pt x="115" y="1542"/>
                    <a:pt x="0" y="1805"/>
                    <a:pt x="90" y="2037"/>
                  </a:cubicBezTo>
                  <a:cubicBezTo>
                    <a:pt x="161" y="2215"/>
                    <a:pt x="332" y="2325"/>
                    <a:pt x="513" y="2325"/>
                  </a:cubicBezTo>
                  <a:cubicBezTo>
                    <a:pt x="567" y="2325"/>
                    <a:pt x="622" y="2315"/>
                    <a:pt x="676" y="2295"/>
                  </a:cubicBezTo>
                  <a:lnTo>
                    <a:pt x="4149" y="941"/>
                  </a:lnTo>
                  <a:lnTo>
                    <a:pt x="7980" y="2661"/>
                  </a:lnTo>
                  <a:lnTo>
                    <a:pt x="9183" y="5701"/>
                  </a:lnTo>
                  <a:cubicBezTo>
                    <a:pt x="9253" y="5880"/>
                    <a:pt x="9422" y="5987"/>
                    <a:pt x="9602" y="5987"/>
                  </a:cubicBezTo>
                  <a:cubicBezTo>
                    <a:pt x="9658" y="5987"/>
                    <a:pt x="9714" y="5977"/>
                    <a:pt x="9769" y="5955"/>
                  </a:cubicBezTo>
                  <a:cubicBezTo>
                    <a:pt x="10001" y="5864"/>
                    <a:pt x="10114" y="5601"/>
                    <a:pt x="10023" y="5369"/>
                  </a:cubicBezTo>
                  <a:lnTo>
                    <a:pt x="8752" y="2157"/>
                  </a:lnTo>
                  <a:cubicBezTo>
                    <a:pt x="8741" y="2130"/>
                    <a:pt x="8729" y="2103"/>
                    <a:pt x="8712" y="2079"/>
                  </a:cubicBezTo>
                  <a:cubicBezTo>
                    <a:pt x="8666" y="2006"/>
                    <a:pt x="8598" y="1949"/>
                    <a:pt x="8518" y="1913"/>
                  </a:cubicBezTo>
                  <a:lnTo>
                    <a:pt x="4348" y="40"/>
                  </a:lnTo>
                  <a:cubicBezTo>
                    <a:pt x="4289" y="14"/>
                    <a:pt x="4226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2"/>
            <p:cNvSpPr/>
            <p:nvPr/>
          </p:nvSpPr>
          <p:spPr>
            <a:xfrm>
              <a:off x="5801963" y="1506850"/>
              <a:ext cx="190075" cy="216250"/>
            </a:xfrm>
            <a:custGeom>
              <a:rect b="b" l="l" r="r" t="t"/>
              <a:pathLst>
                <a:path extrusionOk="0" h="8650" w="7603">
                  <a:moveTo>
                    <a:pt x="5544" y="0"/>
                  </a:moveTo>
                  <a:cubicBezTo>
                    <a:pt x="3827" y="2651"/>
                    <a:pt x="1939" y="5183"/>
                    <a:pt x="1" y="7684"/>
                  </a:cubicBezTo>
                  <a:cubicBezTo>
                    <a:pt x="798" y="8286"/>
                    <a:pt x="1786" y="8649"/>
                    <a:pt x="2860" y="8649"/>
                  </a:cubicBezTo>
                  <a:cubicBezTo>
                    <a:pt x="5478" y="8649"/>
                    <a:pt x="7603" y="6526"/>
                    <a:pt x="7603" y="3907"/>
                  </a:cubicBezTo>
                  <a:cubicBezTo>
                    <a:pt x="7603" y="2285"/>
                    <a:pt x="6787" y="854"/>
                    <a:pt x="5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2"/>
            <p:cNvSpPr/>
            <p:nvPr/>
          </p:nvSpPr>
          <p:spPr>
            <a:xfrm>
              <a:off x="5537188" y="1313000"/>
              <a:ext cx="204850" cy="121425"/>
            </a:xfrm>
            <a:custGeom>
              <a:rect b="b" l="l" r="r" t="t"/>
              <a:pathLst>
                <a:path extrusionOk="0" h="4857" w="8194">
                  <a:moveTo>
                    <a:pt x="1543" y="1"/>
                  </a:moveTo>
                  <a:cubicBezTo>
                    <a:pt x="614" y="1"/>
                    <a:pt x="0" y="1380"/>
                    <a:pt x="1000" y="1925"/>
                  </a:cubicBezTo>
                  <a:cubicBezTo>
                    <a:pt x="2715" y="2856"/>
                    <a:pt x="4432" y="3787"/>
                    <a:pt x="6147" y="4722"/>
                  </a:cubicBezTo>
                  <a:cubicBezTo>
                    <a:pt x="6320" y="4815"/>
                    <a:pt x="6489" y="4856"/>
                    <a:pt x="6650" y="4856"/>
                  </a:cubicBezTo>
                  <a:cubicBezTo>
                    <a:pt x="7579" y="4856"/>
                    <a:pt x="8193" y="3476"/>
                    <a:pt x="7193" y="2933"/>
                  </a:cubicBezTo>
                  <a:cubicBezTo>
                    <a:pt x="5478" y="2001"/>
                    <a:pt x="3761" y="1069"/>
                    <a:pt x="2047" y="137"/>
                  </a:cubicBezTo>
                  <a:cubicBezTo>
                    <a:pt x="1874" y="42"/>
                    <a:pt x="1704" y="1"/>
                    <a:pt x="1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5774013" y="1437975"/>
              <a:ext cx="58675" cy="51800"/>
            </a:xfrm>
            <a:custGeom>
              <a:rect b="b" l="l" r="r" t="t"/>
              <a:pathLst>
                <a:path extrusionOk="0" h="2072" w="2347">
                  <a:moveTo>
                    <a:pt x="1060" y="0"/>
                  </a:moveTo>
                  <a:cubicBezTo>
                    <a:pt x="518" y="0"/>
                    <a:pt x="0" y="476"/>
                    <a:pt x="24" y="1036"/>
                  </a:cubicBezTo>
                  <a:cubicBezTo>
                    <a:pt x="50" y="1598"/>
                    <a:pt x="481" y="2071"/>
                    <a:pt x="1060" y="2071"/>
                  </a:cubicBezTo>
                  <a:lnTo>
                    <a:pt x="1286" y="2071"/>
                  </a:lnTo>
                  <a:cubicBezTo>
                    <a:pt x="1827" y="2071"/>
                    <a:pt x="2346" y="1596"/>
                    <a:pt x="2320" y="1036"/>
                  </a:cubicBezTo>
                  <a:cubicBezTo>
                    <a:pt x="2296" y="475"/>
                    <a:pt x="186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4765913" y="2032750"/>
              <a:ext cx="25925" cy="75825"/>
            </a:xfrm>
            <a:custGeom>
              <a:rect b="b" l="l" r="r" t="t"/>
              <a:pathLst>
                <a:path extrusionOk="0" h="3033" w="1037">
                  <a:moveTo>
                    <a:pt x="517" y="1"/>
                  </a:moveTo>
                  <a:cubicBezTo>
                    <a:pt x="259" y="1"/>
                    <a:pt x="0" y="167"/>
                    <a:pt x="0" y="501"/>
                  </a:cubicBezTo>
                  <a:lnTo>
                    <a:pt x="0" y="2532"/>
                  </a:lnTo>
                  <a:cubicBezTo>
                    <a:pt x="0" y="2865"/>
                    <a:pt x="259" y="3032"/>
                    <a:pt x="518" y="3032"/>
                  </a:cubicBezTo>
                  <a:cubicBezTo>
                    <a:pt x="777" y="3032"/>
                    <a:pt x="1036" y="2865"/>
                    <a:pt x="1036" y="2532"/>
                  </a:cubicBezTo>
                  <a:lnTo>
                    <a:pt x="1036" y="501"/>
                  </a:lnTo>
                  <a:cubicBezTo>
                    <a:pt x="1036" y="168"/>
                    <a:pt x="777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4756538" y="2156525"/>
              <a:ext cx="33350" cy="25900"/>
            </a:xfrm>
            <a:custGeom>
              <a:rect b="b" l="l" r="r" t="t"/>
              <a:pathLst>
                <a:path extrusionOk="0" h="1036" w="1334">
                  <a:moveTo>
                    <a:pt x="666" y="0"/>
                  </a:moveTo>
                  <a:cubicBezTo>
                    <a:pt x="1" y="0"/>
                    <a:pt x="1" y="1036"/>
                    <a:pt x="667" y="1036"/>
                  </a:cubicBezTo>
                  <a:cubicBezTo>
                    <a:pt x="1334" y="1036"/>
                    <a:pt x="1334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5021813" y="151302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3" y="1"/>
                    <a:pt x="0" y="1036"/>
                    <a:pt x="669" y="1036"/>
                  </a:cubicBezTo>
                  <a:cubicBezTo>
                    <a:pt x="1336" y="1036"/>
                    <a:pt x="1336" y="1"/>
                    <a:pt x="669" y="1"/>
                  </a:cubicBezTo>
                  <a:cubicBezTo>
                    <a:pt x="669" y="1"/>
                    <a:pt x="6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4922488" y="1592175"/>
              <a:ext cx="62925" cy="54000"/>
            </a:xfrm>
            <a:custGeom>
              <a:rect b="b" l="l" r="r" t="t"/>
              <a:pathLst>
                <a:path extrusionOk="0" h="2160" w="2517">
                  <a:moveTo>
                    <a:pt x="1952" y="1"/>
                  </a:moveTo>
                  <a:cubicBezTo>
                    <a:pt x="1817" y="1"/>
                    <a:pt x="1680" y="55"/>
                    <a:pt x="1568" y="149"/>
                  </a:cubicBezTo>
                  <a:cubicBezTo>
                    <a:pt x="1118" y="525"/>
                    <a:pt x="666" y="902"/>
                    <a:pt x="215" y="1278"/>
                  </a:cubicBezTo>
                  <a:cubicBezTo>
                    <a:pt x="0" y="1457"/>
                    <a:pt x="29" y="1826"/>
                    <a:pt x="215" y="2012"/>
                  </a:cubicBezTo>
                  <a:cubicBezTo>
                    <a:pt x="316" y="2114"/>
                    <a:pt x="439" y="2160"/>
                    <a:pt x="563" y="2160"/>
                  </a:cubicBezTo>
                  <a:cubicBezTo>
                    <a:pt x="698" y="2160"/>
                    <a:pt x="835" y="2106"/>
                    <a:pt x="947" y="2012"/>
                  </a:cubicBezTo>
                  <a:cubicBezTo>
                    <a:pt x="1398" y="1634"/>
                    <a:pt x="1851" y="1259"/>
                    <a:pt x="2302" y="882"/>
                  </a:cubicBezTo>
                  <a:cubicBezTo>
                    <a:pt x="2517" y="703"/>
                    <a:pt x="2488" y="335"/>
                    <a:pt x="2302" y="149"/>
                  </a:cubicBezTo>
                  <a:cubicBezTo>
                    <a:pt x="2200" y="47"/>
                    <a:pt x="2076" y="1"/>
                    <a:pt x="1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5117788" y="2574200"/>
              <a:ext cx="33400" cy="25875"/>
            </a:xfrm>
            <a:custGeom>
              <a:rect b="b" l="l" r="r" t="t"/>
              <a:pathLst>
                <a:path extrusionOk="0" h="1035" w="1336">
                  <a:moveTo>
                    <a:pt x="666" y="0"/>
                  </a:moveTo>
                  <a:cubicBezTo>
                    <a:pt x="0" y="0"/>
                    <a:pt x="1" y="1034"/>
                    <a:pt x="667" y="1034"/>
                  </a:cubicBezTo>
                  <a:cubicBezTo>
                    <a:pt x="1335" y="1034"/>
                    <a:pt x="1335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5066963" y="2670150"/>
              <a:ext cx="33425" cy="25900"/>
            </a:xfrm>
            <a:custGeom>
              <a:rect b="b" l="l" r="r" t="t"/>
              <a:pathLst>
                <a:path extrusionOk="0" h="1036" w="1337">
                  <a:moveTo>
                    <a:pt x="669" y="0"/>
                  </a:moveTo>
                  <a:cubicBezTo>
                    <a:pt x="2" y="0"/>
                    <a:pt x="1" y="1036"/>
                    <a:pt x="669" y="1036"/>
                  </a:cubicBezTo>
                  <a:cubicBezTo>
                    <a:pt x="1337" y="1036"/>
                    <a:pt x="1337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36" name="Google Shape;1036;p2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7" name="Google Shape;1037;p2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038" name="Google Shape;1038;p22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039" name="Google Shape;1039;p22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40" name="Google Shape;1040;p22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041" name="Google Shape;1041;p22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Google Shape;1042;p22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2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4" name="Google Shape;1044;p22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p22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6" name="Google Shape;1046;p22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047" name="Google Shape;1047;p22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1048" name="Google Shape;1048;p22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49" name="Google Shape;1049;p22"/>
          <p:cNvSpPr txBox="1"/>
          <p:nvPr>
            <p:ph idx="1" type="subTitle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0" name="Google Shape;1050;p22"/>
          <p:cNvSpPr txBox="1"/>
          <p:nvPr>
            <p:ph idx="2" type="subTitle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1" name="Google Shape;1051;p22"/>
          <p:cNvSpPr txBox="1"/>
          <p:nvPr>
            <p:ph idx="3" type="subTitle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2" name="Google Shape;1052;p22"/>
          <p:cNvSpPr txBox="1"/>
          <p:nvPr>
            <p:ph hasCustomPrompt="1"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3" name="Google Shape;1053;p22"/>
          <p:cNvSpPr txBox="1"/>
          <p:nvPr>
            <p:ph hasCustomPrompt="1" idx="4" type="title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4" name="Google Shape;1054;p22"/>
          <p:cNvSpPr txBox="1"/>
          <p:nvPr>
            <p:ph hasCustomPrompt="1" idx="5" type="title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5" name="Google Shape;1055;p22"/>
          <p:cNvSpPr txBox="1"/>
          <p:nvPr>
            <p:ph idx="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8" name="Google Shape;1058;p2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59" name="Google Shape;1059;p2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0" name="Google Shape;1060;p2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61" name="Google Shape;1061;p2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67" name="Google Shape;1067;p2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68" name="Google Shape;1068;p23"/>
          <p:cNvSpPr txBox="1"/>
          <p:nvPr>
            <p:ph idx="1" type="subTitle"/>
          </p:nvPr>
        </p:nvSpPr>
        <p:spPr>
          <a:xfrm>
            <a:off x="2679300" y="1783825"/>
            <a:ext cx="37854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9" name="Google Shape;1069;p23"/>
          <p:cNvSpPr txBox="1"/>
          <p:nvPr>
            <p:ph idx="2" type="subTitle"/>
          </p:nvPr>
        </p:nvSpPr>
        <p:spPr>
          <a:xfrm>
            <a:off x="2679302" y="4108550"/>
            <a:ext cx="3785400" cy="37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0" name="Google Shape;1070;p23"/>
          <p:cNvSpPr txBox="1"/>
          <p:nvPr/>
        </p:nvSpPr>
        <p:spPr>
          <a:xfrm>
            <a:off x="2897750" y="3160425"/>
            <a:ext cx="3348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lang="es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b="1" lang="es" sz="1100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s" sz="1100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s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including icons by </a:t>
            </a:r>
            <a:r>
              <a:rPr b="1" lang="es" sz="1100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s" sz="1100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s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lang="es" sz="1100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6"/>
              </a:solidFill>
              <a:highlight>
                <a:schemeClr val="accent3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071" name="Google Shape;1071;p23"/>
          <p:cNvCxnSpPr/>
          <p:nvPr/>
        </p:nvCxnSpPr>
        <p:spPr>
          <a:xfrm>
            <a:off x="372025" y="1590850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" name="Google Shape;1072;p23"/>
          <p:cNvCxnSpPr/>
          <p:nvPr/>
        </p:nvCxnSpPr>
        <p:spPr>
          <a:xfrm>
            <a:off x="372025" y="3122005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3" name="Google Shape;1073;p23"/>
          <p:cNvSpPr txBox="1"/>
          <p:nvPr>
            <p:ph type="ctrTitle"/>
          </p:nvPr>
        </p:nvSpPr>
        <p:spPr>
          <a:xfrm>
            <a:off x="2067675" y="582920"/>
            <a:ext cx="5008500" cy="9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HEADER_2">
    <p:bg>
      <p:bgPr>
        <a:solidFill>
          <a:schemeClr val="accent5"/>
        </a:solidFill>
      </p:bgPr>
    </p:bg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flipH="1" rot="10800000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ONLY_1"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MAIN_POINT_1">
    <p:bg>
      <p:bgPr>
        <a:solidFill>
          <a:schemeClr val="accent2"/>
        </a:solidFill>
      </p:bgPr>
    </p:bg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APTION_ONLY_1">
    <p:bg>
      <p:bgPr>
        <a:solidFill>
          <a:schemeClr val="dk2"/>
        </a:solidFill>
      </p:bgPr>
    </p:bg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1" name="Google Shape;201;p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205" name="Google Shape;205;p5"/>
            <p:cNvSpPr/>
            <p:nvPr/>
          </p:nvSpPr>
          <p:spPr>
            <a:xfrm>
              <a:off x="1978763" y="3581000"/>
              <a:ext cx="283125" cy="611275"/>
            </a:xfrm>
            <a:custGeom>
              <a:rect b="b" l="l" r="r" t="t"/>
              <a:pathLst>
                <a:path extrusionOk="0" h="24451" w="11325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70463" y="2129550"/>
              <a:ext cx="1719150" cy="2495075"/>
            </a:xfrm>
            <a:custGeom>
              <a:rect b="b" l="l" r="r" t="t"/>
              <a:pathLst>
                <a:path extrusionOk="0" h="99803" w="68766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3638" y="2044550"/>
              <a:ext cx="1577950" cy="1992025"/>
            </a:xfrm>
            <a:custGeom>
              <a:rect b="b" l="l" r="r" t="t"/>
              <a:pathLst>
                <a:path extrusionOk="0" h="79681" w="63118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14813" y="2092400"/>
              <a:ext cx="594475" cy="1037250"/>
            </a:xfrm>
            <a:custGeom>
              <a:rect b="b" l="l" r="r" t="t"/>
              <a:pathLst>
                <a:path extrusionOk="0" h="41490" w="23779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7188" y="3815950"/>
              <a:ext cx="166000" cy="201525"/>
            </a:xfrm>
            <a:custGeom>
              <a:rect b="b" l="l" r="r" t="t"/>
              <a:pathLst>
                <a:path extrusionOk="0" h="8061" w="664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18413" y="3686950"/>
              <a:ext cx="311500" cy="237750"/>
            </a:xfrm>
            <a:custGeom>
              <a:rect b="b" l="l" r="r" t="t"/>
              <a:pathLst>
                <a:path extrusionOk="0" h="9510" w="1246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956788" y="3759950"/>
              <a:ext cx="120800" cy="146425"/>
            </a:xfrm>
            <a:custGeom>
              <a:rect b="b" l="l" r="r" t="t"/>
              <a:pathLst>
                <a:path extrusionOk="0" h="5857" w="4832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043963" y="3656850"/>
              <a:ext cx="485200" cy="846875"/>
            </a:xfrm>
            <a:custGeom>
              <a:rect b="b" l="l" r="r" t="t"/>
              <a:pathLst>
                <a:path extrusionOk="0" h="33875" w="19408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84763" y="3134050"/>
              <a:ext cx="514075" cy="575525"/>
            </a:xfrm>
            <a:custGeom>
              <a:rect b="b" l="l" r="r" t="t"/>
              <a:pathLst>
                <a:path extrusionOk="0" h="23021" w="20563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17688" y="3286050"/>
              <a:ext cx="143275" cy="123050"/>
            </a:xfrm>
            <a:custGeom>
              <a:rect b="b" l="l" r="r" t="t"/>
              <a:pathLst>
                <a:path extrusionOk="0" h="4922" w="5731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043263" y="3489350"/>
              <a:ext cx="52725" cy="37325"/>
            </a:xfrm>
            <a:custGeom>
              <a:rect b="b" l="l" r="r" t="t"/>
              <a:pathLst>
                <a:path extrusionOk="0" h="1493" w="2109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68588" y="2417475"/>
              <a:ext cx="633775" cy="864125"/>
            </a:xfrm>
            <a:custGeom>
              <a:rect b="b" l="l" r="r" t="t"/>
              <a:pathLst>
                <a:path extrusionOk="0" h="34565" w="25351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168188" y="3231025"/>
              <a:ext cx="272750" cy="426175"/>
            </a:xfrm>
            <a:custGeom>
              <a:rect b="b" l="l" r="r" t="t"/>
              <a:pathLst>
                <a:path extrusionOk="0" h="17047" w="1091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244713" y="3319575"/>
              <a:ext cx="166300" cy="262000"/>
            </a:xfrm>
            <a:custGeom>
              <a:rect b="b" l="l" r="r" t="t"/>
              <a:pathLst>
                <a:path extrusionOk="0" h="10480" w="6652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334663" y="3359550"/>
              <a:ext cx="47275" cy="42950"/>
            </a:xfrm>
            <a:custGeom>
              <a:rect b="b" l="l" r="r" t="t"/>
              <a:pathLst>
                <a:path extrusionOk="0" h="1718" w="1891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319513" y="3438625"/>
              <a:ext cx="26800" cy="24475"/>
            </a:xfrm>
            <a:custGeom>
              <a:rect b="b" l="l" r="r" t="t"/>
              <a:pathLst>
                <a:path extrusionOk="0" h="979" w="1072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270588" y="3484500"/>
              <a:ext cx="58025" cy="41050"/>
            </a:xfrm>
            <a:custGeom>
              <a:rect b="b" l="l" r="r" t="t"/>
              <a:pathLst>
                <a:path extrusionOk="0" h="1642" w="2321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72263" y="3603325"/>
              <a:ext cx="97025" cy="82275"/>
            </a:xfrm>
            <a:custGeom>
              <a:rect b="b" l="l" r="r" t="t"/>
              <a:pathLst>
                <a:path extrusionOk="0" h="3291" w="3881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53913" y="2583100"/>
              <a:ext cx="538625" cy="473225"/>
            </a:xfrm>
            <a:custGeom>
              <a:rect b="b" l="l" r="r" t="t"/>
              <a:pathLst>
                <a:path extrusionOk="0" h="18929" w="21545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98313" y="2678600"/>
              <a:ext cx="337550" cy="328900"/>
            </a:xfrm>
            <a:custGeom>
              <a:rect b="b" l="l" r="r" t="t"/>
              <a:pathLst>
                <a:path extrusionOk="0" h="13156" w="13502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53363" y="2764700"/>
              <a:ext cx="145025" cy="141375"/>
            </a:xfrm>
            <a:custGeom>
              <a:rect b="b" l="l" r="r" t="t"/>
              <a:pathLst>
                <a:path extrusionOk="0" h="5655" w="5801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55138" y="2044550"/>
              <a:ext cx="1476450" cy="1992025"/>
            </a:xfrm>
            <a:custGeom>
              <a:rect b="b" l="l" r="r" t="t"/>
              <a:pathLst>
                <a:path extrusionOk="0" h="79681" w="59058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89063" y="3280975"/>
              <a:ext cx="130450" cy="107200"/>
            </a:xfrm>
            <a:custGeom>
              <a:rect b="b" l="l" r="r" t="t"/>
              <a:pathLst>
                <a:path extrusionOk="0" h="4288" w="5218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96038" y="2713375"/>
              <a:ext cx="94475" cy="84300"/>
            </a:xfrm>
            <a:custGeom>
              <a:rect b="b" l="l" r="r" t="t"/>
              <a:pathLst>
                <a:path extrusionOk="0" h="3372" w="3779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16788" y="273192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081738" y="2806700"/>
              <a:ext cx="94525" cy="84250"/>
            </a:xfrm>
            <a:custGeom>
              <a:rect b="b" l="l" r="r" t="t"/>
              <a:pathLst>
                <a:path extrusionOk="0" h="3370" w="3781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102538" y="282517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990238" y="2285925"/>
              <a:ext cx="94500" cy="84275"/>
            </a:xfrm>
            <a:custGeom>
              <a:rect b="b" l="l" r="r" t="t"/>
              <a:pathLst>
                <a:path extrusionOk="0" h="3371" w="378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011013" y="2304450"/>
              <a:ext cx="52950" cy="47225"/>
            </a:xfrm>
            <a:custGeom>
              <a:rect b="b" l="l" r="r" t="t"/>
              <a:pathLst>
                <a:path extrusionOk="0" h="1889" w="2118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32613" y="2067425"/>
              <a:ext cx="94500" cy="84250"/>
            </a:xfrm>
            <a:custGeom>
              <a:rect b="b" l="l" r="r" t="t"/>
              <a:pathLst>
                <a:path extrusionOk="0" h="3370" w="378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553413" y="2085975"/>
              <a:ext cx="52950" cy="47250"/>
            </a:xfrm>
            <a:custGeom>
              <a:rect b="b" l="l" r="r" t="t"/>
              <a:pathLst>
                <a:path extrusionOk="0" h="1890" w="2118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3213" y="3885425"/>
              <a:ext cx="94475" cy="84275"/>
            </a:xfrm>
            <a:custGeom>
              <a:rect b="b" l="l" r="r" t="t"/>
              <a:pathLst>
                <a:path extrusionOk="0" h="3371" w="3779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53863" y="3903950"/>
              <a:ext cx="53075" cy="47225"/>
            </a:xfrm>
            <a:custGeom>
              <a:rect b="b" l="l" r="r" t="t"/>
              <a:pathLst>
                <a:path extrusionOk="0" h="1889" w="2123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488" y="2338175"/>
              <a:ext cx="353350" cy="161300"/>
            </a:xfrm>
            <a:custGeom>
              <a:rect b="b" l="l" r="r" t="t"/>
              <a:pathLst>
                <a:path extrusionOk="0" h="6452" w="14134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41713" y="2374850"/>
              <a:ext cx="33100" cy="47775"/>
            </a:xfrm>
            <a:custGeom>
              <a:rect b="b" l="l" r="r" t="t"/>
              <a:pathLst>
                <a:path extrusionOk="0" h="1911" w="1324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73313" y="2371400"/>
              <a:ext cx="25300" cy="39225"/>
            </a:xfrm>
            <a:custGeom>
              <a:rect b="b" l="l" r="r" t="t"/>
              <a:pathLst>
                <a:path extrusionOk="0" h="1569" w="1012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003813" y="2362850"/>
              <a:ext cx="28525" cy="39300"/>
            </a:xfrm>
            <a:custGeom>
              <a:rect b="b" l="l" r="r" t="t"/>
              <a:pathLst>
                <a:path extrusionOk="0" h="1572" w="1141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328188" y="3391125"/>
              <a:ext cx="94550" cy="84250"/>
            </a:xfrm>
            <a:custGeom>
              <a:rect b="b" l="l" r="r" t="t"/>
              <a:pathLst>
                <a:path extrusionOk="0" h="3370" w="3782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348963" y="3409625"/>
              <a:ext cx="53000" cy="47250"/>
            </a:xfrm>
            <a:custGeom>
              <a:rect b="b" l="l" r="r" t="t"/>
              <a:pathLst>
                <a:path extrusionOk="0" h="1890" w="212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401786">
            <a:off x="1610189" y="3211662"/>
            <a:ext cx="1039046" cy="1489737"/>
            <a:chOff x="6224263" y="1126225"/>
            <a:chExt cx="1156125" cy="1657600"/>
          </a:xfrm>
        </p:grpSpPr>
        <p:sp>
          <p:nvSpPr>
            <p:cNvPr id="245" name="Google Shape;245;p5"/>
            <p:cNvSpPr/>
            <p:nvPr/>
          </p:nvSpPr>
          <p:spPr>
            <a:xfrm>
              <a:off x="6534363" y="1126225"/>
              <a:ext cx="426675" cy="954650"/>
            </a:xfrm>
            <a:custGeom>
              <a:rect b="b" l="l" r="r" t="t"/>
              <a:pathLst>
                <a:path extrusionOk="0" h="38186" w="17067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31963" y="1127100"/>
              <a:ext cx="426675" cy="843725"/>
            </a:xfrm>
            <a:custGeom>
              <a:rect b="b" l="l" r="r" t="t"/>
              <a:pathLst>
                <a:path extrusionOk="0" h="33749" w="17067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2713" y="1907250"/>
              <a:ext cx="491800" cy="65100"/>
            </a:xfrm>
            <a:custGeom>
              <a:rect b="b" l="l" r="r" t="t"/>
              <a:pathLst>
                <a:path extrusionOk="0" h="2604" w="19672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601988" y="1445000"/>
              <a:ext cx="122300" cy="472650"/>
            </a:xfrm>
            <a:custGeom>
              <a:rect b="b" l="l" r="r" t="t"/>
              <a:pathLst>
                <a:path extrusionOk="0" h="18906" w="4892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75813" y="1405675"/>
              <a:ext cx="75900" cy="75900"/>
            </a:xfrm>
            <a:custGeom>
              <a:rect b="b" l="l" r="r" t="t"/>
              <a:pathLst>
                <a:path extrusionOk="0" h="3036" w="3036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769038" y="1445975"/>
              <a:ext cx="122300" cy="472625"/>
            </a:xfrm>
            <a:custGeom>
              <a:rect b="b" l="l" r="r" t="t"/>
              <a:pathLst>
                <a:path extrusionOk="0" h="18905" w="4892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841613" y="1406625"/>
              <a:ext cx="75950" cy="75950"/>
            </a:xfrm>
            <a:custGeom>
              <a:rect b="b" l="l" r="r" t="t"/>
              <a:pathLst>
                <a:path extrusionOk="0" h="3038" w="3038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873963" y="1595150"/>
              <a:ext cx="50350" cy="45850"/>
            </a:xfrm>
            <a:custGeom>
              <a:rect b="b" l="l" r="r" t="t"/>
              <a:pathLst>
                <a:path extrusionOk="0" h="1834" w="2014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883163" y="1281750"/>
              <a:ext cx="40850" cy="251875"/>
            </a:xfrm>
            <a:custGeom>
              <a:rect b="b" l="l" r="r" t="t"/>
              <a:pathLst>
                <a:path extrusionOk="0" h="10075" w="1634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734838" y="1418750"/>
              <a:ext cx="20775" cy="492350"/>
            </a:xfrm>
            <a:custGeom>
              <a:rect b="b" l="l" r="r" t="t"/>
              <a:pathLst>
                <a:path extrusionOk="0" h="19694" w="831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5888" y="1349300"/>
              <a:ext cx="78400" cy="71400"/>
            </a:xfrm>
            <a:custGeom>
              <a:rect b="b" l="l" r="r" t="t"/>
              <a:pathLst>
                <a:path extrusionOk="0" h="2856" w="3136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664838" y="206772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664838" y="213977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389988" y="2164600"/>
              <a:ext cx="699075" cy="231950"/>
            </a:xfrm>
            <a:custGeom>
              <a:rect b="b" l="l" r="r" t="t"/>
              <a:pathLst>
                <a:path extrusionOk="0" h="9278" w="27963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885563" y="2258875"/>
              <a:ext cx="110450" cy="110450"/>
            </a:xfrm>
            <a:custGeom>
              <a:rect b="b" l="l" r="r" t="t"/>
              <a:pathLst>
                <a:path extrusionOk="0" h="4418" w="4418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444563" y="2290800"/>
              <a:ext cx="248975" cy="64800"/>
            </a:xfrm>
            <a:custGeom>
              <a:rect b="b" l="l" r="r" t="t"/>
              <a:pathLst>
                <a:path extrusionOk="0" h="2592" w="9959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447963" y="2232825"/>
              <a:ext cx="64775" cy="30725"/>
            </a:xfrm>
            <a:custGeom>
              <a:rect b="b" l="l" r="r" t="t"/>
              <a:pathLst>
                <a:path extrusionOk="0" h="1229" w="2591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63888" y="2251400"/>
              <a:ext cx="233200" cy="229175"/>
            </a:xfrm>
            <a:custGeom>
              <a:rect b="b" l="l" r="r" t="t"/>
              <a:pathLst>
                <a:path extrusionOk="0" h="9167" w="9328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298888" y="2559200"/>
              <a:ext cx="78825" cy="77800"/>
            </a:xfrm>
            <a:custGeom>
              <a:rect b="b" l="l" r="r" t="t"/>
              <a:pathLst>
                <a:path extrusionOk="0" h="3112" w="3153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27643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3125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404338" y="2559200"/>
              <a:ext cx="78725" cy="77800"/>
            </a:xfrm>
            <a:custGeom>
              <a:rect b="b" l="l" r="r" t="t"/>
              <a:pathLst>
                <a:path extrusionOk="0" h="3112" w="3149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402563" y="2640275"/>
              <a:ext cx="105725" cy="10225"/>
            </a:xfrm>
            <a:custGeom>
              <a:rect b="b" l="l" r="r" t="t"/>
              <a:pathLst>
                <a:path extrusionOk="0" h="409" w="4229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90638" y="2647850"/>
              <a:ext cx="78800" cy="77775"/>
            </a:xfrm>
            <a:custGeom>
              <a:rect b="b" l="l" r="r" t="t"/>
              <a:pathLst>
                <a:path extrusionOk="0" h="3111" w="3152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388938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224263" y="2492250"/>
              <a:ext cx="331750" cy="291575"/>
            </a:xfrm>
            <a:custGeom>
              <a:rect b="b" l="l" r="r" t="t"/>
              <a:pathLst>
                <a:path extrusionOk="0" h="11663" w="1327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368463" y="2442950"/>
              <a:ext cx="47750" cy="181150"/>
            </a:xfrm>
            <a:custGeom>
              <a:rect b="b" l="l" r="r" t="t"/>
              <a:pathLst>
                <a:path extrusionOk="0" h="7246" w="191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362838" y="2431000"/>
              <a:ext cx="56425" cy="56425"/>
            </a:xfrm>
            <a:custGeom>
              <a:rect b="b" l="l" r="r" t="t"/>
              <a:pathLst>
                <a:path extrusionOk="0" h="2257" w="2257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61638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029513" y="2282650"/>
              <a:ext cx="219525" cy="215750"/>
            </a:xfrm>
            <a:custGeom>
              <a:rect b="b" l="l" r="r" t="t"/>
              <a:pathLst>
                <a:path extrusionOk="0" h="8630" w="8781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235988" y="2572400"/>
              <a:ext cx="74125" cy="73225"/>
            </a:xfrm>
            <a:custGeom>
              <a:rect b="b" l="l" r="r" t="t"/>
              <a:pathLst>
                <a:path extrusionOk="0" h="2929" w="2965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31838" y="2648675"/>
              <a:ext cx="99575" cy="9700"/>
            </a:xfrm>
            <a:custGeom>
              <a:rect b="b" l="l" r="r" t="t"/>
              <a:pathLst>
                <a:path extrusionOk="0" h="388" w="3983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223163" y="2655875"/>
              <a:ext cx="74150" cy="73200"/>
            </a:xfrm>
            <a:custGeom>
              <a:rect b="b" l="l" r="r" t="t"/>
              <a:pathLst>
                <a:path extrusionOk="0" h="2928" w="2966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136788" y="2572400"/>
              <a:ext cx="74175" cy="73225"/>
            </a:xfrm>
            <a:custGeom>
              <a:rect b="b" l="l" r="r" t="t"/>
              <a:pathLst>
                <a:path extrusionOk="0" h="2929" w="2967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113038" y="2648675"/>
              <a:ext cx="99550" cy="9700"/>
            </a:xfrm>
            <a:custGeom>
              <a:rect b="b" l="l" r="r" t="t"/>
              <a:pathLst>
                <a:path extrusionOk="0" h="388" w="3982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149638" y="2655875"/>
              <a:ext cx="74125" cy="73200"/>
            </a:xfrm>
            <a:custGeom>
              <a:rect b="b" l="l" r="r" t="t"/>
              <a:pathLst>
                <a:path extrusionOk="0" h="2928" w="2965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215788" y="2651875"/>
              <a:ext cx="9675" cy="99575"/>
            </a:xfrm>
            <a:custGeom>
              <a:rect b="b" l="l" r="r" t="t"/>
              <a:pathLst>
                <a:path extrusionOk="0" h="3983" w="387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068138" y="2509350"/>
              <a:ext cx="312250" cy="274450"/>
            </a:xfrm>
            <a:custGeom>
              <a:rect b="b" l="l" r="r" t="t"/>
              <a:pathLst>
                <a:path extrusionOk="0" h="10978" w="1249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199738" y="2462975"/>
              <a:ext cx="44975" cy="170525"/>
            </a:xfrm>
            <a:custGeom>
              <a:rect b="b" l="l" r="r" t="t"/>
              <a:pathLst>
                <a:path extrusionOk="0" h="6821" w="1799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7196838" y="245170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191188" y="2614900"/>
              <a:ext cx="59925" cy="59925"/>
            </a:xfrm>
            <a:custGeom>
              <a:rect b="b" l="l" r="r" t="t"/>
              <a:pathLst>
                <a:path extrusionOk="0" h="2397" w="2397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769013" y="2248025"/>
              <a:ext cx="39325" cy="198775"/>
            </a:xfrm>
            <a:custGeom>
              <a:rect b="b" l="l" r="r" t="t"/>
              <a:pathLst>
                <a:path extrusionOk="0" h="7951" w="1573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695038" y="2559200"/>
              <a:ext cx="78750" cy="77800"/>
            </a:xfrm>
            <a:custGeom>
              <a:rect b="b" l="l" r="r" t="t"/>
              <a:pathLst>
                <a:path extrusionOk="0" h="3112" w="315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672513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708663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800413" y="2559200"/>
              <a:ext cx="78775" cy="77800"/>
            </a:xfrm>
            <a:custGeom>
              <a:rect b="b" l="l" r="r" t="t"/>
              <a:pathLst>
                <a:path extrusionOk="0" h="3112" w="3151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79868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7867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785063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620363" y="2492250"/>
              <a:ext cx="331775" cy="291575"/>
            </a:xfrm>
            <a:custGeom>
              <a:rect b="b" l="l" r="r" t="t"/>
              <a:pathLst>
                <a:path extrusionOk="0" h="11663" w="13271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764538" y="2442950"/>
              <a:ext cx="47775" cy="181150"/>
            </a:xfrm>
            <a:custGeom>
              <a:rect b="b" l="l" r="r" t="t"/>
              <a:pathLst>
                <a:path extrusionOk="0" h="7246" w="1911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758963" y="2431000"/>
              <a:ext cx="56450" cy="56425"/>
            </a:xfrm>
            <a:custGeom>
              <a:rect b="b" l="l" r="r" t="t"/>
              <a:pathLst>
                <a:path extrusionOk="0" h="2257" w="2258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757713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579038" y="1203475"/>
              <a:ext cx="66775" cy="51825"/>
            </a:xfrm>
            <a:custGeom>
              <a:rect b="b" l="l" r="r" t="t"/>
              <a:pathLst>
                <a:path extrusionOk="0" h="2073" w="2671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665963" y="1249275"/>
              <a:ext cx="50100" cy="38900"/>
            </a:xfrm>
            <a:custGeom>
              <a:rect b="b" l="l" r="r" t="t"/>
              <a:pathLst>
                <a:path extrusionOk="0" h="1556" w="2004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873263" y="2047225"/>
              <a:ext cx="45975" cy="38825"/>
            </a:xfrm>
            <a:custGeom>
              <a:rect b="b" l="l" r="r" t="t"/>
              <a:pathLst>
                <a:path extrusionOk="0" h="1553" w="1839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1" name="Google Shape;301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03" name="Google Shape;303;p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5" name="Google Shape;305;p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06" name="Google Shape;306;p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12" name="Google Shape;312;p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313" name="Google Shape;313;p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4" name="Google Shape;314;p5"/>
          <p:cNvSpPr txBox="1"/>
          <p:nvPr>
            <p:ph idx="1" type="subTitle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315" name="Google Shape;315;p5"/>
          <p:cNvSpPr txBox="1"/>
          <p:nvPr>
            <p:ph idx="2" type="subTitle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316" name="Google Shape;316;p5"/>
          <p:cNvSpPr txBox="1"/>
          <p:nvPr>
            <p:ph idx="3" type="subTitle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5"/>
          <p:cNvSpPr txBox="1"/>
          <p:nvPr>
            <p:ph idx="4" type="subTitle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22" name="Google Shape;322;p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4" name="Google Shape;324;p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25" name="Google Shape;325;p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332" name="Google Shape;332;p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3" name="Google Shape;333;p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37" name="Google Shape;337;p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38" name="Google Shape;338;p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9" name="Google Shape;339;p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40" name="Google Shape;340;p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46" name="Google Shape;346;p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347" name="Google Shape;347;p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8" name="Google Shape;348;p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9" name="Google Shape;349;p7"/>
          <p:cNvSpPr txBox="1"/>
          <p:nvPr>
            <p:ph idx="1" type="subTitle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352" name="Google Shape;352;p8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381" name="Google Shape;381;p8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0" name="Google Shape;400;p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8"/>
          <p:cNvSpPr txBox="1"/>
          <p:nvPr>
            <p:ph type="title"/>
          </p:nvPr>
        </p:nvSpPr>
        <p:spPr>
          <a:xfrm>
            <a:off x="1123325" y="1307100"/>
            <a:ext cx="68973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9"/>
          <p:cNvGrpSpPr/>
          <p:nvPr/>
        </p:nvGrpSpPr>
        <p:grpSpPr>
          <a:xfrm rot="-338463">
            <a:off x="2050912" y="191733"/>
            <a:ext cx="1355008" cy="1170650"/>
            <a:chOff x="2916888" y="3536925"/>
            <a:chExt cx="1354950" cy="1170600"/>
          </a:xfrm>
        </p:grpSpPr>
        <p:sp>
          <p:nvSpPr>
            <p:cNvPr id="404" name="Google Shape;404;p9"/>
            <p:cNvSpPr/>
            <p:nvPr/>
          </p:nvSpPr>
          <p:spPr>
            <a:xfrm>
              <a:off x="3216663" y="3922625"/>
              <a:ext cx="784850" cy="784850"/>
            </a:xfrm>
            <a:custGeom>
              <a:rect b="b" l="l" r="r" t="t"/>
              <a:pathLst>
                <a:path extrusionOk="0" h="31394" w="31394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503263" y="3922625"/>
              <a:ext cx="216075" cy="784900"/>
            </a:xfrm>
            <a:custGeom>
              <a:rect b="b" l="l" r="r" t="t"/>
              <a:pathLst>
                <a:path extrusionOk="0" h="31396" w="8643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763363" y="3954175"/>
              <a:ext cx="52950" cy="721725"/>
            </a:xfrm>
            <a:custGeom>
              <a:rect b="b" l="l" r="r" t="t"/>
              <a:pathLst>
                <a:path extrusionOk="0" h="28869" w="2118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229888" y="4077000"/>
              <a:ext cx="749550" cy="467325"/>
            </a:xfrm>
            <a:custGeom>
              <a:rect b="b" l="l" r="r" t="t"/>
              <a:pathLst>
                <a:path extrusionOk="0" h="18693" w="29982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47063" y="4076925"/>
              <a:ext cx="360800" cy="467375"/>
            </a:xfrm>
            <a:custGeom>
              <a:rect b="b" l="l" r="r" t="t"/>
              <a:pathLst>
                <a:path extrusionOk="0" h="18695" w="14432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441463" y="4165075"/>
              <a:ext cx="330725" cy="330750"/>
            </a:xfrm>
            <a:custGeom>
              <a:rect b="b" l="l" r="r" t="t"/>
              <a:pathLst>
                <a:path extrusionOk="0" h="13230" w="13229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551763" y="4279775"/>
              <a:ext cx="97050" cy="97000"/>
            </a:xfrm>
            <a:custGeom>
              <a:rect b="b" l="l" r="r" t="t"/>
              <a:pathLst>
                <a:path extrusionOk="0" h="3880" w="3882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609088" y="4218025"/>
              <a:ext cx="97000" cy="97025"/>
            </a:xfrm>
            <a:custGeom>
              <a:rect b="b" l="l" r="r" t="t"/>
              <a:pathLst>
                <a:path extrusionOk="0" h="3881" w="388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498788" y="4372925"/>
              <a:ext cx="57450" cy="51775"/>
            </a:xfrm>
            <a:custGeom>
              <a:rect b="b" l="l" r="r" t="t"/>
              <a:pathLst>
                <a:path extrusionOk="0" h="2071" w="2298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570313" y="4403500"/>
              <a:ext cx="55450" cy="25925"/>
            </a:xfrm>
            <a:custGeom>
              <a:rect b="b" l="l" r="r" t="t"/>
              <a:pathLst>
                <a:path extrusionOk="0" h="1037" w="2218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4113" y="42976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486563" y="4297675"/>
              <a:ext cx="37825" cy="25925"/>
            </a:xfrm>
            <a:custGeom>
              <a:rect b="b" l="l" r="r" t="t"/>
              <a:pathLst>
                <a:path extrusionOk="0" h="1037" w="1513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410663" y="4279800"/>
              <a:ext cx="61725" cy="61725"/>
            </a:xfrm>
            <a:custGeom>
              <a:rect b="b" l="l" r="r" t="t"/>
              <a:pathLst>
                <a:path extrusionOk="0" h="2469" w="2469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624238" y="3705900"/>
              <a:ext cx="647600" cy="538975"/>
            </a:xfrm>
            <a:custGeom>
              <a:rect b="b" l="l" r="r" t="t"/>
              <a:pathLst>
                <a:path extrusionOk="0" h="21559" w="25904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549113" y="3536925"/>
              <a:ext cx="585425" cy="660475"/>
            </a:xfrm>
            <a:custGeom>
              <a:rect b="b" l="l" r="r" t="t"/>
              <a:pathLst>
                <a:path extrusionOk="0" h="26419" w="23417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942638" y="3712675"/>
              <a:ext cx="647650" cy="538900"/>
            </a:xfrm>
            <a:custGeom>
              <a:rect b="b" l="l" r="r" t="t"/>
              <a:pathLst>
                <a:path extrusionOk="0" h="21556" w="25906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079963" y="3536925"/>
              <a:ext cx="585375" cy="660475"/>
            </a:xfrm>
            <a:custGeom>
              <a:rect b="b" l="l" r="r" t="t"/>
              <a:pathLst>
                <a:path extrusionOk="0" h="26419" w="23415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318088" y="3702200"/>
              <a:ext cx="57350" cy="57300"/>
            </a:xfrm>
            <a:custGeom>
              <a:rect b="b" l="l" r="r" t="t"/>
              <a:pathLst>
                <a:path extrusionOk="0" h="2292" w="2294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916888" y="4037300"/>
              <a:ext cx="88175" cy="88175"/>
            </a:xfrm>
            <a:custGeom>
              <a:rect b="b" l="l" r="r" t="t"/>
              <a:pathLst>
                <a:path extrusionOk="0" h="3527" w="3527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886813" y="3777125"/>
              <a:ext cx="66200" cy="66175"/>
            </a:xfrm>
            <a:custGeom>
              <a:rect b="b" l="l" r="r" t="t"/>
              <a:pathLst>
                <a:path extrusionOk="0" h="2647" w="2648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4160188" y="3975575"/>
              <a:ext cx="83775" cy="83775"/>
            </a:xfrm>
            <a:custGeom>
              <a:rect b="b" l="l" r="r" t="t"/>
              <a:pathLst>
                <a:path extrusionOk="0" h="3351" w="3351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33763" y="4195975"/>
              <a:ext cx="70575" cy="70575"/>
            </a:xfrm>
            <a:custGeom>
              <a:rect b="b" l="l" r="r" t="t"/>
              <a:pathLst>
                <a:path extrusionOk="0" h="2823" w="2823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032188" y="4041725"/>
              <a:ext cx="44300" cy="44275"/>
            </a:xfrm>
            <a:custGeom>
              <a:rect b="b" l="l" r="r" t="t"/>
              <a:pathLst>
                <a:path extrusionOk="0" h="1771" w="1772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168113" y="4173950"/>
              <a:ext cx="79425" cy="79400"/>
            </a:xfrm>
            <a:custGeom>
              <a:rect b="b" l="l" r="r" t="t"/>
              <a:pathLst>
                <a:path extrusionOk="0" h="3176" w="3177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957388" y="4173950"/>
              <a:ext cx="79400" cy="79400"/>
            </a:xfrm>
            <a:custGeom>
              <a:rect b="b" l="l" r="r" t="t"/>
              <a:pathLst>
                <a:path extrusionOk="0" h="3176" w="3176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9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430" name="Google Shape;430;p9"/>
            <p:cNvSpPr/>
            <p:nvPr/>
          </p:nvSpPr>
          <p:spPr>
            <a:xfrm>
              <a:off x="5222063" y="4040150"/>
              <a:ext cx="584500" cy="584475"/>
            </a:xfrm>
            <a:custGeom>
              <a:rect b="b" l="l" r="r" t="t"/>
              <a:pathLst>
                <a:path extrusionOk="0" h="23379" w="2338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551113" y="3987475"/>
              <a:ext cx="979375" cy="473875"/>
            </a:xfrm>
            <a:custGeom>
              <a:rect b="b" l="l" r="r" t="t"/>
              <a:pathLst>
                <a:path extrusionOk="0" h="18955" w="39175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832463" y="3987475"/>
              <a:ext cx="979425" cy="473875"/>
            </a:xfrm>
            <a:custGeom>
              <a:rect b="b" l="l" r="r" t="t"/>
              <a:pathLst>
                <a:path extrusionOk="0" h="18955" w="39177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4829988" y="4256100"/>
              <a:ext cx="358550" cy="126225"/>
            </a:xfrm>
            <a:custGeom>
              <a:rect b="b" l="l" r="r" t="t"/>
              <a:pathLst>
                <a:path extrusionOk="0" h="5049" w="14342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158938" y="4363975"/>
              <a:ext cx="50075" cy="50000"/>
            </a:xfrm>
            <a:custGeom>
              <a:rect b="b" l="l" r="r" t="t"/>
              <a:pathLst>
                <a:path extrusionOk="0" h="2000" w="2003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858888" y="4121800"/>
              <a:ext cx="323800" cy="221000"/>
            </a:xfrm>
            <a:custGeom>
              <a:rect b="b" l="l" r="r" t="t"/>
              <a:pathLst>
                <a:path extrusionOk="0" h="8840" w="12952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148388" y="4103275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882488" y="4079700"/>
              <a:ext cx="602975" cy="244675"/>
            </a:xfrm>
            <a:custGeom>
              <a:rect b="b" l="l" r="r" t="t"/>
              <a:pathLst>
                <a:path extrusionOk="0" h="9787" w="24119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453788" y="4298100"/>
              <a:ext cx="44800" cy="44850"/>
            </a:xfrm>
            <a:custGeom>
              <a:rect b="b" l="l" r="r" t="t"/>
              <a:pathLst>
                <a:path extrusionOk="0" h="1794" w="1792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837763" y="4050675"/>
              <a:ext cx="136825" cy="155275"/>
            </a:xfrm>
            <a:custGeom>
              <a:rect b="b" l="l" r="r" t="t"/>
              <a:pathLst>
                <a:path extrusionOk="0" h="6211" w="5473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950988" y="4024375"/>
              <a:ext cx="36850" cy="36875"/>
            </a:xfrm>
            <a:custGeom>
              <a:rect b="b" l="l" r="r" t="t"/>
              <a:pathLst>
                <a:path extrusionOk="0" h="1475" w="1474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877613" y="40656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820988" y="41849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819163" y="423760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842088" y="431865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306463" y="4042800"/>
              <a:ext cx="94625" cy="339625"/>
            </a:xfrm>
            <a:custGeom>
              <a:rect b="b" l="l" r="r" t="t"/>
              <a:pathLst>
                <a:path extrusionOk="0" h="13585" w="3785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293213" y="4363950"/>
              <a:ext cx="42150" cy="42125"/>
            </a:xfrm>
            <a:custGeom>
              <a:rect b="b" l="l" r="r" t="t"/>
              <a:pathLst>
                <a:path extrusionOk="0" h="1685" w="1686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227388" y="3979675"/>
              <a:ext cx="216550" cy="249950"/>
            </a:xfrm>
            <a:custGeom>
              <a:rect b="b" l="l" r="r" t="t"/>
              <a:pathLst>
                <a:path extrusionOk="0" h="9998" w="8662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422163" y="4205950"/>
              <a:ext cx="44850" cy="44825"/>
            </a:xfrm>
            <a:custGeom>
              <a:rect b="b" l="l" r="r" t="t"/>
              <a:pathLst>
                <a:path extrusionOk="0" h="1793" w="1794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080063" y="3992775"/>
              <a:ext cx="247425" cy="52575"/>
            </a:xfrm>
            <a:custGeom>
              <a:rect b="b" l="l" r="r" t="t"/>
              <a:pathLst>
                <a:path extrusionOk="0" h="2103" w="9897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303763" y="4024300"/>
              <a:ext cx="34250" cy="34300"/>
            </a:xfrm>
            <a:custGeom>
              <a:rect b="b" l="l" r="r" t="t"/>
              <a:pathLst>
                <a:path extrusionOk="0" h="1372" w="137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5568263" y="402942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725763" y="40294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5704338" y="439487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5377113" y="4027850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517788" y="4445350"/>
              <a:ext cx="34300" cy="34250"/>
            </a:xfrm>
            <a:custGeom>
              <a:rect b="b" l="l" r="r" t="t"/>
              <a:pathLst>
                <a:path extrusionOk="0" h="1370" w="1372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065188" y="39677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218113" y="3961650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523513" y="4052550"/>
              <a:ext cx="74750" cy="413375"/>
            </a:xfrm>
            <a:custGeom>
              <a:rect b="b" l="l" r="r" t="t"/>
              <a:pathLst>
                <a:path extrusionOk="0" h="16535" w="299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630663" y="4038325"/>
              <a:ext cx="123575" cy="377375"/>
            </a:xfrm>
            <a:custGeom>
              <a:rect b="b" l="l" r="r" t="t"/>
              <a:pathLst>
                <a:path extrusionOk="0" h="15095" w="4943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556413" y="4062800"/>
              <a:ext cx="139600" cy="224475"/>
            </a:xfrm>
            <a:custGeom>
              <a:rect b="b" l="l" r="r" t="t"/>
              <a:pathLst>
                <a:path extrusionOk="0" h="8979" w="5584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678788" y="4013850"/>
              <a:ext cx="176200" cy="71525"/>
            </a:xfrm>
            <a:custGeom>
              <a:rect b="b" l="l" r="r" t="t"/>
              <a:pathLst>
                <a:path extrusionOk="0" h="2861" w="7048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713088" y="4279875"/>
              <a:ext cx="95400" cy="169475"/>
            </a:xfrm>
            <a:custGeom>
              <a:rect b="b" l="l" r="r" t="t"/>
              <a:pathLst>
                <a:path extrusionOk="0" h="6779" w="3816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645713" y="4160625"/>
              <a:ext cx="114425" cy="258150"/>
            </a:xfrm>
            <a:custGeom>
              <a:rect b="b" l="l" r="r" t="t"/>
              <a:pathLst>
                <a:path extrusionOk="0" h="10326" w="4577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733613" y="4150525"/>
              <a:ext cx="36725" cy="36700"/>
            </a:xfrm>
            <a:custGeom>
              <a:rect b="b" l="l" r="r" t="t"/>
              <a:pathLst>
                <a:path extrusionOk="0" h="1468" w="1469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585238" y="4052625"/>
              <a:ext cx="36725" cy="36725"/>
            </a:xfrm>
            <a:custGeom>
              <a:rect b="b" l="l" r="r" t="t"/>
              <a:pathLst>
                <a:path extrusionOk="0" h="1469" w="1469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4661763" y="399145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4826813" y="405727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785613" y="4269825"/>
              <a:ext cx="36675" cy="36750"/>
            </a:xfrm>
            <a:custGeom>
              <a:rect b="b" l="l" r="r" t="t"/>
              <a:pathLst>
                <a:path extrusionOk="0" h="1470" w="1467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06038" y="443192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628113" y="4396700"/>
              <a:ext cx="36675" cy="36725"/>
            </a:xfrm>
            <a:custGeom>
              <a:rect b="b" l="l" r="r" t="t"/>
              <a:pathLst>
                <a:path extrusionOk="0" h="1469" w="1467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534788" y="426670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337913" y="4489875"/>
              <a:ext cx="430525" cy="79475"/>
            </a:xfrm>
            <a:custGeom>
              <a:rect b="b" l="l" r="r" t="t"/>
              <a:pathLst>
                <a:path extrusionOk="0" h="3179" w="17221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331513" y="4554200"/>
              <a:ext cx="39825" cy="39800"/>
            </a:xfrm>
            <a:custGeom>
              <a:rect b="b" l="l" r="r" t="t"/>
              <a:pathLst>
                <a:path extrusionOk="0" h="1592" w="1593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3738" y="4474700"/>
              <a:ext cx="45875" cy="45925"/>
            </a:xfrm>
            <a:custGeom>
              <a:rect b="b" l="l" r="r" t="t"/>
              <a:pathLst>
                <a:path extrusionOk="0" h="1837" w="1835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411213" y="4707450"/>
              <a:ext cx="854575" cy="326300"/>
            </a:xfrm>
            <a:custGeom>
              <a:rect b="b" l="l" r="r" t="t"/>
              <a:pathLst>
                <a:path extrusionOk="0" h="13052" w="34183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4431888" y="4728125"/>
              <a:ext cx="813200" cy="284950"/>
            </a:xfrm>
            <a:custGeom>
              <a:rect b="b" l="l" r="r" t="t"/>
              <a:pathLst>
                <a:path extrusionOk="0" h="11398" w="32528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576988" y="4728125"/>
              <a:ext cx="576200" cy="284875"/>
            </a:xfrm>
            <a:custGeom>
              <a:rect b="b" l="l" r="r" t="t"/>
              <a:pathLst>
                <a:path extrusionOk="0" h="11395" w="23048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4956888" y="4757850"/>
              <a:ext cx="280475" cy="255175"/>
            </a:xfrm>
            <a:custGeom>
              <a:rect b="b" l="l" r="r" t="t"/>
              <a:pathLst>
                <a:path extrusionOk="0" h="10207" w="11219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4814363" y="4500300"/>
              <a:ext cx="1164950" cy="530900"/>
            </a:xfrm>
            <a:custGeom>
              <a:rect b="b" l="l" r="r" t="t"/>
              <a:pathLst>
                <a:path extrusionOk="0" h="21236" w="46598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028238" y="4203900"/>
              <a:ext cx="1143225" cy="797975"/>
            </a:xfrm>
            <a:custGeom>
              <a:rect b="b" l="l" r="r" t="t"/>
              <a:pathLst>
                <a:path extrusionOk="0" h="31919" w="45729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762988" y="4469175"/>
              <a:ext cx="114000" cy="88100"/>
            </a:xfrm>
            <a:custGeom>
              <a:rect b="b" l="l" r="r" t="t"/>
              <a:pathLst>
                <a:path extrusionOk="0" h="3524" w="456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778513" y="4181725"/>
              <a:ext cx="113950" cy="88075"/>
            </a:xfrm>
            <a:custGeom>
              <a:rect b="b" l="l" r="r" t="t"/>
              <a:pathLst>
                <a:path extrusionOk="0" h="3523" w="4558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3" name="Google Shape;483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9"/>
          <p:cNvSpPr txBox="1"/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5" name="Google Shape;485;p9"/>
          <p:cNvSpPr txBox="1"/>
          <p:nvPr>
            <p:ph idx="1" type="subTitle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1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1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490" name="Google Shape;490;p1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6" name="Google Shape;496;p1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7" name="Google Shape;497;p10"/>
          <p:cNvSpPr txBox="1"/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0"/>
          <p:cNvSpPr txBox="1"/>
          <p:nvPr>
            <p:ph idx="1" type="subTitle"/>
          </p:nvPr>
        </p:nvSpPr>
        <p:spPr>
          <a:xfrm>
            <a:off x="609375" y="3622275"/>
            <a:ext cx="2132700" cy="1049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Zen Dots"/>
                <a:ea typeface="Zen Dots"/>
                <a:cs typeface="Zen Dots"/>
                <a:sym typeface="Zen Dots"/>
              </a:rPr>
              <a:t>Edgar Chiquillo</a:t>
            </a:r>
            <a:endParaRPr b="1">
              <a:latin typeface="Zen Dots"/>
              <a:ea typeface="Zen Dots"/>
              <a:cs typeface="Zen Dots"/>
              <a:sym typeface="Zen Dot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Zen Dots"/>
                <a:ea typeface="Zen Dots"/>
                <a:cs typeface="Zen Dots"/>
                <a:sym typeface="Zen Dots"/>
              </a:rPr>
              <a:t>Ivan Ortiga</a:t>
            </a:r>
            <a:endParaRPr b="1">
              <a:latin typeface="Zen Dots"/>
              <a:ea typeface="Zen Dots"/>
              <a:cs typeface="Zen Dots"/>
              <a:sym typeface="Zen Dot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Zen Dots"/>
                <a:ea typeface="Zen Dots"/>
                <a:cs typeface="Zen Dots"/>
                <a:sym typeface="Zen Dots"/>
              </a:rPr>
              <a:t>Oriol Esteve</a:t>
            </a:r>
            <a:endParaRPr b="1">
              <a:latin typeface="Zen Dots"/>
              <a:ea typeface="Zen Dots"/>
              <a:cs typeface="Zen Dots"/>
              <a:sym typeface="Zen Dot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Zen Dots"/>
                <a:ea typeface="Zen Dots"/>
                <a:cs typeface="Zen Dots"/>
                <a:sym typeface="Zen Dots"/>
              </a:rPr>
              <a:t>Xiaobin Zhou</a:t>
            </a:r>
            <a:endParaRPr b="1">
              <a:latin typeface="Zen Dots"/>
              <a:ea typeface="Zen Dots"/>
              <a:cs typeface="Zen Dots"/>
              <a:sym typeface="Zen Dot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9"/>
          <p:cNvSpPr txBox="1"/>
          <p:nvPr/>
        </p:nvSpPr>
        <p:spPr>
          <a:xfrm>
            <a:off x="435275" y="1174075"/>
            <a:ext cx="4004700" cy="64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¿Has tenido en cuenta el tiempo de carga de la página?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45" name="Google Shape;1345;p39"/>
          <p:cNvSpPr txBox="1"/>
          <p:nvPr/>
        </p:nvSpPr>
        <p:spPr>
          <a:xfrm>
            <a:off x="587625" y="609375"/>
            <a:ext cx="45558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Carga y Rendimiento</a:t>
            </a:r>
            <a:endParaRPr b="1" sz="160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46" name="Google Shape;1346;p39"/>
          <p:cNvSpPr txBox="1"/>
          <p:nvPr/>
        </p:nvSpPr>
        <p:spPr>
          <a:xfrm>
            <a:off x="4780775" y="1174075"/>
            <a:ext cx="39357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¿Cómo optimizas el rendimiento?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47" name="Google Shape;1347;p39"/>
          <p:cNvSpPr txBox="1"/>
          <p:nvPr/>
        </p:nvSpPr>
        <p:spPr>
          <a:xfrm>
            <a:off x="4780775" y="1667450"/>
            <a:ext cx="3935700" cy="64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¿Existen elementos que podrían afectar negativamente al tiempo de carga?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348" name="Google Shape;13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225" y="1888532"/>
            <a:ext cx="4004701" cy="2831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9" name="Google Shape;1349;p39"/>
          <p:cNvPicPr preferRelativeResize="0"/>
          <p:nvPr/>
        </p:nvPicPr>
        <p:blipFill rotWithShape="1">
          <a:blip r:embed="rId4">
            <a:alphaModFix/>
          </a:blip>
          <a:srcRect b="0" l="0" r="39290" t="0"/>
          <a:stretch/>
        </p:blipFill>
        <p:spPr>
          <a:xfrm>
            <a:off x="4798938" y="2905200"/>
            <a:ext cx="3899376" cy="92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1"/>
          <p:cNvSpPr txBox="1"/>
          <p:nvPr/>
        </p:nvSpPr>
        <p:spPr>
          <a:xfrm>
            <a:off x="587625" y="609375"/>
            <a:ext cx="45558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Índice</a:t>
            </a:r>
            <a:endParaRPr b="1" sz="160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63" name="Google Shape;1263;p31"/>
          <p:cNvSpPr txBox="1"/>
          <p:nvPr/>
        </p:nvSpPr>
        <p:spPr>
          <a:xfrm>
            <a:off x="500450" y="1226100"/>
            <a:ext cx="3699900" cy="43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Estructura y Navegación</a:t>
            </a:r>
            <a:endParaRPr b="1" sz="160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64" name="Google Shape;1264;p31"/>
          <p:cNvSpPr txBox="1"/>
          <p:nvPr/>
        </p:nvSpPr>
        <p:spPr>
          <a:xfrm>
            <a:off x="4940400" y="1436400"/>
            <a:ext cx="3699900" cy="43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Jerarquía de Contenido</a:t>
            </a:r>
            <a:endParaRPr b="1" sz="160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65" name="Google Shape;1265;p31"/>
          <p:cNvSpPr txBox="1"/>
          <p:nvPr/>
        </p:nvSpPr>
        <p:spPr>
          <a:xfrm>
            <a:off x="500550" y="2024075"/>
            <a:ext cx="3699900" cy="43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Consistencia y Estilo</a:t>
            </a:r>
            <a:endParaRPr b="1" sz="160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66" name="Google Shape;1266;p31"/>
          <p:cNvSpPr txBox="1"/>
          <p:nvPr/>
        </p:nvSpPr>
        <p:spPr>
          <a:xfrm>
            <a:off x="4940400" y="2270675"/>
            <a:ext cx="3699900" cy="43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Interactividad</a:t>
            </a:r>
            <a:endParaRPr b="1" sz="160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67" name="Google Shape;1267;p31"/>
          <p:cNvSpPr txBox="1"/>
          <p:nvPr/>
        </p:nvSpPr>
        <p:spPr>
          <a:xfrm>
            <a:off x="500450" y="2829275"/>
            <a:ext cx="4106100" cy="43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Adaptabilidad y Responsividad</a:t>
            </a:r>
            <a:endParaRPr b="1" sz="160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68" name="Google Shape;1268;p31"/>
          <p:cNvSpPr txBox="1"/>
          <p:nvPr/>
        </p:nvSpPr>
        <p:spPr>
          <a:xfrm>
            <a:off x="4911300" y="3373450"/>
            <a:ext cx="3699900" cy="43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Feedback del Usuario</a:t>
            </a:r>
            <a:endParaRPr b="1" sz="160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69" name="Google Shape;1269;p31"/>
          <p:cNvSpPr txBox="1"/>
          <p:nvPr/>
        </p:nvSpPr>
        <p:spPr>
          <a:xfrm>
            <a:off x="500550" y="3794100"/>
            <a:ext cx="3699900" cy="43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Accesibilidad</a:t>
            </a:r>
            <a:endParaRPr b="1" sz="160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70" name="Google Shape;1270;p31"/>
          <p:cNvSpPr txBox="1"/>
          <p:nvPr/>
        </p:nvSpPr>
        <p:spPr>
          <a:xfrm>
            <a:off x="4885950" y="4222150"/>
            <a:ext cx="3750600" cy="43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Carga y Rendimiento</a:t>
            </a:r>
            <a:endParaRPr b="1" sz="160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cxnSp>
        <p:nvCxnSpPr>
          <p:cNvPr id="1271" name="Google Shape;1271;p31"/>
          <p:cNvCxnSpPr>
            <a:stCxn id="1263" idx="3"/>
            <a:endCxn id="1264" idx="1"/>
          </p:cNvCxnSpPr>
          <p:nvPr/>
        </p:nvCxnSpPr>
        <p:spPr>
          <a:xfrm>
            <a:off x="4200350" y="1443750"/>
            <a:ext cx="740100" cy="2103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2" name="Google Shape;1272;p31"/>
          <p:cNvCxnSpPr>
            <a:stCxn id="1265" idx="3"/>
            <a:endCxn id="1264" idx="1"/>
          </p:cNvCxnSpPr>
          <p:nvPr/>
        </p:nvCxnSpPr>
        <p:spPr>
          <a:xfrm flipH="1" rot="10800000">
            <a:off x="4200450" y="1654025"/>
            <a:ext cx="740100" cy="5877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3" name="Google Shape;1273;p31"/>
          <p:cNvCxnSpPr>
            <a:stCxn id="1265" idx="3"/>
            <a:endCxn id="1266" idx="1"/>
          </p:cNvCxnSpPr>
          <p:nvPr/>
        </p:nvCxnSpPr>
        <p:spPr>
          <a:xfrm>
            <a:off x="4200450" y="2241725"/>
            <a:ext cx="740100" cy="246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4" name="Google Shape;1274;p31"/>
          <p:cNvCxnSpPr>
            <a:stCxn id="1266" idx="1"/>
            <a:endCxn id="1267" idx="3"/>
          </p:cNvCxnSpPr>
          <p:nvPr/>
        </p:nvCxnSpPr>
        <p:spPr>
          <a:xfrm flipH="1">
            <a:off x="4606500" y="2488325"/>
            <a:ext cx="333900" cy="558600"/>
          </a:xfrm>
          <a:prstGeom prst="bentConnector3">
            <a:avLst>
              <a:gd fmla="val 651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5" name="Google Shape;1275;p31"/>
          <p:cNvCxnSpPr>
            <a:stCxn id="1268" idx="1"/>
            <a:endCxn id="1267" idx="3"/>
          </p:cNvCxnSpPr>
          <p:nvPr/>
        </p:nvCxnSpPr>
        <p:spPr>
          <a:xfrm rot="10800000">
            <a:off x="4606500" y="3046900"/>
            <a:ext cx="304800" cy="544200"/>
          </a:xfrm>
          <a:prstGeom prst="bentConnector3">
            <a:avLst>
              <a:gd fmla="val 2616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6" name="Google Shape;1276;p31"/>
          <p:cNvCxnSpPr>
            <a:stCxn id="1269" idx="3"/>
            <a:endCxn id="1268" idx="1"/>
          </p:cNvCxnSpPr>
          <p:nvPr/>
        </p:nvCxnSpPr>
        <p:spPr>
          <a:xfrm flipH="1" rot="10800000">
            <a:off x="4200450" y="3591150"/>
            <a:ext cx="711000" cy="420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7" name="Google Shape;1277;p31"/>
          <p:cNvCxnSpPr>
            <a:stCxn id="1269" idx="3"/>
            <a:endCxn id="1270" idx="1"/>
          </p:cNvCxnSpPr>
          <p:nvPr/>
        </p:nvCxnSpPr>
        <p:spPr>
          <a:xfrm>
            <a:off x="4200450" y="4011750"/>
            <a:ext cx="685500" cy="428100"/>
          </a:xfrm>
          <a:prstGeom prst="bentConnector3">
            <a:avLst>
              <a:gd fmla="val 306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32"/>
          <p:cNvSpPr txBox="1"/>
          <p:nvPr/>
        </p:nvSpPr>
        <p:spPr>
          <a:xfrm>
            <a:off x="435275" y="1174075"/>
            <a:ext cx="4004700" cy="64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¿Cómo está organizada la información en tu wireframe para facilitar la navegación del usuario?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83" name="Google Shape;1283;p32"/>
          <p:cNvSpPr txBox="1"/>
          <p:nvPr/>
        </p:nvSpPr>
        <p:spPr>
          <a:xfrm>
            <a:off x="587625" y="609375"/>
            <a:ext cx="45558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Estructura y Navegación</a:t>
            </a:r>
            <a:endParaRPr b="1" sz="160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84" name="Google Shape;1284;p32"/>
          <p:cNvSpPr txBox="1"/>
          <p:nvPr/>
        </p:nvSpPr>
        <p:spPr>
          <a:xfrm>
            <a:off x="4780775" y="1174075"/>
            <a:ext cx="3935700" cy="64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¿Los elementos de navegación son claros y fáciles de entender? 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285" name="Google Shape;12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88" y="2211478"/>
            <a:ext cx="8341226" cy="72053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86" name="Google Shape;12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00" y="1951475"/>
            <a:ext cx="8230375" cy="271001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33"/>
          <p:cNvSpPr txBox="1"/>
          <p:nvPr/>
        </p:nvSpPr>
        <p:spPr>
          <a:xfrm>
            <a:off x="435275" y="1602100"/>
            <a:ext cx="2872800" cy="89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¿La jerarquía de contenido es clara? ¿Los elementos más importantes están destacados adecuadamente?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92" name="Google Shape;1292;p33"/>
          <p:cNvSpPr txBox="1"/>
          <p:nvPr/>
        </p:nvSpPr>
        <p:spPr>
          <a:xfrm>
            <a:off x="587625" y="609375"/>
            <a:ext cx="45558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Jerarquía de Contenido</a:t>
            </a:r>
            <a:endParaRPr b="1" sz="160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93" name="Google Shape;1293;p33"/>
          <p:cNvSpPr txBox="1"/>
          <p:nvPr/>
        </p:nvSpPr>
        <p:spPr>
          <a:xfrm>
            <a:off x="435275" y="2941750"/>
            <a:ext cx="2497500" cy="89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¿Cómo has priorizado la presentación de la información en la página?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294" name="Google Shape;12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200" y="1403986"/>
            <a:ext cx="5292275" cy="323889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34"/>
          <p:cNvSpPr txBox="1"/>
          <p:nvPr/>
        </p:nvSpPr>
        <p:spPr>
          <a:xfrm>
            <a:off x="435275" y="1174075"/>
            <a:ext cx="4004700" cy="64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¿Hay consistencia en el estilo visual entre las diferentes secciones del wireframe?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00" name="Google Shape;1300;p34"/>
          <p:cNvSpPr txBox="1"/>
          <p:nvPr/>
        </p:nvSpPr>
        <p:spPr>
          <a:xfrm>
            <a:off x="587625" y="609375"/>
            <a:ext cx="45558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Consistencia y Estilo</a:t>
            </a:r>
            <a:endParaRPr b="1" sz="160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01" name="Google Shape;1301;p34"/>
          <p:cNvSpPr txBox="1"/>
          <p:nvPr/>
        </p:nvSpPr>
        <p:spPr>
          <a:xfrm>
            <a:off x="4780775" y="1174075"/>
            <a:ext cx="3935700" cy="64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¿Has seguido un estilo de diseño coherente con la identidad de la marca?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302" name="Google Shape;13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75" y="2322524"/>
            <a:ext cx="4004699" cy="244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3" name="Google Shape;130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2176" y="2038550"/>
            <a:ext cx="4409949" cy="2551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35"/>
          <p:cNvSpPr txBox="1"/>
          <p:nvPr/>
        </p:nvSpPr>
        <p:spPr>
          <a:xfrm>
            <a:off x="435275" y="1174075"/>
            <a:ext cx="4004700" cy="64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¿Has considerado la interactividad en tu wireframe?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09" name="Google Shape;1309;p35"/>
          <p:cNvSpPr txBox="1"/>
          <p:nvPr/>
        </p:nvSpPr>
        <p:spPr>
          <a:xfrm>
            <a:off x="587625" y="609375"/>
            <a:ext cx="45558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Interactividad</a:t>
            </a:r>
            <a:endParaRPr b="1" sz="160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10" name="Google Shape;1310;p35"/>
          <p:cNvSpPr txBox="1"/>
          <p:nvPr/>
        </p:nvSpPr>
        <p:spPr>
          <a:xfrm>
            <a:off x="4780775" y="1174075"/>
            <a:ext cx="3935700" cy="64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¿Cómo se espera que interactúen los usuarios con diferentes partes de la página?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311" name="Google Shape;13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737" y="1951475"/>
            <a:ext cx="5664525" cy="281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2" name="Google Shape;13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650" y="1951475"/>
            <a:ext cx="4125026" cy="27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" name="Google Shape;131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118" y="2184143"/>
            <a:ext cx="3783001" cy="223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36"/>
          <p:cNvSpPr txBox="1"/>
          <p:nvPr/>
        </p:nvSpPr>
        <p:spPr>
          <a:xfrm>
            <a:off x="435275" y="1174075"/>
            <a:ext cx="1697700" cy="114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¿Cómo has abordado la adaptabilidad del diseño a diferentes dispositivos?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19" name="Google Shape;1319;p36"/>
          <p:cNvSpPr txBox="1"/>
          <p:nvPr/>
        </p:nvSpPr>
        <p:spPr>
          <a:xfrm>
            <a:off x="587625" y="609375"/>
            <a:ext cx="45558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Adaptabilidad y Responsividad</a:t>
            </a:r>
            <a:endParaRPr b="1" sz="160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20" name="Google Shape;1320;p36"/>
          <p:cNvSpPr txBox="1"/>
          <p:nvPr/>
        </p:nvSpPr>
        <p:spPr>
          <a:xfrm>
            <a:off x="4780775" y="1174075"/>
            <a:ext cx="3935700" cy="89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¿El wireframe tiene en cuenta la experiencia del usuario en dispositivos de diferentes tamaños de pantalla?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321" name="Google Shape;13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976" y="2203025"/>
            <a:ext cx="4271001" cy="241475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2" name="Google Shape;132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0575" y="1174075"/>
            <a:ext cx="1796499" cy="35405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37"/>
          <p:cNvSpPr txBox="1"/>
          <p:nvPr/>
        </p:nvSpPr>
        <p:spPr>
          <a:xfrm>
            <a:off x="435275" y="1174075"/>
            <a:ext cx="4004700" cy="64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¿Has incluido elementos que proporcionen feedback al usuario sobre sus acciones?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28" name="Google Shape;1328;p37"/>
          <p:cNvSpPr txBox="1"/>
          <p:nvPr/>
        </p:nvSpPr>
        <p:spPr>
          <a:xfrm>
            <a:off x="587625" y="609375"/>
            <a:ext cx="45558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Feedback del Usuario</a:t>
            </a:r>
            <a:endParaRPr b="1" sz="160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29" name="Google Shape;1329;p37"/>
          <p:cNvSpPr txBox="1"/>
          <p:nvPr/>
        </p:nvSpPr>
        <p:spPr>
          <a:xfrm>
            <a:off x="469775" y="3140050"/>
            <a:ext cx="3935700" cy="64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¿Cómo planeas manejar posibles errores de usuario?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330" name="Google Shape;13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276" y="1320350"/>
            <a:ext cx="3587122" cy="33444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38"/>
          <p:cNvSpPr txBox="1"/>
          <p:nvPr/>
        </p:nvSpPr>
        <p:spPr>
          <a:xfrm>
            <a:off x="435275" y="1174075"/>
            <a:ext cx="40047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¿Has considerado la accesibilidad en el diseño?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36" name="Google Shape;1336;p38"/>
          <p:cNvSpPr txBox="1"/>
          <p:nvPr/>
        </p:nvSpPr>
        <p:spPr>
          <a:xfrm>
            <a:off x="587625" y="609375"/>
            <a:ext cx="45558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Accesibilidad</a:t>
            </a:r>
            <a:endParaRPr b="1" sz="160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37" name="Google Shape;1337;p38"/>
          <p:cNvSpPr txBox="1"/>
          <p:nvPr/>
        </p:nvSpPr>
        <p:spPr>
          <a:xfrm>
            <a:off x="4780775" y="1174075"/>
            <a:ext cx="3935700" cy="64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¿Cómo aseguras que tu página sea usable por personas con discapacidades?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338" name="Google Shape;13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200" y="2199375"/>
            <a:ext cx="4278550" cy="804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9" name="Google Shape;133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7237" y="2096575"/>
            <a:ext cx="2502776" cy="25027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