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en Restrepo Corrales" initials="SRC" lastIdx="1" clrIdx="0">
    <p:extLst>
      <p:ext uri="{19B8F6BF-5375-455C-9EA6-DF929625EA0E}">
        <p15:presenceInfo xmlns:p15="http://schemas.microsoft.com/office/powerpoint/2012/main" userId="Steveen Restrepo Corra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9F2613-B6C9-4B7B-A33E-5C7BB5E9E86B}" v="9" dt="2021-10-13T22:50:02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3T17:48:23.643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9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5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8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7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3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5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3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0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1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79" r:id="rId6"/>
    <p:sldLayoutId id="2147483775" r:id="rId7"/>
    <p:sldLayoutId id="2147483776" r:id="rId8"/>
    <p:sldLayoutId id="2147483777" r:id="rId9"/>
    <p:sldLayoutId id="2147483778" r:id="rId10"/>
    <p:sldLayoutId id="21474837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Patrón poligonal abstracto azul oscuro con plata">
            <a:extLst>
              <a:ext uri="{FF2B5EF4-FFF2-40B4-BE49-F238E27FC236}">
                <a16:creationId xmlns:a16="http://schemas.microsoft.com/office/drawing/2014/main" id="{75780731-DAF5-494D-BECE-5BEF6F1A9F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79" b="13149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36136311-C81B-47C5-AE0A-5641A5A59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3225" y="1066800"/>
            <a:ext cx="4708175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8E6207-7636-4EDA-8DA8-044040C1E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6729" y="1562101"/>
            <a:ext cx="3551402" cy="2738530"/>
          </a:xfrm>
        </p:spPr>
        <p:txBody>
          <a:bodyPr anchor="t">
            <a:normAutofit/>
          </a:bodyPr>
          <a:lstStyle/>
          <a:p>
            <a:r>
              <a:rPr lang="es-ES" dirty="0"/>
              <a:t>Primera previa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8EAD0E-2963-4FE2-88A7-38473FBDA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6729" y="3981158"/>
            <a:ext cx="3579790" cy="1253232"/>
          </a:xfrm>
        </p:spPr>
        <p:txBody>
          <a:bodyPr>
            <a:normAutofit fontScale="70000" lnSpcReduction="20000"/>
          </a:bodyPr>
          <a:lstStyle/>
          <a:p>
            <a:r>
              <a:rPr lang="es-ES" dirty="0"/>
              <a:t>Steveen restrepo corrales</a:t>
            </a:r>
          </a:p>
          <a:p>
            <a:r>
              <a:rPr lang="es-ES" dirty="0"/>
              <a:t>1004520730</a:t>
            </a:r>
          </a:p>
          <a:p>
            <a:r>
              <a:rPr lang="es-ES" dirty="0"/>
              <a:t>s.restrepo3@utp.edu.co</a:t>
            </a:r>
            <a:endParaRPr lang="es-CO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8844675" y="3418676"/>
            <a:ext cx="0" cy="47244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8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8F9BC1-7DD9-49B5-B643-7E0AB6FC6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2290" y="2715065"/>
            <a:ext cx="9398990" cy="3671667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arenBoth"/>
            </a:pPr>
            <a:r>
              <a:rPr lang="es-ES" b="1" dirty="0"/>
              <a:t>Resumen informática: Resumen de informática realizado a mano.</a:t>
            </a:r>
          </a:p>
          <a:p>
            <a:pPr marL="457200" indent="-457200">
              <a:buAutoNum type="arabicParenBoth"/>
            </a:pPr>
            <a:r>
              <a:rPr lang="es-ES" b="1" dirty="0"/>
              <a:t>Paper: sobre sistemas de computación </a:t>
            </a:r>
          </a:p>
          <a:p>
            <a:pPr marL="457200" indent="-457200">
              <a:buAutoNum type="arabicParenBoth"/>
            </a:pPr>
            <a:r>
              <a:rPr lang="es-ES" b="1" dirty="0"/>
              <a:t>Programa js (0-15); Programa que convierte los números del 0000 al 1111.</a:t>
            </a:r>
          </a:p>
          <a:p>
            <a:pPr marL="457200" indent="-457200">
              <a:buAutoNum type="arabicParenBoth"/>
            </a:pPr>
            <a:r>
              <a:rPr lang="es-ES" b="1" dirty="0"/>
              <a:t> Conversiones numéricas: Contiene un ejercicio de conversión a base 10 y otro a base 16</a:t>
            </a:r>
          </a:p>
          <a:p>
            <a:pPr marL="457200" indent="-457200">
              <a:buAutoNum type="arabicParenBoth"/>
            </a:pPr>
            <a:r>
              <a:rPr lang="es-ES" b="1" dirty="0"/>
              <a:t>Conversiones numéricas parte 2: Contiene ejercicios de divisiones sucesivas.</a:t>
            </a:r>
          </a:p>
          <a:p>
            <a:pPr marL="457200" indent="-457200">
              <a:buAutoNum type="arabicParenBoth"/>
            </a:pPr>
            <a:r>
              <a:rPr lang="es-ES" b="1" dirty="0"/>
              <a:t> Mi primer programa: Contiene ejercicios prácticos sobre el lenguaje Python.</a:t>
            </a:r>
          </a:p>
          <a:p>
            <a:r>
              <a:rPr lang="es-ES" dirty="0"/>
              <a:t> </a:t>
            </a: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6FDCAE6-2ECC-482D-8C6D-BD56936FD06A}"/>
              </a:ext>
            </a:extLst>
          </p:cNvPr>
          <p:cNvSpPr txBox="1"/>
          <p:nvPr/>
        </p:nvSpPr>
        <p:spPr>
          <a:xfrm>
            <a:off x="1083212" y="1589649"/>
            <a:ext cx="896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este repositorio se encuentran todos los trabajos requeridos de la primera previa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1048985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101</Words>
  <Application>Microsoft Office PowerPoint</Application>
  <PresentationFormat>Panorámica</PresentationFormat>
  <Paragraphs>12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Grandview Display</vt:lpstr>
      <vt:lpstr>DashVTI</vt:lpstr>
      <vt:lpstr>Primera previa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Primera previa</dc:title>
  <dc:creator>Steveen Restrepo</dc:creator>
  <cp:lastModifiedBy>Steveen Restrepo Corrales</cp:lastModifiedBy>
  <cp:revision>1</cp:revision>
  <dcterms:created xsi:type="dcterms:W3CDTF">2021-10-13T22:34:46Z</dcterms:created>
  <dcterms:modified xsi:type="dcterms:W3CDTF">2021-10-13T22:52:05Z</dcterms:modified>
</cp:coreProperties>
</file>