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15937" y="2701582"/>
            <a:ext cx="6698500" cy="23876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Aplicaciones multivibrador monoestable</a:t>
            </a:r>
            <a:endParaRPr lang="es-MX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53" y="340101"/>
            <a:ext cx="7126493" cy="1966912"/>
          </a:xfrm>
          <a:prstGeom prst="rect">
            <a:avLst/>
          </a:prstGeom>
        </p:spPr>
      </p:pic>
      <p:pic>
        <p:nvPicPr>
          <p:cNvPr id="1026" name="Picture 2" descr="Qué se conoce como electrónica? – Noticias Beautif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8" y="2875771"/>
            <a:ext cx="4464638" cy="29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22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Multivibrador monoestable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815" t="22818" r="32603" b="22909"/>
          <a:stretch/>
        </p:blipFill>
        <p:spPr>
          <a:xfrm>
            <a:off x="0" y="0"/>
            <a:ext cx="12192000" cy="69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effectLst/>
              </a:rPr>
              <a:t>Una analogía mecánica de un dispositivo monoestable sería un interruptor pulsador de contacto momentáneo, que regresa a su posición normal (estable) cuando se retira la presión de su </a:t>
            </a:r>
            <a:r>
              <a:rPr lang="es-MX" dirty="0" err="1">
                <a:effectLst/>
              </a:rPr>
              <a:t>accionador</a:t>
            </a:r>
            <a:r>
              <a:rPr lang="es-MX" dirty="0">
                <a:effectLst/>
              </a:rPr>
              <a:t> de botón. Del mismo modo, un interruptor de pared estándar (como el que se usa para encender y apagar luces en una casa) es un dispositivo </a:t>
            </a:r>
            <a:r>
              <a:rPr lang="es-MX" dirty="0" err="1">
                <a:effectLst/>
              </a:rPr>
              <a:t>biestable</a:t>
            </a:r>
            <a:r>
              <a:rPr lang="es-MX" dirty="0">
                <a:effectLst/>
              </a:rPr>
              <a:t>. Se puede enganchar en uno de dos modos: encendido o apagado.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5117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effectLst/>
              </a:rPr>
              <a:t>P</a:t>
            </a:r>
            <a:r>
              <a:rPr lang="es-MX" dirty="0" smtClean="0">
                <a:effectLst/>
              </a:rPr>
              <a:t>ara </a:t>
            </a:r>
            <a:r>
              <a:rPr lang="es-MX" dirty="0">
                <a:effectLst/>
              </a:rPr>
              <a:t>habilitar la </a:t>
            </a:r>
            <a:r>
              <a:rPr lang="es-MX" dirty="0" smtClean="0">
                <a:effectLst/>
              </a:rPr>
              <a:t>porción de energía  </a:t>
            </a:r>
            <a:r>
              <a:rPr lang="es-MX" dirty="0">
                <a:effectLst/>
              </a:rPr>
              <a:t>por un breve tiempo cuando la señal de entrada del reloj pasa de baja a alta o alta a baja . El detector de pulso se clasifica como un multivibrador monoestable porque tiene solo un estado estable</a:t>
            </a:r>
            <a:r>
              <a:rPr lang="es-MX" dirty="0" smtClean="0">
                <a:effectLst/>
              </a:rPr>
              <a:t>.</a:t>
            </a:r>
          </a:p>
          <a:p>
            <a:pPr algn="just"/>
            <a:r>
              <a:rPr lang="es-MX" dirty="0">
                <a:effectLst/>
              </a:rPr>
              <a:t>Todos los multivibradores monoestables son dispositivos temporizados . Es decir, su estado de salida inestable se mantendrá solo durante un cierto período de tiempo mínimo antes de volver a su estado estable.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87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009" y="133611"/>
            <a:ext cx="10353761" cy="1326321"/>
          </a:xfrm>
        </p:spPr>
        <p:txBody>
          <a:bodyPr>
            <a:normAutofit/>
          </a:bodyPr>
          <a:lstStyle/>
          <a:p>
            <a:r>
              <a:rPr lang="es-MX" sz="6600" dirty="0" smtClean="0"/>
              <a:t>ejemplo</a:t>
            </a:r>
            <a:endParaRPr lang="es-MX" sz="6600" dirty="0"/>
          </a:p>
        </p:txBody>
      </p:sp>
      <p:sp>
        <p:nvSpPr>
          <p:cNvPr id="5" name="Rectángulo 4"/>
          <p:cNvSpPr/>
          <p:nvPr/>
        </p:nvSpPr>
        <p:spPr>
          <a:xfrm>
            <a:off x="5516868" y="118935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Formula para </a:t>
            </a:r>
            <a:r>
              <a:rPr lang="fr-FR" sz="3200" b="1" dirty="0" err="1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calcular</a:t>
            </a:r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 el </a:t>
            </a:r>
            <a:r>
              <a:rPr lang="fr-FR" sz="3200" b="1" dirty="0" err="1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tiempo</a:t>
            </a:r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 en el que </a:t>
            </a:r>
            <a:r>
              <a:rPr lang="fr-FR" sz="3200" b="1" dirty="0" err="1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estara</a:t>
            </a:r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fr-FR" sz="3200" b="1" dirty="0" err="1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acitiva</a:t>
            </a:r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 la </a:t>
            </a:r>
            <a:r>
              <a:rPr lang="fr-FR" sz="3200" b="1" dirty="0" err="1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salida</a:t>
            </a:r>
            <a:r>
              <a:rPr lang="fr-FR" sz="3200" b="1" dirty="0" smtClean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.</a:t>
            </a:r>
          </a:p>
          <a:p>
            <a:endParaRPr lang="fr-FR" sz="3200" b="1" dirty="0" smtClean="0">
              <a:solidFill>
                <a:schemeClr val="tx1">
                  <a:lumMod val="95000"/>
                </a:schemeClr>
              </a:solidFill>
              <a:latin typeface="Verdana" panose="020B0604030504040204" pitchFamily="34" charset="0"/>
            </a:endParaRPr>
          </a:p>
          <a:p>
            <a:r>
              <a:rPr lang="fr-FR" sz="3200" b="1" u="sng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T </a:t>
            </a:r>
            <a:r>
              <a:rPr lang="fr-FR" sz="32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= 1,1 x R x </a:t>
            </a:r>
            <a:r>
              <a:rPr lang="fr-FR" sz="3200" b="1" u="sng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</a:t>
            </a:r>
          </a:p>
          <a:p>
            <a:r>
              <a:rPr lang="fr-FR" sz="32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fr-FR" sz="3200" dirty="0">
                <a:solidFill>
                  <a:schemeClr val="tx1">
                    <a:lumMod val="95000"/>
                  </a:schemeClr>
                </a:solidFill>
              </a:rPr>
            </a:br>
            <a:endParaRPr lang="es-MX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5445" t="12219" r="63630" b="52695"/>
          <a:stretch/>
        </p:blipFill>
        <p:spPr>
          <a:xfrm>
            <a:off x="651353" y="1189353"/>
            <a:ext cx="4496844" cy="28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VIDEO DEMOSTRATIVO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https://www.youtube.com/watch?v=Eqgx1ICHbuQ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75" t="20863" r="40888" b="25075"/>
          <a:stretch/>
        </p:blipFill>
        <p:spPr>
          <a:xfrm>
            <a:off x="625643" y="2875547"/>
            <a:ext cx="5052482" cy="2683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74" t="20336" r="39704" b="22618"/>
          <a:stretch/>
        </p:blipFill>
        <p:spPr>
          <a:xfrm>
            <a:off x="6117301" y="2731169"/>
            <a:ext cx="5150255" cy="28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4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195</TotalTime>
  <Words>188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Verdana</vt:lpstr>
      <vt:lpstr>Damask</vt:lpstr>
      <vt:lpstr>Aplicaciones multivibrador monoestable</vt:lpstr>
      <vt:lpstr>Multivibrador monoestable</vt:lpstr>
      <vt:lpstr>Aplicación </vt:lpstr>
      <vt:lpstr>Aplicación </vt:lpstr>
      <vt:lpstr>ejemplo</vt:lpstr>
      <vt:lpstr>VIDEO DEMOSTRATIVO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multivibrador monoestable</dc:title>
  <dc:creator>Steveen Carranza</dc:creator>
  <cp:lastModifiedBy>Steveen Carranza</cp:lastModifiedBy>
  <cp:revision>7</cp:revision>
  <dcterms:created xsi:type="dcterms:W3CDTF">2020-09-14T02:52:25Z</dcterms:created>
  <dcterms:modified xsi:type="dcterms:W3CDTF">2020-09-14T17:34:54Z</dcterms:modified>
</cp:coreProperties>
</file>