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Jura Medium"/>
      <p:regular r:id="rId26"/>
      <p:bold r:id="rId27"/>
    </p:embeddedFont>
    <p:embeddedFont>
      <p:font typeface="Jura"/>
      <p:regular r:id="rId28"/>
      <p:bold r:id="rId29"/>
    </p:embeddedFont>
    <p:embeddedFont>
      <p:font typeface="Orbitron"/>
      <p:regular r:id="rId30"/>
      <p:bold r:id="rId31"/>
    </p:embeddedFont>
    <p:embeddedFont>
      <p:font typeface="Orbitron Black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JuraMedium-regular.fntdata"/><Relationship Id="rId25" Type="http://schemas.openxmlformats.org/officeDocument/2006/relationships/slide" Target="slides/slide21.xml"/><Relationship Id="rId28" Type="http://schemas.openxmlformats.org/officeDocument/2006/relationships/font" Target="fonts/Jura-regular.fntdata"/><Relationship Id="rId27" Type="http://schemas.openxmlformats.org/officeDocument/2006/relationships/font" Target="fonts/JuraMediu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Jur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rbitron-bold.fntdata"/><Relationship Id="rId30" Type="http://schemas.openxmlformats.org/officeDocument/2006/relationships/font" Target="fonts/Orbitron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OrbitronBlack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24ccd1a918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24ccd1a918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24ccd1a918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324ccd1a918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324ccd1a918_3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324ccd1a918_3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24ccd1a918_3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24ccd1a918_3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324ccd1a918_3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324ccd1a918_3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324ccd1a918_3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324ccd1a918_3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24ccd1a918_16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324ccd1a918_16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324ccd1a918_16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324ccd1a918_16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324ccd1a918_16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324ccd1a918_16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324ccd1a918_3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324ccd1a918_3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24ccd1a918_1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24ccd1a918_1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24ccd1a918_3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24ccd1a918_3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e4b7ac326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e4b7ac326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e4b7ac326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e4b7ac326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e4b7ac326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e4b7ac326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24ccd1a91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24ccd1a91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24ccd1a91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24ccd1a91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24ccd1a918_2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24ccd1a918_2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e4b7ac326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e4b7ac326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24ccd1a91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324ccd1a91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6000"/>
          </a:blip>
          <a:srcRect b="0" l="3332" r="3332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3763391" y="1204207"/>
            <a:ext cx="4959600" cy="23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763391" y="3534443"/>
            <a:ext cx="46308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579614" y="1447486"/>
            <a:ext cx="8191850" cy="3488981"/>
            <a:chOff x="579614" y="1447486"/>
            <a:chExt cx="8191850" cy="3488981"/>
          </a:xfrm>
        </p:grpSpPr>
        <p:sp>
          <p:nvSpPr>
            <p:cNvPr id="13" name="Google Shape;13;p2"/>
            <p:cNvSpPr/>
            <p:nvPr/>
          </p:nvSpPr>
          <p:spPr>
            <a:xfrm flipH="1" rot="-877252">
              <a:off x="599228" y="3602516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 rot="-877252">
              <a:off x="892594" y="146709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 rot="-877252">
              <a:off x="4536179" y="4738580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 rot="-877252">
              <a:off x="8573578" y="291566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5870975" y="4608500"/>
            <a:ext cx="4745100" cy="12921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-818425" y="4412100"/>
            <a:ext cx="2554000" cy="244175"/>
            <a:chOff x="-818425" y="4412100"/>
            <a:chExt cx="2554000" cy="244175"/>
          </a:xfrm>
        </p:grpSpPr>
        <p:cxnSp>
          <p:nvCxnSpPr>
            <p:cNvPr id="19" name="Google Shape;19;p2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22" name="Google Shape;22;p2"/>
          <p:cNvGrpSpPr/>
          <p:nvPr/>
        </p:nvGrpSpPr>
        <p:grpSpPr>
          <a:xfrm flipH="1">
            <a:off x="7282750" y="456050"/>
            <a:ext cx="2554000" cy="244175"/>
            <a:chOff x="-818425" y="4412100"/>
            <a:chExt cx="2554000" cy="244175"/>
          </a:xfrm>
        </p:grpSpPr>
        <p:cxnSp>
          <p:nvCxnSpPr>
            <p:cNvPr id="23" name="Google Shape;23;p2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26" name="Google Shape;26;p2"/>
          <p:cNvSpPr/>
          <p:nvPr/>
        </p:nvSpPr>
        <p:spPr>
          <a:xfrm flipH="1">
            <a:off x="-1605200" y="4796577"/>
            <a:ext cx="3556500" cy="357000"/>
          </a:xfrm>
          <a:prstGeom prst="trapezoid">
            <a:avLst>
              <a:gd fmla="val 32100" name="adj"/>
            </a:avLst>
          </a:prstGeom>
          <a:gradFill>
            <a:gsLst>
              <a:gs pos="0">
                <a:srgbClr val="59A4D3">
                  <a:alpha val="24580"/>
                </a:srgbClr>
              </a:gs>
              <a:gs pos="100000">
                <a:srgbClr val="2A5F80">
                  <a:alpha val="2458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 flipH="1">
            <a:off x="6781500" y="-3074"/>
            <a:ext cx="3556500" cy="357000"/>
          </a:xfrm>
          <a:prstGeom prst="trapezoid">
            <a:avLst>
              <a:gd fmla="val 32100" name="adj"/>
            </a:avLst>
          </a:prstGeom>
          <a:gradFill>
            <a:gsLst>
              <a:gs pos="0">
                <a:srgbClr val="59A4D3">
                  <a:alpha val="24580"/>
                </a:srgbClr>
              </a:gs>
              <a:gs pos="100000">
                <a:srgbClr val="2A5F80">
                  <a:alpha val="2458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 flipH="1" rot="10800000">
            <a:off x="-675825" y="-755600"/>
            <a:ext cx="4745100" cy="12906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1"/>
          <p:cNvPicPr preferRelativeResize="0"/>
          <p:nvPr/>
        </p:nvPicPr>
        <p:blipFill rotWithShape="1">
          <a:blip r:embed="rId2">
            <a:alphaModFix amt="16000"/>
          </a:blip>
          <a:srcRect b="0" l="3332" r="3332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1"/>
          <p:cNvSpPr txBox="1"/>
          <p:nvPr>
            <p:ph hasCustomPrompt="1" type="title"/>
          </p:nvPr>
        </p:nvSpPr>
        <p:spPr>
          <a:xfrm>
            <a:off x="1284000" y="1775825"/>
            <a:ext cx="6576000" cy="12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0" name="Google Shape;210;p11"/>
          <p:cNvSpPr txBox="1"/>
          <p:nvPr>
            <p:ph idx="1" type="subTitle"/>
          </p:nvPr>
        </p:nvSpPr>
        <p:spPr>
          <a:xfrm>
            <a:off x="1284000" y="3020275"/>
            <a:ext cx="65760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11" name="Google Shape;211;p11"/>
          <p:cNvGrpSpPr/>
          <p:nvPr/>
        </p:nvGrpSpPr>
        <p:grpSpPr>
          <a:xfrm>
            <a:off x="894177" y="523177"/>
            <a:ext cx="7396464" cy="4080424"/>
            <a:chOff x="894177" y="523177"/>
            <a:chExt cx="7396464" cy="4080424"/>
          </a:xfrm>
        </p:grpSpPr>
        <p:sp>
          <p:nvSpPr>
            <p:cNvPr id="212" name="Google Shape;212;p11"/>
            <p:cNvSpPr/>
            <p:nvPr/>
          </p:nvSpPr>
          <p:spPr>
            <a:xfrm flipH="1" rot="-877252">
              <a:off x="2667849" y="440571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 flipH="1" rot="-877252">
              <a:off x="8092754" y="632830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 flipH="1" rot="-877252">
              <a:off x="4482874" y="54279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 flipH="1" rot="-877252">
              <a:off x="913791" y="299044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flipH="1" rot="-877252">
              <a:off x="7612612" y="3765047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" name="Google Shape;217;p11"/>
          <p:cNvGrpSpPr/>
          <p:nvPr/>
        </p:nvGrpSpPr>
        <p:grpSpPr>
          <a:xfrm flipH="1">
            <a:off x="7314600" y="114238"/>
            <a:ext cx="2554000" cy="244175"/>
            <a:chOff x="-818425" y="4412100"/>
            <a:chExt cx="2554000" cy="244175"/>
          </a:xfrm>
        </p:grpSpPr>
        <p:cxnSp>
          <p:nvCxnSpPr>
            <p:cNvPr id="218" name="Google Shape;218;p11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19" name="Google Shape;219;p11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0" name="Google Shape;220;p11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221" name="Google Shape;221;p11"/>
          <p:cNvSpPr/>
          <p:nvPr/>
        </p:nvSpPr>
        <p:spPr>
          <a:xfrm flipH="1" rot="10800000">
            <a:off x="-675825" y="-755600"/>
            <a:ext cx="4745100" cy="12906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11"/>
          <p:cNvGrpSpPr/>
          <p:nvPr/>
        </p:nvGrpSpPr>
        <p:grpSpPr>
          <a:xfrm>
            <a:off x="-818425" y="4785650"/>
            <a:ext cx="2554000" cy="244175"/>
            <a:chOff x="-818425" y="4412100"/>
            <a:chExt cx="2554000" cy="244175"/>
          </a:xfrm>
        </p:grpSpPr>
        <p:cxnSp>
          <p:nvCxnSpPr>
            <p:cNvPr id="223" name="Google Shape;223;p11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4" name="Google Shape;224;p11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5" name="Google Shape;225;p11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226" name="Google Shape;226;p11"/>
          <p:cNvGrpSpPr/>
          <p:nvPr/>
        </p:nvGrpSpPr>
        <p:grpSpPr>
          <a:xfrm>
            <a:off x="2704700" y="4420712"/>
            <a:ext cx="1524800" cy="3281825"/>
            <a:chOff x="3809600" y="4276487"/>
            <a:chExt cx="1524800" cy="1263212"/>
          </a:xfrm>
        </p:grpSpPr>
        <p:sp>
          <p:nvSpPr>
            <p:cNvPr id="227" name="Google Shape;227;p11"/>
            <p:cNvSpPr/>
            <p:nvPr/>
          </p:nvSpPr>
          <p:spPr>
            <a:xfrm flipH="1" rot="5400000">
              <a:off x="4625350" y="4830649"/>
              <a:ext cx="1061100" cy="357000"/>
            </a:xfrm>
            <a:prstGeom prst="trapezoid">
              <a:avLst>
                <a:gd fmla="val 32100" name="adj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 rot="-5400000">
              <a:off x="4041450" y="4628537"/>
              <a:ext cx="1061100" cy="357000"/>
            </a:xfrm>
            <a:prstGeom prst="trapezoid">
              <a:avLst>
                <a:gd fmla="val 32100" name="adj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1"/>
            <p:cNvSpPr/>
            <p:nvPr/>
          </p:nvSpPr>
          <p:spPr>
            <a:xfrm flipH="1" rot="5400000">
              <a:off x="3457550" y="4738148"/>
              <a:ext cx="1061100" cy="357000"/>
            </a:xfrm>
            <a:prstGeom prst="trapezoid">
              <a:avLst>
                <a:gd fmla="val 32100" name="adj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11"/>
          <p:cNvGrpSpPr/>
          <p:nvPr/>
        </p:nvGrpSpPr>
        <p:grpSpPr>
          <a:xfrm flipH="1" rot="10800000">
            <a:off x="4914500" y="-2559038"/>
            <a:ext cx="1524800" cy="3281825"/>
            <a:chOff x="3809600" y="4276487"/>
            <a:chExt cx="1524800" cy="1263212"/>
          </a:xfrm>
        </p:grpSpPr>
        <p:sp>
          <p:nvSpPr>
            <p:cNvPr id="231" name="Google Shape;231;p11"/>
            <p:cNvSpPr/>
            <p:nvPr/>
          </p:nvSpPr>
          <p:spPr>
            <a:xfrm flipH="1" rot="5400000">
              <a:off x="4625350" y="4830649"/>
              <a:ext cx="1061100" cy="357000"/>
            </a:xfrm>
            <a:prstGeom prst="trapezoid">
              <a:avLst>
                <a:gd fmla="val 32100" name="adj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 rot="-5400000">
              <a:off x="4041450" y="4628537"/>
              <a:ext cx="1061100" cy="357000"/>
            </a:xfrm>
            <a:prstGeom prst="trapezoid">
              <a:avLst>
                <a:gd fmla="val 32100" name="adj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 flipH="1" rot="5400000">
              <a:off x="3457550" y="4738148"/>
              <a:ext cx="1061100" cy="357000"/>
            </a:xfrm>
            <a:prstGeom prst="trapezoid">
              <a:avLst>
                <a:gd fmla="val 32100" name="adj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11"/>
          <p:cNvSpPr/>
          <p:nvPr/>
        </p:nvSpPr>
        <p:spPr>
          <a:xfrm>
            <a:off x="5870975" y="4608500"/>
            <a:ext cx="4745100" cy="12921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13"/>
          <p:cNvPicPr preferRelativeResize="0"/>
          <p:nvPr/>
        </p:nvPicPr>
        <p:blipFill rotWithShape="1">
          <a:blip r:embed="rId2">
            <a:alphaModFix amt="16000"/>
          </a:blip>
          <a:srcRect b="0" l="3332" r="3332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3"/>
          <p:cNvSpPr txBox="1"/>
          <p:nvPr>
            <p:ph type="title"/>
          </p:nvPr>
        </p:nvSpPr>
        <p:spPr>
          <a:xfrm>
            <a:off x="1723975" y="15903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9" name="Google Shape;239;p13"/>
          <p:cNvSpPr txBox="1"/>
          <p:nvPr>
            <p:ph hasCustomPrompt="1" idx="2" type="title"/>
          </p:nvPr>
        </p:nvSpPr>
        <p:spPr>
          <a:xfrm>
            <a:off x="1028275" y="1458509"/>
            <a:ext cx="7287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0" name="Google Shape;240;p13"/>
          <p:cNvSpPr txBox="1"/>
          <p:nvPr>
            <p:ph idx="1" type="subTitle"/>
          </p:nvPr>
        </p:nvSpPr>
        <p:spPr>
          <a:xfrm>
            <a:off x="1723975" y="2213290"/>
            <a:ext cx="23364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13"/>
          <p:cNvSpPr txBox="1"/>
          <p:nvPr>
            <p:ph idx="3"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2" name="Google Shape;242;p13"/>
          <p:cNvSpPr txBox="1"/>
          <p:nvPr>
            <p:ph idx="4" type="title"/>
          </p:nvPr>
        </p:nvSpPr>
        <p:spPr>
          <a:xfrm>
            <a:off x="1723975" y="317215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3" name="Google Shape;243;p13"/>
          <p:cNvSpPr txBox="1"/>
          <p:nvPr>
            <p:ph hasCustomPrompt="1" idx="5" type="title"/>
          </p:nvPr>
        </p:nvSpPr>
        <p:spPr>
          <a:xfrm>
            <a:off x="1028275" y="3040284"/>
            <a:ext cx="7287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/>
          <p:nvPr>
            <p:ph idx="6" type="subTitle"/>
          </p:nvPr>
        </p:nvSpPr>
        <p:spPr>
          <a:xfrm>
            <a:off x="1723975" y="3787869"/>
            <a:ext cx="23364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13"/>
          <p:cNvSpPr txBox="1"/>
          <p:nvPr>
            <p:ph idx="7" type="title"/>
          </p:nvPr>
        </p:nvSpPr>
        <p:spPr>
          <a:xfrm>
            <a:off x="5779325" y="15903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6" name="Google Shape;246;p13"/>
          <p:cNvSpPr txBox="1"/>
          <p:nvPr>
            <p:ph hasCustomPrompt="1" idx="8" type="title"/>
          </p:nvPr>
        </p:nvSpPr>
        <p:spPr>
          <a:xfrm>
            <a:off x="5083625" y="1458509"/>
            <a:ext cx="7287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/>
          <p:nvPr>
            <p:ph idx="9" type="subTitle"/>
          </p:nvPr>
        </p:nvSpPr>
        <p:spPr>
          <a:xfrm>
            <a:off x="5779325" y="2213290"/>
            <a:ext cx="23364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13"/>
          <p:cNvSpPr txBox="1"/>
          <p:nvPr>
            <p:ph idx="13" type="title"/>
          </p:nvPr>
        </p:nvSpPr>
        <p:spPr>
          <a:xfrm>
            <a:off x="5779325" y="317215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9" name="Google Shape;249;p13"/>
          <p:cNvSpPr txBox="1"/>
          <p:nvPr>
            <p:ph hasCustomPrompt="1" idx="14" type="title"/>
          </p:nvPr>
        </p:nvSpPr>
        <p:spPr>
          <a:xfrm>
            <a:off x="5083625" y="3040284"/>
            <a:ext cx="7287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0" name="Google Shape;250;p13"/>
          <p:cNvSpPr txBox="1"/>
          <p:nvPr>
            <p:ph idx="15" type="subTitle"/>
          </p:nvPr>
        </p:nvSpPr>
        <p:spPr>
          <a:xfrm>
            <a:off x="5779325" y="3787869"/>
            <a:ext cx="23364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1" name="Google Shape;251;p13"/>
          <p:cNvGrpSpPr/>
          <p:nvPr/>
        </p:nvGrpSpPr>
        <p:grpSpPr>
          <a:xfrm>
            <a:off x="1506468" y="358428"/>
            <a:ext cx="7193875" cy="4521060"/>
            <a:chOff x="1506468" y="358428"/>
            <a:chExt cx="7193875" cy="4521060"/>
          </a:xfrm>
        </p:grpSpPr>
        <p:sp>
          <p:nvSpPr>
            <p:cNvPr id="252" name="Google Shape;252;p13"/>
            <p:cNvSpPr/>
            <p:nvPr/>
          </p:nvSpPr>
          <p:spPr>
            <a:xfrm flipH="1" rot="9922748">
              <a:off x="4227052" y="4681602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 flipH="1" rot="9922748">
              <a:off x="1526082" y="37804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 flipH="1" rot="9922748">
              <a:off x="1628153" y="4507393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 flipH="1" rot="9922748">
              <a:off x="8231003" y="60649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 flipH="1" rot="9922748">
              <a:off x="8502457" y="3842255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" name="Google Shape;257;p13"/>
          <p:cNvSpPr/>
          <p:nvPr/>
        </p:nvSpPr>
        <p:spPr>
          <a:xfrm>
            <a:off x="5870975" y="4608500"/>
            <a:ext cx="4745100" cy="12921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3"/>
          <p:cNvSpPr/>
          <p:nvPr/>
        </p:nvSpPr>
        <p:spPr>
          <a:xfrm flipH="1" rot="5400000">
            <a:off x="-2756450" y="1926450"/>
            <a:ext cx="5557200" cy="12906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" name="Google Shape;259;p13"/>
          <p:cNvGrpSpPr/>
          <p:nvPr/>
        </p:nvGrpSpPr>
        <p:grpSpPr>
          <a:xfrm flipH="1" rot="8100000">
            <a:off x="-817703" y="5253317"/>
            <a:ext cx="2553976" cy="244173"/>
            <a:chOff x="-818425" y="4412100"/>
            <a:chExt cx="2554000" cy="244175"/>
          </a:xfrm>
        </p:grpSpPr>
        <p:cxnSp>
          <p:nvCxnSpPr>
            <p:cNvPr id="260" name="Google Shape;260;p13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61" name="Google Shape;261;p13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62" name="Google Shape;262;p13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263" name="Google Shape;263;p13"/>
          <p:cNvGrpSpPr/>
          <p:nvPr/>
        </p:nvGrpSpPr>
        <p:grpSpPr>
          <a:xfrm flipH="1">
            <a:off x="7314600" y="114238"/>
            <a:ext cx="2554000" cy="244175"/>
            <a:chOff x="-818425" y="4412100"/>
            <a:chExt cx="2554000" cy="244175"/>
          </a:xfrm>
        </p:grpSpPr>
        <p:cxnSp>
          <p:nvCxnSpPr>
            <p:cNvPr id="264" name="Google Shape;264;p13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65" name="Google Shape;265;p13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66" name="Google Shape;266;p13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"/>
          <p:cNvSpPr txBox="1"/>
          <p:nvPr>
            <p:ph type="title"/>
          </p:nvPr>
        </p:nvSpPr>
        <p:spPr>
          <a:xfrm>
            <a:off x="2230475" y="3308014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9" name="Google Shape;269;p14"/>
          <p:cNvSpPr txBox="1"/>
          <p:nvPr>
            <p:ph idx="1" type="subTitle"/>
          </p:nvPr>
        </p:nvSpPr>
        <p:spPr>
          <a:xfrm>
            <a:off x="1031550" y="1303586"/>
            <a:ext cx="7080900" cy="20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270" name="Google Shape;270;p14"/>
          <p:cNvPicPr preferRelativeResize="0"/>
          <p:nvPr/>
        </p:nvPicPr>
        <p:blipFill rotWithShape="1">
          <a:blip r:embed="rId2">
            <a:alphaModFix amt="16000"/>
          </a:blip>
          <a:srcRect b="0" l="3332" r="3332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1" name="Google Shape;271;p14"/>
          <p:cNvGrpSpPr/>
          <p:nvPr/>
        </p:nvGrpSpPr>
        <p:grpSpPr>
          <a:xfrm>
            <a:off x="894177" y="523177"/>
            <a:ext cx="7396464" cy="4080424"/>
            <a:chOff x="894177" y="523177"/>
            <a:chExt cx="7396464" cy="4080424"/>
          </a:xfrm>
        </p:grpSpPr>
        <p:sp>
          <p:nvSpPr>
            <p:cNvPr id="272" name="Google Shape;272;p14"/>
            <p:cNvSpPr/>
            <p:nvPr/>
          </p:nvSpPr>
          <p:spPr>
            <a:xfrm flipH="1" rot="-877252">
              <a:off x="2667849" y="440571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 flipH="1" rot="-877252">
              <a:off x="8092754" y="632830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 flipH="1" rot="-877252">
              <a:off x="4482874" y="54279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 flipH="1" rot="-877252">
              <a:off x="913791" y="299044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 flipH="1" rot="-877252">
              <a:off x="7612612" y="3765047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Google Shape;277;p14"/>
          <p:cNvSpPr/>
          <p:nvPr/>
        </p:nvSpPr>
        <p:spPr>
          <a:xfrm flipH="1" rot="5400000">
            <a:off x="-2756450" y="1926450"/>
            <a:ext cx="5557200" cy="12906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8" name="Google Shape;278;p14"/>
          <p:cNvGrpSpPr/>
          <p:nvPr/>
        </p:nvGrpSpPr>
        <p:grpSpPr>
          <a:xfrm rot="-8100000">
            <a:off x="7367297" y="5253317"/>
            <a:ext cx="2553976" cy="244173"/>
            <a:chOff x="-818425" y="4412100"/>
            <a:chExt cx="2554000" cy="244175"/>
          </a:xfrm>
        </p:grpSpPr>
        <p:cxnSp>
          <p:nvCxnSpPr>
            <p:cNvPr id="279" name="Google Shape;279;p14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80" name="Google Shape;280;p14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81" name="Google Shape;281;p14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282" name="Google Shape;282;p14"/>
          <p:cNvGrpSpPr/>
          <p:nvPr/>
        </p:nvGrpSpPr>
        <p:grpSpPr>
          <a:xfrm flipH="1" rot="-8100000">
            <a:off x="-777272" y="-353989"/>
            <a:ext cx="2553976" cy="244173"/>
            <a:chOff x="-818425" y="4412100"/>
            <a:chExt cx="2554000" cy="244175"/>
          </a:xfrm>
        </p:grpSpPr>
        <p:cxnSp>
          <p:nvCxnSpPr>
            <p:cNvPr id="283" name="Google Shape;283;p14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84" name="Google Shape;284;p14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85" name="Google Shape;285;p14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286" name="Google Shape;286;p14"/>
          <p:cNvGrpSpPr/>
          <p:nvPr/>
        </p:nvGrpSpPr>
        <p:grpSpPr>
          <a:xfrm>
            <a:off x="3809600" y="4276487"/>
            <a:ext cx="1524800" cy="1263212"/>
            <a:chOff x="3809600" y="4276487"/>
            <a:chExt cx="1524800" cy="1263212"/>
          </a:xfrm>
        </p:grpSpPr>
        <p:sp>
          <p:nvSpPr>
            <p:cNvPr id="287" name="Google Shape;287;p14"/>
            <p:cNvSpPr/>
            <p:nvPr/>
          </p:nvSpPr>
          <p:spPr>
            <a:xfrm flipH="1" rot="5400000">
              <a:off x="4625350" y="4830649"/>
              <a:ext cx="1061100" cy="357000"/>
            </a:xfrm>
            <a:prstGeom prst="trapezoid">
              <a:avLst>
                <a:gd fmla="val 32100" name="adj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 rot="-5400000">
              <a:off x="4041450" y="4628537"/>
              <a:ext cx="1061100" cy="357000"/>
            </a:xfrm>
            <a:prstGeom prst="trapezoid">
              <a:avLst>
                <a:gd fmla="val 32100" name="adj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 flipH="1" rot="5400000">
              <a:off x="3457550" y="4738148"/>
              <a:ext cx="1061100" cy="357000"/>
            </a:xfrm>
            <a:prstGeom prst="trapezoid">
              <a:avLst>
                <a:gd fmla="val 32100" name="adj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 rot="-5400000">
            <a:off x="6295600" y="1974913"/>
            <a:ext cx="5557200" cy="12906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15"/>
          <p:cNvPicPr preferRelativeResize="0"/>
          <p:nvPr/>
        </p:nvPicPr>
        <p:blipFill rotWithShape="1">
          <a:blip r:embed="rId2">
            <a:alphaModFix amt="16000"/>
          </a:blip>
          <a:srcRect b="0" l="3332" r="3332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 txBox="1"/>
          <p:nvPr>
            <p:ph idx="1" type="subTitle"/>
          </p:nvPr>
        </p:nvSpPr>
        <p:spPr>
          <a:xfrm>
            <a:off x="829925" y="1526175"/>
            <a:ext cx="4041300" cy="25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4" name="Google Shape;294;p15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5" name="Google Shape;295;p15"/>
          <p:cNvSpPr/>
          <p:nvPr/>
        </p:nvSpPr>
        <p:spPr>
          <a:xfrm>
            <a:off x="5870975" y="4608500"/>
            <a:ext cx="4745100" cy="12921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15"/>
          <p:cNvGrpSpPr/>
          <p:nvPr/>
        </p:nvGrpSpPr>
        <p:grpSpPr>
          <a:xfrm flipH="1">
            <a:off x="7314600" y="114238"/>
            <a:ext cx="2554000" cy="244175"/>
            <a:chOff x="-818425" y="4412100"/>
            <a:chExt cx="2554000" cy="244175"/>
          </a:xfrm>
        </p:grpSpPr>
        <p:cxnSp>
          <p:nvCxnSpPr>
            <p:cNvPr id="297" name="Google Shape;297;p15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98" name="Google Shape;298;p15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99" name="Google Shape;299;p15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300" name="Google Shape;300;p15"/>
          <p:cNvSpPr/>
          <p:nvPr/>
        </p:nvSpPr>
        <p:spPr>
          <a:xfrm flipH="1" rot="10800000">
            <a:off x="-675825" y="-755600"/>
            <a:ext cx="4745100" cy="12906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" name="Google Shape;301;p15"/>
          <p:cNvGrpSpPr/>
          <p:nvPr/>
        </p:nvGrpSpPr>
        <p:grpSpPr>
          <a:xfrm>
            <a:off x="-818425" y="4785650"/>
            <a:ext cx="2554000" cy="244175"/>
            <a:chOff x="-818425" y="4412100"/>
            <a:chExt cx="2554000" cy="244175"/>
          </a:xfrm>
        </p:grpSpPr>
        <p:cxnSp>
          <p:nvCxnSpPr>
            <p:cNvPr id="302" name="Google Shape;302;p15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03" name="Google Shape;303;p15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04" name="Google Shape;304;p15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305" name="Google Shape;305;p15"/>
          <p:cNvGrpSpPr/>
          <p:nvPr/>
        </p:nvGrpSpPr>
        <p:grpSpPr>
          <a:xfrm rot="-5400000">
            <a:off x="7829204" y="930837"/>
            <a:ext cx="1524800" cy="3281825"/>
            <a:chOff x="3809600" y="4276487"/>
            <a:chExt cx="1524800" cy="1263212"/>
          </a:xfrm>
        </p:grpSpPr>
        <p:sp>
          <p:nvSpPr>
            <p:cNvPr id="306" name="Google Shape;306;p15"/>
            <p:cNvSpPr/>
            <p:nvPr/>
          </p:nvSpPr>
          <p:spPr>
            <a:xfrm flipH="1" rot="5400000">
              <a:off x="4625350" y="4830649"/>
              <a:ext cx="1061100" cy="357000"/>
            </a:xfrm>
            <a:prstGeom prst="trapezoid">
              <a:avLst>
                <a:gd fmla="val 32100" name="adj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 rot="-5400000">
              <a:off x="4041450" y="4628537"/>
              <a:ext cx="1061100" cy="357000"/>
            </a:xfrm>
            <a:prstGeom prst="trapezoid">
              <a:avLst>
                <a:gd fmla="val 32100" name="adj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 flipH="1" rot="5400000">
              <a:off x="3457550" y="4738148"/>
              <a:ext cx="1061100" cy="357000"/>
            </a:xfrm>
            <a:prstGeom prst="trapezoid">
              <a:avLst>
                <a:gd fmla="val 32100" name="adj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15"/>
          <p:cNvGrpSpPr/>
          <p:nvPr/>
        </p:nvGrpSpPr>
        <p:grpSpPr>
          <a:xfrm flipH="1" rot="10800000">
            <a:off x="349836" y="1072352"/>
            <a:ext cx="7921755" cy="3473881"/>
            <a:chOff x="760561" y="523177"/>
            <a:chExt cx="7921755" cy="3473881"/>
          </a:xfrm>
        </p:grpSpPr>
        <p:sp>
          <p:nvSpPr>
            <p:cNvPr id="310" name="Google Shape;310;p15"/>
            <p:cNvSpPr/>
            <p:nvPr/>
          </p:nvSpPr>
          <p:spPr>
            <a:xfrm flipH="1" rot="-877252">
              <a:off x="780174" y="356283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 flipH="1" rot="-877252">
              <a:off x="8484429" y="1371230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 flipH="1" rot="-877252">
              <a:off x="4482874" y="54279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 flipH="1" rot="-877252">
              <a:off x="885216" y="86589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 flipH="1" rot="-877252">
              <a:off x="8266937" y="3799172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6"/>
          <p:cNvPicPr preferRelativeResize="0"/>
          <p:nvPr/>
        </p:nvPicPr>
        <p:blipFill rotWithShape="1">
          <a:blip r:embed="rId2">
            <a:alphaModFix amt="16000"/>
          </a:blip>
          <a:srcRect b="0" l="3332" r="3332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6"/>
          <p:cNvSpPr txBox="1"/>
          <p:nvPr>
            <p:ph type="title"/>
          </p:nvPr>
        </p:nvSpPr>
        <p:spPr>
          <a:xfrm>
            <a:off x="927750" y="2651925"/>
            <a:ext cx="19209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8" name="Google Shape;318;p16"/>
          <p:cNvSpPr txBox="1"/>
          <p:nvPr>
            <p:ph idx="1" type="subTitle"/>
          </p:nvPr>
        </p:nvSpPr>
        <p:spPr>
          <a:xfrm>
            <a:off x="927750" y="3025774"/>
            <a:ext cx="19209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16"/>
          <p:cNvSpPr txBox="1"/>
          <p:nvPr>
            <p:ph idx="2" type="title"/>
          </p:nvPr>
        </p:nvSpPr>
        <p:spPr>
          <a:xfrm>
            <a:off x="3611550" y="2651925"/>
            <a:ext cx="19209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0" name="Google Shape;320;p16"/>
          <p:cNvSpPr txBox="1"/>
          <p:nvPr>
            <p:ph idx="3" type="subTitle"/>
          </p:nvPr>
        </p:nvSpPr>
        <p:spPr>
          <a:xfrm>
            <a:off x="3611550" y="3025774"/>
            <a:ext cx="19209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16"/>
          <p:cNvSpPr txBox="1"/>
          <p:nvPr>
            <p:ph idx="4" type="title"/>
          </p:nvPr>
        </p:nvSpPr>
        <p:spPr>
          <a:xfrm>
            <a:off x="6295350" y="2651925"/>
            <a:ext cx="19209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2" name="Google Shape;322;p16"/>
          <p:cNvSpPr txBox="1"/>
          <p:nvPr>
            <p:ph idx="5" type="subTitle"/>
          </p:nvPr>
        </p:nvSpPr>
        <p:spPr>
          <a:xfrm>
            <a:off x="6295350" y="3025774"/>
            <a:ext cx="19209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16"/>
          <p:cNvSpPr txBox="1"/>
          <p:nvPr>
            <p:ph idx="6"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 flipH="1">
            <a:off x="-675825" y="4608500"/>
            <a:ext cx="4745100" cy="12921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 rot="10800000">
            <a:off x="5870975" y="-755600"/>
            <a:ext cx="4745100" cy="12906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6" name="Google Shape;326;p16"/>
          <p:cNvGrpSpPr/>
          <p:nvPr/>
        </p:nvGrpSpPr>
        <p:grpSpPr>
          <a:xfrm>
            <a:off x="-818425" y="114238"/>
            <a:ext cx="2554000" cy="244175"/>
            <a:chOff x="-818425" y="4412100"/>
            <a:chExt cx="2554000" cy="244175"/>
          </a:xfrm>
        </p:grpSpPr>
        <p:cxnSp>
          <p:nvCxnSpPr>
            <p:cNvPr id="327" name="Google Shape;327;p16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28" name="Google Shape;328;p16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29" name="Google Shape;329;p16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330" name="Google Shape;330;p16"/>
          <p:cNvGrpSpPr/>
          <p:nvPr/>
        </p:nvGrpSpPr>
        <p:grpSpPr>
          <a:xfrm rot="10800000">
            <a:off x="306744" y="523177"/>
            <a:ext cx="7946971" cy="4297924"/>
            <a:chOff x="931102" y="305677"/>
            <a:chExt cx="7946971" cy="4297924"/>
          </a:xfrm>
        </p:grpSpPr>
        <p:sp>
          <p:nvSpPr>
            <p:cNvPr id="331" name="Google Shape;331;p16"/>
            <p:cNvSpPr/>
            <p:nvPr/>
          </p:nvSpPr>
          <p:spPr>
            <a:xfrm flipH="1" rot="-877252">
              <a:off x="2667849" y="440571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 flipH="1" rot="-877252">
              <a:off x="1066254" y="784905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 flipH="1" rot="-877252">
              <a:off x="4523674" y="32529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 flipH="1" rot="-877252">
              <a:off x="950716" y="3444187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 flipH="1" rot="-877252">
              <a:off x="8680187" y="1997547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16"/>
          <p:cNvGrpSpPr/>
          <p:nvPr/>
        </p:nvGrpSpPr>
        <p:grpSpPr>
          <a:xfrm flipH="1">
            <a:off x="7314600" y="4785088"/>
            <a:ext cx="2554000" cy="244175"/>
            <a:chOff x="-818425" y="4412100"/>
            <a:chExt cx="2554000" cy="244175"/>
          </a:xfrm>
        </p:grpSpPr>
        <p:cxnSp>
          <p:nvCxnSpPr>
            <p:cNvPr id="337" name="Google Shape;337;p16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38" name="Google Shape;338;p16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39" name="Google Shape;339;p16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17"/>
          <p:cNvPicPr preferRelativeResize="0"/>
          <p:nvPr/>
        </p:nvPicPr>
        <p:blipFill rotWithShape="1">
          <a:blip r:embed="rId2">
            <a:alphaModFix amt="16000"/>
          </a:blip>
          <a:srcRect b="0" l="3332" r="3332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7"/>
          <p:cNvSpPr txBox="1"/>
          <p:nvPr>
            <p:ph type="title"/>
          </p:nvPr>
        </p:nvSpPr>
        <p:spPr>
          <a:xfrm>
            <a:off x="1132350" y="1682850"/>
            <a:ext cx="23148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3" name="Google Shape;343;p17"/>
          <p:cNvSpPr txBox="1"/>
          <p:nvPr>
            <p:ph idx="1" type="subTitle"/>
          </p:nvPr>
        </p:nvSpPr>
        <p:spPr>
          <a:xfrm>
            <a:off x="1132350" y="2033630"/>
            <a:ext cx="2314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17"/>
          <p:cNvSpPr txBox="1"/>
          <p:nvPr>
            <p:ph idx="2"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5" name="Google Shape;345;p17"/>
          <p:cNvSpPr txBox="1"/>
          <p:nvPr>
            <p:ph idx="3" type="title"/>
          </p:nvPr>
        </p:nvSpPr>
        <p:spPr>
          <a:xfrm>
            <a:off x="1132350" y="3168745"/>
            <a:ext cx="23148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6" name="Google Shape;346;p17"/>
          <p:cNvSpPr txBox="1"/>
          <p:nvPr>
            <p:ph idx="4" type="subTitle"/>
          </p:nvPr>
        </p:nvSpPr>
        <p:spPr>
          <a:xfrm>
            <a:off x="1132350" y="3519525"/>
            <a:ext cx="2314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17"/>
          <p:cNvSpPr txBox="1"/>
          <p:nvPr>
            <p:ph idx="5" type="title"/>
          </p:nvPr>
        </p:nvSpPr>
        <p:spPr>
          <a:xfrm>
            <a:off x="5696850" y="1682850"/>
            <a:ext cx="23148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8" name="Google Shape;348;p17"/>
          <p:cNvSpPr txBox="1"/>
          <p:nvPr>
            <p:ph idx="6" type="subTitle"/>
          </p:nvPr>
        </p:nvSpPr>
        <p:spPr>
          <a:xfrm>
            <a:off x="5696850" y="2033630"/>
            <a:ext cx="2314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17"/>
          <p:cNvSpPr txBox="1"/>
          <p:nvPr>
            <p:ph idx="7" type="title"/>
          </p:nvPr>
        </p:nvSpPr>
        <p:spPr>
          <a:xfrm>
            <a:off x="5696850" y="3168745"/>
            <a:ext cx="23148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0" name="Google Shape;350;p17"/>
          <p:cNvSpPr txBox="1"/>
          <p:nvPr>
            <p:ph idx="8" type="subTitle"/>
          </p:nvPr>
        </p:nvSpPr>
        <p:spPr>
          <a:xfrm>
            <a:off x="5696850" y="3519525"/>
            <a:ext cx="2314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1" name="Google Shape;351;p17"/>
          <p:cNvGrpSpPr/>
          <p:nvPr/>
        </p:nvGrpSpPr>
        <p:grpSpPr>
          <a:xfrm>
            <a:off x="294102" y="613217"/>
            <a:ext cx="7996539" cy="3990384"/>
            <a:chOff x="294102" y="613217"/>
            <a:chExt cx="7996539" cy="3990384"/>
          </a:xfrm>
        </p:grpSpPr>
        <p:sp>
          <p:nvSpPr>
            <p:cNvPr id="352" name="Google Shape;352;p17"/>
            <p:cNvSpPr/>
            <p:nvPr/>
          </p:nvSpPr>
          <p:spPr>
            <a:xfrm flipH="1" rot="-877252">
              <a:off x="2667849" y="440571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 flipH="1" rot="-877252">
              <a:off x="8092754" y="632830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 flipH="1" rot="-877252">
              <a:off x="313716" y="325332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 flipH="1" rot="-877252">
              <a:off x="7961412" y="4260347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17"/>
          <p:cNvSpPr/>
          <p:nvPr/>
        </p:nvSpPr>
        <p:spPr>
          <a:xfrm flipH="1">
            <a:off x="-675825" y="4608500"/>
            <a:ext cx="4745100" cy="12921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7"/>
          <p:cNvSpPr/>
          <p:nvPr/>
        </p:nvSpPr>
        <p:spPr>
          <a:xfrm rot="10800000">
            <a:off x="5870975" y="-755600"/>
            <a:ext cx="4745100" cy="12906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17"/>
          <p:cNvGrpSpPr/>
          <p:nvPr/>
        </p:nvGrpSpPr>
        <p:grpSpPr>
          <a:xfrm>
            <a:off x="-818425" y="114238"/>
            <a:ext cx="2554000" cy="244175"/>
            <a:chOff x="-818425" y="4412100"/>
            <a:chExt cx="2554000" cy="244175"/>
          </a:xfrm>
        </p:grpSpPr>
        <p:cxnSp>
          <p:nvCxnSpPr>
            <p:cNvPr id="359" name="Google Shape;359;p17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60" name="Google Shape;360;p17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61" name="Google Shape;361;p17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362" name="Google Shape;362;p17"/>
          <p:cNvGrpSpPr/>
          <p:nvPr/>
        </p:nvGrpSpPr>
        <p:grpSpPr>
          <a:xfrm flipH="1">
            <a:off x="7314600" y="4785088"/>
            <a:ext cx="2554000" cy="244175"/>
            <a:chOff x="-818425" y="4412100"/>
            <a:chExt cx="2554000" cy="244175"/>
          </a:xfrm>
        </p:grpSpPr>
        <p:cxnSp>
          <p:nvCxnSpPr>
            <p:cNvPr id="363" name="Google Shape;363;p17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64" name="Google Shape;364;p17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65" name="Google Shape;365;p17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18"/>
          <p:cNvPicPr preferRelativeResize="0"/>
          <p:nvPr/>
        </p:nvPicPr>
        <p:blipFill rotWithShape="1">
          <a:blip r:embed="rId2">
            <a:alphaModFix amt="16000"/>
          </a:blip>
          <a:srcRect b="0" l="3332" r="3332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18"/>
          <p:cNvSpPr txBox="1"/>
          <p:nvPr>
            <p:ph type="title"/>
          </p:nvPr>
        </p:nvSpPr>
        <p:spPr>
          <a:xfrm>
            <a:off x="720000" y="1901925"/>
            <a:ext cx="2305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9" name="Google Shape;369;p18"/>
          <p:cNvSpPr txBox="1"/>
          <p:nvPr>
            <p:ph idx="1" type="subTitle"/>
          </p:nvPr>
        </p:nvSpPr>
        <p:spPr>
          <a:xfrm>
            <a:off x="720000" y="22598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18"/>
          <p:cNvSpPr txBox="1"/>
          <p:nvPr>
            <p:ph idx="2" type="title"/>
          </p:nvPr>
        </p:nvSpPr>
        <p:spPr>
          <a:xfrm>
            <a:off x="3419269" y="1901925"/>
            <a:ext cx="2305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1" name="Google Shape;371;p18"/>
          <p:cNvSpPr txBox="1"/>
          <p:nvPr>
            <p:ph idx="3" type="subTitle"/>
          </p:nvPr>
        </p:nvSpPr>
        <p:spPr>
          <a:xfrm>
            <a:off x="3419269" y="22598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18"/>
          <p:cNvSpPr txBox="1"/>
          <p:nvPr>
            <p:ph idx="4" type="title"/>
          </p:nvPr>
        </p:nvSpPr>
        <p:spPr>
          <a:xfrm>
            <a:off x="720000" y="3573450"/>
            <a:ext cx="2305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3" name="Google Shape;373;p18"/>
          <p:cNvSpPr txBox="1"/>
          <p:nvPr>
            <p:ph idx="5" type="subTitle"/>
          </p:nvPr>
        </p:nvSpPr>
        <p:spPr>
          <a:xfrm>
            <a:off x="720000" y="3931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18"/>
          <p:cNvSpPr txBox="1"/>
          <p:nvPr>
            <p:ph idx="6" type="title"/>
          </p:nvPr>
        </p:nvSpPr>
        <p:spPr>
          <a:xfrm>
            <a:off x="3419269" y="3573450"/>
            <a:ext cx="2305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5" name="Google Shape;375;p18"/>
          <p:cNvSpPr txBox="1"/>
          <p:nvPr>
            <p:ph idx="7" type="subTitle"/>
          </p:nvPr>
        </p:nvSpPr>
        <p:spPr>
          <a:xfrm>
            <a:off x="3419269" y="3931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18"/>
          <p:cNvSpPr txBox="1"/>
          <p:nvPr>
            <p:ph idx="8" type="title"/>
          </p:nvPr>
        </p:nvSpPr>
        <p:spPr>
          <a:xfrm>
            <a:off x="6118545" y="1901925"/>
            <a:ext cx="2305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7" name="Google Shape;377;p18"/>
          <p:cNvSpPr txBox="1"/>
          <p:nvPr>
            <p:ph idx="9" type="subTitle"/>
          </p:nvPr>
        </p:nvSpPr>
        <p:spPr>
          <a:xfrm>
            <a:off x="6118545" y="22598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18"/>
          <p:cNvSpPr txBox="1"/>
          <p:nvPr>
            <p:ph idx="13" type="title"/>
          </p:nvPr>
        </p:nvSpPr>
        <p:spPr>
          <a:xfrm>
            <a:off x="6118545" y="3573450"/>
            <a:ext cx="2305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9" name="Google Shape;379;p18"/>
          <p:cNvSpPr txBox="1"/>
          <p:nvPr>
            <p:ph idx="14" type="subTitle"/>
          </p:nvPr>
        </p:nvSpPr>
        <p:spPr>
          <a:xfrm>
            <a:off x="6118545" y="3931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18"/>
          <p:cNvSpPr txBox="1"/>
          <p:nvPr>
            <p:ph idx="15"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81" name="Google Shape;381;p18"/>
          <p:cNvGrpSpPr/>
          <p:nvPr/>
        </p:nvGrpSpPr>
        <p:grpSpPr>
          <a:xfrm>
            <a:off x="389352" y="523177"/>
            <a:ext cx="7901289" cy="4194074"/>
            <a:chOff x="389352" y="523177"/>
            <a:chExt cx="7901289" cy="4194074"/>
          </a:xfrm>
        </p:grpSpPr>
        <p:sp>
          <p:nvSpPr>
            <p:cNvPr id="382" name="Google Shape;382;p18"/>
            <p:cNvSpPr/>
            <p:nvPr/>
          </p:nvSpPr>
          <p:spPr>
            <a:xfrm flipH="1" rot="-877252">
              <a:off x="5177674" y="451936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 flipH="1" rot="-877252">
              <a:off x="8092754" y="632830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 flipH="1" rot="-877252">
              <a:off x="4482874" y="54279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 flipH="1" rot="-877252">
              <a:off x="408966" y="307317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18"/>
          <p:cNvGrpSpPr/>
          <p:nvPr/>
        </p:nvGrpSpPr>
        <p:grpSpPr>
          <a:xfrm rot="-8100000">
            <a:off x="7367297" y="5253317"/>
            <a:ext cx="2553976" cy="244173"/>
            <a:chOff x="-818425" y="4412100"/>
            <a:chExt cx="2554000" cy="244175"/>
          </a:xfrm>
        </p:grpSpPr>
        <p:cxnSp>
          <p:nvCxnSpPr>
            <p:cNvPr id="387" name="Google Shape;387;p18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88" name="Google Shape;388;p18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89" name="Google Shape;389;p18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390" name="Google Shape;390;p18"/>
          <p:cNvSpPr/>
          <p:nvPr/>
        </p:nvSpPr>
        <p:spPr>
          <a:xfrm rot="-5400000">
            <a:off x="6295600" y="1974913"/>
            <a:ext cx="5557200" cy="12906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8"/>
          <p:cNvSpPr/>
          <p:nvPr/>
        </p:nvSpPr>
        <p:spPr>
          <a:xfrm flipH="1" rot="10800000">
            <a:off x="-675825" y="-755600"/>
            <a:ext cx="4745100" cy="12906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2" name="Google Shape;392;p18"/>
          <p:cNvGrpSpPr/>
          <p:nvPr/>
        </p:nvGrpSpPr>
        <p:grpSpPr>
          <a:xfrm>
            <a:off x="-818425" y="4785650"/>
            <a:ext cx="2554000" cy="244175"/>
            <a:chOff x="-818425" y="4412100"/>
            <a:chExt cx="2554000" cy="244175"/>
          </a:xfrm>
        </p:grpSpPr>
        <p:cxnSp>
          <p:nvCxnSpPr>
            <p:cNvPr id="393" name="Google Shape;393;p18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94" name="Google Shape;394;p18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95" name="Google Shape;395;p18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19"/>
          <p:cNvPicPr preferRelativeResize="0"/>
          <p:nvPr/>
        </p:nvPicPr>
        <p:blipFill rotWithShape="1">
          <a:blip r:embed="rId2">
            <a:alphaModFix amt="16000"/>
          </a:blip>
          <a:srcRect b="0" l="3332" r="3332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19"/>
          <p:cNvSpPr txBox="1"/>
          <p:nvPr>
            <p:ph hasCustomPrompt="1" type="title"/>
          </p:nvPr>
        </p:nvSpPr>
        <p:spPr>
          <a:xfrm>
            <a:off x="1598100" y="640703"/>
            <a:ext cx="5947800" cy="6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99" name="Google Shape;399;p19"/>
          <p:cNvSpPr txBox="1"/>
          <p:nvPr>
            <p:ph idx="1" type="subTitle"/>
          </p:nvPr>
        </p:nvSpPr>
        <p:spPr>
          <a:xfrm>
            <a:off x="1598100" y="1322918"/>
            <a:ext cx="5947800" cy="2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19"/>
          <p:cNvSpPr txBox="1"/>
          <p:nvPr>
            <p:ph hasCustomPrompt="1" idx="2" type="title"/>
          </p:nvPr>
        </p:nvSpPr>
        <p:spPr>
          <a:xfrm>
            <a:off x="1598100" y="2096846"/>
            <a:ext cx="5947800" cy="6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01" name="Google Shape;401;p19"/>
          <p:cNvSpPr txBox="1"/>
          <p:nvPr>
            <p:ph idx="3" type="subTitle"/>
          </p:nvPr>
        </p:nvSpPr>
        <p:spPr>
          <a:xfrm>
            <a:off x="1598100" y="2780251"/>
            <a:ext cx="5947800" cy="2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19"/>
          <p:cNvSpPr txBox="1"/>
          <p:nvPr>
            <p:ph hasCustomPrompt="1" idx="4" type="title"/>
          </p:nvPr>
        </p:nvSpPr>
        <p:spPr>
          <a:xfrm>
            <a:off x="1598100" y="3553001"/>
            <a:ext cx="5947800" cy="6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03" name="Google Shape;403;p19"/>
          <p:cNvSpPr txBox="1"/>
          <p:nvPr>
            <p:ph idx="5" type="subTitle"/>
          </p:nvPr>
        </p:nvSpPr>
        <p:spPr>
          <a:xfrm>
            <a:off x="1598100" y="4237597"/>
            <a:ext cx="5947800" cy="2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04" name="Google Shape;404;p19"/>
          <p:cNvGrpSpPr/>
          <p:nvPr/>
        </p:nvGrpSpPr>
        <p:grpSpPr>
          <a:xfrm>
            <a:off x="894177" y="317502"/>
            <a:ext cx="7396464" cy="4609749"/>
            <a:chOff x="894177" y="317502"/>
            <a:chExt cx="7396464" cy="4609749"/>
          </a:xfrm>
        </p:grpSpPr>
        <p:sp>
          <p:nvSpPr>
            <p:cNvPr id="405" name="Google Shape;405;p19"/>
            <p:cNvSpPr/>
            <p:nvPr/>
          </p:nvSpPr>
          <p:spPr>
            <a:xfrm flipH="1" rot="-877252">
              <a:off x="2526324" y="472936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9"/>
            <p:cNvSpPr/>
            <p:nvPr/>
          </p:nvSpPr>
          <p:spPr>
            <a:xfrm flipH="1" rot="-877252">
              <a:off x="8092754" y="632830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9"/>
            <p:cNvSpPr/>
            <p:nvPr/>
          </p:nvSpPr>
          <p:spPr>
            <a:xfrm flipH="1" rot="-877252">
              <a:off x="4869824" y="337116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 flipH="1" rot="-877252">
              <a:off x="913791" y="299044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 flipH="1" rot="-877252">
              <a:off x="7612612" y="3765047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0" name="Google Shape;410;p19"/>
          <p:cNvSpPr/>
          <p:nvPr/>
        </p:nvSpPr>
        <p:spPr>
          <a:xfrm flipH="1" rot="5400000">
            <a:off x="-2756450" y="1926450"/>
            <a:ext cx="5557200" cy="12906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1" name="Google Shape;411;p19"/>
          <p:cNvGrpSpPr/>
          <p:nvPr/>
        </p:nvGrpSpPr>
        <p:grpSpPr>
          <a:xfrm flipH="1" rot="-8100000">
            <a:off x="-777272" y="-353989"/>
            <a:ext cx="2553976" cy="244173"/>
            <a:chOff x="-818425" y="4412100"/>
            <a:chExt cx="2554000" cy="244175"/>
          </a:xfrm>
        </p:grpSpPr>
        <p:cxnSp>
          <p:nvCxnSpPr>
            <p:cNvPr id="412" name="Google Shape;412;p19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413" name="Google Shape;413;p19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414" name="Google Shape;414;p19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415" name="Google Shape;415;p19"/>
          <p:cNvSpPr/>
          <p:nvPr/>
        </p:nvSpPr>
        <p:spPr>
          <a:xfrm rot="-5400000">
            <a:off x="6295600" y="1974913"/>
            <a:ext cx="5557200" cy="12906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" name="Google Shape;416;p19"/>
          <p:cNvGrpSpPr/>
          <p:nvPr/>
        </p:nvGrpSpPr>
        <p:grpSpPr>
          <a:xfrm rot="-8100000">
            <a:off x="7367297" y="5253317"/>
            <a:ext cx="2553976" cy="244173"/>
            <a:chOff x="-818425" y="4412100"/>
            <a:chExt cx="2554000" cy="244175"/>
          </a:xfrm>
        </p:grpSpPr>
        <p:cxnSp>
          <p:nvCxnSpPr>
            <p:cNvPr id="417" name="Google Shape;417;p19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418" name="Google Shape;418;p19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419" name="Google Shape;419;p19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0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422" name="Google Shape;422;p20"/>
          <p:cNvPicPr preferRelativeResize="0"/>
          <p:nvPr/>
        </p:nvPicPr>
        <p:blipFill rotWithShape="1">
          <a:blip r:embed="rId2">
            <a:alphaModFix amt="16000"/>
          </a:blip>
          <a:srcRect b="0" l="3332" r="3332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0"/>
          <p:cNvSpPr/>
          <p:nvPr/>
        </p:nvSpPr>
        <p:spPr>
          <a:xfrm>
            <a:off x="5870975" y="4608500"/>
            <a:ext cx="4745100" cy="12921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4" name="Google Shape;424;p20"/>
          <p:cNvGrpSpPr/>
          <p:nvPr/>
        </p:nvGrpSpPr>
        <p:grpSpPr>
          <a:xfrm flipH="1">
            <a:off x="7314600" y="114238"/>
            <a:ext cx="2554000" cy="244175"/>
            <a:chOff x="-818425" y="4412100"/>
            <a:chExt cx="2554000" cy="244175"/>
          </a:xfrm>
        </p:grpSpPr>
        <p:cxnSp>
          <p:nvCxnSpPr>
            <p:cNvPr id="425" name="Google Shape;425;p20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426" name="Google Shape;426;p20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427" name="Google Shape;427;p20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428" name="Google Shape;428;p20"/>
          <p:cNvSpPr/>
          <p:nvPr/>
        </p:nvSpPr>
        <p:spPr>
          <a:xfrm flipH="1" rot="10800000">
            <a:off x="-675825" y="-755600"/>
            <a:ext cx="4745100" cy="12906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9" name="Google Shape;429;p20"/>
          <p:cNvGrpSpPr/>
          <p:nvPr/>
        </p:nvGrpSpPr>
        <p:grpSpPr>
          <a:xfrm>
            <a:off x="-818425" y="4785650"/>
            <a:ext cx="2554000" cy="244175"/>
            <a:chOff x="-818425" y="4412100"/>
            <a:chExt cx="2554000" cy="244175"/>
          </a:xfrm>
        </p:grpSpPr>
        <p:cxnSp>
          <p:nvCxnSpPr>
            <p:cNvPr id="430" name="Google Shape;430;p20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431" name="Google Shape;431;p20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432" name="Google Shape;432;p20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433" name="Google Shape;433;p20"/>
          <p:cNvGrpSpPr/>
          <p:nvPr/>
        </p:nvGrpSpPr>
        <p:grpSpPr>
          <a:xfrm flipH="1">
            <a:off x="186527" y="1116492"/>
            <a:ext cx="8617034" cy="3814167"/>
            <a:chOff x="186527" y="1116492"/>
            <a:chExt cx="8617034" cy="3814167"/>
          </a:xfrm>
        </p:grpSpPr>
        <p:sp>
          <p:nvSpPr>
            <p:cNvPr id="434" name="Google Shape;434;p20"/>
            <p:cNvSpPr/>
            <p:nvPr/>
          </p:nvSpPr>
          <p:spPr>
            <a:xfrm flipH="1" rot="-877252">
              <a:off x="304924" y="426466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 flipH="1" rot="-877252">
              <a:off x="8475704" y="1136105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 flipH="1" rot="-877252">
              <a:off x="8605674" y="289339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 flipH="1" rot="-877252">
              <a:off x="206141" y="135362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0"/>
            <p:cNvSpPr/>
            <p:nvPr/>
          </p:nvSpPr>
          <p:spPr>
            <a:xfrm flipH="1" rot="-877252">
              <a:off x="6714212" y="4732772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type="title"/>
          </p:nvPr>
        </p:nvSpPr>
        <p:spPr>
          <a:xfrm>
            <a:off x="4043913" y="1891531"/>
            <a:ext cx="3602100" cy="9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3"/>
          <p:cNvSpPr txBox="1"/>
          <p:nvPr>
            <p:ph hasCustomPrompt="1" idx="2" type="title"/>
          </p:nvPr>
        </p:nvSpPr>
        <p:spPr>
          <a:xfrm>
            <a:off x="1497988" y="1673975"/>
            <a:ext cx="1978500" cy="12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1" type="subTitle"/>
          </p:nvPr>
        </p:nvSpPr>
        <p:spPr>
          <a:xfrm>
            <a:off x="4043913" y="2879725"/>
            <a:ext cx="3430500" cy="5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3" name="Google Shape;33;p3"/>
          <p:cNvPicPr preferRelativeResize="0"/>
          <p:nvPr/>
        </p:nvPicPr>
        <p:blipFill rotWithShape="1">
          <a:blip r:embed="rId2">
            <a:alphaModFix amt="16000"/>
          </a:blip>
          <a:srcRect b="0" l="3332" r="3332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"/>
          <p:cNvSpPr/>
          <p:nvPr/>
        </p:nvSpPr>
        <p:spPr>
          <a:xfrm rot="-5400000">
            <a:off x="6295600" y="1974913"/>
            <a:ext cx="5557200" cy="12906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 flipH="1">
            <a:off x="-675825" y="4608500"/>
            <a:ext cx="4745100" cy="12921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-818425" y="114238"/>
            <a:ext cx="2554000" cy="244175"/>
            <a:chOff x="-818425" y="4412100"/>
            <a:chExt cx="2554000" cy="244175"/>
          </a:xfrm>
        </p:grpSpPr>
        <p:cxnSp>
          <p:nvCxnSpPr>
            <p:cNvPr id="37" name="Google Shape;37;p3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8" name="Google Shape;38;p3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9" name="Google Shape;39;p3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40" name="Google Shape;40;p3"/>
          <p:cNvGrpSpPr/>
          <p:nvPr/>
        </p:nvGrpSpPr>
        <p:grpSpPr>
          <a:xfrm flipH="1" rot="5400000">
            <a:off x="-1463771" y="930837"/>
            <a:ext cx="1524800" cy="3281825"/>
            <a:chOff x="3809600" y="4276487"/>
            <a:chExt cx="1524800" cy="1263212"/>
          </a:xfrm>
        </p:grpSpPr>
        <p:sp>
          <p:nvSpPr>
            <p:cNvPr id="41" name="Google Shape;41;p3"/>
            <p:cNvSpPr/>
            <p:nvPr/>
          </p:nvSpPr>
          <p:spPr>
            <a:xfrm flipH="1" rot="5400000">
              <a:off x="4625350" y="4830649"/>
              <a:ext cx="1061100" cy="357000"/>
            </a:xfrm>
            <a:prstGeom prst="trapezoid">
              <a:avLst>
                <a:gd fmla="val 32100" name="adj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4041450" y="4628537"/>
              <a:ext cx="1061100" cy="357000"/>
            </a:xfrm>
            <a:prstGeom prst="trapezoid">
              <a:avLst>
                <a:gd fmla="val 32100" name="adj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 flipH="1" rot="5400000">
              <a:off x="3457550" y="4738148"/>
              <a:ext cx="1061100" cy="357000"/>
            </a:xfrm>
            <a:prstGeom prst="trapezoid">
              <a:avLst>
                <a:gd fmla="val 32100" name="adj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Google Shape;44;p3"/>
          <p:cNvGrpSpPr/>
          <p:nvPr/>
        </p:nvGrpSpPr>
        <p:grpSpPr>
          <a:xfrm>
            <a:off x="851302" y="523177"/>
            <a:ext cx="7439339" cy="3966124"/>
            <a:chOff x="851302" y="523177"/>
            <a:chExt cx="7439339" cy="3966124"/>
          </a:xfrm>
        </p:grpSpPr>
        <p:sp>
          <p:nvSpPr>
            <p:cNvPr id="45" name="Google Shape;45;p3"/>
            <p:cNvSpPr/>
            <p:nvPr/>
          </p:nvSpPr>
          <p:spPr>
            <a:xfrm flipH="1" rot="-877252">
              <a:off x="2667849" y="429141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flipH="1" rot="-877252">
              <a:off x="8092754" y="632830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flipH="1" rot="-877252">
              <a:off x="4482874" y="54279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 flipH="1" rot="-877252">
              <a:off x="870916" y="90924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 flipH="1" rot="-877252">
              <a:off x="7612612" y="3765047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21"/>
          <p:cNvPicPr preferRelativeResize="0"/>
          <p:nvPr/>
        </p:nvPicPr>
        <p:blipFill rotWithShape="1">
          <a:blip r:embed="rId2">
            <a:alphaModFix amt="16000"/>
          </a:blip>
          <a:srcRect b="0" l="3332" r="3332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21"/>
          <p:cNvSpPr txBox="1"/>
          <p:nvPr>
            <p:ph idx="1" type="subTitle"/>
          </p:nvPr>
        </p:nvSpPr>
        <p:spPr>
          <a:xfrm>
            <a:off x="1383532" y="2264144"/>
            <a:ext cx="2911200" cy="13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2" name="Google Shape;442;p21"/>
          <p:cNvSpPr txBox="1"/>
          <p:nvPr>
            <p:ph type="title"/>
          </p:nvPr>
        </p:nvSpPr>
        <p:spPr>
          <a:xfrm>
            <a:off x="1383532" y="1544944"/>
            <a:ext cx="3164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43" name="Google Shape;443;p21"/>
          <p:cNvGrpSpPr/>
          <p:nvPr/>
        </p:nvGrpSpPr>
        <p:grpSpPr>
          <a:xfrm flipH="1" rot="10800000">
            <a:off x="894177" y="523177"/>
            <a:ext cx="7722421" cy="4080424"/>
            <a:chOff x="894177" y="523177"/>
            <a:chExt cx="7722421" cy="4080424"/>
          </a:xfrm>
        </p:grpSpPr>
        <p:sp>
          <p:nvSpPr>
            <p:cNvPr id="444" name="Google Shape;444;p21"/>
            <p:cNvSpPr/>
            <p:nvPr/>
          </p:nvSpPr>
          <p:spPr>
            <a:xfrm flipH="1" rot="-877252">
              <a:off x="2667849" y="440571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 flipH="1" rot="-877252">
              <a:off x="8011629" y="957355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 flipH="1" rot="-877252">
              <a:off x="4482874" y="54279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1"/>
            <p:cNvSpPr/>
            <p:nvPr/>
          </p:nvSpPr>
          <p:spPr>
            <a:xfrm flipH="1" rot="-877252">
              <a:off x="913791" y="299044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1"/>
            <p:cNvSpPr/>
            <p:nvPr/>
          </p:nvSpPr>
          <p:spPr>
            <a:xfrm flipH="1" rot="-877252">
              <a:off x="8418712" y="4013622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Google Shape;449;p21"/>
          <p:cNvGrpSpPr/>
          <p:nvPr/>
        </p:nvGrpSpPr>
        <p:grpSpPr>
          <a:xfrm flipH="1">
            <a:off x="7314600" y="114238"/>
            <a:ext cx="2554000" cy="244175"/>
            <a:chOff x="-818425" y="4412100"/>
            <a:chExt cx="2554000" cy="244175"/>
          </a:xfrm>
        </p:grpSpPr>
        <p:cxnSp>
          <p:nvCxnSpPr>
            <p:cNvPr id="450" name="Google Shape;450;p21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451" name="Google Shape;451;p21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452" name="Google Shape;452;p21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453" name="Google Shape;453;p21"/>
          <p:cNvSpPr/>
          <p:nvPr/>
        </p:nvSpPr>
        <p:spPr>
          <a:xfrm flipH="1" rot="5400000">
            <a:off x="-2756450" y="1926450"/>
            <a:ext cx="5557200" cy="12906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4" name="Google Shape;454;p21"/>
          <p:cNvGrpSpPr/>
          <p:nvPr/>
        </p:nvGrpSpPr>
        <p:grpSpPr>
          <a:xfrm flipH="1" rot="8100000">
            <a:off x="-817703" y="5253317"/>
            <a:ext cx="2553976" cy="244173"/>
            <a:chOff x="-818425" y="4412100"/>
            <a:chExt cx="2554000" cy="244175"/>
          </a:xfrm>
        </p:grpSpPr>
        <p:cxnSp>
          <p:nvCxnSpPr>
            <p:cNvPr id="455" name="Google Shape;455;p21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456" name="Google Shape;456;p21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457" name="Google Shape;457;p21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458" name="Google Shape;458;p21"/>
          <p:cNvSpPr/>
          <p:nvPr/>
        </p:nvSpPr>
        <p:spPr>
          <a:xfrm>
            <a:off x="5870975" y="4608500"/>
            <a:ext cx="4745100" cy="12921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22"/>
          <p:cNvPicPr preferRelativeResize="0"/>
          <p:nvPr/>
        </p:nvPicPr>
        <p:blipFill rotWithShape="1">
          <a:blip r:embed="rId2">
            <a:alphaModFix amt="16000"/>
          </a:blip>
          <a:srcRect b="0" l="3332" r="3332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22"/>
          <p:cNvSpPr txBox="1"/>
          <p:nvPr>
            <p:ph type="ctrTitle"/>
          </p:nvPr>
        </p:nvSpPr>
        <p:spPr>
          <a:xfrm>
            <a:off x="769175" y="715743"/>
            <a:ext cx="42840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2" name="Google Shape;462;p22"/>
          <p:cNvSpPr txBox="1"/>
          <p:nvPr>
            <p:ph idx="1" type="subTitle"/>
          </p:nvPr>
        </p:nvSpPr>
        <p:spPr>
          <a:xfrm>
            <a:off x="769175" y="2159876"/>
            <a:ext cx="4293900" cy="11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463" name="Google Shape;463;p22"/>
          <p:cNvGrpSpPr/>
          <p:nvPr/>
        </p:nvGrpSpPr>
        <p:grpSpPr>
          <a:xfrm>
            <a:off x="69627" y="523177"/>
            <a:ext cx="8221014" cy="4401774"/>
            <a:chOff x="69627" y="523177"/>
            <a:chExt cx="8221014" cy="4401774"/>
          </a:xfrm>
        </p:grpSpPr>
        <p:sp>
          <p:nvSpPr>
            <p:cNvPr id="464" name="Google Shape;464;p22"/>
            <p:cNvSpPr/>
            <p:nvPr/>
          </p:nvSpPr>
          <p:spPr>
            <a:xfrm flipH="1" rot="-877252">
              <a:off x="4482874" y="472706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2"/>
            <p:cNvSpPr/>
            <p:nvPr/>
          </p:nvSpPr>
          <p:spPr>
            <a:xfrm flipH="1" rot="-877252">
              <a:off x="8092754" y="632830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2"/>
            <p:cNvSpPr/>
            <p:nvPr/>
          </p:nvSpPr>
          <p:spPr>
            <a:xfrm flipH="1" rot="-877252">
              <a:off x="4482874" y="54279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2"/>
            <p:cNvSpPr/>
            <p:nvPr/>
          </p:nvSpPr>
          <p:spPr>
            <a:xfrm flipH="1" rot="-877252">
              <a:off x="89241" y="85034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2"/>
            <p:cNvSpPr/>
            <p:nvPr/>
          </p:nvSpPr>
          <p:spPr>
            <a:xfrm flipH="1" rot="-877252">
              <a:off x="7809512" y="4164772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Google Shape;469;p22"/>
          <p:cNvSpPr/>
          <p:nvPr/>
        </p:nvSpPr>
        <p:spPr>
          <a:xfrm flipH="1">
            <a:off x="-675825" y="4608500"/>
            <a:ext cx="4745100" cy="12921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2"/>
          <p:cNvSpPr/>
          <p:nvPr/>
        </p:nvSpPr>
        <p:spPr>
          <a:xfrm rot="10800000">
            <a:off x="5870975" y="-755600"/>
            <a:ext cx="4745100" cy="12906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1" name="Google Shape;471;p22"/>
          <p:cNvGrpSpPr/>
          <p:nvPr/>
        </p:nvGrpSpPr>
        <p:grpSpPr>
          <a:xfrm flipH="1">
            <a:off x="7314600" y="4785088"/>
            <a:ext cx="2554000" cy="244175"/>
            <a:chOff x="-818425" y="4412100"/>
            <a:chExt cx="2554000" cy="244175"/>
          </a:xfrm>
        </p:grpSpPr>
        <p:cxnSp>
          <p:nvCxnSpPr>
            <p:cNvPr id="472" name="Google Shape;472;p22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473" name="Google Shape;473;p22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474" name="Google Shape;474;p22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475" name="Google Shape;475;p22"/>
          <p:cNvGrpSpPr/>
          <p:nvPr/>
        </p:nvGrpSpPr>
        <p:grpSpPr>
          <a:xfrm>
            <a:off x="-818425" y="114238"/>
            <a:ext cx="2554000" cy="244175"/>
            <a:chOff x="-818425" y="4412100"/>
            <a:chExt cx="2554000" cy="244175"/>
          </a:xfrm>
        </p:grpSpPr>
        <p:cxnSp>
          <p:nvCxnSpPr>
            <p:cNvPr id="476" name="Google Shape;476;p22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477" name="Google Shape;477;p22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478" name="Google Shape;478;p22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479" name="Google Shape;479;p22"/>
          <p:cNvSpPr txBox="1"/>
          <p:nvPr/>
        </p:nvSpPr>
        <p:spPr>
          <a:xfrm>
            <a:off x="769175" y="3437500"/>
            <a:ext cx="376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rPr>
              <a:t>CREDITS: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Jura"/>
                <a:ea typeface="Jura"/>
                <a:cs typeface="Jura"/>
                <a:sym typeface="Ju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,</a:t>
            </a:r>
            <a:r>
              <a:rPr lang="en" sz="1100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rPr>
              <a:t>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Jura"/>
                <a:ea typeface="Jura"/>
                <a:cs typeface="Jura"/>
                <a:sym typeface="Ju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rPr>
              <a:t> and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Jura"/>
                <a:ea typeface="Jura"/>
                <a:cs typeface="Jura"/>
                <a:sym typeface="Jur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23"/>
          <p:cNvPicPr preferRelativeResize="0"/>
          <p:nvPr/>
        </p:nvPicPr>
        <p:blipFill rotWithShape="1">
          <a:blip r:embed="rId2">
            <a:alphaModFix amt="16000"/>
          </a:blip>
          <a:srcRect b="0" l="3332" r="3332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24"/>
          <p:cNvPicPr preferRelativeResize="0"/>
          <p:nvPr/>
        </p:nvPicPr>
        <p:blipFill rotWithShape="1">
          <a:blip r:embed="rId2">
            <a:alphaModFix amt="16000"/>
          </a:blip>
          <a:srcRect b="0" l="3332" r="3332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24"/>
          <p:cNvPicPr preferRelativeResize="0"/>
          <p:nvPr/>
        </p:nvPicPr>
        <p:blipFill rotWithShape="1">
          <a:blip r:embed="rId2">
            <a:alphaModFix amt="16000"/>
          </a:blip>
          <a:srcRect b="0" l="3332" r="3332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5" name="Google Shape;485;p24"/>
          <p:cNvGrpSpPr/>
          <p:nvPr/>
        </p:nvGrpSpPr>
        <p:grpSpPr>
          <a:xfrm>
            <a:off x="894177" y="317502"/>
            <a:ext cx="7396464" cy="4609749"/>
            <a:chOff x="894177" y="317502"/>
            <a:chExt cx="7396464" cy="4609749"/>
          </a:xfrm>
        </p:grpSpPr>
        <p:sp>
          <p:nvSpPr>
            <p:cNvPr id="486" name="Google Shape;486;p24"/>
            <p:cNvSpPr/>
            <p:nvPr/>
          </p:nvSpPr>
          <p:spPr>
            <a:xfrm flipH="1" rot="-877252">
              <a:off x="2526324" y="472936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4"/>
            <p:cNvSpPr/>
            <p:nvPr/>
          </p:nvSpPr>
          <p:spPr>
            <a:xfrm flipH="1" rot="-877252">
              <a:off x="8092754" y="632830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4"/>
            <p:cNvSpPr/>
            <p:nvPr/>
          </p:nvSpPr>
          <p:spPr>
            <a:xfrm flipH="1" rot="-877252">
              <a:off x="4869824" y="337116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 flipH="1" rot="-877252">
              <a:off x="913791" y="299044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 flipH="1" rot="-877252">
              <a:off x="7612612" y="3765047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1" name="Google Shape;491;p24"/>
          <p:cNvSpPr/>
          <p:nvPr/>
        </p:nvSpPr>
        <p:spPr>
          <a:xfrm flipH="1" rot="5400000">
            <a:off x="-2756450" y="1926450"/>
            <a:ext cx="5557200" cy="12906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2" name="Google Shape;492;p24"/>
          <p:cNvGrpSpPr/>
          <p:nvPr/>
        </p:nvGrpSpPr>
        <p:grpSpPr>
          <a:xfrm flipH="1" rot="-8100000">
            <a:off x="-777272" y="-353989"/>
            <a:ext cx="2553976" cy="244173"/>
            <a:chOff x="-818425" y="4412100"/>
            <a:chExt cx="2554000" cy="244175"/>
          </a:xfrm>
        </p:grpSpPr>
        <p:cxnSp>
          <p:nvCxnSpPr>
            <p:cNvPr id="493" name="Google Shape;493;p24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494" name="Google Shape;494;p24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495" name="Google Shape;495;p24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496" name="Google Shape;496;p24"/>
          <p:cNvSpPr/>
          <p:nvPr/>
        </p:nvSpPr>
        <p:spPr>
          <a:xfrm rot="-5400000">
            <a:off x="6295600" y="1974913"/>
            <a:ext cx="5557200" cy="12906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4"/>
          <p:cNvPicPr preferRelativeResize="0"/>
          <p:nvPr/>
        </p:nvPicPr>
        <p:blipFill rotWithShape="1">
          <a:blip r:embed="rId2">
            <a:alphaModFix amt="16000"/>
          </a:blip>
          <a:srcRect b="0" l="3332" r="3332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4"/>
          <p:cNvSpPr txBox="1"/>
          <p:nvPr>
            <p:ph type="title"/>
          </p:nvPr>
        </p:nvSpPr>
        <p:spPr>
          <a:xfrm>
            <a:off x="720000" y="61127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rbitron Black"/>
              <a:buAutoNum type="arabicPeriod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54" name="Google Shape;54;p4"/>
          <p:cNvGrpSpPr/>
          <p:nvPr/>
        </p:nvGrpSpPr>
        <p:grpSpPr>
          <a:xfrm>
            <a:off x="255164" y="811202"/>
            <a:ext cx="8655284" cy="4096801"/>
            <a:chOff x="255164" y="811202"/>
            <a:chExt cx="8655284" cy="4096801"/>
          </a:xfrm>
        </p:grpSpPr>
        <p:sp>
          <p:nvSpPr>
            <p:cNvPr id="55" name="Google Shape;55;p4"/>
            <p:cNvSpPr/>
            <p:nvPr/>
          </p:nvSpPr>
          <p:spPr>
            <a:xfrm rot="877252">
              <a:off x="5602791" y="4710116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877252">
              <a:off x="8712561" y="377399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877252">
              <a:off x="7647282" y="830816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877252">
              <a:off x="274778" y="352578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4"/>
          <p:cNvSpPr/>
          <p:nvPr/>
        </p:nvSpPr>
        <p:spPr>
          <a:xfrm flipH="1">
            <a:off x="-675825" y="4608500"/>
            <a:ext cx="4745100" cy="12921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4"/>
          <p:cNvGrpSpPr/>
          <p:nvPr/>
        </p:nvGrpSpPr>
        <p:grpSpPr>
          <a:xfrm flipH="1">
            <a:off x="7314600" y="4785088"/>
            <a:ext cx="2554000" cy="244175"/>
            <a:chOff x="-818425" y="4412100"/>
            <a:chExt cx="2554000" cy="244175"/>
          </a:xfrm>
        </p:grpSpPr>
        <p:cxnSp>
          <p:nvCxnSpPr>
            <p:cNvPr id="61" name="Google Shape;61;p4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62" name="Google Shape;62;p4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63" name="Google Shape;63;p4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64" name="Google Shape;64;p4"/>
          <p:cNvGrpSpPr/>
          <p:nvPr/>
        </p:nvGrpSpPr>
        <p:grpSpPr>
          <a:xfrm>
            <a:off x="-818425" y="114238"/>
            <a:ext cx="2554000" cy="244175"/>
            <a:chOff x="-818425" y="4412100"/>
            <a:chExt cx="2554000" cy="244175"/>
          </a:xfrm>
        </p:grpSpPr>
        <p:cxnSp>
          <p:nvCxnSpPr>
            <p:cNvPr id="65" name="Google Shape;65;p4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66" name="Google Shape;66;p4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67" name="Google Shape;67;p4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68" name="Google Shape;68;p4"/>
          <p:cNvSpPr/>
          <p:nvPr/>
        </p:nvSpPr>
        <p:spPr>
          <a:xfrm rot="10800000">
            <a:off x="5870975" y="-755600"/>
            <a:ext cx="4745100" cy="12906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5"/>
          <p:cNvPicPr preferRelativeResize="0"/>
          <p:nvPr/>
        </p:nvPicPr>
        <p:blipFill rotWithShape="1">
          <a:blip r:embed="rId2">
            <a:alphaModFix amt="16000"/>
          </a:blip>
          <a:srcRect b="0" l="3332" r="3332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5"/>
          <p:cNvSpPr txBox="1"/>
          <p:nvPr>
            <p:ph type="title"/>
          </p:nvPr>
        </p:nvSpPr>
        <p:spPr>
          <a:xfrm>
            <a:off x="4555788" y="1296431"/>
            <a:ext cx="3695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2" name="Google Shape;72;p5"/>
          <p:cNvSpPr txBox="1"/>
          <p:nvPr>
            <p:ph idx="1" type="subTitle"/>
          </p:nvPr>
        </p:nvSpPr>
        <p:spPr>
          <a:xfrm>
            <a:off x="4555788" y="1670281"/>
            <a:ext cx="36954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"/>
          <p:cNvSpPr txBox="1"/>
          <p:nvPr>
            <p:ph idx="2" type="title"/>
          </p:nvPr>
        </p:nvSpPr>
        <p:spPr>
          <a:xfrm>
            <a:off x="4555788" y="2880219"/>
            <a:ext cx="3695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4" name="Google Shape;74;p5"/>
          <p:cNvSpPr txBox="1"/>
          <p:nvPr>
            <p:ph idx="3" type="subTitle"/>
          </p:nvPr>
        </p:nvSpPr>
        <p:spPr>
          <a:xfrm>
            <a:off x="4555788" y="3254069"/>
            <a:ext cx="36954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5" name="Google Shape;75;p5"/>
          <p:cNvGrpSpPr/>
          <p:nvPr/>
        </p:nvGrpSpPr>
        <p:grpSpPr>
          <a:xfrm flipH="1">
            <a:off x="894177" y="523177"/>
            <a:ext cx="7396464" cy="4080424"/>
            <a:chOff x="894177" y="523177"/>
            <a:chExt cx="7396464" cy="4080424"/>
          </a:xfrm>
        </p:grpSpPr>
        <p:sp>
          <p:nvSpPr>
            <p:cNvPr id="76" name="Google Shape;76;p5"/>
            <p:cNvSpPr/>
            <p:nvPr/>
          </p:nvSpPr>
          <p:spPr>
            <a:xfrm flipH="1" rot="-877252">
              <a:off x="2667849" y="440571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 flipH="1" rot="-877252">
              <a:off x="8092754" y="632830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 flipH="1" rot="-877252">
              <a:off x="4482874" y="54279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 flipH="1" rot="-877252">
              <a:off x="913791" y="299044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 flipH="1" rot="-877252">
              <a:off x="7612612" y="3765047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>
            <a:off x="5870975" y="4608500"/>
            <a:ext cx="4745100" cy="12921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5"/>
          <p:cNvGrpSpPr/>
          <p:nvPr/>
        </p:nvGrpSpPr>
        <p:grpSpPr>
          <a:xfrm flipH="1">
            <a:off x="7314600" y="114238"/>
            <a:ext cx="2554000" cy="244175"/>
            <a:chOff x="-818425" y="4412100"/>
            <a:chExt cx="2554000" cy="244175"/>
          </a:xfrm>
        </p:grpSpPr>
        <p:cxnSp>
          <p:nvCxnSpPr>
            <p:cNvPr id="83" name="Google Shape;83;p5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84" name="Google Shape;84;p5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85" name="Google Shape;85;p5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86" name="Google Shape;86;p5"/>
          <p:cNvSpPr/>
          <p:nvPr/>
        </p:nvSpPr>
        <p:spPr>
          <a:xfrm flipH="1" rot="10800000">
            <a:off x="-675825" y="-755600"/>
            <a:ext cx="4745100" cy="12906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5"/>
          <p:cNvGrpSpPr/>
          <p:nvPr/>
        </p:nvGrpSpPr>
        <p:grpSpPr>
          <a:xfrm>
            <a:off x="2704700" y="4420712"/>
            <a:ext cx="1524800" cy="3281825"/>
            <a:chOff x="3809600" y="4276487"/>
            <a:chExt cx="1524800" cy="1263212"/>
          </a:xfrm>
        </p:grpSpPr>
        <p:sp>
          <p:nvSpPr>
            <p:cNvPr id="88" name="Google Shape;88;p5"/>
            <p:cNvSpPr/>
            <p:nvPr/>
          </p:nvSpPr>
          <p:spPr>
            <a:xfrm flipH="1" rot="5400000">
              <a:off x="4625350" y="4830649"/>
              <a:ext cx="1061100" cy="357000"/>
            </a:xfrm>
            <a:prstGeom prst="trapezoid">
              <a:avLst>
                <a:gd fmla="val 32100" name="adj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 rot="-5400000">
              <a:off x="4041450" y="4628537"/>
              <a:ext cx="1061100" cy="357000"/>
            </a:xfrm>
            <a:prstGeom prst="trapezoid">
              <a:avLst>
                <a:gd fmla="val 32100" name="adj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 flipH="1" rot="5400000">
              <a:off x="3457550" y="4738148"/>
              <a:ext cx="1061100" cy="357000"/>
            </a:xfrm>
            <a:prstGeom prst="trapezoid">
              <a:avLst>
                <a:gd fmla="val 32100" name="adj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5"/>
          <p:cNvGrpSpPr/>
          <p:nvPr/>
        </p:nvGrpSpPr>
        <p:grpSpPr>
          <a:xfrm flipH="1" rot="10800000">
            <a:off x="4914500" y="-2559038"/>
            <a:ext cx="1524800" cy="3281825"/>
            <a:chOff x="3809600" y="4276487"/>
            <a:chExt cx="1524800" cy="1263212"/>
          </a:xfrm>
        </p:grpSpPr>
        <p:sp>
          <p:nvSpPr>
            <p:cNvPr id="92" name="Google Shape;92;p5"/>
            <p:cNvSpPr/>
            <p:nvPr/>
          </p:nvSpPr>
          <p:spPr>
            <a:xfrm flipH="1" rot="5400000">
              <a:off x="4625350" y="4830649"/>
              <a:ext cx="1061100" cy="357000"/>
            </a:xfrm>
            <a:prstGeom prst="trapezoid">
              <a:avLst>
                <a:gd fmla="val 32100" name="adj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 rot="-5400000">
              <a:off x="4041450" y="4628537"/>
              <a:ext cx="1061100" cy="357000"/>
            </a:xfrm>
            <a:prstGeom prst="trapezoid">
              <a:avLst>
                <a:gd fmla="val 32100" name="adj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flipH="1" rot="5400000">
              <a:off x="3457550" y="4738148"/>
              <a:ext cx="1061100" cy="357000"/>
            </a:xfrm>
            <a:prstGeom prst="trapezoid">
              <a:avLst>
                <a:gd fmla="val 32100" name="adj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5"/>
          <p:cNvGrpSpPr/>
          <p:nvPr/>
        </p:nvGrpSpPr>
        <p:grpSpPr>
          <a:xfrm>
            <a:off x="-818425" y="4785650"/>
            <a:ext cx="2554000" cy="244175"/>
            <a:chOff x="-818425" y="4412100"/>
            <a:chExt cx="2554000" cy="244175"/>
          </a:xfrm>
        </p:grpSpPr>
        <p:cxnSp>
          <p:nvCxnSpPr>
            <p:cNvPr id="96" name="Google Shape;96;p5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97" name="Google Shape;97;p5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98" name="Google Shape;98;p5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01" name="Google Shape;101;p6"/>
          <p:cNvPicPr preferRelativeResize="0"/>
          <p:nvPr/>
        </p:nvPicPr>
        <p:blipFill rotWithShape="1">
          <a:blip r:embed="rId2">
            <a:alphaModFix amt="16000"/>
          </a:blip>
          <a:srcRect b="0" l="3332" r="3332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6"/>
          <p:cNvSpPr/>
          <p:nvPr/>
        </p:nvSpPr>
        <p:spPr>
          <a:xfrm flipH="1">
            <a:off x="-675825" y="4608500"/>
            <a:ext cx="4745100" cy="12921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 rot="10800000">
            <a:off x="5870975" y="-755600"/>
            <a:ext cx="4745100" cy="12906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6"/>
          <p:cNvGrpSpPr/>
          <p:nvPr/>
        </p:nvGrpSpPr>
        <p:grpSpPr>
          <a:xfrm>
            <a:off x="-818425" y="114238"/>
            <a:ext cx="2554000" cy="244175"/>
            <a:chOff x="-818425" y="4412100"/>
            <a:chExt cx="2554000" cy="244175"/>
          </a:xfrm>
        </p:grpSpPr>
        <p:cxnSp>
          <p:nvCxnSpPr>
            <p:cNvPr id="105" name="Google Shape;105;p6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06" name="Google Shape;106;p6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07" name="Google Shape;107;p6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08" name="Google Shape;108;p6"/>
          <p:cNvGrpSpPr/>
          <p:nvPr/>
        </p:nvGrpSpPr>
        <p:grpSpPr>
          <a:xfrm flipH="1">
            <a:off x="7314600" y="4785088"/>
            <a:ext cx="2554000" cy="244175"/>
            <a:chOff x="-818425" y="4412100"/>
            <a:chExt cx="2554000" cy="244175"/>
          </a:xfrm>
        </p:grpSpPr>
        <p:cxnSp>
          <p:nvCxnSpPr>
            <p:cNvPr id="109" name="Google Shape;109;p6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10" name="Google Shape;110;p6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11" name="Google Shape;111;p6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12" name="Google Shape;112;p6"/>
          <p:cNvGrpSpPr/>
          <p:nvPr/>
        </p:nvGrpSpPr>
        <p:grpSpPr>
          <a:xfrm>
            <a:off x="186527" y="705542"/>
            <a:ext cx="8617034" cy="4225117"/>
            <a:chOff x="186527" y="705542"/>
            <a:chExt cx="8617034" cy="4225117"/>
          </a:xfrm>
        </p:grpSpPr>
        <p:sp>
          <p:nvSpPr>
            <p:cNvPr id="113" name="Google Shape;113;p6"/>
            <p:cNvSpPr/>
            <p:nvPr/>
          </p:nvSpPr>
          <p:spPr>
            <a:xfrm flipH="1" rot="-877252">
              <a:off x="6788229" y="725155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flipH="1" rot="-877252">
              <a:off x="206141" y="135362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flipH="1" rot="-877252">
              <a:off x="8605674" y="289339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flipH="1" rot="-877252">
              <a:off x="304924" y="426466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 flipH="1" rot="-877252">
              <a:off x="6714212" y="4732772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948600" y="445025"/>
            <a:ext cx="4605000" cy="179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948600" y="2775100"/>
            <a:ext cx="3322200" cy="12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21" name="Google Shape;121;p7"/>
          <p:cNvPicPr preferRelativeResize="0"/>
          <p:nvPr/>
        </p:nvPicPr>
        <p:blipFill rotWithShape="1">
          <a:blip r:embed="rId2">
            <a:alphaModFix amt="16000"/>
          </a:blip>
          <a:srcRect b="0" l="3332" r="3332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7"/>
          <p:cNvGrpSpPr/>
          <p:nvPr/>
        </p:nvGrpSpPr>
        <p:grpSpPr>
          <a:xfrm>
            <a:off x="916702" y="613217"/>
            <a:ext cx="7488146" cy="3990384"/>
            <a:chOff x="916702" y="613217"/>
            <a:chExt cx="7488146" cy="3990384"/>
          </a:xfrm>
        </p:grpSpPr>
        <p:sp>
          <p:nvSpPr>
            <p:cNvPr id="123" name="Google Shape;123;p7"/>
            <p:cNvSpPr/>
            <p:nvPr/>
          </p:nvSpPr>
          <p:spPr>
            <a:xfrm flipH="1" rot="-877252">
              <a:off x="2667849" y="440571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 flipH="1" rot="-877252">
              <a:off x="8092754" y="632830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 flipH="1" rot="-877252">
              <a:off x="4548049" y="2383016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 flipH="1" rot="-877252">
              <a:off x="936316" y="401302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 flipH="1" rot="-877252">
              <a:off x="8206962" y="4143872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7"/>
          <p:cNvSpPr/>
          <p:nvPr/>
        </p:nvSpPr>
        <p:spPr>
          <a:xfrm>
            <a:off x="5870975" y="4608500"/>
            <a:ext cx="4745100" cy="12921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"/>
          <p:cNvSpPr/>
          <p:nvPr/>
        </p:nvSpPr>
        <p:spPr>
          <a:xfrm flipH="1" rot="5400000">
            <a:off x="-2756450" y="1926450"/>
            <a:ext cx="5557200" cy="12906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7"/>
          <p:cNvGrpSpPr/>
          <p:nvPr/>
        </p:nvGrpSpPr>
        <p:grpSpPr>
          <a:xfrm flipH="1" rot="8100000">
            <a:off x="-817703" y="5253317"/>
            <a:ext cx="2553976" cy="244173"/>
            <a:chOff x="-818425" y="4412100"/>
            <a:chExt cx="2554000" cy="244175"/>
          </a:xfrm>
        </p:grpSpPr>
        <p:cxnSp>
          <p:nvCxnSpPr>
            <p:cNvPr id="131" name="Google Shape;131;p7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32" name="Google Shape;132;p7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33" name="Google Shape;133;p7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34" name="Google Shape;134;p7"/>
          <p:cNvGrpSpPr/>
          <p:nvPr/>
        </p:nvGrpSpPr>
        <p:grpSpPr>
          <a:xfrm flipH="1">
            <a:off x="7314600" y="114238"/>
            <a:ext cx="2554000" cy="244175"/>
            <a:chOff x="-818425" y="4412100"/>
            <a:chExt cx="2554000" cy="244175"/>
          </a:xfrm>
        </p:grpSpPr>
        <p:cxnSp>
          <p:nvCxnSpPr>
            <p:cNvPr id="135" name="Google Shape;135;p7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36" name="Google Shape;136;p7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37" name="Google Shape;137;p7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8"/>
          <p:cNvPicPr preferRelativeResize="0"/>
          <p:nvPr/>
        </p:nvPicPr>
        <p:blipFill rotWithShape="1">
          <a:blip r:embed="rId2">
            <a:alphaModFix amt="16000"/>
          </a:blip>
          <a:srcRect b="0" l="3332" r="3332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41" name="Google Shape;141;p8"/>
          <p:cNvGrpSpPr/>
          <p:nvPr/>
        </p:nvGrpSpPr>
        <p:grpSpPr>
          <a:xfrm>
            <a:off x="894177" y="523177"/>
            <a:ext cx="7396464" cy="4080424"/>
            <a:chOff x="894177" y="523177"/>
            <a:chExt cx="7396464" cy="4080424"/>
          </a:xfrm>
        </p:grpSpPr>
        <p:sp>
          <p:nvSpPr>
            <p:cNvPr id="142" name="Google Shape;142;p8"/>
            <p:cNvSpPr/>
            <p:nvPr/>
          </p:nvSpPr>
          <p:spPr>
            <a:xfrm flipH="1" rot="-877252">
              <a:off x="2667849" y="440571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 flipH="1" rot="-877252">
              <a:off x="8092754" y="632830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 flipH="1" rot="-877252">
              <a:off x="4482874" y="54279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 flipH="1" rot="-877252">
              <a:off x="913791" y="299044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 flipH="1" rot="-877252">
              <a:off x="7612612" y="3765047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8"/>
          <p:cNvGrpSpPr/>
          <p:nvPr/>
        </p:nvGrpSpPr>
        <p:grpSpPr>
          <a:xfrm rot="-8100000">
            <a:off x="7367297" y="5253317"/>
            <a:ext cx="2553976" cy="244173"/>
            <a:chOff x="-818425" y="4412100"/>
            <a:chExt cx="2554000" cy="244175"/>
          </a:xfrm>
        </p:grpSpPr>
        <p:cxnSp>
          <p:nvCxnSpPr>
            <p:cNvPr id="148" name="Google Shape;148;p8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49" name="Google Shape;149;p8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50" name="Google Shape;150;p8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151" name="Google Shape;151;p8"/>
          <p:cNvSpPr/>
          <p:nvPr/>
        </p:nvSpPr>
        <p:spPr>
          <a:xfrm rot="-5400000">
            <a:off x="6295600" y="1974913"/>
            <a:ext cx="5557200" cy="12906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" name="Google Shape;152;p8"/>
          <p:cNvGrpSpPr/>
          <p:nvPr/>
        </p:nvGrpSpPr>
        <p:grpSpPr>
          <a:xfrm>
            <a:off x="-818425" y="114238"/>
            <a:ext cx="2554000" cy="244175"/>
            <a:chOff x="-818425" y="4412100"/>
            <a:chExt cx="2554000" cy="244175"/>
          </a:xfrm>
        </p:grpSpPr>
        <p:cxnSp>
          <p:nvCxnSpPr>
            <p:cNvPr id="153" name="Google Shape;153;p8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54" name="Google Shape;154;p8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55" name="Google Shape;155;p8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56" name="Google Shape;156;p8"/>
          <p:cNvGrpSpPr/>
          <p:nvPr/>
        </p:nvGrpSpPr>
        <p:grpSpPr>
          <a:xfrm flipH="1" rot="5400000">
            <a:off x="-1320896" y="930837"/>
            <a:ext cx="1524800" cy="3281825"/>
            <a:chOff x="3809600" y="4276487"/>
            <a:chExt cx="1524800" cy="1263212"/>
          </a:xfrm>
        </p:grpSpPr>
        <p:sp>
          <p:nvSpPr>
            <p:cNvPr id="157" name="Google Shape;157;p8"/>
            <p:cNvSpPr/>
            <p:nvPr/>
          </p:nvSpPr>
          <p:spPr>
            <a:xfrm flipH="1" rot="5400000">
              <a:off x="4625350" y="4830649"/>
              <a:ext cx="1061100" cy="357000"/>
            </a:xfrm>
            <a:prstGeom prst="trapezoid">
              <a:avLst>
                <a:gd fmla="val 32100" name="adj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 rot="-5400000">
              <a:off x="4041450" y="4628537"/>
              <a:ext cx="1061100" cy="357000"/>
            </a:xfrm>
            <a:prstGeom prst="trapezoid">
              <a:avLst>
                <a:gd fmla="val 32100" name="adj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 flipH="1" rot="5400000">
              <a:off x="3457550" y="4738148"/>
              <a:ext cx="1061100" cy="357000"/>
            </a:xfrm>
            <a:prstGeom prst="trapezoid">
              <a:avLst>
                <a:gd fmla="val 32100" name="adj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8"/>
          <p:cNvGrpSpPr/>
          <p:nvPr/>
        </p:nvGrpSpPr>
        <p:grpSpPr>
          <a:xfrm>
            <a:off x="5333600" y="4420712"/>
            <a:ext cx="1524800" cy="3281825"/>
            <a:chOff x="3809600" y="4276487"/>
            <a:chExt cx="1524800" cy="1263212"/>
          </a:xfrm>
        </p:grpSpPr>
        <p:sp>
          <p:nvSpPr>
            <p:cNvPr id="161" name="Google Shape;161;p8"/>
            <p:cNvSpPr/>
            <p:nvPr/>
          </p:nvSpPr>
          <p:spPr>
            <a:xfrm flipH="1" rot="5400000">
              <a:off x="4625350" y="4830649"/>
              <a:ext cx="1061100" cy="357000"/>
            </a:xfrm>
            <a:prstGeom prst="trapezoid">
              <a:avLst>
                <a:gd fmla="val 32100" name="adj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 rot="-5400000">
              <a:off x="4041450" y="4628537"/>
              <a:ext cx="1061100" cy="357000"/>
            </a:xfrm>
            <a:prstGeom prst="trapezoid">
              <a:avLst>
                <a:gd fmla="val 32100" name="adj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 flipH="1" rot="5400000">
              <a:off x="3457550" y="4738148"/>
              <a:ext cx="1061100" cy="357000"/>
            </a:xfrm>
            <a:prstGeom prst="trapezoid">
              <a:avLst>
                <a:gd fmla="val 32100" name="adj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8"/>
          <p:cNvSpPr/>
          <p:nvPr/>
        </p:nvSpPr>
        <p:spPr>
          <a:xfrm flipH="1">
            <a:off x="-675825" y="4608500"/>
            <a:ext cx="4745100" cy="12921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>
            <p:ph type="title"/>
          </p:nvPr>
        </p:nvSpPr>
        <p:spPr>
          <a:xfrm>
            <a:off x="1197875" y="1567259"/>
            <a:ext cx="68769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7" name="Google Shape;167;p9"/>
          <p:cNvSpPr txBox="1"/>
          <p:nvPr>
            <p:ph idx="1" type="subTitle"/>
          </p:nvPr>
        </p:nvSpPr>
        <p:spPr>
          <a:xfrm>
            <a:off x="1602400" y="2249050"/>
            <a:ext cx="6067800" cy="13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8" name="Google Shape;168;p9"/>
          <p:cNvPicPr preferRelativeResize="0"/>
          <p:nvPr/>
        </p:nvPicPr>
        <p:blipFill rotWithShape="1">
          <a:blip r:embed="rId2">
            <a:alphaModFix amt="16000"/>
          </a:blip>
          <a:srcRect b="0" l="3332" r="3332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9"/>
          <p:cNvGrpSpPr/>
          <p:nvPr/>
        </p:nvGrpSpPr>
        <p:grpSpPr>
          <a:xfrm rot="10800000">
            <a:off x="1027527" y="523177"/>
            <a:ext cx="7324739" cy="3928024"/>
            <a:chOff x="832552" y="523177"/>
            <a:chExt cx="7324739" cy="3928024"/>
          </a:xfrm>
        </p:grpSpPr>
        <p:sp>
          <p:nvSpPr>
            <p:cNvPr id="170" name="Google Shape;170;p9"/>
            <p:cNvSpPr/>
            <p:nvPr/>
          </p:nvSpPr>
          <p:spPr>
            <a:xfrm flipH="1" rot="-877252">
              <a:off x="2083849" y="425331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 flipH="1" rot="-877252">
              <a:off x="7959404" y="823330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 flipH="1" rot="-877252">
              <a:off x="4482874" y="54279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 flipH="1" rot="-877252">
              <a:off x="852166" y="132357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 flipH="1" rot="-877252">
              <a:off x="7612612" y="3765047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9"/>
          <p:cNvSpPr/>
          <p:nvPr/>
        </p:nvSpPr>
        <p:spPr>
          <a:xfrm>
            <a:off x="5870975" y="4608500"/>
            <a:ext cx="4745100" cy="12921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"/>
          <p:cNvSpPr/>
          <p:nvPr/>
        </p:nvSpPr>
        <p:spPr>
          <a:xfrm flipH="1" rot="5400000">
            <a:off x="-2756450" y="1926450"/>
            <a:ext cx="5557200" cy="12906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" name="Google Shape;177;p9"/>
          <p:cNvGrpSpPr/>
          <p:nvPr/>
        </p:nvGrpSpPr>
        <p:grpSpPr>
          <a:xfrm flipH="1" rot="8100000">
            <a:off x="-817703" y="5253317"/>
            <a:ext cx="2553976" cy="244173"/>
            <a:chOff x="-818425" y="4412100"/>
            <a:chExt cx="2554000" cy="244175"/>
          </a:xfrm>
        </p:grpSpPr>
        <p:cxnSp>
          <p:nvCxnSpPr>
            <p:cNvPr id="178" name="Google Shape;178;p9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79" name="Google Shape;179;p9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80" name="Google Shape;180;p9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81" name="Google Shape;181;p9"/>
          <p:cNvGrpSpPr/>
          <p:nvPr/>
        </p:nvGrpSpPr>
        <p:grpSpPr>
          <a:xfrm>
            <a:off x="2704700" y="4420712"/>
            <a:ext cx="1524800" cy="3281825"/>
            <a:chOff x="3809600" y="4276487"/>
            <a:chExt cx="1524800" cy="1263212"/>
          </a:xfrm>
        </p:grpSpPr>
        <p:sp>
          <p:nvSpPr>
            <p:cNvPr id="182" name="Google Shape;182;p9"/>
            <p:cNvSpPr/>
            <p:nvPr/>
          </p:nvSpPr>
          <p:spPr>
            <a:xfrm flipH="1" rot="5400000">
              <a:off x="4625350" y="4830649"/>
              <a:ext cx="1061100" cy="357000"/>
            </a:xfrm>
            <a:prstGeom prst="trapezoid">
              <a:avLst>
                <a:gd fmla="val 32100" name="adj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 rot="-5400000">
              <a:off x="4041450" y="4628537"/>
              <a:ext cx="1061100" cy="357000"/>
            </a:xfrm>
            <a:prstGeom prst="trapezoid">
              <a:avLst>
                <a:gd fmla="val 32100" name="adj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 flipH="1" rot="5400000">
              <a:off x="3457550" y="4738148"/>
              <a:ext cx="1061100" cy="357000"/>
            </a:xfrm>
            <a:prstGeom prst="trapezoid">
              <a:avLst>
                <a:gd fmla="val 32100" name="adj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Google Shape;185;p9"/>
          <p:cNvGrpSpPr/>
          <p:nvPr/>
        </p:nvGrpSpPr>
        <p:grpSpPr>
          <a:xfrm flipH="1">
            <a:off x="7314600" y="114238"/>
            <a:ext cx="2554000" cy="244175"/>
            <a:chOff x="-818425" y="4412100"/>
            <a:chExt cx="2554000" cy="244175"/>
          </a:xfrm>
        </p:grpSpPr>
        <p:cxnSp>
          <p:nvCxnSpPr>
            <p:cNvPr id="186" name="Google Shape;186;p9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87" name="Google Shape;187;p9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88" name="Google Shape;188;p9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/>
          <p:nvPr>
            <p:ph type="title"/>
          </p:nvPr>
        </p:nvSpPr>
        <p:spPr>
          <a:xfrm>
            <a:off x="5720275" y="2462100"/>
            <a:ext cx="2341800" cy="17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10"/>
          <p:cNvSpPr/>
          <p:nvPr/>
        </p:nvSpPr>
        <p:spPr>
          <a:xfrm flipH="1" rot="5400000">
            <a:off x="-2756450" y="1926450"/>
            <a:ext cx="5557200" cy="12906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" name="Google Shape;192;p10"/>
          <p:cNvGrpSpPr/>
          <p:nvPr/>
        </p:nvGrpSpPr>
        <p:grpSpPr>
          <a:xfrm rot="-8100000">
            <a:off x="7367297" y="5253317"/>
            <a:ext cx="2553976" cy="244173"/>
            <a:chOff x="-818425" y="4412100"/>
            <a:chExt cx="2554000" cy="244175"/>
          </a:xfrm>
        </p:grpSpPr>
        <p:cxnSp>
          <p:nvCxnSpPr>
            <p:cNvPr id="193" name="Google Shape;193;p10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94" name="Google Shape;194;p10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95" name="Google Shape;195;p10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96" name="Google Shape;196;p10"/>
          <p:cNvGrpSpPr/>
          <p:nvPr/>
        </p:nvGrpSpPr>
        <p:grpSpPr>
          <a:xfrm flipH="1" rot="-8100000">
            <a:off x="-777272" y="-353989"/>
            <a:ext cx="2553976" cy="244173"/>
            <a:chOff x="-818425" y="4412100"/>
            <a:chExt cx="2554000" cy="244175"/>
          </a:xfrm>
        </p:grpSpPr>
        <p:cxnSp>
          <p:nvCxnSpPr>
            <p:cNvPr id="197" name="Google Shape;197;p10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98" name="Google Shape;198;p10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99" name="Google Shape;199;p10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200" name="Google Shape;200;p10"/>
          <p:cNvSpPr/>
          <p:nvPr/>
        </p:nvSpPr>
        <p:spPr>
          <a:xfrm rot="-5400000">
            <a:off x="6295600" y="1974913"/>
            <a:ext cx="5557200" cy="12906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0"/>
          <p:cNvGrpSpPr/>
          <p:nvPr/>
        </p:nvGrpSpPr>
        <p:grpSpPr>
          <a:xfrm>
            <a:off x="799286" y="305677"/>
            <a:ext cx="7491355" cy="4647056"/>
            <a:chOff x="799286" y="305677"/>
            <a:chExt cx="7491355" cy="4647056"/>
          </a:xfrm>
        </p:grpSpPr>
        <p:sp>
          <p:nvSpPr>
            <p:cNvPr id="202" name="Google Shape;202;p10"/>
            <p:cNvSpPr/>
            <p:nvPr/>
          </p:nvSpPr>
          <p:spPr>
            <a:xfrm flipH="1" rot="-877252">
              <a:off x="818899" y="157838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0"/>
            <p:cNvSpPr/>
            <p:nvPr/>
          </p:nvSpPr>
          <p:spPr>
            <a:xfrm flipH="1" rot="-877252">
              <a:off x="8092754" y="632830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0"/>
            <p:cNvSpPr/>
            <p:nvPr/>
          </p:nvSpPr>
          <p:spPr>
            <a:xfrm flipH="1" rot="-877252">
              <a:off x="6084849" y="32529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0"/>
            <p:cNvSpPr/>
            <p:nvPr/>
          </p:nvSpPr>
          <p:spPr>
            <a:xfrm flipH="1" rot="-877252">
              <a:off x="1325716" y="319069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0"/>
            <p:cNvSpPr/>
            <p:nvPr/>
          </p:nvSpPr>
          <p:spPr>
            <a:xfrm flipH="1" rot="-877252">
              <a:off x="7154887" y="4754847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2"/>
            </a:gs>
            <a:gs pos="64000">
              <a:schemeClr val="dk2"/>
            </a:gs>
            <a:gs pos="100000">
              <a:schemeClr val="dk1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●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●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●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Jura Medium"/>
              <a:buChar char="■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Relationship Id="rId7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inkscape.fr/" TargetMode="External"/><Relationship Id="rId4" Type="http://schemas.openxmlformats.org/officeDocument/2006/relationships/hyperlink" Target="https://festi.info/boxes.py" TargetMode="External"/><Relationship Id="rId5" Type="http://schemas.openxmlformats.org/officeDocument/2006/relationships/hyperlink" Target="https://play.google.com/store/apps/details?id=com.giristudio.hc05.bluetooth.arduino.control&amp;pli=1" TargetMode="External"/><Relationship Id="rId6" Type="http://schemas.openxmlformats.org/officeDocument/2006/relationships/hyperlink" Target="https://www.arduino.cc/en/softwar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5"/>
          <p:cNvSpPr txBox="1"/>
          <p:nvPr>
            <p:ph type="ctrTitle"/>
          </p:nvPr>
        </p:nvSpPr>
        <p:spPr>
          <a:xfrm>
            <a:off x="1738050" y="1265100"/>
            <a:ext cx="5667900" cy="9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Projet IOT</a:t>
            </a:r>
            <a:endParaRPr/>
          </a:p>
        </p:txBody>
      </p:sp>
      <p:sp>
        <p:nvSpPr>
          <p:cNvPr id="502" name="Google Shape;502;p25"/>
          <p:cNvSpPr txBox="1"/>
          <p:nvPr>
            <p:ph type="ctrTitle"/>
          </p:nvPr>
        </p:nvSpPr>
        <p:spPr>
          <a:xfrm>
            <a:off x="1738051" y="2291500"/>
            <a:ext cx="5667900" cy="23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5000"/>
              <a:t>Store Automatique</a:t>
            </a:r>
            <a:endParaRPr sz="5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4"/>
          <p:cNvSpPr txBox="1"/>
          <p:nvPr>
            <p:ph idx="6" type="title"/>
          </p:nvPr>
        </p:nvSpPr>
        <p:spPr>
          <a:xfrm>
            <a:off x="2463725" y="335350"/>
            <a:ext cx="3404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MATERIELS</a:t>
            </a:r>
            <a:endParaRPr/>
          </a:p>
        </p:txBody>
      </p:sp>
      <p:pic>
        <p:nvPicPr>
          <p:cNvPr id="595" name="Google Shape;595;p34"/>
          <p:cNvPicPr preferRelativeResize="0"/>
          <p:nvPr/>
        </p:nvPicPr>
        <p:blipFill rotWithShape="1">
          <a:blip r:embed="rId3">
            <a:alphaModFix/>
          </a:blip>
          <a:srcRect b="13412" l="3638" r="1601" t="15127"/>
          <a:stretch/>
        </p:blipFill>
        <p:spPr>
          <a:xfrm>
            <a:off x="3328575" y="1520225"/>
            <a:ext cx="2535576" cy="19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34"/>
          <p:cNvPicPr preferRelativeResize="0"/>
          <p:nvPr/>
        </p:nvPicPr>
        <p:blipFill rotWithShape="1">
          <a:blip r:embed="rId4">
            <a:alphaModFix/>
          </a:blip>
          <a:srcRect b="9669" l="13212" r="9388" t="14313"/>
          <a:stretch/>
        </p:blipFill>
        <p:spPr>
          <a:xfrm>
            <a:off x="6354612" y="1520225"/>
            <a:ext cx="2091200" cy="19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34"/>
          <p:cNvSpPr txBox="1"/>
          <p:nvPr>
            <p:ph idx="4294967295" type="subTitle"/>
          </p:nvPr>
        </p:nvSpPr>
        <p:spPr>
          <a:xfrm>
            <a:off x="6419963" y="3507775"/>
            <a:ext cx="196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Servo moteur SM-S4315R</a:t>
            </a:r>
            <a:endParaRPr/>
          </a:p>
        </p:txBody>
      </p:sp>
      <p:sp>
        <p:nvSpPr>
          <p:cNvPr id="598" name="Google Shape;598;p34"/>
          <p:cNvSpPr txBox="1"/>
          <p:nvPr>
            <p:ph idx="4294967295" type="subTitle"/>
          </p:nvPr>
        </p:nvSpPr>
        <p:spPr>
          <a:xfrm>
            <a:off x="3640263" y="3507775"/>
            <a:ext cx="1912200" cy="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Carte Arduino Uno</a:t>
            </a:r>
            <a:endParaRPr/>
          </a:p>
        </p:txBody>
      </p:sp>
      <p:pic>
        <p:nvPicPr>
          <p:cNvPr id="599" name="Google Shape;59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188" y="1520225"/>
            <a:ext cx="1912200" cy="19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34"/>
          <p:cNvSpPr txBox="1"/>
          <p:nvPr>
            <p:ph idx="4294967295" type="subTitle"/>
          </p:nvPr>
        </p:nvSpPr>
        <p:spPr>
          <a:xfrm>
            <a:off x="970888" y="3507775"/>
            <a:ext cx="1366800" cy="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Contreplaqué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5"/>
          <p:cNvSpPr txBox="1"/>
          <p:nvPr>
            <p:ph idx="6" type="title"/>
          </p:nvPr>
        </p:nvSpPr>
        <p:spPr>
          <a:xfrm>
            <a:off x="2463725" y="335350"/>
            <a:ext cx="3404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MATERIELS</a:t>
            </a:r>
            <a:endParaRPr/>
          </a:p>
        </p:txBody>
      </p:sp>
      <p:sp>
        <p:nvSpPr>
          <p:cNvPr id="606" name="Google Shape;606;p35"/>
          <p:cNvSpPr txBox="1"/>
          <p:nvPr>
            <p:ph idx="4294967295" type="subTitle"/>
          </p:nvPr>
        </p:nvSpPr>
        <p:spPr>
          <a:xfrm>
            <a:off x="6252600" y="3593463"/>
            <a:ext cx="1912200" cy="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Fils de connexion</a:t>
            </a:r>
            <a:endParaRPr/>
          </a:p>
        </p:txBody>
      </p:sp>
      <p:pic>
        <p:nvPicPr>
          <p:cNvPr id="607" name="Google Shape;607;p35"/>
          <p:cNvPicPr preferRelativeResize="0"/>
          <p:nvPr/>
        </p:nvPicPr>
        <p:blipFill rotWithShape="1">
          <a:blip r:embed="rId3">
            <a:alphaModFix/>
          </a:blip>
          <a:srcRect b="7643" l="3156" r="2628" t="5791"/>
          <a:stretch/>
        </p:blipFill>
        <p:spPr>
          <a:xfrm>
            <a:off x="5648626" y="1574624"/>
            <a:ext cx="3120177" cy="19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5077" y="1574627"/>
            <a:ext cx="1912200" cy="19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35"/>
          <p:cNvSpPr txBox="1"/>
          <p:nvPr>
            <p:ph idx="4294967295" type="subTitle"/>
          </p:nvPr>
        </p:nvSpPr>
        <p:spPr>
          <a:xfrm>
            <a:off x="375175" y="3593475"/>
            <a:ext cx="2526000" cy="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Plastique industriel PMMA</a:t>
            </a:r>
            <a:endParaRPr/>
          </a:p>
        </p:txBody>
      </p:sp>
      <p:pic>
        <p:nvPicPr>
          <p:cNvPr id="610" name="Google Shape;61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625" y="1574622"/>
            <a:ext cx="2431101" cy="19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35"/>
          <p:cNvSpPr txBox="1"/>
          <p:nvPr>
            <p:ph idx="4294967295" type="subTitle"/>
          </p:nvPr>
        </p:nvSpPr>
        <p:spPr>
          <a:xfrm>
            <a:off x="3295075" y="3593463"/>
            <a:ext cx="1912200" cy="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Tiges</a:t>
            </a:r>
            <a:r>
              <a:rPr lang="en"/>
              <a:t> en métal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6"/>
          <p:cNvSpPr txBox="1"/>
          <p:nvPr>
            <p:ph idx="6" type="title"/>
          </p:nvPr>
        </p:nvSpPr>
        <p:spPr>
          <a:xfrm>
            <a:off x="2463725" y="335350"/>
            <a:ext cx="3404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MATERIELS</a:t>
            </a:r>
            <a:endParaRPr/>
          </a:p>
        </p:txBody>
      </p:sp>
      <p:sp>
        <p:nvSpPr>
          <p:cNvPr id="617" name="Google Shape;617;p36"/>
          <p:cNvSpPr txBox="1"/>
          <p:nvPr>
            <p:ph idx="4294967295" type="subTitle"/>
          </p:nvPr>
        </p:nvSpPr>
        <p:spPr>
          <a:xfrm>
            <a:off x="6166770" y="3582075"/>
            <a:ext cx="1119000" cy="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Ressort</a:t>
            </a:r>
            <a:endParaRPr/>
          </a:p>
        </p:txBody>
      </p:sp>
      <p:sp>
        <p:nvSpPr>
          <p:cNvPr id="618" name="Google Shape;618;p36"/>
          <p:cNvSpPr txBox="1"/>
          <p:nvPr>
            <p:ph idx="4294967295" type="subTitle"/>
          </p:nvPr>
        </p:nvSpPr>
        <p:spPr>
          <a:xfrm>
            <a:off x="1661450" y="3582075"/>
            <a:ext cx="2302800" cy="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Cartouche d’encre vide</a:t>
            </a:r>
            <a:endParaRPr/>
          </a:p>
        </p:txBody>
      </p:sp>
      <p:pic>
        <p:nvPicPr>
          <p:cNvPr id="619" name="Google Shape;6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900" y="1586025"/>
            <a:ext cx="2725902" cy="19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8450" y="1586025"/>
            <a:ext cx="1935662" cy="19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7"/>
          <p:cNvSpPr txBox="1"/>
          <p:nvPr>
            <p:ph type="title"/>
          </p:nvPr>
        </p:nvSpPr>
        <p:spPr>
          <a:xfrm>
            <a:off x="4102250" y="300300"/>
            <a:ext cx="2700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LOGICIELS</a:t>
            </a:r>
            <a:endParaRPr/>
          </a:p>
        </p:txBody>
      </p:sp>
      <p:pic>
        <p:nvPicPr>
          <p:cNvPr id="626" name="Google Shape;6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450" y="1844250"/>
            <a:ext cx="2507323" cy="19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625" y="1844250"/>
            <a:ext cx="1804577" cy="19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4425" y="1844250"/>
            <a:ext cx="1912200" cy="19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37"/>
          <p:cNvSpPr txBox="1"/>
          <p:nvPr>
            <p:ph idx="4294967295" type="subTitle"/>
          </p:nvPr>
        </p:nvSpPr>
        <p:spPr>
          <a:xfrm>
            <a:off x="7148620" y="3847325"/>
            <a:ext cx="1119000" cy="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Boxes.py</a:t>
            </a:r>
            <a:endParaRPr/>
          </a:p>
        </p:txBody>
      </p:sp>
      <p:pic>
        <p:nvPicPr>
          <p:cNvPr id="630" name="Google Shape;630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7025" y="1844250"/>
            <a:ext cx="1912200" cy="19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37"/>
          <p:cNvSpPr txBox="1"/>
          <p:nvPr>
            <p:ph idx="4294967295" type="subTitle"/>
          </p:nvPr>
        </p:nvSpPr>
        <p:spPr>
          <a:xfrm>
            <a:off x="4847025" y="3847325"/>
            <a:ext cx="19122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Arduino Bluetooth Controller</a:t>
            </a:r>
            <a:endParaRPr/>
          </a:p>
        </p:txBody>
      </p:sp>
      <p:sp>
        <p:nvSpPr>
          <p:cNvPr id="632" name="Google Shape;632;p37"/>
          <p:cNvSpPr txBox="1"/>
          <p:nvPr>
            <p:ph idx="4294967295" type="subTitle"/>
          </p:nvPr>
        </p:nvSpPr>
        <p:spPr>
          <a:xfrm>
            <a:off x="2871620" y="3847325"/>
            <a:ext cx="1119000" cy="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Arduino</a:t>
            </a:r>
            <a:endParaRPr/>
          </a:p>
        </p:txBody>
      </p:sp>
      <p:sp>
        <p:nvSpPr>
          <p:cNvPr id="633" name="Google Shape;633;p37"/>
          <p:cNvSpPr txBox="1"/>
          <p:nvPr>
            <p:ph idx="4294967295" type="subTitle"/>
          </p:nvPr>
        </p:nvSpPr>
        <p:spPr>
          <a:xfrm>
            <a:off x="553407" y="3847325"/>
            <a:ext cx="1119000" cy="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Inkscape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8"/>
          <p:cNvSpPr txBox="1"/>
          <p:nvPr/>
        </p:nvSpPr>
        <p:spPr>
          <a:xfrm>
            <a:off x="3292400" y="1891823"/>
            <a:ext cx="37047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Scénario d’utilisation</a:t>
            </a:r>
            <a:endParaRPr sz="3600">
              <a:solidFill>
                <a:srgbClr val="FFFFFF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639" name="Google Shape;639;p38"/>
          <p:cNvSpPr txBox="1"/>
          <p:nvPr/>
        </p:nvSpPr>
        <p:spPr>
          <a:xfrm>
            <a:off x="790475" y="1943400"/>
            <a:ext cx="20475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>
                <a:solidFill>
                  <a:srgbClr val="FFFFFF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04</a:t>
            </a:r>
            <a:endParaRPr sz="8500">
              <a:solidFill>
                <a:srgbClr val="FFFFFF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9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Utilisations</a:t>
            </a:r>
            <a:endParaRPr/>
          </a:p>
        </p:txBody>
      </p:sp>
      <p:grpSp>
        <p:nvGrpSpPr>
          <p:cNvPr id="645" name="Google Shape;645;p39"/>
          <p:cNvGrpSpPr/>
          <p:nvPr/>
        </p:nvGrpSpPr>
        <p:grpSpPr>
          <a:xfrm>
            <a:off x="1886050" y="1444825"/>
            <a:ext cx="4498450" cy="750000"/>
            <a:chOff x="4650600" y="1220375"/>
            <a:chExt cx="4498450" cy="750000"/>
          </a:xfrm>
        </p:grpSpPr>
        <p:sp>
          <p:nvSpPr>
            <p:cNvPr id="646" name="Google Shape;646;p39"/>
            <p:cNvSpPr/>
            <p:nvPr/>
          </p:nvSpPr>
          <p:spPr>
            <a:xfrm flipH="1">
              <a:off x="4650600" y="1220375"/>
              <a:ext cx="757200" cy="750000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4923575" y="1525495"/>
              <a:ext cx="211258" cy="139759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8" name="Google Shape;648;p39"/>
            <p:cNvSpPr txBox="1"/>
            <p:nvPr/>
          </p:nvSpPr>
          <p:spPr>
            <a:xfrm flipH="1">
              <a:off x="5941450" y="1444475"/>
              <a:ext cx="3207600" cy="3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Jura"/>
                  <a:ea typeface="Jura"/>
                  <a:cs typeface="Jura"/>
                  <a:sym typeface="Jura"/>
                </a:rPr>
                <a:t>Connection à la carte</a:t>
              </a:r>
              <a:endParaRPr b="1" sz="2000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endParaRPr>
            </a:p>
          </p:txBody>
        </p:sp>
        <p:cxnSp>
          <p:nvCxnSpPr>
            <p:cNvPr id="649" name="Google Shape;649;p39"/>
            <p:cNvCxnSpPr>
              <a:stCxn id="648" idx="3"/>
              <a:endCxn id="646" idx="1"/>
            </p:cNvCxnSpPr>
            <p:nvPr/>
          </p:nvCxnSpPr>
          <p:spPr>
            <a:xfrm rot="10800000">
              <a:off x="5407750" y="1595375"/>
              <a:ext cx="533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50" name="Google Shape;650;p39"/>
          <p:cNvCxnSpPr>
            <a:stCxn id="651" idx="3"/>
            <a:endCxn id="652" idx="1"/>
          </p:cNvCxnSpPr>
          <p:nvPr/>
        </p:nvCxnSpPr>
        <p:spPr>
          <a:xfrm rot="10800000">
            <a:off x="2643200" y="3572725"/>
            <a:ext cx="5337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53" name="Google Shape;653;p39"/>
          <p:cNvGrpSpPr/>
          <p:nvPr/>
        </p:nvGrpSpPr>
        <p:grpSpPr>
          <a:xfrm>
            <a:off x="1886050" y="3197725"/>
            <a:ext cx="4498450" cy="750000"/>
            <a:chOff x="4650600" y="2973275"/>
            <a:chExt cx="4498450" cy="750000"/>
          </a:xfrm>
        </p:grpSpPr>
        <p:sp>
          <p:nvSpPr>
            <p:cNvPr id="651" name="Google Shape;651;p39"/>
            <p:cNvSpPr txBox="1"/>
            <p:nvPr/>
          </p:nvSpPr>
          <p:spPr>
            <a:xfrm flipH="1">
              <a:off x="5941450" y="3197375"/>
              <a:ext cx="3207600" cy="3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Jura"/>
                  <a:ea typeface="Jura"/>
                  <a:cs typeface="Jura"/>
                  <a:sym typeface="Jura"/>
                </a:rPr>
                <a:t>Mode manuel</a:t>
              </a:r>
              <a:endParaRPr b="1" sz="2000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endParaRPr>
            </a:p>
          </p:txBody>
        </p:sp>
        <p:sp>
          <p:nvSpPr>
            <p:cNvPr id="652" name="Google Shape;652;p39"/>
            <p:cNvSpPr/>
            <p:nvPr/>
          </p:nvSpPr>
          <p:spPr>
            <a:xfrm flipH="1">
              <a:off x="4650600" y="2973275"/>
              <a:ext cx="757200" cy="750000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4923575" y="3278395"/>
              <a:ext cx="211258" cy="139759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55" name="Google Shape;655;p39"/>
          <p:cNvGrpSpPr/>
          <p:nvPr/>
        </p:nvGrpSpPr>
        <p:grpSpPr>
          <a:xfrm>
            <a:off x="1889200" y="2321275"/>
            <a:ext cx="4495300" cy="750000"/>
            <a:chOff x="720000" y="2096825"/>
            <a:chExt cx="4495300" cy="750000"/>
          </a:xfrm>
        </p:grpSpPr>
        <p:sp>
          <p:nvSpPr>
            <p:cNvPr id="656" name="Google Shape;656;p39"/>
            <p:cNvSpPr txBox="1"/>
            <p:nvPr/>
          </p:nvSpPr>
          <p:spPr>
            <a:xfrm flipH="1">
              <a:off x="2004700" y="2320925"/>
              <a:ext cx="3210600" cy="3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Jura"/>
                  <a:ea typeface="Jura"/>
                  <a:cs typeface="Jura"/>
                  <a:sym typeface="Jura"/>
                </a:rPr>
                <a:t>Mode automatique</a:t>
              </a:r>
              <a:endParaRPr b="1" sz="2000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endParaRPr>
            </a:p>
          </p:txBody>
        </p:sp>
        <p:sp>
          <p:nvSpPr>
            <p:cNvPr id="657" name="Google Shape;657;p39"/>
            <p:cNvSpPr/>
            <p:nvPr/>
          </p:nvSpPr>
          <p:spPr>
            <a:xfrm flipH="1">
              <a:off x="720000" y="2096825"/>
              <a:ext cx="757200" cy="750000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58" name="Google Shape;658;p39"/>
            <p:cNvCxnSpPr>
              <a:stCxn id="656" idx="3"/>
              <a:endCxn id="657" idx="1"/>
            </p:cNvCxnSpPr>
            <p:nvPr/>
          </p:nvCxnSpPr>
          <p:spPr>
            <a:xfrm rot="10800000">
              <a:off x="1477300" y="2471825"/>
              <a:ext cx="5274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59" name="Google Shape;659;p39"/>
            <p:cNvSpPr/>
            <p:nvPr/>
          </p:nvSpPr>
          <p:spPr>
            <a:xfrm>
              <a:off x="992975" y="2401945"/>
              <a:ext cx="211258" cy="139759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/>
          <p:nvPr>
            <p:ph type="title"/>
          </p:nvPr>
        </p:nvSpPr>
        <p:spPr>
          <a:xfrm>
            <a:off x="646275" y="1401300"/>
            <a:ext cx="68427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 Bluetooth : </a:t>
            </a:r>
            <a:r>
              <a:rPr lang="en">
                <a:latin typeface="Jura Medium"/>
                <a:ea typeface="Jura Medium"/>
                <a:cs typeface="Jura Medium"/>
                <a:sym typeface="Jura Medium"/>
              </a:rPr>
              <a:t>Arduino bluetooth contrôleur</a:t>
            </a:r>
            <a:endParaRPr sz="2200"/>
          </a:p>
        </p:txBody>
      </p:sp>
      <p:sp>
        <p:nvSpPr>
          <p:cNvPr id="665" name="Google Shape;665;p40"/>
          <p:cNvSpPr txBox="1"/>
          <p:nvPr>
            <p:ph idx="2"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 à la carte</a:t>
            </a:r>
            <a:endParaRPr/>
          </a:p>
        </p:txBody>
      </p:sp>
      <p:pic>
        <p:nvPicPr>
          <p:cNvPr id="666" name="Google Shape;66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475" y="945738"/>
            <a:ext cx="1258525" cy="125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0"/>
          <p:cNvPicPr preferRelativeResize="0"/>
          <p:nvPr/>
        </p:nvPicPr>
        <p:blipFill rotWithShape="1">
          <a:blip r:embed="rId4">
            <a:alphaModFix/>
          </a:blip>
          <a:srcRect b="13222" l="14490" r="60335" t="68243"/>
          <a:stretch/>
        </p:blipFill>
        <p:spPr>
          <a:xfrm>
            <a:off x="1972100" y="3003675"/>
            <a:ext cx="1069450" cy="139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0"/>
          <p:cNvPicPr preferRelativeResize="0"/>
          <p:nvPr/>
        </p:nvPicPr>
        <p:blipFill rotWithShape="1">
          <a:blip r:embed="rId4">
            <a:alphaModFix/>
          </a:blip>
          <a:srcRect b="88513" l="75830" r="10604" t="4731"/>
          <a:stretch/>
        </p:blipFill>
        <p:spPr>
          <a:xfrm>
            <a:off x="1304300" y="1979875"/>
            <a:ext cx="442825" cy="391725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40"/>
          <p:cNvSpPr txBox="1"/>
          <p:nvPr>
            <p:ph type="title"/>
          </p:nvPr>
        </p:nvSpPr>
        <p:spPr>
          <a:xfrm>
            <a:off x="241100" y="3472938"/>
            <a:ext cx="16572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ura Medium"/>
                <a:ea typeface="Jura Medium"/>
                <a:cs typeface="Jura Medium"/>
                <a:sym typeface="Jura Medium"/>
              </a:rPr>
              <a:t>Envoyer une</a:t>
            </a:r>
            <a:endParaRPr>
              <a:latin typeface="Jura Medium"/>
              <a:ea typeface="Jura Medium"/>
              <a:cs typeface="Jura Medium"/>
              <a:sym typeface="Jur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ura Medium"/>
                <a:ea typeface="Jura Medium"/>
                <a:cs typeface="Jura Medium"/>
                <a:sym typeface="Jura Medium"/>
              </a:rPr>
              <a:t>Commande :</a:t>
            </a:r>
            <a:endParaRPr sz="2200"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670" name="Google Shape;670;p40"/>
          <p:cNvPicPr preferRelativeResize="0"/>
          <p:nvPr/>
        </p:nvPicPr>
        <p:blipFill rotWithShape="1">
          <a:blip r:embed="rId5">
            <a:alphaModFix/>
          </a:blip>
          <a:srcRect b="0" l="0" r="0" t="86458"/>
          <a:stretch/>
        </p:blipFill>
        <p:spPr>
          <a:xfrm>
            <a:off x="4343175" y="3354787"/>
            <a:ext cx="2895300" cy="696525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40"/>
          <p:cNvSpPr/>
          <p:nvPr/>
        </p:nvSpPr>
        <p:spPr>
          <a:xfrm>
            <a:off x="3115350" y="3416700"/>
            <a:ext cx="1139100" cy="572700"/>
          </a:xfrm>
          <a:prstGeom prst="rightArrow">
            <a:avLst>
              <a:gd fmla="val 29274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Jura Medium"/>
              <a:ea typeface="Jura Medium"/>
              <a:cs typeface="Jura Medium"/>
              <a:sym typeface="Jura Medium"/>
            </a:endParaRPr>
          </a:p>
        </p:txBody>
      </p:sp>
      <p:sp>
        <p:nvSpPr>
          <p:cNvPr id="672" name="Google Shape;672;p40"/>
          <p:cNvSpPr/>
          <p:nvPr/>
        </p:nvSpPr>
        <p:spPr>
          <a:xfrm>
            <a:off x="1865500" y="1889400"/>
            <a:ext cx="943200" cy="572700"/>
          </a:xfrm>
          <a:prstGeom prst="rightArrow">
            <a:avLst>
              <a:gd fmla="val 29274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Jura Medium"/>
              <a:ea typeface="Jura Medium"/>
              <a:cs typeface="Jura Medium"/>
              <a:sym typeface="Jura Medium"/>
            </a:endParaRPr>
          </a:p>
        </p:txBody>
      </p:sp>
      <p:pic>
        <p:nvPicPr>
          <p:cNvPr id="673" name="Google Shape;673;p40"/>
          <p:cNvPicPr preferRelativeResize="0"/>
          <p:nvPr/>
        </p:nvPicPr>
        <p:blipFill rotWithShape="1">
          <a:blip r:embed="rId6">
            <a:alphaModFix/>
          </a:blip>
          <a:srcRect b="88248" l="73081" r="12800" t="4996"/>
          <a:stretch/>
        </p:blipFill>
        <p:spPr>
          <a:xfrm>
            <a:off x="5768075" y="1979875"/>
            <a:ext cx="460931" cy="391725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40"/>
          <p:cNvSpPr/>
          <p:nvPr/>
        </p:nvSpPr>
        <p:spPr>
          <a:xfrm>
            <a:off x="4678125" y="1889388"/>
            <a:ext cx="943200" cy="572700"/>
          </a:xfrm>
          <a:prstGeom prst="rightArrow">
            <a:avLst>
              <a:gd fmla="val 29274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Jura Medium"/>
              <a:ea typeface="Jura Medium"/>
              <a:cs typeface="Jura Medium"/>
              <a:sym typeface="Jura Medium"/>
            </a:endParaRPr>
          </a:p>
        </p:txBody>
      </p:sp>
      <p:pic>
        <p:nvPicPr>
          <p:cNvPr id="675" name="Google Shape;675;p40"/>
          <p:cNvPicPr preferRelativeResize="0"/>
          <p:nvPr/>
        </p:nvPicPr>
        <p:blipFill rotWithShape="1">
          <a:blip r:embed="rId7">
            <a:alphaModFix/>
          </a:blip>
          <a:srcRect b="24305" l="3835" r="36512" t="65319"/>
          <a:stretch/>
        </p:blipFill>
        <p:spPr>
          <a:xfrm>
            <a:off x="2894675" y="1908925"/>
            <a:ext cx="1725849" cy="533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1"/>
          <p:cNvSpPr txBox="1"/>
          <p:nvPr>
            <p:ph idx="2"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 automatique</a:t>
            </a:r>
            <a:endParaRPr/>
          </a:p>
        </p:txBody>
      </p:sp>
      <p:grpSp>
        <p:nvGrpSpPr>
          <p:cNvPr id="681" name="Google Shape;681;p41"/>
          <p:cNvGrpSpPr/>
          <p:nvPr/>
        </p:nvGrpSpPr>
        <p:grpSpPr>
          <a:xfrm>
            <a:off x="946332" y="2219132"/>
            <a:ext cx="781043" cy="766209"/>
            <a:chOff x="-1183550" y="3586525"/>
            <a:chExt cx="296175" cy="290550"/>
          </a:xfrm>
        </p:grpSpPr>
        <p:sp>
          <p:nvSpPr>
            <p:cNvPr id="682" name="Google Shape;682;p41"/>
            <p:cNvSpPr/>
            <p:nvPr/>
          </p:nvSpPr>
          <p:spPr>
            <a:xfrm>
              <a:off x="-927575" y="3671500"/>
              <a:ext cx="40200" cy="16575"/>
            </a:xfrm>
            <a:custGeom>
              <a:rect b="b" l="l" r="r" t="t"/>
              <a:pathLst>
                <a:path extrusionOk="0" h="663" w="1608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1"/>
            <p:cNvSpPr/>
            <p:nvPr/>
          </p:nvSpPr>
          <p:spPr>
            <a:xfrm>
              <a:off x="-1183550" y="3671500"/>
              <a:ext cx="39400" cy="16575"/>
            </a:xfrm>
            <a:custGeom>
              <a:rect b="b" l="l" r="r" t="t"/>
              <a:pathLst>
                <a:path extrusionOk="0" h="663" w="1576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-944250" y="3603025"/>
              <a:ext cx="39525" cy="26375"/>
            </a:xfrm>
            <a:custGeom>
              <a:rect b="b" l="l" r="r" t="t"/>
              <a:pathLst>
                <a:path extrusionOk="0" h="1055" w="1581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-1166200" y="3731225"/>
              <a:ext cx="39700" cy="26075"/>
            </a:xfrm>
            <a:custGeom>
              <a:rect b="b" l="l" r="r" t="t"/>
              <a:pathLst>
                <a:path extrusionOk="0" h="1043" w="1588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-944925" y="3730950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1"/>
            <p:cNvSpPr/>
            <p:nvPr/>
          </p:nvSpPr>
          <p:spPr>
            <a:xfrm>
              <a:off x="-1167000" y="3603025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-1065400" y="3658900"/>
              <a:ext cx="59875" cy="77200"/>
            </a:xfrm>
            <a:custGeom>
              <a:rect b="b" l="l" r="r" t="t"/>
              <a:pathLst>
                <a:path extrusionOk="0" h="3088" w="2395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-1078000" y="3809325"/>
              <a:ext cx="85075" cy="67750"/>
            </a:xfrm>
            <a:custGeom>
              <a:rect b="b" l="l" r="r" t="t"/>
              <a:pathLst>
                <a:path extrusionOk="0" h="2710" w="3403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1"/>
            <p:cNvSpPr/>
            <p:nvPr/>
          </p:nvSpPr>
          <p:spPr>
            <a:xfrm>
              <a:off x="-1135500" y="3586525"/>
              <a:ext cx="193775" cy="204700"/>
            </a:xfrm>
            <a:custGeom>
              <a:rect b="b" l="l" r="r" t="t"/>
              <a:pathLst>
                <a:path extrusionOk="0" h="8188" w="7751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1" name="Google Shape;691;p41"/>
          <p:cNvSpPr/>
          <p:nvPr/>
        </p:nvSpPr>
        <p:spPr>
          <a:xfrm>
            <a:off x="1868400" y="2219125"/>
            <a:ext cx="1294200" cy="572700"/>
          </a:xfrm>
          <a:prstGeom prst="rightArrow">
            <a:avLst>
              <a:gd fmla="val 29274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E599"/>
              </a:solidFill>
              <a:latin typeface="Jura Medium"/>
              <a:ea typeface="Jura Medium"/>
              <a:cs typeface="Jura Medium"/>
              <a:sym typeface="Jura Medium"/>
            </a:endParaRPr>
          </a:p>
        </p:txBody>
      </p:sp>
      <p:grpSp>
        <p:nvGrpSpPr>
          <p:cNvPr id="692" name="Google Shape;692;p41"/>
          <p:cNvGrpSpPr/>
          <p:nvPr/>
        </p:nvGrpSpPr>
        <p:grpSpPr>
          <a:xfrm>
            <a:off x="3303627" y="2337127"/>
            <a:ext cx="641499" cy="336683"/>
            <a:chOff x="2084325" y="363300"/>
            <a:chExt cx="484150" cy="254100"/>
          </a:xfrm>
        </p:grpSpPr>
        <p:sp>
          <p:nvSpPr>
            <p:cNvPr id="693" name="Google Shape;693;p41"/>
            <p:cNvSpPr/>
            <p:nvPr/>
          </p:nvSpPr>
          <p:spPr>
            <a:xfrm>
              <a:off x="2084325" y="363300"/>
              <a:ext cx="484150" cy="254100"/>
            </a:xfrm>
            <a:custGeom>
              <a:rect b="b" l="l" r="r" t="t"/>
              <a:pathLst>
                <a:path extrusionOk="0" h="10164" w="19366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2250600" y="419775"/>
              <a:ext cx="145175" cy="141125"/>
            </a:xfrm>
            <a:custGeom>
              <a:rect b="b" l="l" r="r" t="t"/>
              <a:pathLst>
                <a:path extrusionOk="0" h="5645" w="5807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95" name="Google Shape;695;p41"/>
          <p:cNvGrpSpPr/>
          <p:nvPr/>
        </p:nvGrpSpPr>
        <p:grpSpPr>
          <a:xfrm>
            <a:off x="4219702" y="2096354"/>
            <a:ext cx="704586" cy="818226"/>
            <a:chOff x="4727025" y="1332775"/>
            <a:chExt cx="59900" cy="69625"/>
          </a:xfrm>
        </p:grpSpPr>
        <p:sp>
          <p:nvSpPr>
            <p:cNvPr id="696" name="Google Shape;696;p41"/>
            <p:cNvSpPr/>
            <p:nvPr/>
          </p:nvSpPr>
          <p:spPr>
            <a:xfrm>
              <a:off x="4727025" y="1332775"/>
              <a:ext cx="36450" cy="33200"/>
            </a:xfrm>
            <a:custGeom>
              <a:rect b="b" l="l" r="r" t="t"/>
              <a:pathLst>
                <a:path extrusionOk="0" h="1328" w="1458">
                  <a:moveTo>
                    <a:pt x="1047" y="1"/>
                  </a:moveTo>
                  <a:lnTo>
                    <a:pt x="1047" y="188"/>
                  </a:lnTo>
                  <a:cubicBezTo>
                    <a:pt x="484" y="289"/>
                    <a:pt x="51" y="758"/>
                    <a:pt x="1" y="1328"/>
                  </a:cubicBezTo>
                  <a:lnTo>
                    <a:pt x="477" y="1328"/>
                  </a:lnTo>
                  <a:cubicBezTo>
                    <a:pt x="527" y="1018"/>
                    <a:pt x="751" y="765"/>
                    <a:pt x="1047" y="679"/>
                  </a:cubicBezTo>
                  <a:lnTo>
                    <a:pt x="1047" y="845"/>
                  </a:lnTo>
                  <a:lnTo>
                    <a:pt x="1458" y="433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4750475" y="1369025"/>
              <a:ext cx="36450" cy="33375"/>
            </a:xfrm>
            <a:custGeom>
              <a:rect b="b" l="l" r="r" t="t"/>
              <a:pathLst>
                <a:path extrusionOk="0" h="1335" w="1458">
                  <a:moveTo>
                    <a:pt x="974" y="0"/>
                  </a:moveTo>
                  <a:cubicBezTo>
                    <a:pt x="931" y="311"/>
                    <a:pt x="707" y="570"/>
                    <a:pt x="404" y="657"/>
                  </a:cubicBezTo>
                  <a:lnTo>
                    <a:pt x="404" y="491"/>
                  </a:lnTo>
                  <a:lnTo>
                    <a:pt x="0" y="902"/>
                  </a:lnTo>
                  <a:lnTo>
                    <a:pt x="404" y="1335"/>
                  </a:lnTo>
                  <a:lnTo>
                    <a:pt x="404" y="1140"/>
                  </a:lnTo>
                  <a:cubicBezTo>
                    <a:pt x="967" y="1039"/>
                    <a:pt x="1400" y="577"/>
                    <a:pt x="1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8" name="Google Shape;698;p41"/>
          <p:cNvSpPr txBox="1"/>
          <p:nvPr>
            <p:ph idx="6" type="subTitle"/>
          </p:nvPr>
        </p:nvSpPr>
        <p:spPr>
          <a:xfrm>
            <a:off x="5198875" y="2360563"/>
            <a:ext cx="36468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Grâce</a:t>
            </a:r>
            <a:r>
              <a:rPr b="1" lang="en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 à un capteur lumineux,</a:t>
            </a:r>
            <a:endParaRPr b="1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le store se ferme automatiquement quand la luminosité est trop haute</a:t>
            </a:r>
            <a:endParaRPr b="1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699" name="Google Shape;699;p41"/>
          <p:cNvSpPr txBox="1"/>
          <p:nvPr/>
        </p:nvSpPr>
        <p:spPr>
          <a:xfrm>
            <a:off x="5267925" y="196483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Commande `a`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2"/>
          <p:cNvSpPr txBox="1"/>
          <p:nvPr>
            <p:ph type="title"/>
          </p:nvPr>
        </p:nvSpPr>
        <p:spPr>
          <a:xfrm>
            <a:off x="1250000" y="2329338"/>
            <a:ext cx="23148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Commande `mu`</a:t>
            </a:r>
            <a:endParaRPr/>
          </a:p>
        </p:txBody>
      </p:sp>
      <p:sp>
        <p:nvSpPr>
          <p:cNvPr id="705" name="Google Shape;705;p42"/>
          <p:cNvSpPr txBox="1"/>
          <p:nvPr>
            <p:ph idx="1" type="subTitle"/>
          </p:nvPr>
        </p:nvSpPr>
        <p:spPr>
          <a:xfrm>
            <a:off x="646275" y="2680113"/>
            <a:ext cx="2918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Pour “manual up”,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permet de faire monter le store</a:t>
            </a:r>
            <a:endParaRPr/>
          </a:p>
        </p:txBody>
      </p:sp>
      <p:sp>
        <p:nvSpPr>
          <p:cNvPr id="706" name="Google Shape;706;p42"/>
          <p:cNvSpPr txBox="1"/>
          <p:nvPr>
            <p:ph idx="2"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 manuel</a:t>
            </a:r>
            <a:endParaRPr/>
          </a:p>
        </p:txBody>
      </p:sp>
      <p:sp>
        <p:nvSpPr>
          <p:cNvPr id="707" name="Google Shape;707;p42"/>
          <p:cNvSpPr txBox="1"/>
          <p:nvPr>
            <p:ph idx="5" type="title"/>
          </p:nvPr>
        </p:nvSpPr>
        <p:spPr>
          <a:xfrm>
            <a:off x="5383150" y="2329350"/>
            <a:ext cx="23148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Commande `md`</a:t>
            </a:r>
            <a:endParaRPr/>
          </a:p>
        </p:txBody>
      </p:sp>
      <p:sp>
        <p:nvSpPr>
          <p:cNvPr id="708" name="Google Shape;708;p42"/>
          <p:cNvSpPr txBox="1"/>
          <p:nvPr>
            <p:ph idx="6" type="subTitle"/>
          </p:nvPr>
        </p:nvSpPr>
        <p:spPr>
          <a:xfrm>
            <a:off x="5383150" y="2680150"/>
            <a:ext cx="3316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Pour “manual down”</a:t>
            </a:r>
            <a:br>
              <a:rPr lang="en"/>
            </a:br>
            <a:r>
              <a:rPr lang="en"/>
              <a:t>Permet de faire descendre le store</a:t>
            </a:r>
            <a:endParaRPr/>
          </a:p>
        </p:txBody>
      </p:sp>
      <p:sp>
        <p:nvSpPr>
          <p:cNvPr id="709" name="Google Shape;709;p42"/>
          <p:cNvSpPr/>
          <p:nvPr/>
        </p:nvSpPr>
        <p:spPr>
          <a:xfrm>
            <a:off x="3724550" y="2209075"/>
            <a:ext cx="333300" cy="660000"/>
          </a:xfrm>
          <a:prstGeom prst="upArrow">
            <a:avLst>
              <a:gd fmla="val 33333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ura Medium"/>
              <a:ea typeface="Jura Medium"/>
              <a:cs typeface="Jura Medium"/>
              <a:sym typeface="Jura Medium"/>
            </a:endParaRPr>
          </a:p>
        </p:txBody>
      </p:sp>
      <p:sp>
        <p:nvSpPr>
          <p:cNvPr id="710" name="Google Shape;710;p42"/>
          <p:cNvSpPr/>
          <p:nvPr/>
        </p:nvSpPr>
        <p:spPr>
          <a:xfrm rot="10800000">
            <a:off x="4929175" y="2241750"/>
            <a:ext cx="333300" cy="660000"/>
          </a:xfrm>
          <a:prstGeom prst="upArrow">
            <a:avLst>
              <a:gd fmla="val 33333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ura Medium"/>
              <a:ea typeface="Jura Medium"/>
              <a:cs typeface="Jura Medium"/>
              <a:sym typeface="Jura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3"/>
          <p:cNvSpPr txBox="1"/>
          <p:nvPr>
            <p:ph type="title"/>
          </p:nvPr>
        </p:nvSpPr>
        <p:spPr>
          <a:xfrm>
            <a:off x="3784263" y="767556"/>
            <a:ext cx="3602100" cy="9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BILAN</a:t>
            </a:r>
            <a:endParaRPr/>
          </a:p>
        </p:txBody>
      </p:sp>
      <p:grpSp>
        <p:nvGrpSpPr>
          <p:cNvPr id="716" name="Google Shape;716;p43"/>
          <p:cNvGrpSpPr/>
          <p:nvPr/>
        </p:nvGrpSpPr>
        <p:grpSpPr>
          <a:xfrm rot="-8100000">
            <a:off x="7367297" y="5253317"/>
            <a:ext cx="2553976" cy="244173"/>
            <a:chOff x="-818425" y="4412100"/>
            <a:chExt cx="2554000" cy="244175"/>
          </a:xfrm>
        </p:grpSpPr>
        <p:cxnSp>
          <p:nvCxnSpPr>
            <p:cNvPr id="717" name="Google Shape;717;p43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718" name="Google Shape;718;p43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719" name="Google Shape;719;p43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720" name="Google Shape;720;p43"/>
          <p:cNvSpPr txBox="1"/>
          <p:nvPr>
            <p:ph idx="1" type="subTitle"/>
          </p:nvPr>
        </p:nvSpPr>
        <p:spPr>
          <a:xfrm>
            <a:off x="1240350" y="1920150"/>
            <a:ext cx="6601200" cy="14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Nous avons atteint nos objectifs en concevant un store automatique fonctionnant grâce à un capteur de lumière et contrôlable manuellement via Bluetooth. Néanmoins, il pourrait </a:t>
            </a:r>
            <a:r>
              <a:rPr lang="en">
                <a:solidFill>
                  <a:schemeClr val="lt1"/>
                </a:solidFill>
              </a:rPr>
              <a:t>être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intéressant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d'y</a:t>
            </a:r>
            <a:r>
              <a:rPr lang="en">
                <a:solidFill>
                  <a:schemeClr val="lt1"/>
                </a:solidFill>
              </a:rPr>
              <a:t> ajouter les points suivants 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1" name="Google Shape;721;p43"/>
          <p:cNvSpPr txBox="1"/>
          <p:nvPr/>
        </p:nvSpPr>
        <p:spPr>
          <a:xfrm>
            <a:off x="1294250" y="601200"/>
            <a:ext cx="20475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>
                <a:solidFill>
                  <a:srgbClr val="FFFFFF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05</a:t>
            </a:r>
            <a:endParaRPr sz="8500">
              <a:solidFill>
                <a:srgbClr val="FFFFFF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722" name="Google Shape;722;p43"/>
          <p:cNvSpPr txBox="1"/>
          <p:nvPr>
            <p:ph idx="1" type="subTitle"/>
          </p:nvPr>
        </p:nvSpPr>
        <p:spPr>
          <a:xfrm>
            <a:off x="1294250" y="3271650"/>
            <a:ext cx="59469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L</a:t>
            </a:r>
            <a:r>
              <a:rPr lang="en">
                <a:solidFill>
                  <a:schemeClr val="lt1"/>
                </a:solidFill>
              </a:rPr>
              <a:t>a stabilité du mécanisme.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L'intégration d'une alimentation sur secteur.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La création d'une application mobile.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6"/>
          <p:cNvSpPr txBox="1"/>
          <p:nvPr/>
        </p:nvSpPr>
        <p:spPr>
          <a:xfrm>
            <a:off x="240775" y="978600"/>
            <a:ext cx="54777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Membres de l´équipe</a:t>
            </a:r>
            <a:endParaRPr sz="3600">
              <a:solidFill>
                <a:srgbClr val="FFFFFF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508" name="Google Shape;508;p26"/>
          <p:cNvSpPr txBox="1"/>
          <p:nvPr/>
        </p:nvSpPr>
        <p:spPr>
          <a:xfrm>
            <a:off x="1131550" y="2267400"/>
            <a:ext cx="22797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Grathwohl Hugo</a:t>
            </a:r>
            <a:endParaRPr sz="1800">
              <a:solidFill>
                <a:srgbClr val="FFFFFF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509" name="Google Shape;509;p26"/>
          <p:cNvSpPr txBox="1"/>
          <p:nvPr/>
        </p:nvSpPr>
        <p:spPr>
          <a:xfrm>
            <a:off x="4588000" y="3577200"/>
            <a:ext cx="1920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Lening Steve</a:t>
            </a:r>
            <a:endParaRPr sz="1800">
              <a:solidFill>
                <a:srgbClr val="FFFFFF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510" name="Google Shape;510;p26"/>
          <p:cNvSpPr txBox="1"/>
          <p:nvPr/>
        </p:nvSpPr>
        <p:spPr>
          <a:xfrm>
            <a:off x="1131550" y="3577200"/>
            <a:ext cx="23898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Theubo Ghislain</a:t>
            </a:r>
            <a:endParaRPr sz="1800">
              <a:solidFill>
                <a:srgbClr val="FFFFFF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grpSp>
        <p:nvGrpSpPr>
          <p:cNvPr id="511" name="Google Shape;511;p26"/>
          <p:cNvGrpSpPr/>
          <p:nvPr/>
        </p:nvGrpSpPr>
        <p:grpSpPr>
          <a:xfrm>
            <a:off x="240775" y="2196750"/>
            <a:ext cx="757200" cy="750000"/>
            <a:chOff x="720000" y="2020625"/>
            <a:chExt cx="757200" cy="750000"/>
          </a:xfrm>
        </p:grpSpPr>
        <p:sp>
          <p:nvSpPr>
            <p:cNvPr id="512" name="Google Shape;512;p26"/>
            <p:cNvSpPr/>
            <p:nvPr/>
          </p:nvSpPr>
          <p:spPr>
            <a:xfrm flipH="1">
              <a:off x="720000" y="2020625"/>
              <a:ext cx="757200" cy="750000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992975" y="2325745"/>
              <a:ext cx="211258" cy="139759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14" name="Google Shape;514;p26"/>
          <p:cNvGrpSpPr/>
          <p:nvPr/>
        </p:nvGrpSpPr>
        <p:grpSpPr>
          <a:xfrm>
            <a:off x="3697225" y="3375900"/>
            <a:ext cx="757200" cy="750000"/>
            <a:chOff x="720000" y="2020625"/>
            <a:chExt cx="757200" cy="750000"/>
          </a:xfrm>
        </p:grpSpPr>
        <p:sp>
          <p:nvSpPr>
            <p:cNvPr id="515" name="Google Shape;515;p26"/>
            <p:cNvSpPr/>
            <p:nvPr/>
          </p:nvSpPr>
          <p:spPr>
            <a:xfrm flipH="1">
              <a:off x="720000" y="2020625"/>
              <a:ext cx="757200" cy="750000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992975" y="2325745"/>
              <a:ext cx="211258" cy="139759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17" name="Google Shape;517;p26"/>
          <p:cNvGrpSpPr/>
          <p:nvPr/>
        </p:nvGrpSpPr>
        <p:grpSpPr>
          <a:xfrm>
            <a:off x="240763" y="3375900"/>
            <a:ext cx="757200" cy="750000"/>
            <a:chOff x="720000" y="2020625"/>
            <a:chExt cx="757200" cy="750000"/>
          </a:xfrm>
        </p:grpSpPr>
        <p:sp>
          <p:nvSpPr>
            <p:cNvPr id="518" name="Google Shape;518;p26"/>
            <p:cNvSpPr/>
            <p:nvPr/>
          </p:nvSpPr>
          <p:spPr>
            <a:xfrm flipH="1">
              <a:off x="720000" y="2020625"/>
              <a:ext cx="757200" cy="750000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992975" y="2325745"/>
              <a:ext cx="211258" cy="139759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20" name="Google Shape;520;p26"/>
          <p:cNvSpPr txBox="1"/>
          <p:nvPr/>
        </p:nvSpPr>
        <p:spPr>
          <a:xfrm>
            <a:off x="4588000" y="2398050"/>
            <a:ext cx="1920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Saffo Leila</a:t>
            </a:r>
            <a:endParaRPr sz="1800">
              <a:solidFill>
                <a:srgbClr val="FFFFFF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grpSp>
        <p:nvGrpSpPr>
          <p:cNvPr id="521" name="Google Shape;521;p26"/>
          <p:cNvGrpSpPr/>
          <p:nvPr/>
        </p:nvGrpSpPr>
        <p:grpSpPr>
          <a:xfrm>
            <a:off x="3697225" y="2196750"/>
            <a:ext cx="757200" cy="750000"/>
            <a:chOff x="720000" y="2020625"/>
            <a:chExt cx="757200" cy="750000"/>
          </a:xfrm>
        </p:grpSpPr>
        <p:sp>
          <p:nvSpPr>
            <p:cNvPr id="522" name="Google Shape;522;p26"/>
            <p:cNvSpPr/>
            <p:nvPr/>
          </p:nvSpPr>
          <p:spPr>
            <a:xfrm flipH="1">
              <a:off x="720000" y="2020625"/>
              <a:ext cx="757200" cy="750000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992975" y="2325745"/>
              <a:ext cx="211258" cy="139759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44"/>
          <p:cNvSpPr txBox="1"/>
          <p:nvPr>
            <p:ph type="title"/>
          </p:nvPr>
        </p:nvSpPr>
        <p:spPr>
          <a:xfrm>
            <a:off x="944125" y="2109750"/>
            <a:ext cx="7001400" cy="9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MERCI DE VOTRE ATTENTION ! </a:t>
            </a:r>
            <a:endParaRPr/>
          </a:p>
        </p:txBody>
      </p:sp>
      <p:grpSp>
        <p:nvGrpSpPr>
          <p:cNvPr id="728" name="Google Shape;728;p44"/>
          <p:cNvGrpSpPr/>
          <p:nvPr/>
        </p:nvGrpSpPr>
        <p:grpSpPr>
          <a:xfrm rot="-8100000">
            <a:off x="7367297" y="5253317"/>
            <a:ext cx="2553976" cy="244173"/>
            <a:chOff x="-818425" y="4412100"/>
            <a:chExt cx="2554000" cy="244175"/>
          </a:xfrm>
        </p:grpSpPr>
        <p:cxnSp>
          <p:nvCxnSpPr>
            <p:cNvPr id="729" name="Google Shape;729;p44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730" name="Google Shape;730;p44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731" name="Google Shape;731;p44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5"/>
          <p:cNvSpPr txBox="1"/>
          <p:nvPr>
            <p:ph idx="1" type="subTitle"/>
          </p:nvPr>
        </p:nvSpPr>
        <p:spPr>
          <a:xfrm>
            <a:off x="873875" y="1646875"/>
            <a:ext cx="7277100" cy="15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https://inkscape.fr/</a:t>
            </a:r>
            <a:endParaRPr sz="16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https://festi.info/boxes.py</a:t>
            </a:r>
            <a:endParaRPr sz="16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https://play.google.com/store/apps/details?id=com.giristudio.hc05.bluetooth.arduino.control&amp;pli=1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https://www.arduino.cc/en/software</a:t>
            </a:r>
            <a:endParaRPr sz="1600"/>
          </a:p>
        </p:txBody>
      </p:sp>
      <p:sp>
        <p:nvSpPr>
          <p:cNvPr id="737" name="Google Shape;737;p45"/>
          <p:cNvSpPr txBox="1"/>
          <p:nvPr>
            <p:ph type="title"/>
          </p:nvPr>
        </p:nvSpPr>
        <p:spPr>
          <a:xfrm>
            <a:off x="3118198" y="895052"/>
            <a:ext cx="2907600" cy="5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7"/>
          <p:cNvSpPr txBox="1"/>
          <p:nvPr>
            <p:ph type="title"/>
          </p:nvPr>
        </p:nvSpPr>
        <p:spPr>
          <a:xfrm>
            <a:off x="1723975" y="164375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du projet</a:t>
            </a:r>
            <a:r>
              <a:rPr lang="en"/>
              <a:t> </a:t>
            </a:r>
            <a:endParaRPr/>
          </a:p>
        </p:txBody>
      </p:sp>
      <p:sp>
        <p:nvSpPr>
          <p:cNvPr id="529" name="Google Shape;529;p27"/>
          <p:cNvSpPr txBox="1"/>
          <p:nvPr>
            <p:ph idx="2" type="title"/>
          </p:nvPr>
        </p:nvSpPr>
        <p:spPr>
          <a:xfrm>
            <a:off x="1028275" y="1610909"/>
            <a:ext cx="728700" cy="593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30" name="Google Shape;530;p27"/>
          <p:cNvSpPr txBox="1"/>
          <p:nvPr>
            <p:ph idx="3"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CONTENU</a:t>
            </a:r>
            <a:endParaRPr/>
          </a:p>
        </p:txBody>
      </p:sp>
      <p:sp>
        <p:nvSpPr>
          <p:cNvPr id="531" name="Google Shape;531;p27"/>
          <p:cNvSpPr txBox="1"/>
          <p:nvPr>
            <p:ph idx="4" type="title"/>
          </p:nvPr>
        </p:nvSpPr>
        <p:spPr>
          <a:xfrm>
            <a:off x="1723975" y="2652425"/>
            <a:ext cx="2715300" cy="7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Matériels et Logiciels utilisés</a:t>
            </a:r>
            <a:endParaRPr/>
          </a:p>
        </p:txBody>
      </p:sp>
      <p:sp>
        <p:nvSpPr>
          <p:cNvPr id="532" name="Google Shape;532;p27"/>
          <p:cNvSpPr txBox="1"/>
          <p:nvPr>
            <p:ph idx="5" type="title"/>
          </p:nvPr>
        </p:nvSpPr>
        <p:spPr>
          <a:xfrm>
            <a:off x="1028275" y="2638759"/>
            <a:ext cx="728700" cy="593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33" name="Google Shape;533;p27"/>
          <p:cNvSpPr txBox="1"/>
          <p:nvPr>
            <p:ph idx="7" type="title"/>
          </p:nvPr>
        </p:nvSpPr>
        <p:spPr>
          <a:xfrm>
            <a:off x="5812325" y="1525550"/>
            <a:ext cx="2505600" cy="7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Problématique et Valeur ajoutée du projet</a:t>
            </a:r>
            <a:endParaRPr/>
          </a:p>
        </p:txBody>
      </p:sp>
      <p:sp>
        <p:nvSpPr>
          <p:cNvPr id="534" name="Google Shape;534;p27"/>
          <p:cNvSpPr txBox="1"/>
          <p:nvPr>
            <p:ph idx="8" type="title"/>
          </p:nvPr>
        </p:nvSpPr>
        <p:spPr>
          <a:xfrm>
            <a:off x="5083625" y="1610909"/>
            <a:ext cx="728700" cy="593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35" name="Google Shape;535;p27"/>
          <p:cNvSpPr txBox="1"/>
          <p:nvPr>
            <p:ph idx="13" type="title"/>
          </p:nvPr>
        </p:nvSpPr>
        <p:spPr>
          <a:xfrm>
            <a:off x="5779325" y="277062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Scénario d’utilisation &amp; Demo</a:t>
            </a:r>
            <a:endParaRPr/>
          </a:p>
        </p:txBody>
      </p:sp>
      <p:sp>
        <p:nvSpPr>
          <p:cNvPr id="536" name="Google Shape;536;p27"/>
          <p:cNvSpPr txBox="1"/>
          <p:nvPr>
            <p:ph idx="14" type="title"/>
          </p:nvPr>
        </p:nvSpPr>
        <p:spPr>
          <a:xfrm>
            <a:off x="5083625" y="2638759"/>
            <a:ext cx="728700" cy="593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37" name="Google Shape;537;p27"/>
          <p:cNvSpPr txBox="1"/>
          <p:nvPr>
            <p:ph type="title"/>
          </p:nvPr>
        </p:nvSpPr>
        <p:spPr>
          <a:xfrm>
            <a:off x="1723975" y="37199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Bilan</a:t>
            </a:r>
            <a:endParaRPr/>
          </a:p>
        </p:txBody>
      </p:sp>
      <p:sp>
        <p:nvSpPr>
          <p:cNvPr id="538" name="Google Shape;538;p27"/>
          <p:cNvSpPr txBox="1"/>
          <p:nvPr>
            <p:ph idx="2" type="title"/>
          </p:nvPr>
        </p:nvSpPr>
        <p:spPr>
          <a:xfrm>
            <a:off x="1028275" y="3687134"/>
            <a:ext cx="728700" cy="593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8"/>
          <p:cNvSpPr txBox="1"/>
          <p:nvPr>
            <p:ph type="title"/>
          </p:nvPr>
        </p:nvSpPr>
        <p:spPr>
          <a:xfrm>
            <a:off x="4043913" y="1891531"/>
            <a:ext cx="3602100" cy="9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du projet</a:t>
            </a:r>
            <a:endParaRPr/>
          </a:p>
        </p:txBody>
      </p:sp>
      <p:sp>
        <p:nvSpPr>
          <p:cNvPr id="544" name="Google Shape;544;p28"/>
          <p:cNvSpPr txBox="1"/>
          <p:nvPr>
            <p:ph idx="2" type="title"/>
          </p:nvPr>
        </p:nvSpPr>
        <p:spPr>
          <a:xfrm>
            <a:off x="1497988" y="1673975"/>
            <a:ext cx="1978500" cy="12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545" name="Google Shape;545;p28"/>
          <p:cNvGrpSpPr/>
          <p:nvPr/>
        </p:nvGrpSpPr>
        <p:grpSpPr>
          <a:xfrm rot="-8100000">
            <a:off x="7367297" y="5253317"/>
            <a:ext cx="2553976" cy="244173"/>
            <a:chOff x="-818425" y="4412100"/>
            <a:chExt cx="2554000" cy="244175"/>
          </a:xfrm>
        </p:grpSpPr>
        <p:cxnSp>
          <p:nvCxnSpPr>
            <p:cNvPr id="546" name="Google Shape;546;p28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547" name="Google Shape;547;p28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548" name="Google Shape;548;p28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9"/>
          <p:cNvSpPr txBox="1"/>
          <p:nvPr>
            <p:ph idx="1" type="subTitle"/>
          </p:nvPr>
        </p:nvSpPr>
        <p:spPr>
          <a:xfrm>
            <a:off x="1271400" y="1730400"/>
            <a:ext cx="6601200" cy="14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Nous avons intitulé notre projet </a:t>
            </a:r>
            <a:r>
              <a:rPr b="1" lang="en">
                <a:solidFill>
                  <a:schemeClr val="accent1"/>
                </a:solidFill>
                <a:latin typeface="Jura"/>
                <a:ea typeface="Jura"/>
                <a:cs typeface="Jura"/>
                <a:sym typeface="Jura"/>
              </a:rPr>
              <a:t>STOMAT</a:t>
            </a:r>
            <a:r>
              <a:rPr lang="en">
                <a:solidFill>
                  <a:schemeClr val="lt1"/>
                </a:solidFill>
              </a:rPr>
              <a:t>. Il s´agit d´un store Automatique, qui se ferme et s'ouvre en fonction de la luminosité. Il dispose aussi de commandes manuelles qui </a:t>
            </a:r>
            <a:r>
              <a:rPr lang="en">
                <a:solidFill>
                  <a:schemeClr val="lt1"/>
                </a:solidFill>
              </a:rPr>
              <a:t>permettent</a:t>
            </a:r>
            <a:r>
              <a:rPr lang="en">
                <a:solidFill>
                  <a:schemeClr val="lt1"/>
                </a:solidFill>
              </a:rPr>
              <a:t> de gérer manuellement le store.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554" name="Google Shape;554;p29"/>
          <p:cNvGrpSpPr/>
          <p:nvPr/>
        </p:nvGrpSpPr>
        <p:grpSpPr>
          <a:xfrm rot="-8100000">
            <a:off x="7367297" y="5253317"/>
            <a:ext cx="2553976" cy="244173"/>
            <a:chOff x="-818425" y="4412100"/>
            <a:chExt cx="2554000" cy="244175"/>
          </a:xfrm>
        </p:grpSpPr>
        <p:cxnSp>
          <p:nvCxnSpPr>
            <p:cNvPr id="555" name="Google Shape;555;p29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556" name="Google Shape;556;p29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557" name="Google Shape;557;p29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558" name="Google Shape;558;p29"/>
          <p:cNvSpPr txBox="1"/>
          <p:nvPr>
            <p:ph type="title"/>
          </p:nvPr>
        </p:nvSpPr>
        <p:spPr>
          <a:xfrm>
            <a:off x="1271400" y="806400"/>
            <a:ext cx="5550900" cy="9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du projet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/>
          <p:nvPr/>
        </p:nvSpPr>
        <p:spPr>
          <a:xfrm>
            <a:off x="2328600" y="1742875"/>
            <a:ext cx="4968300" cy="17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PROBLÉMATIQUE ET VALEUR AJOUTÉE DU PROJET</a:t>
            </a:r>
            <a:endParaRPr sz="3600">
              <a:solidFill>
                <a:srgbClr val="FFFFFF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564" name="Google Shape;564;p30"/>
          <p:cNvSpPr txBox="1"/>
          <p:nvPr/>
        </p:nvSpPr>
        <p:spPr>
          <a:xfrm>
            <a:off x="124550" y="1628975"/>
            <a:ext cx="20475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>
                <a:solidFill>
                  <a:srgbClr val="FFFFFF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02</a:t>
            </a:r>
            <a:endParaRPr sz="8500">
              <a:solidFill>
                <a:srgbClr val="FFFFFF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1"/>
          <p:cNvSpPr txBox="1"/>
          <p:nvPr>
            <p:ph idx="6" type="title"/>
          </p:nvPr>
        </p:nvSpPr>
        <p:spPr>
          <a:xfrm>
            <a:off x="2573500" y="755138"/>
            <a:ext cx="4072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PROBLEMATIQUE</a:t>
            </a:r>
            <a:endParaRPr/>
          </a:p>
        </p:txBody>
      </p:sp>
      <p:sp>
        <p:nvSpPr>
          <p:cNvPr id="570" name="Google Shape;570;p31"/>
          <p:cNvSpPr txBox="1"/>
          <p:nvPr>
            <p:ph idx="4294967295" type="subTitle"/>
          </p:nvPr>
        </p:nvSpPr>
        <p:spPr>
          <a:xfrm>
            <a:off x="1271400" y="1852163"/>
            <a:ext cx="6601200" cy="16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❖"/>
            </a:pPr>
            <a:r>
              <a:rPr lang="en">
                <a:solidFill>
                  <a:schemeClr val="lt1"/>
                </a:solidFill>
              </a:rPr>
              <a:t>Comment concevoir un store automatique, simple à utiliser et</a:t>
            </a:r>
            <a:r>
              <a:rPr lang="en">
                <a:solidFill>
                  <a:schemeClr val="lt1"/>
                </a:solidFill>
              </a:rPr>
              <a:t> qui</a:t>
            </a:r>
            <a:r>
              <a:rPr lang="en">
                <a:solidFill>
                  <a:schemeClr val="lt1"/>
                </a:solidFill>
              </a:rPr>
              <a:t> s'adapte à la luminosité ambiante ? 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1" name="Google Shape;571;p31"/>
          <p:cNvSpPr txBox="1"/>
          <p:nvPr>
            <p:ph idx="4294967295" type="subTitle"/>
          </p:nvPr>
        </p:nvSpPr>
        <p:spPr>
          <a:xfrm>
            <a:off x="1271400" y="2397738"/>
            <a:ext cx="6601200" cy="16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❖"/>
            </a:pPr>
            <a:r>
              <a:rPr lang="en">
                <a:solidFill>
                  <a:schemeClr val="lt1"/>
                </a:solidFill>
              </a:rPr>
              <a:t>Comment donner la possibilité à l'utilisateur de contrôler le store de façon manuelle 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2" name="Google Shape;572;p31"/>
          <p:cNvSpPr txBox="1"/>
          <p:nvPr>
            <p:ph idx="4294967295" type="subTitle"/>
          </p:nvPr>
        </p:nvSpPr>
        <p:spPr>
          <a:xfrm>
            <a:off x="1271400" y="2984523"/>
            <a:ext cx="6601200" cy="16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❖"/>
            </a:pPr>
            <a:r>
              <a:rPr lang="en">
                <a:solidFill>
                  <a:schemeClr val="lt1"/>
                </a:solidFill>
              </a:rPr>
              <a:t>Comment rendre les commandes du store personnalisables par l'utilisateur 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2"/>
          <p:cNvSpPr txBox="1"/>
          <p:nvPr/>
        </p:nvSpPr>
        <p:spPr>
          <a:xfrm>
            <a:off x="3292400" y="1891823"/>
            <a:ext cx="37047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Matériels et logiciels utilisés</a:t>
            </a:r>
            <a:endParaRPr sz="3600">
              <a:solidFill>
                <a:srgbClr val="FFFFFF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578" name="Google Shape;578;p32"/>
          <p:cNvSpPr txBox="1"/>
          <p:nvPr/>
        </p:nvSpPr>
        <p:spPr>
          <a:xfrm>
            <a:off x="866663" y="1943400"/>
            <a:ext cx="19785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>
                <a:solidFill>
                  <a:srgbClr val="FFFFFF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03</a:t>
            </a:r>
            <a:endParaRPr sz="8500">
              <a:solidFill>
                <a:srgbClr val="FFFFFF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3"/>
          <p:cNvSpPr txBox="1"/>
          <p:nvPr>
            <p:ph idx="6" type="title"/>
          </p:nvPr>
        </p:nvSpPr>
        <p:spPr>
          <a:xfrm>
            <a:off x="2463725" y="335350"/>
            <a:ext cx="3404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MATERIELS</a:t>
            </a:r>
            <a:endParaRPr/>
          </a:p>
        </p:txBody>
      </p:sp>
      <p:pic>
        <p:nvPicPr>
          <p:cNvPr id="584" name="Google Shape;584;p33"/>
          <p:cNvPicPr preferRelativeResize="0"/>
          <p:nvPr/>
        </p:nvPicPr>
        <p:blipFill rotWithShape="1">
          <a:blip r:embed="rId3">
            <a:alphaModFix/>
          </a:blip>
          <a:srcRect b="24268" l="18465" r="14582" t="25088"/>
          <a:stretch/>
        </p:blipFill>
        <p:spPr>
          <a:xfrm>
            <a:off x="476638" y="1616624"/>
            <a:ext cx="2506675" cy="1896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4313" y="1616626"/>
            <a:ext cx="2559061" cy="189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33"/>
          <p:cNvPicPr preferRelativeResize="0"/>
          <p:nvPr/>
        </p:nvPicPr>
        <p:blipFill rotWithShape="1">
          <a:blip r:embed="rId5">
            <a:alphaModFix/>
          </a:blip>
          <a:srcRect b="0" l="-1153" r="0" t="0"/>
          <a:stretch/>
        </p:blipFill>
        <p:spPr>
          <a:xfrm>
            <a:off x="6279388" y="1616625"/>
            <a:ext cx="2387977" cy="18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33"/>
          <p:cNvSpPr txBox="1"/>
          <p:nvPr>
            <p:ph idx="4294967295" type="subTitle"/>
          </p:nvPr>
        </p:nvSpPr>
        <p:spPr>
          <a:xfrm>
            <a:off x="6840825" y="3551475"/>
            <a:ext cx="1265100" cy="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Breadboard</a:t>
            </a:r>
            <a:endParaRPr/>
          </a:p>
        </p:txBody>
      </p:sp>
      <p:sp>
        <p:nvSpPr>
          <p:cNvPr id="588" name="Google Shape;588;p33"/>
          <p:cNvSpPr txBox="1"/>
          <p:nvPr>
            <p:ph idx="4294967295" type="subTitle"/>
          </p:nvPr>
        </p:nvSpPr>
        <p:spPr>
          <a:xfrm>
            <a:off x="773875" y="3551463"/>
            <a:ext cx="1912200" cy="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Capteur de lumière</a:t>
            </a:r>
            <a:endParaRPr/>
          </a:p>
        </p:txBody>
      </p:sp>
      <p:sp>
        <p:nvSpPr>
          <p:cNvPr id="589" name="Google Shape;589;p33"/>
          <p:cNvSpPr txBox="1"/>
          <p:nvPr>
            <p:ph idx="4294967295" type="subTitle"/>
          </p:nvPr>
        </p:nvSpPr>
        <p:spPr>
          <a:xfrm>
            <a:off x="3774438" y="3551475"/>
            <a:ext cx="1738800" cy="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Module Bluetooth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eting in Virtual Reality by Slidesgo">
  <a:themeElements>
    <a:clrScheme name="Simple Light">
      <a:dk1>
        <a:srgbClr val="050E38"/>
      </a:dk1>
      <a:lt1>
        <a:srgbClr val="FFFFFF"/>
      </a:lt1>
      <a:dk2>
        <a:srgbClr val="112055"/>
      </a:dk2>
      <a:lt2>
        <a:srgbClr val="3186B9"/>
      </a:lt2>
      <a:accent1>
        <a:srgbClr val="21FFFF"/>
      </a:accent1>
      <a:accent2>
        <a:srgbClr val="7CD5F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7CD5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