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447" autoAdjust="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72154" y="1536602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STEVE MARTIN J</a:t>
            </a:r>
          </a:p>
          <a:p>
            <a:r>
              <a:rPr lang="en-US" sz="2400" dirty="0"/>
              <a:t>REGISTER NO: 122203287/asunm1473122203287.         DEPARTMENT: B.COM(CORPORATE SECRECTARYSHIP)</a:t>
            </a:r>
          </a:p>
          <a:p>
            <a:r>
              <a:rPr lang="en-US" sz="2400" dirty="0"/>
              <a:t>COLLEGE:ST. THOMAS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8483-BE97-67E1-1A5C-7F81D2D2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9372600" cy="517064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1)The data is taken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dash board.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the dataset contains the employee details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3) the dataset contains 26 features of the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1)We took 9 features out of the 26 features in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Those features are empid , first name, last name,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unit,emp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emp status, gender, emp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scores, emp ranking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These features are used in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for tracking the working skills of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8674-87E9-0E67-680C-9AD5B36C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915400" cy="612475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1) We found the missing values using the conditional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formatting in the exit date by highlighting the blank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We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missing blank values using the     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filtering method.</a:t>
            </a: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We found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using the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rating column.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we used a formula to find the performance level 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employee. The formula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SUMMARY: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1)We used pivot table to summarize the employee performance.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We used graph and pie chart for data visualization which helps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 better understanding for the people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BD8DE3-3A85-7209-CB90-9B7C60C0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7297"/>
            <a:ext cx="6310661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B828-4AAA-F949-3DE8-7AA05FA4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10820400" cy="369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1901D-1AA6-B0AF-E3DB-04C4E9E8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6917"/>
            <a:ext cx="731563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2399-5341-46B7-C0BD-3E8C4F6F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36940-9113-B31F-03DA-E6269A85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93495"/>
            <a:ext cx="8305800" cy="50311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using excel to track the working skills of the employees in their job role.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motivate the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low 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rewards to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high and very high  to improve their current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track the contribution made by the employees towards the growth and development of the business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276EE-7DC3-A521-8EA5-1F311D2C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8048625" cy="40626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employees and their performance level using pivot table and graphs in excel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level of performance of the employees from different type of business unit in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organnisation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categorized into four level are :</a:t>
            </a:r>
          </a:p>
          <a:p>
            <a:r>
              <a:rPr lang="en-IN" dirty="0"/>
              <a:t>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very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2)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3) med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4) low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61AA4-4328-9380-6EF3-188724C0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Organisation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Employers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3)Managers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4)Employee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9C21F-970D-959C-34B8-3D23A47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1695450"/>
            <a:ext cx="7620000" cy="258532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USED: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: to highlight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: removing the missing exit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for calculating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 summarize the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chart and pie chart 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653F-510A-AC0A-53B8-362BE53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51706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employee dataset which is given for project . The dataset contains 26 features . But we used only 9 features in 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All the 9 features are the following: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id-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first name-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type- full time , part time, contract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high,low,med,very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gender- women, men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unit-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rating- numeric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status-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formula for finding the performance level of employee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795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steve martin</cp:lastModifiedBy>
  <cp:revision>16</cp:revision>
  <dcterms:created xsi:type="dcterms:W3CDTF">2024-03-29T15:07:22Z</dcterms:created>
  <dcterms:modified xsi:type="dcterms:W3CDTF">2024-09-03T05:44:30Z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