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Keerthika S" initials="KS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9T00:10:50.357" idx="1">
    <p:pos x="10" y="10"/>
    <p:text>4.Finc-tuning and Regulation: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893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889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628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1840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40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05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95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72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7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773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020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01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93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323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090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808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2631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0096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946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4374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911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717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861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134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516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5018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image" Target="../media/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Relationship Id="rId4" Type="http://schemas.openxmlformats.org/officeDocument/2006/relationships/comments" Target="../comments/comment1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Face Mask Detection using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Convolutional Neural Network (CNN)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40264" y="3285575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 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J. STEVE  MARTIN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      :  122203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     :  B.COM 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  :  ST THOMAS COLLEGE ART &amp; SCIENC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553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9118842" cy="37647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4.Finc-tuning and Regulation: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 Techniques like learning rate scheduling and dropout are employed to finc-tunc the model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 Regularisation method such as weight decay and early stepping prevent over fitting and improve generalization.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5.Model Evaluation: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1.We evaluate the model using metrics like accuracy, precision, recall,and FI-score.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2.Validation and testing sets are crucial for assessing the model’s performance and ensuring its effectiveness in roal –world scenarios.</a:t>
            </a:r>
            <a:endParaRPr lang="zh-CN" altLang="en-US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9214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 rot="0">
            <a:off x="333501" y="1372968"/>
            <a:ext cx="7753112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model achieves an accuracy 94% on the test set.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Below is the results of the code for predicting the images: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529540" y="2522410"/>
            <a:ext cx="7676912" cy="3726335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33501" y="2522410"/>
            <a:ext cx="4925480" cy="362522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455023" y="2522410"/>
            <a:ext cx="4992246" cy="37263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634738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539108" y="2254449"/>
            <a:ext cx="7915078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.Our project successfully developed a Convolutional Neural Nerwork (CNN)-based system for face mask detection.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.Through neticulous data preprocessing and model training, we achieved promising results in accurately identitying individuals wearing face masks.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52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Face Mask Detection using CNN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8399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735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18565" y="2450487"/>
            <a:ext cx="6691835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.Detection of face msks in spaces has become critical for ensuring public health and safety.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.Traditional methods of manual monitoring are inefficient and prone to errors.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.An automated system for face mask detection is needed to enforce mask wearing policies effectively.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699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.Our project aims to develop a CNN-baswed system for automatic face mask detection.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Leveraging deep learning techniques,we seek to accurately identify whether individuals are masks in images of video streams.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.The system will serve as a tool for authorities to monitor compliance with mask-wearing regulation in various settings.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385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flipV="1" rot="10800000">
            <a:off x="600370" y="2752253"/>
            <a:ext cx="8539954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.Health authorities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.Law enforcement agencies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.Business owners  (e.g.,retail stores,restaurants)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.Public transportation operators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904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050859" y="2421149"/>
            <a:ext cx="6101718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.We propose a CNN arclutecture trained on a dataset of labelled Images containing people with and without masks.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.The model will be capable of real-time detection and can be deplayed in various scenarios ,including CCTV surveillance mobile applications and public kinds.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.Our solution aims to provide a reliable and efficient method for enforcing mask-wearing policies and promoting public safety.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451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22467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Real-time detection capabilities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 accuracy in identifying masdk-wearing behavior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Scalability for deployment in diverse environments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Potential for integration with existing surveillance systems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0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330816" y="1801108"/>
            <a:ext cx="9203709" cy="3416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1.Convolutional Neural Network (CNN) Architecture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1.CNNs are ideal for image classification due to their ability to capture spatial dependencies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2. We`ve chosen a CNN architecture optimised for image classification tasks ensuring efficient processing of input images.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2.Data Preprocessing: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1.Prioe to traning,our dataset undergoes Preprocessing steps.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2.Techniques such as pesizing augmentation, and normalisation are applied to ensure data quality and model business.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3.Training Process: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1.The dataset is split into training,validation,and testing sets.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2.We initiate the model parameters and select an optimization algoritiam.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3.Training iterators and batch sizes are adjusted to optimize model preformance.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6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2024-03-29T15:07:22Z</dcterms:created>
  <dcterms:modified xsi:type="dcterms:W3CDTF">2024-08-30T01:08:14Z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