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71" r:id="rId6"/>
    <p:sldId id="272" r:id="rId7"/>
    <p:sldId id="274" r:id="rId8"/>
    <p:sldId id="283" r:id="rId9"/>
    <p:sldId id="285" r:id="rId10"/>
    <p:sldId id="276" r:id="rId11"/>
    <p:sldId id="284" r:id="rId12"/>
    <p:sldId id="288" r:id="rId13"/>
    <p:sldId id="278" r:id="rId14"/>
    <p:sldId id="299" r:id="rId15"/>
    <p:sldId id="290" r:id="rId16"/>
    <p:sldId id="301" r:id="rId17"/>
    <p:sldId id="289" r:id="rId18"/>
    <p:sldId id="280" r:id="rId19"/>
    <p:sldId id="281" r:id="rId20"/>
    <p:sldId id="279" r:id="rId21"/>
    <p:sldId id="291" r:id="rId22"/>
    <p:sldId id="282" r:id="rId23"/>
    <p:sldId id="287" r:id="rId24"/>
    <p:sldId id="292" r:id="rId25"/>
    <p:sldId id="296" r:id="rId26"/>
    <p:sldId id="294" r:id="rId27"/>
    <p:sldId id="295" r:id="rId28"/>
    <p:sldId id="286" r:id="rId29"/>
    <p:sldId id="275" r:id="rId3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ra Teh" initials="ST" lastIdx="1" clrIdx="0">
    <p:extLst>
      <p:ext uri="{19B8F6BF-5375-455C-9EA6-DF929625EA0E}">
        <p15:presenceInfo xmlns:p15="http://schemas.microsoft.com/office/powerpoint/2012/main" userId="S::sandra.teh@ruah.org.au::2baa1c05-e36f-4fe0-82ea-706f8d97340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78C21E-2C7C-E369-4AEC-AD822C4D4D19}" v="26" dt="2020-10-24T12:50:29.456"/>
    <p1510:client id="{8EE4B271-19CF-4F6B-9D21-4629586E5C2C}" v="145" dt="2020-10-25T10:18:06.237"/>
    <p1510:client id="{E50D114F-2F0B-81F8-34FE-42E1ED363400}" v="14" dt="2020-10-24T12:58:54.419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4c61b18c3ababe63a4f34fb7f670fdd6689dfb2904b02396e82f9e731e030958::" providerId="AD" clId="Web-{E4E2070A-A3C3-0277-F0BE-E110B4D1CFBE}"/>
    <pc:docChg chg="modSld">
      <pc:chgData name="Guest User" userId="S::urn:spo:anon#4c61b18c3ababe63a4f34fb7f670fdd6689dfb2904b02396e82f9e731e030958::" providerId="AD" clId="Web-{E4E2070A-A3C3-0277-F0BE-E110B4D1CFBE}" dt="2020-10-22T17:30:17.477" v="25" actId="20577"/>
      <pc:docMkLst>
        <pc:docMk/>
      </pc:docMkLst>
      <pc:sldChg chg="delSp modSp delAnim">
        <pc:chgData name="Guest User" userId="S::urn:spo:anon#4c61b18c3ababe63a4f34fb7f670fdd6689dfb2904b02396e82f9e731e030958::" providerId="AD" clId="Web-{E4E2070A-A3C3-0277-F0BE-E110B4D1CFBE}" dt="2020-10-22T17:30:16.962" v="24" actId="20577"/>
        <pc:sldMkLst>
          <pc:docMk/>
          <pc:sldMk cId="1862047292" sldId="293"/>
        </pc:sldMkLst>
        <pc:spChg chg="mod">
          <ac:chgData name="Guest User" userId="S::urn:spo:anon#4c61b18c3ababe63a4f34fb7f670fdd6689dfb2904b02396e82f9e731e030958::" providerId="AD" clId="Web-{E4E2070A-A3C3-0277-F0BE-E110B4D1CFBE}" dt="2020-10-22T17:30:16.962" v="24" actId="20577"/>
          <ac:spMkLst>
            <pc:docMk/>
            <pc:sldMk cId="1862047292" sldId="293"/>
            <ac:spMk id="5" creationId="{9AB98B31-C535-4258-9CFD-EF99536B1026}"/>
          </ac:spMkLst>
        </pc:spChg>
        <pc:picChg chg="del">
          <ac:chgData name="Guest User" userId="S::urn:spo:anon#4c61b18c3ababe63a4f34fb7f670fdd6689dfb2904b02396e82f9e731e030958::" providerId="AD" clId="Web-{E4E2070A-A3C3-0277-F0BE-E110B4D1CFBE}" dt="2020-10-22T16:58:57.776" v="4"/>
          <ac:picMkLst>
            <pc:docMk/>
            <pc:sldMk cId="1862047292" sldId="293"/>
            <ac:picMk id="2" creationId="{9EECC6E2-86E6-4FAE-BA59-1CFF9C554B4C}"/>
          </ac:picMkLst>
        </pc:picChg>
        <pc:picChg chg="del">
          <ac:chgData name="Guest User" userId="S::urn:spo:anon#4c61b18c3ababe63a4f34fb7f670fdd6689dfb2904b02396e82f9e731e030958::" providerId="AD" clId="Web-{E4E2070A-A3C3-0277-F0BE-E110B4D1CFBE}" dt="2020-10-22T16:58:56.776" v="3"/>
          <ac:picMkLst>
            <pc:docMk/>
            <pc:sldMk cId="1862047292" sldId="293"/>
            <ac:picMk id="3" creationId="{A2A103C6-C48B-48F8-B397-47B3C90FF165}"/>
          </ac:picMkLst>
        </pc:picChg>
        <pc:picChg chg="del">
          <ac:chgData name="Guest User" userId="S::urn:spo:anon#4c61b18c3ababe63a4f34fb7f670fdd6689dfb2904b02396e82f9e731e030958::" providerId="AD" clId="Web-{E4E2070A-A3C3-0277-F0BE-E110B4D1CFBE}" dt="2020-10-22T16:58:55.886" v="2"/>
          <ac:picMkLst>
            <pc:docMk/>
            <pc:sldMk cId="1862047292" sldId="293"/>
            <ac:picMk id="7" creationId="{99CAA905-51C7-4B6E-A455-F3750BF6BCF9}"/>
          </ac:picMkLst>
        </pc:picChg>
        <pc:picChg chg="del">
          <ac:chgData name="Guest User" userId="S::urn:spo:anon#4c61b18c3ababe63a4f34fb7f670fdd6689dfb2904b02396e82f9e731e030958::" providerId="AD" clId="Web-{E4E2070A-A3C3-0277-F0BE-E110B4D1CFBE}" dt="2020-10-22T16:58:54.746" v="1"/>
          <ac:picMkLst>
            <pc:docMk/>
            <pc:sldMk cId="1862047292" sldId="293"/>
            <ac:picMk id="8" creationId="{28BF261F-7C23-4EF7-B4FE-B1CAB3EF318B}"/>
          </ac:picMkLst>
        </pc:picChg>
        <pc:picChg chg="del">
          <ac:chgData name="Guest User" userId="S::urn:spo:anon#4c61b18c3ababe63a4f34fb7f670fdd6689dfb2904b02396e82f9e731e030958::" providerId="AD" clId="Web-{E4E2070A-A3C3-0277-F0BE-E110B4D1CFBE}" dt="2020-10-22T16:58:50.464" v="0"/>
          <ac:picMkLst>
            <pc:docMk/>
            <pc:sldMk cId="1862047292" sldId="293"/>
            <ac:picMk id="9" creationId="{EEBD64DB-709C-40BA-8942-47247D1C9594}"/>
          </ac:picMkLst>
        </pc:picChg>
      </pc:sldChg>
    </pc:docChg>
  </pc:docChgLst>
  <pc:docChgLst>
    <pc:chgData name="Guest User" userId="S::urn:spo:anon#69948c7e2678d26696a8c403196da74b53802881dadc443bdbadc37d40e5d0a5::" providerId="AD" clId="Web-{E50D114F-2F0B-81F8-34FE-42E1ED363400}"/>
    <pc:docChg chg="modSld">
      <pc:chgData name="Guest User" userId="S::urn:spo:anon#69948c7e2678d26696a8c403196da74b53802881dadc443bdbadc37d40e5d0a5::" providerId="AD" clId="Web-{E50D114F-2F0B-81F8-34FE-42E1ED363400}" dt="2020-10-24T12:58:54.419" v="13" actId="20577"/>
      <pc:docMkLst>
        <pc:docMk/>
      </pc:docMkLst>
      <pc:sldChg chg="modSp">
        <pc:chgData name="Guest User" userId="S::urn:spo:anon#69948c7e2678d26696a8c403196da74b53802881dadc443bdbadc37d40e5d0a5::" providerId="AD" clId="Web-{E50D114F-2F0B-81F8-34FE-42E1ED363400}" dt="2020-10-24T12:58:53.387" v="11" actId="20577"/>
        <pc:sldMkLst>
          <pc:docMk/>
          <pc:sldMk cId="2936978002" sldId="271"/>
        </pc:sldMkLst>
        <pc:spChg chg="mod">
          <ac:chgData name="Guest User" userId="S::urn:spo:anon#69948c7e2678d26696a8c403196da74b53802881dadc443bdbadc37d40e5d0a5::" providerId="AD" clId="Web-{E50D114F-2F0B-81F8-34FE-42E1ED363400}" dt="2020-10-24T12:58:53.387" v="11" actId="20577"/>
          <ac:spMkLst>
            <pc:docMk/>
            <pc:sldMk cId="2936978002" sldId="271"/>
            <ac:spMk id="2" creationId="{00000000-0000-0000-0000-000000000000}"/>
          </ac:spMkLst>
        </pc:spChg>
      </pc:sldChg>
    </pc:docChg>
  </pc:docChgLst>
  <pc:docChgLst>
    <pc:chgData name="Sandra Teh" userId="2baa1c05-e36f-4fe0-82ea-706f8d97340e" providerId="ADAL" clId="{8EE4B271-19CF-4F6B-9D21-4629586E5C2C}"/>
    <pc:docChg chg="undo custSel addSld delSld modSld sldOrd">
      <pc:chgData name="Sandra Teh" userId="2baa1c05-e36f-4fe0-82ea-706f8d97340e" providerId="ADAL" clId="{8EE4B271-19CF-4F6B-9D21-4629586E5C2C}" dt="2020-10-25T10:18:06.237" v="369"/>
      <pc:docMkLst>
        <pc:docMk/>
      </pc:docMkLst>
      <pc:sldChg chg="modSp">
        <pc:chgData name="Sandra Teh" userId="2baa1c05-e36f-4fe0-82ea-706f8d97340e" providerId="ADAL" clId="{8EE4B271-19CF-4F6B-9D21-4629586E5C2C}" dt="2020-10-22T11:39:49.583" v="34" actId="20577"/>
        <pc:sldMkLst>
          <pc:docMk/>
          <pc:sldMk cId="4025013544" sldId="256"/>
        </pc:sldMkLst>
        <pc:spChg chg="mod">
          <ac:chgData name="Sandra Teh" userId="2baa1c05-e36f-4fe0-82ea-706f8d97340e" providerId="ADAL" clId="{8EE4B271-19CF-4F6B-9D21-4629586E5C2C}" dt="2020-10-22T11:39:49.583" v="34" actId="20577"/>
          <ac:spMkLst>
            <pc:docMk/>
            <pc:sldMk cId="4025013544" sldId="256"/>
            <ac:spMk id="3" creationId="{00000000-0000-0000-0000-000000000000}"/>
          </ac:spMkLst>
        </pc:spChg>
      </pc:sldChg>
      <pc:sldChg chg="modSp">
        <pc:chgData name="Sandra Teh" userId="2baa1c05-e36f-4fe0-82ea-706f8d97340e" providerId="ADAL" clId="{8EE4B271-19CF-4F6B-9D21-4629586E5C2C}" dt="2020-10-24T04:45:04.592" v="260" actId="20577"/>
        <pc:sldMkLst>
          <pc:docMk/>
          <pc:sldMk cId="2936978002" sldId="271"/>
        </pc:sldMkLst>
        <pc:spChg chg="mod">
          <ac:chgData name="Sandra Teh" userId="2baa1c05-e36f-4fe0-82ea-706f8d97340e" providerId="ADAL" clId="{8EE4B271-19CF-4F6B-9D21-4629586E5C2C}" dt="2020-10-24T04:45:04.592" v="260" actId="20577"/>
          <ac:spMkLst>
            <pc:docMk/>
            <pc:sldMk cId="2936978002" sldId="271"/>
            <ac:spMk id="3" creationId="{00000000-0000-0000-0000-000000000000}"/>
          </ac:spMkLst>
        </pc:spChg>
      </pc:sldChg>
      <pc:sldChg chg="ord">
        <pc:chgData name="Sandra Teh" userId="2baa1c05-e36f-4fe0-82ea-706f8d97340e" providerId="ADAL" clId="{8EE4B271-19CF-4F6B-9D21-4629586E5C2C}" dt="2020-10-24T01:03:04.810" v="57"/>
        <pc:sldMkLst>
          <pc:docMk/>
          <pc:sldMk cId="1303289336" sldId="275"/>
        </pc:sldMkLst>
      </pc:sldChg>
      <pc:sldChg chg="ord">
        <pc:chgData name="Sandra Teh" userId="2baa1c05-e36f-4fe0-82ea-706f8d97340e" providerId="ADAL" clId="{8EE4B271-19CF-4F6B-9D21-4629586E5C2C}" dt="2020-10-24T03:02:32.505" v="163"/>
        <pc:sldMkLst>
          <pc:docMk/>
          <pc:sldMk cId="600792771" sldId="278"/>
        </pc:sldMkLst>
      </pc:sldChg>
      <pc:sldChg chg="modSp">
        <pc:chgData name="Sandra Teh" userId="2baa1c05-e36f-4fe0-82ea-706f8d97340e" providerId="ADAL" clId="{8EE4B271-19CF-4F6B-9D21-4629586E5C2C}" dt="2020-10-25T10:14:20.113" v="330"/>
        <pc:sldMkLst>
          <pc:docMk/>
          <pc:sldMk cId="706133655" sldId="280"/>
        </pc:sldMkLst>
        <pc:picChg chg="mod">
          <ac:chgData name="Sandra Teh" userId="2baa1c05-e36f-4fe0-82ea-706f8d97340e" providerId="ADAL" clId="{8EE4B271-19CF-4F6B-9D21-4629586E5C2C}" dt="2020-10-25T10:14:00.920" v="329"/>
          <ac:picMkLst>
            <pc:docMk/>
            <pc:sldMk cId="706133655" sldId="280"/>
            <ac:picMk id="8" creationId="{D627729E-24B1-418E-8C62-9F1B676DAA17}"/>
          </ac:picMkLst>
        </pc:picChg>
        <pc:picChg chg="mod">
          <ac:chgData name="Sandra Teh" userId="2baa1c05-e36f-4fe0-82ea-706f8d97340e" providerId="ADAL" clId="{8EE4B271-19CF-4F6B-9D21-4629586E5C2C}" dt="2020-10-25T10:14:20.113" v="330"/>
          <ac:picMkLst>
            <pc:docMk/>
            <pc:sldMk cId="706133655" sldId="280"/>
            <ac:picMk id="9" creationId="{19F75E84-B03C-4206-9951-B0B4AD8870FB}"/>
          </ac:picMkLst>
        </pc:picChg>
      </pc:sldChg>
      <pc:sldChg chg="modSp">
        <pc:chgData name="Sandra Teh" userId="2baa1c05-e36f-4fe0-82ea-706f8d97340e" providerId="ADAL" clId="{8EE4B271-19CF-4F6B-9D21-4629586E5C2C}" dt="2020-10-25T10:15:05.064" v="332"/>
        <pc:sldMkLst>
          <pc:docMk/>
          <pc:sldMk cId="349274787" sldId="281"/>
        </pc:sldMkLst>
        <pc:picChg chg="mod">
          <ac:chgData name="Sandra Teh" userId="2baa1c05-e36f-4fe0-82ea-706f8d97340e" providerId="ADAL" clId="{8EE4B271-19CF-4F6B-9D21-4629586E5C2C}" dt="2020-10-25T10:14:51.364" v="331"/>
          <ac:picMkLst>
            <pc:docMk/>
            <pc:sldMk cId="349274787" sldId="281"/>
            <ac:picMk id="5" creationId="{1F210694-2496-4A9B-A10B-3EED08AA291A}"/>
          </ac:picMkLst>
        </pc:picChg>
        <pc:picChg chg="mod">
          <ac:chgData name="Sandra Teh" userId="2baa1c05-e36f-4fe0-82ea-706f8d97340e" providerId="ADAL" clId="{8EE4B271-19CF-4F6B-9D21-4629586E5C2C}" dt="2020-10-25T10:15:05.064" v="332"/>
          <ac:picMkLst>
            <pc:docMk/>
            <pc:sldMk cId="349274787" sldId="281"/>
            <ac:picMk id="6" creationId="{202E6C15-476F-4209-8623-FC55C4B5D726}"/>
          </ac:picMkLst>
        </pc:picChg>
      </pc:sldChg>
      <pc:sldChg chg="ord">
        <pc:chgData name="Sandra Teh" userId="2baa1c05-e36f-4fe0-82ea-706f8d97340e" providerId="ADAL" clId="{8EE4B271-19CF-4F6B-9D21-4629586E5C2C}" dt="2020-10-24T03:56:14.562" v="206"/>
        <pc:sldMkLst>
          <pc:docMk/>
          <pc:sldMk cId="2355816471" sldId="285"/>
        </pc:sldMkLst>
      </pc:sldChg>
      <pc:sldChg chg="ord">
        <pc:chgData name="Sandra Teh" userId="2baa1c05-e36f-4fe0-82ea-706f8d97340e" providerId="ADAL" clId="{8EE4B271-19CF-4F6B-9D21-4629586E5C2C}" dt="2020-10-24T05:33:43.163" v="261"/>
        <pc:sldMkLst>
          <pc:docMk/>
          <pc:sldMk cId="1662812425" sldId="286"/>
        </pc:sldMkLst>
      </pc:sldChg>
      <pc:sldChg chg="addSp delSp modSp">
        <pc:chgData name="Sandra Teh" userId="2baa1c05-e36f-4fe0-82ea-706f8d97340e" providerId="ADAL" clId="{8EE4B271-19CF-4F6B-9D21-4629586E5C2C}" dt="2020-10-22T12:04:41.247" v="55" actId="1076"/>
        <pc:sldMkLst>
          <pc:docMk/>
          <pc:sldMk cId="2765184125" sldId="287"/>
        </pc:sldMkLst>
        <pc:picChg chg="add mod">
          <ac:chgData name="Sandra Teh" userId="2baa1c05-e36f-4fe0-82ea-706f8d97340e" providerId="ADAL" clId="{8EE4B271-19CF-4F6B-9D21-4629586E5C2C}" dt="2020-10-22T12:04:41.247" v="55" actId="1076"/>
          <ac:picMkLst>
            <pc:docMk/>
            <pc:sldMk cId="2765184125" sldId="287"/>
            <ac:picMk id="2" creationId="{E1E8D1C9-8CDA-4BEB-A9D7-D0610DBB3889}"/>
          </ac:picMkLst>
        </pc:picChg>
        <pc:picChg chg="del">
          <ac:chgData name="Sandra Teh" userId="2baa1c05-e36f-4fe0-82ea-706f8d97340e" providerId="ADAL" clId="{8EE4B271-19CF-4F6B-9D21-4629586E5C2C}" dt="2020-10-22T11:30:32.335" v="0"/>
          <ac:picMkLst>
            <pc:docMk/>
            <pc:sldMk cId="2765184125" sldId="287"/>
            <ac:picMk id="7" creationId="{AE13A09B-76A3-4B0C-908E-696BBDAF8AE6}"/>
          </ac:picMkLst>
        </pc:picChg>
        <pc:picChg chg="del mod">
          <ac:chgData name="Sandra Teh" userId="2baa1c05-e36f-4fe0-82ea-706f8d97340e" providerId="ADAL" clId="{8EE4B271-19CF-4F6B-9D21-4629586E5C2C}" dt="2020-10-22T12:03:29.526" v="49"/>
          <ac:picMkLst>
            <pc:docMk/>
            <pc:sldMk cId="2765184125" sldId="287"/>
            <ac:picMk id="8" creationId="{7762B5B0-6271-4D00-ADB4-21D01D270A03}"/>
          </ac:picMkLst>
        </pc:picChg>
      </pc:sldChg>
      <pc:sldChg chg="ord">
        <pc:chgData name="Sandra Teh" userId="2baa1c05-e36f-4fe0-82ea-706f8d97340e" providerId="ADAL" clId="{8EE4B271-19CF-4F6B-9D21-4629586E5C2C}" dt="2020-10-24T03:03:03.647" v="164"/>
        <pc:sldMkLst>
          <pc:docMk/>
          <pc:sldMk cId="3935993775" sldId="289"/>
        </pc:sldMkLst>
      </pc:sldChg>
      <pc:sldChg chg="addSp modSp ord">
        <pc:chgData name="Sandra Teh" userId="2baa1c05-e36f-4fe0-82ea-706f8d97340e" providerId="ADAL" clId="{8EE4B271-19CF-4F6B-9D21-4629586E5C2C}" dt="2020-10-24T04:13:34.017" v="259" actId="14100"/>
        <pc:sldMkLst>
          <pc:docMk/>
          <pc:sldMk cId="205348463" sldId="290"/>
        </pc:sldMkLst>
        <pc:spChg chg="mod">
          <ac:chgData name="Sandra Teh" userId="2baa1c05-e36f-4fe0-82ea-706f8d97340e" providerId="ADAL" clId="{8EE4B271-19CF-4F6B-9D21-4629586E5C2C}" dt="2020-10-24T02:29:50.543" v="89" actId="1076"/>
          <ac:spMkLst>
            <pc:docMk/>
            <pc:sldMk cId="205348463" sldId="290"/>
            <ac:spMk id="2" creationId="{00000000-0000-0000-0000-000000000000}"/>
          </ac:spMkLst>
        </pc:spChg>
        <pc:spChg chg="add mod">
          <ac:chgData name="Sandra Teh" userId="2baa1c05-e36f-4fe0-82ea-706f8d97340e" providerId="ADAL" clId="{8EE4B271-19CF-4F6B-9D21-4629586E5C2C}" dt="2020-10-24T04:13:14.949" v="255" actId="1076"/>
          <ac:spMkLst>
            <pc:docMk/>
            <pc:sldMk cId="205348463" sldId="290"/>
            <ac:spMk id="5" creationId="{16945D69-3861-4CB3-9B20-EF343F9B76B2}"/>
          </ac:spMkLst>
        </pc:spChg>
        <pc:spChg chg="add mod">
          <ac:chgData name="Sandra Teh" userId="2baa1c05-e36f-4fe0-82ea-706f8d97340e" providerId="ADAL" clId="{8EE4B271-19CF-4F6B-9D21-4629586E5C2C}" dt="2020-10-24T04:13:25.881" v="257" actId="1076"/>
          <ac:spMkLst>
            <pc:docMk/>
            <pc:sldMk cId="205348463" sldId="290"/>
            <ac:spMk id="7" creationId="{182B3C45-08E4-4D2F-91C7-1E8C87592C17}"/>
          </ac:spMkLst>
        </pc:spChg>
        <pc:spChg chg="add mod">
          <ac:chgData name="Sandra Teh" userId="2baa1c05-e36f-4fe0-82ea-706f8d97340e" providerId="ADAL" clId="{8EE4B271-19CF-4F6B-9D21-4629586E5C2C}" dt="2020-10-24T04:12:48.954" v="248" actId="1076"/>
          <ac:spMkLst>
            <pc:docMk/>
            <pc:sldMk cId="205348463" sldId="290"/>
            <ac:spMk id="9" creationId="{B83A8CB5-12E2-490C-91E8-F6ADCACD601F}"/>
          </ac:spMkLst>
        </pc:spChg>
        <pc:spChg chg="add mod">
          <ac:chgData name="Sandra Teh" userId="2baa1c05-e36f-4fe0-82ea-706f8d97340e" providerId="ADAL" clId="{8EE4B271-19CF-4F6B-9D21-4629586E5C2C}" dt="2020-10-24T04:11:58.304" v="232" actId="1076"/>
          <ac:spMkLst>
            <pc:docMk/>
            <pc:sldMk cId="205348463" sldId="290"/>
            <ac:spMk id="11" creationId="{A0920078-8F3F-4CE0-9DAD-DDCE61F37FED}"/>
          </ac:spMkLst>
        </pc:spChg>
        <pc:picChg chg="add mod">
          <ac:chgData name="Sandra Teh" userId="2baa1c05-e36f-4fe0-82ea-706f8d97340e" providerId="ADAL" clId="{8EE4B271-19CF-4F6B-9D21-4629586E5C2C}" dt="2020-10-24T04:12:39.704" v="246" actId="14100"/>
          <ac:picMkLst>
            <pc:docMk/>
            <pc:sldMk cId="205348463" sldId="290"/>
            <ac:picMk id="3" creationId="{40A7436C-1BA9-4002-96A6-0A4EE8149F68}"/>
          </ac:picMkLst>
        </pc:picChg>
        <pc:picChg chg="add mod">
          <ac:chgData name="Sandra Teh" userId="2baa1c05-e36f-4fe0-82ea-706f8d97340e" providerId="ADAL" clId="{8EE4B271-19CF-4F6B-9D21-4629586E5C2C}" dt="2020-10-24T04:13:07.597" v="254" actId="14100"/>
          <ac:picMkLst>
            <pc:docMk/>
            <pc:sldMk cId="205348463" sldId="290"/>
            <ac:picMk id="6" creationId="{B2F50951-1A6F-474E-909D-51CAD6D59391}"/>
          </ac:picMkLst>
        </pc:picChg>
        <pc:picChg chg="add mod">
          <ac:chgData name="Sandra Teh" userId="2baa1c05-e36f-4fe0-82ea-706f8d97340e" providerId="ADAL" clId="{8EE4B271-19CF-4F6B-9D21-4629586E5C2C}" dt="2020-10-24T04:12:31.681" v="243" actId="14100"/>
          <ac:picMkLst>
            <pc:docMk/>
            <pc:sldMk cId="205348463" sldId="290"/>
            <ac:picMk id="8" creationId="{E446F691-FF49-4A86-9B28-104C06F9351D}"/>
          </ac:picMkLst>
        </pc:picChg>
        <pc:picChg chg="add mod">
          <ac:chgData name="Sandra Teh" userId="2baa1c05-e36f-4fe0-82ea-706f8d97340e" providerId="ADAL" clId="{8EE4B271-19CF-4F6B-9D21-4629586E5C2C}" dt="2020-10-24T04:13:34.017" v="259" actId="14100"/>
          <ac:picMkLst>
            <pc:docMk/>
            <pc:sldMk cId="205348463" sldId="290"/>
            <ac:picMk id="10" creationId="{88041E2F-8B6C-4851-AB5F-2AE269BAD37C}"/>
          </ac:picMkLst>
        </pc:picChg>
      </pc:sldChg>
      <pc:sldChg chg="addSp delSp modSp">
        <pc:chgData name="Sandra Teh" userId="2baa1c05-e36f-4fe0-82ea-706f8d97340e" providerId="ADAL" clId="{8EE4B271-19CF-4F6B-9D21-4629586E5C2C}" dt="2020-10-22T12:04:35.632" v="54" actId="1076"/>
        <pc:sldMkLst>
          <pc:docMk/>
          <pc:sldMk cId="2522722599" sldId="292"/>
        </pc:sldMkLst>
        <pc:picChg chg="add mod">
          <ac:chgData name="Sandra Teh" userId="2baa1c05-e36f-4fe0-82ea-706f8d97340e" providerId="ADAL" clId="{8EE4B271-19CF-4F6B-9D21-4629586E5C2C}" dt="2020-10-22T12:04:35.632" v="54" actId="1076"/>
          <ac:picMkLst>
            <pc:docMk/>
            <pc:sldMk cId="2522722599" sldId="292"/>
            <ac:picMk id="2" creationId="{4207D44E-09DE-46FC-B7EE-B52D35CAA1A4}"/>
          </ac:picMkLst>
        </pc:picChg>
        <pc:picChg chg="del mod">
          <ac:chgData name="Sandra Teh" userId="2baa1c05-e36f-4fe0-82ea-706f8d97340e" providerId="ADAL" clId="{8EE4B271-19CF-4F6B-9D21-4629586E5C2C}" dt="2020-10-22T12:03:31.867" v="50"/>
          <ac:picMkLst>
            <pc:docMk/>
            <pc:sldMk cId="2522722599" sldId="292"/>
            <ac:picMk id="7" creationId="{AE13A09B-76A3-4B0C-908E-696BBDAF8AE6}"/>
          </ac:picMkLst>
        </pc:picChg>
        <pc:picChg chg="del">
          <ac:chgData name="Sandra Teh" userId="2baa1c05-e36f-4fe0-82ea-706f8d97340e" providerId="ADAL" clId="{8EE4B271-19CF-4F6B-9D21-4629586E5C2C}" dt="2020-10-22T11:30:47.004" v="7"/>
          <ac:picMkLst>
            <pc:docMk/>
            <pc:sldMk cId="2522722599" sldId="292"/>
            <ac:picMk id="8" creationId="{7762B5B0-6271-4D00-ADB4-21D01D270A03}"/>
          </ac:picMkLst>
        </pc:picChg>
      </pc:sldChg>
      <pc:sldChg chg="delSp modSp add">
        <pc:chgData name="Sandra Teh" userId="2baa1c05-e36f-4fe0-82ea-706f8d97340e" providerId="ADAL" clId="{8EE4B271-19CF-4F6B-9D21-4629586E5C2C}" dt="2020-10-22T11:46:32.950" v="48" actId="14100"/>
        <pc:sldMkLst>
          <pc:docMk/>
          <pc:sldMk cId="1862047292" sldId="293"/>
        </pc:sldMkLst>
        <pc:spChg chg="mod">
          <ac:chgData name="Sandra Teh" userId="2baa1c05-e36f-4fe0-82ea-706f8d97340e" providerId="ADAL" clId="{8EE4B271-19CF-4F6B-9D21-4629586E5C2C}" dt="2020-10-22T11:46:32.950" v="48" actId="14100"/>
          <ac:spMkLst>
            <pc:docMk/>
            <pc:sldMk cId="1862047292" sldId="293"/>
            <ac:spMk id="6" creationId="{1ACB6EC3-4C4D-4E92-BE94-5F4DDBC5C580}"/>
          </ac:spMkLst>
        </pc:spChg>
        <pc:picChg chg="del">
          <ac:chgData name="Sandra Teh" userId="2baa1c05-e36f-4fe0-82ea-706f8d97340e" providerId="ADAL" clId="{8EE4B271-19CF-4F6B-9D21-4629586E5C2C}" dt="2020-10-22T11:46:09.650" v="38"/>
          <ac:picMkLst>
            <pc:docMk/>
            <pc:sldMk cId="1862047292" sldId="293"/>
            <ac:picMk id="7" creationId="{AE13A09B-76A3-4B0C-908E-696BBDAF8AE6}"/>
          </ac:picMkLst>
        </pc:picChg>
      </pc:sldChg>
      <pc:sldChg chg="modSp ord">
        <pc:chgData name="Sandra Teh" userId="2baa1c05-e36f-4fe0-82ea-706f8d97340e" providerId="ADAL" clId="{8EE4B271-19CF-4F6B-9D21-4629586E5C2C}" dt="2020-10-24T05:40:14.550" v="326" actId="5793"/>
        <pc:sldMkLst>
          <pc:docMk/>
          <pc:sldMk cId="1199007798" sldId="295"/>
        </pc:sldMkLst>
        <pc:spChg chg="mod">
          <ac:chgData name="Sandra Teh" userId="2baa1c05-e36f-4fe0-82ea-706f8d97340e" providerId="ADAL" clId="{8EE4B271-19CF-4F6B-9D21-4629586E5C2C}" dt="2020-10-24T05:40:14.550" v="326" actId="5793"/>
          <ac:spMkLst>
            <pc:docMk/>
            <pc:sldMk cId="1199007798" sldId="295"/>
            <ac:spMk id="4" creationId="{1EB9F6D0-ABBE-4D59-89E3-4293671F0C2B}"/>
          </ac:spMkLst>
        </pc:spChg>
        <pc:spChg chg="mod">
          <ac:chgData name="Sandra Teh" userId="2baa1c05-e36f-4fe0-82ea-706f8d97340e" providerId="ADAL" clId="{8EE4B271-19CF-4F6B-9D21-4629586E5C2C}" dt="2020-10-24T03:19:14.565" v="166" actId="1076"/>
          <ac:spMkLst>
            <pc:docMk/>
            <pc:sldMk cId="1199007798" sldId="295"/>
            <ac:spMk id="6" creationId="{1ACB6EC3-4C4D-4E92-BE94-5F4DDBC5C580}"/>
          </ac:spMkLst>
        </pc:spChg>
      </pc:sldChg>
      <pc:sldChg chg="addSp modSp">
        <pc:chgData name="Sandra Teh" userId="2baa1c05-e36f-4fe0-82ea-706f8d97340e" providerId="ADAL" clId="{8EE4B271-19CF-4F6B-9D21-4629586E5C2C}" dt="2020-10-25T10:16:12.466" v="334"/>
        <pc:sldMkLst>
          <pc:docMk/>
          <pc:sldMk cId="2097407646" sldId="296"/>
        </pc:sldMkLst>
        <pc:picChg chg="mod">
          <ac:chgData name="Sandra Teh" userId="2baa1c05-e36f-4fe0-82ea-706f8d97340e" providerId="ADAL" clId="{8EE4B271-19CF-4F6B-9D21-4629586E5C2C}" dt="2020-10-24T02:11:01.394" v="75" actId="1076"/>
          <ac:picMkLst>
            <pc:docMk/>
            <pc:sldMk cId="2097407646" sldId="296"/>
            <ac:picMk id="5" creationId="{046077E1-49C2-4070-996B-EC24F0B9FF87}"/>
          </ac:picMkLst>
        </pc:picChg>
        <pc:picChg chg="add mod">
          <ac:chgData name="Sandra Teh" userId="2baa1c05-e36f-4fe0-82ea-706f8d97340e" providerId="ADAL" clId="{8EE4B271-19CF-4F6B-9D21-4629586E5C2C}" dt="2020-10-25T10:15:57.977" v="333"/>
          <ac:picMkLst>
            <pc:docMk/>
            <pc:sldMk cId="2097407646" sldId="296"/>
            <ac:picMk id="6" creationId="{35F4BBCD-2439-4C7E-8593-6D83CF5936D9}"/>
          </ac:picMkLst>
        </pc:picChg>
        <pc:picChg chg="add mod">
          <ac:chgData name="Sandra Teh" userId="2baa1c05-e36f-4fe0-82ea-706f8d97340e" providerId="ADAL" clId="{8EE4B271-19CF-4F6B-9D21-4629586E5C2C}" dt="2020-10-25T10:16:12.466" v="334"/>
          <ac:picMkLst>
            <pc:docMk/>
            <pc:sldMk cId="2097407646" sldId="296"/>
            <ac:picMk id="7" creationId="{E3266C8E-E70F-473E-BB2F-3ED31F6ECAFA}"/>
          </ac:picMkLst>
        </pc:picChg>
      </pc:sldChg>
      <pc:sldChg chg="addSp delSp modSp add del ord">
        <pc:chgData name="Sandra Teh" userId="2baa1c05-e36f-4fe0-82ea-706f8d97340e" providerId="ADAL" clId="{8EE4B271-19CF-4F6B-9D21-4629586E5C2C}" dt="2020-10-24T04:12:02.853" v="234" actId="2696"/>
        <pc:sldMkLst>
          <pc:docMk/>
          <pc:sldMk cId="668411341" sldId="297"/>
        </pc:sldMkLst>
        <pc:spChg chg="del mod">
          <ac:chgData name="Sandra Teh" userId="2baa1c05-e36f-4fe0-82ea-706f8d97340e" providerId="ADAL" clId="{8EE4B271-19CF-4F6B-9D21-4629586E5C2C}" dt="2020-10-24T04:11:36.510" v="223"/>
          <ac:spMkLst>
            <pc:docMk/>
            <pc:sldMk cId="668411341" sldId="297"/>
            <ac:spMk id="5" creationId="{16945D69-3861-4CB3-9B20-EF343F9B76B2}"/>
          </ac:spMkLst>
        </pc:spChg>
        <pc:picChg chg="del">
          <ac:chgData name="Sandra Teh" userId="2baa1c05-e36f-4fe0-82ea-706f8d97340e" providerId="ADAL" clId="{8EE4B271-19CF-4F6B-9D21-4629586E5C2C}" dt="2020-10-24T02:43:06.803" v="114"/>
          <ac:picMkLst>
            <pc:docMk/>
            <pc:sldMk cId="668411341" sldId="297"/>
            <ac:picMk id="3" creationId="{40A7436C-1BA9-4002-96A6-0A4EE8149F68}"/>
          </ac:picMkLst>
        </pc:picChg>
        <pc:picChg chg="add del mod">
          <ac:chgData name="Sandra Teh" userId="2baa1c05-e36f-4fe0-82ea-706f8d97340e" providerId="ADAL" clId="{8EE4B271-19CF-4F6B-9D21-4629586E5C2C}" dt="2020-10-24T04:11:23.998" v="219"/>
          <ac:picMkLst>
            <pc:docMk/>
            <pc:sldMk cId="668411341" sldId="297"/>
            <ac:picMk id="6" creationId="{4F39B115-A3A9-49AD-B415-66270BD9AFD9}"/>
          </ac:picMkLst>
        </pc:picChg>
      </pc:sldChg>
      <pc:sldChg chg="addSp delSp modSp add del ord">
        <pc:chgData name="Sandra Teh" userId="2baa1c05-e36f-4fe0-82ea-706f8d97340e" providerId="ADAL" clId="{8EE4B271-19CF-4F6B-9D21-4629586E5C2C}" dt="2020-10-24T04:12:04.828" v="235" actId="2696"/>
        <pc:sldMkLst>
          <pc:docMk/>
          <pc:sldMk cId="3559085832" sldId="298"/>
        </pc:sldMkLst>
        <pc:spChg chg="del mod">
          <ac:chgData name="Sandra Teh" userId="2baa1c05-e36f-4fe0-82ea-706f8d97340e" providerId="ADAL" clId="{8EE4B271-19CF-4F6B-9D21-4629586E5C2C}" dt="2020-10-24T04:11:53.165" v="230"/>
          <ac:spMkLst>
            <pc:docMk/>
            <pc:sldMk cId="3559085832" sldId="298"/>
            <ac:spMk id="5" creationId="{16945D69-3861-4CB3-9B20-EF343F9B76B2}"/>
          </ac:spMkLst>
        </pc:spChg>
        <pc:picChg chg="add del mod">
          <ac:chgData name="Sandra Teh" userId="2baa1c05-e36f-4fe0-82ea-706f8d97340e" providerId="ADAL" clId="{8EE4B271-19CF-4F6B-9D21-4629586E5C2C}" dt="2020-10-24T04:11:44.416" v="226"/>
          <ac:picMkLst>
            <pc:docMk/>
            <pc:sldMk cId="3559085832" sldId="298"/>
            <ac:picMk id="3" creationId="{D967785F-146F-4ECD-AF8D-E0E2ECEF0CE2}"/>
          </ac:picMkLst>
        </pc:picChg>
        <pc:picChg chg="del">
          <ac:chgData name="Sandra Teh" userId="2baa1c05-e36f-4fe0-82ea-706f8d97340e" providerId="ADAL" clId="{8EE4B271-19CF-4F6B-9D21-4629586E5C2C}" dt="2020-10-24T02:51:48.449" v="126"/>
          <ac:picMkLst>
            <pc:docMk/>
            <pc:sldMk cId="3559085832" sldId="298"/>
            <ac:picMk id="6" creationId="{4F39B115-A3A9-49AD-B415-66270BD9AFD9}"/>
          </ac:picMkLst>
        </pc:picChg>
      </pc:sldChg>
      <pc:sldChg chg="addSp delSp modSp add ord">
        <pc:chgData name="Sandra Teh" userId="2baa1c05-e36f-4fe0-82ea-706f8d97340e" providerId="ADAL" clId="{8EE4B271-19CF-4F6B-9D21-4629586E5C2C}" dt="2020-10-24T04:12:08.602" v="236" actId="1076"/>
        <pc:sldMkLst>
          <pc:docMk/>
          <pc:sldMk cId="4183340257" sldId="299"/>
        </pc:sldMkLst>
        <pc:spChg chg="mod">
          <ac:chgData name="Sandra Teh" userId="2baa1c05-e36f-4fe0-82ea-706f8d97340e" providerId="ADAL" clId="{8EE4B271-19CF-4F6B-9D21-4629586E5C2C}" dt="2020-10-24T02:53:15.966" v="136" actId="20577"/>
          <ac:spMkLst>
            <pc:docMk/>
            <pc:sldMk cId="4183340257" sldId="299"/>
            <ac:spMk id="5" creationId="{16945D69-3861-4CB3-9B20-EF343F9B76B2}"/>
          </ac:spMkLst>
        </pc:spChg>
        <pc:picChg chg="del">
          <ac:chgData name="Sandra Teh" userId="2baa1c05-e36f-4fe0-82ea-706f8d97340e" providerId="ADAL" clId="{8EE4B271-19CF-4F6B-9D21-4629586E5C2C}" dt="2020-10-24T02:53:18.079" v="137"/>
          <ac:picMkLst>
            <pc:docMk/>
            <pc:sldMk cId="4183340257" sldId="299"/>
            <ac:picMk id="3" creationId="{D967785F-146F-4ECD-AF8D-E0E2ECEF0CE2}"/>
          </ac:picMkLst>
        </pc:picChg>
        <pc:picChg chg="add mod">
          <ac:chgData name="Sandra Teh" userId="2baa1c05-e36f-4fe0-82ea-706f8d97340e" providerId="ADAL" clId="{8EE4B271-19CF-4F6B-9D21-4629586E5C2C}" dt="2020-10-24T04:12:08.602" v="236" actId="1076"/>
          <ac:picMkLst>
            <pc:docMk/>
            <pc:sldMk cId="4183340257" sldId="299"/>
            <ac:picMk id="6" creationId="{5D0D2176-0D52-402E-8C2C-7C804A77F182}"/>
          </ac:picMkLst>
        </pc:picChg>
      </pc:sldChg>
      <pc:sldChg chg="addSp delSp modSp add del ord">
        <pc:chgData name="Sandra Teh" userId="2baa1c05-e36f-4fe0-82ea-706f8d97340e" providerId="ADAL" clId="{8EE4B271-19CF-4F6B-9D21-4629586E5C2C}" dt="2020-10-24T04:12:00.784" v="233" actId="2696"/>
        <pc:sldMkLst>
          <pc:docMk/>
          <pc:sldMk cId="725028378" sldId="300"/>
        </pc:sldMkLst>
        <pc:spChg chg="mod">
          <ac:chgData name="Sandra Teh" userId="2baa1c05-e36f-4fe0-82ea-706f8d97340e" providerId="ADAL" clId="{8EE4B271-19CF-4F6B-9D21-4629586E5C2C}" dt="2020-10-24T02:53:53.400" v="146" actId="20577"/>
          <ac:spMkLst>
            <pc:docMk/>
            <pc:sldMk cId="725028378" sldId="300"/>
            <ac:spMk id="5" creationId="{16945D69-3861-4CB3-9B20-EF343F9B76B2}"/>
          </ac:spMkLst>
        </pc:spChg>
        <pc:picChg chg="del">
          <ac:chgData name="Sandra Teh" userId="2baa1c05-e36f-4fe0-82ea-706f8d97340e" providerId="ADAL" clId="{8EE4B271-19CF-4F6B-9D21-4629586E5C2C}" dt="2020-10-24T02:54:20.042" v="147"/>
          <ac:picMkLst>
            <pc:docMk/>
            <pc:sldMk cId="725028378" sldId="300"/>
            <ac:picMk id="3" creationId="{40A7436C-1BA9-4002-96A6-0A4EE8149F68}"/>
          </ac:picMkLst>
        </pc:picChg>
        <pc:picChg chg="add del mod">
          <ac:chgData name="Sandra Teh" userId="2baa1c05-e36f-4fe0-82ea-706f8d97340e" providerId="ADAL" clId="{8EE4B271-19CF-4F6B-9D21-4629586E5C2C}" dt="2020-10-24T04:11:01.274" v="211"/>
          <ac:picMkLst>
            <pc:docMk/>
            <pc:sldMk cId="725028378" sldId="300"/>
            <ac:picMk id="6" creationId="{E0774A02-4C9C-441E-B88D-8C3774DA5606}"/>
          </ac:picMkLst>
        </pc:picChg>
      </pc:sldChg>
      <pc:sldChg chg="addSp delSp modSp add del">
        <pc:chgData name="Sandra Teh" userId="2baa1c05-e36f-4fe0-82ea-706f8d97340e" providerId="ADAL" clId="{8EE4B271-19CF-4F6B-9D21-4629586E5C2C}" dt="2020-10-25T10:17:18.289" v="347" actId="2696"/>
        <pc:sldMkLst>
          <pc:docMk/>
          <pc:sldMk cId="1312261467" sldId="300"/>
        </pc:sldMkLst>
        <pc:spChg chg="del mod">
          <ac:chgData name="Sandra Teh" userId="2baa1c05-e36f-4fe0-82ea-706f8d97340e" providerId="ADAL" clId="{8EE4B271-19CF-4F6B-9D21-4629586E5C2C}" dt="2020-10-25T10:17:09.760" v="343"/>
          <ac:spMkLst>
            <pc:docMk/>
            <pc:sldMk cId="1312261467" sldId="300"/>
            <ac:spMk id="2" creationId="{9B70450C-C05C-4BE5-9A52-E83C26376972}"/>
          </ac:spMkLst>
        </pc:spChg>
        <pc:spChg chg="del">
          <ac:chgData name="Sandra Teh" userId="2baa1c05-e36f-4fe0-82ea-706f8d97340e" providerId="ADAL" clId="{8EE4B271-19CF-4F6B-9D21-4629586E5C2C}" dt="2020-10-25T10:17:13.364" v="345"/>
          <ac:spMkLst>
            <pc:docMk/>
            <pc:sldMk cId="1312261467" sldId="300"/>
            <ac:spMk id="3" creationId="{E7595C30-9578-41D7-9938-799C3C92CCD7}"/>
          </ac:spMkLst>
        </pc:spChg>
        <pc:spChg chg="add del mod">
          <ac:chgData name="Sandra Teh" userId="2baa1c05-e36f-4fe0-82ea-706f8d97340e" providerId="ADAL" clId="{8EE4B271-19CF-4F6B-9D21-4629586E5C2C}" dt="2020-10-25T10:17:12.203" v="344"/>
          <ac:spMkLst>
            <pc:docMk/>
            <pc:sldMk cId="1312261467" sldId="300"/>
            <ac:spMk id="4" creationId="{318E4B46-32E6-413E-B8D3-1E717D1FDC29}"/>
          </ac:spMkLst>
        </pc:spChg>
      </pc:sldChg>
      <pc:sldChg chg="add del">
        <pc:chgData name="Sandra Teh" userId="2baa1c05-e36f-4fe0-82ea-706f8d97340e" providerId="ADAL" clId="{8EE4B271-19CF-4F6B-9D21-4629586E5C2C}" dt="2020-10-25T10:13:18.656" v="328" actId="2696"/>
        <pc:sldMkLst>
          <pc:docMk/>
          <pc:sldMk cId="1382756131" sldId="300"/>
        </pc:sldMkLst>
      </pc:sldChg>
      <pc:sldChg chg="modSp add">
        <pc:chgData name="Sandra Teh" userId="2baa1c05-e36f-4fe0-82ea-706f8d97340e" providerId="ADAL" clId="{8EE4B271-19CF-4F6B-9D21-4629586E5C2C}" dt="2020-10-25T10:18:06.237" v="369"/>
        <pc:sldMkLst>
          <pc:docMk/>
          <pc:sldMk cId="3125706477" sldId="301"/>
        </pc:sldMkLst>
        <pc:spChg chg="mod">
          <ac:chgData name="Sandra Teh" userId="2baa1c05-e36f-4fe0-82ea-706f8d97340e" providerId="ADAL" clId="{8EE4B271-19CF-4F6B-9D21-4629586E5C2C}" dt="2020-10-25T10:17:30.859" v="365" actId="20577"/>
          <ac:spMkLst>
            <pc:docMk/>
            <pc:sldMk cId="3125706477" sldId="301"/>
            <ac:spMk id="2" creationId="{00000000-0000-0000-0000-000000000000}"/>
          </ac:spMkLst>
        </pc:spChg>
        <pc:picChg chg="mod ord">
          <ac:chgData name="Sandra Teh" userId="2baa1c05-e36f-4fe0-82ea-706f8d97340e" providerId="ADAL" clId="{8EE4B271-19CF-4F6B-9D21-4629586E5C2C}" dt="2020-10-25T10:17:51.336" v="368"/>
          <ac:picMkLst>
            <pc:docMk/>
            <pc:sldMk cId="3125706477" sldId="301"/>
            <ac:picMk id="8" creationId="{D627729E-24B1-418E-8C62-9F1B676DAA17}"/>
          </ac:picMkLst>
        </pc:picChg>
        <pc:picChg chg="mod">
          <ac:chgData name="Sandra Teh" userId="2baa1c05-e36f-4fe0-82ea-706f8d97340e" providerId="ADAL" clId="{8EE4B271-19CF-4F6B-9D21-4629586E5C2C}" dt="2020-10-25T10:18:06.237" v="369"/>
          <ac:picMkLst>
            <pc:docMk/>
            <pc:sldMk cId="3125706477" sldId="301"/>
            <ac:picMk id="9" creationId="{19F75E84-B03C-4206-9951-B0B4AD8870FB}"/>
          </ac:picMkLst>
        </pc:picChg>
      </pc:sldChg>
      <pc:sldChg chg="delSp modSp add del">
        <pc:chgData name="Sandra Teh" userId="2baa1c05-e36f-4fe0-82ea-706f8d97340e" providerId="ADAL" clId="{8EE4B271-19CF-4F6B-9D21-4629586E5C2C}" dt="2020-10-24T03:24:23.367" v="203" actId="2696"/>
        <pc:sldMkLst>
          <pc:docMk/>
          <pc:sldMk cId="3531311497" sldId="301"/>
        </pc:sldMkLst>
        <pc:spChg chg="del">
          <ac:chgData name="Sandra Teh" userId="2baa1c05-e36f-4fe0-82ea-706f8d97340e" providerId="ADAL" clId="{8EE4B271-19CF-4F6B-9D21-4629586E5C2C}" dt="2020-10-24T03:21:08.151" v="201"/>
          <ac:spMkLst>
            <pc:docMk/>
            <pc:sldMk cId="3531311497" sldId="301"/>
            <ac:spMk id="4" creationId="{1EB9F6D0-ABBE-4D59-89E3-4293671F0C2B}"/>
          </ac:spMkLst>
        </pc:spChg>
        <pc:spChg chg="mod">
          <ac:chgData name="Sandra Teh" userId="2baa1c05-e36f-4fe0-82ea-706f8d97340e" providerId="ADAL" clId="{8EE4B271-19CF-4F6B-9D21-4629586E5C2C}" dt="2020-10-24T03:21:10.927" v="202" actId="1076"/>
          <ac:spMkLst>
            <pc:docMk/>
            <pc:sldMk cId="3531311497" sldId="301"/>
            <ac:spMk id="6" creationId="{1ACB6EC3-4C4D-4E92-BE94-5F4DDBC5C580}"/>
          </ac:spMkLst>
        </pc:spChg>
      </pc:sldChg>
    </pc:docChg>
  </pc:docChgLst>
  <pc:docChgLst>
    <pc:chgData name="Guest User" userId="S::urn:spo:anon#69948c7e2678d26696a8c403196da74b53802881dadc443bdbadc37d40e5d0a5::" providerId="AD" clId="Web-{A37B22C6-0156-A95F-D85A-5FFC87BF77D7}"/>
    <pc:docChg chg="addSld delSld modSld sldOrd">
      <pc:chgData name="Guest User" userId="S::urn:spo:anon#69948c7e2678d26696a8c403196da74b53802881dadc443bdbadc37d40e5d0a5::" providerId="AD" clId="Web-{A37B22C6-0156-A95F-D85A-5FFC87BF77D7}" dt="2020-10-23T17:37:04.079" v="262" actId="14100"/>
      <pc:docMkLst>
        <pc:docMk/>
      </pc:docMkLst>
      <pc:sldChg chg="ord">
        <pc:chgData name="Guest User" userId="S::urn:spo:anon#69948c7e2678d26696a8c403196da74b53802881dadc443bdbadc37d40e5d0a5::" providerId="AD" clId="Web-{A37B22C6-0156-A95F-D85A-5FFC87BF77D7}" dt="2020-10-23T14:29:45.535" v="162"/>
        <pc:sldMkLst>
          <pc:docMk/>
          <pc:sldMk cId="1662812425" sldId="286"/>
        </pc:sldMkLst>
      </pc:sldChg>
      <pc:sldChg chg="addSp delSp modSp del ord">
        <pc:chgData name="Guest User" userId="S::urn:spo:anon#69948c7e2678d26696a8c403196da74b53802881dadc443bdbadc37d40e5d0a5::" providerId="AD" clId="Web-{A37B22C6-0156-A95F-D85A-5FFC87BF77D7}" dt="2020-10-23T14:35:15.464" v="243"/>
        <pc:sldMkLst>
          <pc:docMk/>
          <pc:sldMk cId="1862047292" sldId="293"/>
        </pc:sldMkLst>
        <pc:picChg chg="add del mod">
          <ac:chgData name="Guest User" userId="S::urn:spo:anon#69948c7e2678d26696a8c403196da74b53802881dadc443bdbadc37d40e5d0a5::" providerId="AD" clId="Web-{A37B22C6-0156-A95F-D85A-5FFC87BF77D7}" dt="2020-10-23T14:32:01.772" v="198"/>
          <ac:picMkLst>
            <pc:docMk/>
            <pc:sldMk cId="1862047292" sldId="293"/>
            <ac:picMk id="2" creationId="{548EF878-D27B-438D-9623-AACCBC813B58}"/>
          </ac:picMkLst>
        </pc:picChg>
      </pc:sldChg>
      <pc:sldChg chg="addSp modSp ord">
        <pc:chgData name="Guest User" userId="S::urn:spo:anon#69948c7e2678d26696a8c403196da74b53802881dadc443bdbadc37d40e5d0a5::" providerId="AD" clId="Web-{A37B22C6-0156-A95F-D85A-5FFC87BF77D7}" dt="2020-10-23T14:36:09.012" v="253" actId="1076"/>
        <pc:sldMkLst>
          <pc:docMk/>
          <pc:sldMk cId="3831826946" sldId="294"/>
        </pc:sldMkLst>
        <pc:picChg chg="add mod">
          <ac:chgData name="Guest User" userId="S::urn:spo:anon#69948c7e2678d26696a8c403196da74b53802881dadc443bdbadc37d40e5d0a5::" providerId="AD" clId="Web-{A37B22C6-0156-A95F-D85A-5FFC87BF77D7}" dt="2020-10-23T14:36:09.012" v="253" actId="1076"/>
          <ac:picMkLst>
            <pc:docMk/>
            <pc:sldMk cId="3831826946" sldId="294"/>
            <ac:picMk id="2" creationId="{0513DA92-39DD-489F-8685-730649FC862A}"/>
          </ac:picMkLst>
        </pc:picChg>
      </pc:sldChg>
      <pc:sldChg chg="addSp delSp modSp add ord replId">
        <pc:chgData name="Guest User" userId="S::urn:spo:anon#69948c7e2678d26696a8c403196da74b53802881dadc443bdbadc37d40e5d0a5::" providerId="AD" clId="Web-{A37B22C6-0156-A95F-D85A-5FFC87BF77D7}" dt="2020-10-23T14:29:10.847" v="157" actId="20577"/>
        <pc:sldMkLst>
          <pc:docMk/>
          <pc:sldMk cId="1199007798" sldId="295"/>
        </pc:sldMkLst>
        <pc:spChg chg="add del mod">
          <ac:chgData name="Guest User" userId="S::urn:spo:anon#69948c7e2678d26696a8c403196da74b53802881dadc443bdbadc37d40e5d0a5::" providerId="AD" clId="Web-{A37B22C6-0156-A95F-D85A-5FFC87BF77D7}" dt="2020-10-23T14:28:26.674" v="102"/>
          <ac:spMkLst>
            <pc:docMk/>
            <pc:sldMk cId="1199007798" sldId="295"/>
            <ac:spMk id="2" creationId="{B672892F-B3DD-4C22-8A47-A68166454222}"/>
          </ac:spMkLst>
        </pc:spChg>
        <pc:spChg chg="mod">
          <ac:chgData name="Guest User" userId="S::urn:spo:anon#69948c7e2678d26696a8c403196da74b53802881dadc443bdbadc37d40e5d0a5::" providerId="AD" clId="Web-{A37B22C6-0156-A95F-D85A-5FFC87BF77D7}" dt="2020-10-23T14:28:13.377" v="99" actId="14100"/>
          <ac:spMkLst>
            <pc:docMk/>
            <pc:sldMk cId="1199007798" sldId="295"/>
            <ac:spMk id="4" creationId="{1EB9F6D0-ABBE-4D59-89E3-4293671F0C2B}"/>
          </ac:spMkLst>
        </pc:spChg>
        <pc:spChg chg="mod">
          <ac:chgData name="Guest User" userId="S::urn:spo:anon#69948c7e2678d26696a8c403196da74b53802881dadc443bdbadc37d40e5d0a5::" providerId="AD" clId="Web-{A37B22C6-0156-A95F-D85A-5FFC87BF77D7}" dt="2020-10-23T14:29:10.847" v="157" actId="20577"/>
          <ac:spMkLst>
            <pc:docMk/>
            <pc:sldMk cId="1199007798" sldId="295"/>
            <ac:spMk id="6" creationId="{1ACB6EC3-4C4D-4E92-BE94-5F4DDBC5C580}"/>
          </ac:spMkLst>
        </pc:spChg>
      </pc:sldChg>
      <pc:sldChg chg="addSp delSp modSp add del replId">
        <pc:chgData name="Guest User" userId="S::urn:spo:anon#69948c7e2678d26696a8c403196da74b53802881dadc443bdbadc37d40e5d0a5::" providerId="AD" clId="Web-{A37B22C6-0156-A95F-D85A-5FFC87BF77D7}" dt="2020-10-23T17:37:04.079" v="262" actId="14100"/>
        <pc:sldMkLst>
          <pc:docMk/>
          <pc:sldMk cId="2097407646" sldId="296"/>
        </pc:sldMkLst>
        <pc:spChg chg="mod">
          <ac:chgData name="Guest User" userId="S::urn:spo:anon#69948c7e2678d26696a8c403196da74b53802881dadc443bdbadc37d40e5d0a5::" providerId="AD" clId="Web-{A37B22C6-0156-A95F-D85A-5FFC87BF77D7}" dt="2020-10-23T14:34:39.963" v="240" actId="20577"/>
          <ac:spMkLst>
            <pc:docMk/>
            <pc:sldMk cId="2097407646" sldId="296"/>
            <ac:spMk id="2" creationId="{00000000-0000-0000-0000-000000000000}"/>
          </ac:spMkLst>
        </pc:spChg>
        <pc:spChg chg="mod">
          <ac:chgData name="Guest User" userId="S::urn:spo:anon#69948c7e2678d26696a8c403196da74b53802881dadc443bdbadc37d40e5d0a5::" providerId="AD" clId="Web-{A37B22C6-0156-A95F-D85A-5FFC87BF77D7}" dt="2020-10-23T14:31:52.022" v="195" actId="20577"/>
          <ac:spMkLst>
            <pc:docMk/>
            <pc:sldMk cId="2097407646" sldId="296"/>
            <ac:spMk id="3" creationId="{00000000-0000-0000-0000-000000000000}"/>
          </ac:spMkLst>
        </pc:spChg>
        <pc:picChg chg="add del mod">
          <ac:chgData name="Guest User" userId="S::urn:spo:anon#69948c7e2678d26696a8c403196da74b53802881dadc443bdbadc37d40e5d0a5::" providerId="AD" clId="Web-{A37B22C6-0156-A95F-D85A-5FFC87BF77D7}" dt="2020-10-23T17:36:12.667" v="256"/>
          <ac:picMkLst>
            <pc:docMk/>
            <pc:sldMk cId="2097407646" sldId="296"/>
            <ac:picMk id="4" creationId="{E96C548A-E494-4B6D-87B2-BB961975E788}"/>
          </ac:picMkLst>
        </pc:picChg>
        <pc:picChg chg="add mod">
          <ac:chgData name="Guest User" userId="S::urn:spo:anon#69948c7e2678d26696a8c403196da74b53802881dadc443bdbadc37d40e5d0a5::" providerId="AD" clId="Web-{A37B22C6-0156-A95F-D85A-5FFC87BF77D7}" dt="2020-10-23T17:37:04.079" v="262" actId="14100"/>
          <ac:picMkLst>
            <pc:docMk/>
            <pc:sldMk cId="2097407646" sldId="296"/>
            <ac:picMk id="5" creationId="{046077E1-49C2-4070-996B-EC24F0B9FF87}"/>
          </ac:picMkLst>
        </pc:picChg>
      </pc:sldChg>
      <pc:sldChg chg="add del replId">
        <pc:chgData name="Guest User" userId="S::urn:spo:anon#69948c7e2678d26696a8c403196da74b53802881dadc443bdbadc37d40e5d0a5::" providerId="AD" clId="Web-{A37B22C6-0156-A95F-D85A-5FFC87BF77D7}" dt="2020-10-23T14:23:36.027" v="22"/>
        <pc:sldMkLst>
          <pc:docMk/>
          <pc:sldMk cId="2101116312" sldId="296"/>
        </pc:sldMkLst>
      </pc:sldChg>
    </pc:docChg>
  </pc:docChgLst>
  <pc:docChgLst>
    <pc:chgData name="Guest User" userId="S::urn:spo:anon#4c61b18c3ababe63a4f34fb7f670fdd6689dfb2904b02396e82f9e731e030958::" providerId="AD" clId="Web-{4D1095F2-08D2-7272-B160-7324DA9D4C37}"/>
    <pc:docChg chg="addSld delSld modSld sldOrd">
      <pc:chgData name="Guest User" userId="S::urn:spo:anon#4c61b18c3ababe63a4f34fb7f670fdd6689dfb2904b02396e82f9e731e030958::" providerId="AD" clId="Web-{4D1095F2-08D2-7272-B160-7324DA9D4C37}" dt="2020-10-22T16:53:42.191" v="115"/>
      <pc:docMkLst>
        <pc:docMk/>
      </pc:docMkLst>
      <pc:sldChg chg="modSp">
        <pc:chgData name="Guest User" userId="S::urn:spo:anon#4c61b18c3ababe63a4f34fb7f670fdd6689dfb2904b02396e82f9e731e030958::" providerId="AD" clId="Web-{4D1095F2-08D2-7272-B160-7324DA9D4C37}" dt="2020-10-22T12:30:06.474" v="80" actId="20577"/>
        <pc:sldMkLst>
          <pc:docMk/>
          <pc:sldMk cId="2936978002" sldId="271"/>
        </pc:sldMkLst>
        <pc:spChg chg="mod">
          <ac:chgData name="Guest User" userId="S::urn:spo:anon#4c61b18c3ababe63a4f34fb7f670fdd6689dfb2904b02396e82f9e731e030958::" providerId="AD" clId="Web-{4D1095F2-08D2-7272-B160-7324DA9D4C37}" dt="2020-10-22T12:30:06.474" v="80" actId="20577"/>
          <ac:spMkLst>
            <pc:docMk/>
            <pc:sldMk cId="2936978002" sldId="271"/>
            <ac:spMk id="3" creationId="{00000000-0000-0000-0000-000000000000}"/>
          </ac:spMkLst>
        </pc:spChg>
      </pc:sldChg>
      <pc:sldChg chg="ord">
        <pc:chgData name="Guest User" userId="S::urn:spo:anon#4c61b18c3ababe63a4f34fb7f670fdd6689dfb2904b02396e82f9e731e030958::" providerId="AD" clId="Web-{4D1095F2-08D2-7272-B160-7324DA9D4C37}" dt="2020-10-22T12:31:50.461" v="82"/>
        <pc:sldMkLst>
          <pc:docMk/>
          <pc:sldMk cId="3935993775" sldId="289"/>
        </pc:sldMkLst>
      </pc:sldChg>
      <pc:sldChg chg="addSp modSp addAnim modAnim">
        <pc:chgData name="Guest User" userId="S::urn:spo:anon#4c61b18c3ababe63a4f34fb7f670fdd6689dfb2904b02396e82f9e731e030958::" providerId="AD" clId="Web-{4D1095F2-08D2-7272-B160-7324DA9D4C37}" dt="2020-10-22T16:53:42.191" v="115"/>
        <pc:sldMkLst>
          <pc:docMk/>
          <pc:sldMk cId="1862047292" sldId="293"/>
        </pc:sldMkLst>
        <pc:picChg chg="add mod">
          <ac:chgData name="Guest User" userId="S::urn:spo:anon#4c61b18c3ababe63a4f34fb7f670fdd6689dfb2904b02396e82f9e731e030958::" providerId="AD" clId="Web-{4D1095F2-08D2-7272-B160-7324DA9D4C37}" dt="2020-10-22T16:49:15.374" v="89" actId="14100"/>
          <ac:picMkLst>
            <pc:docMk/>
            <pc:sldMk cId="1862047292" sldId="293"/>
            <ac:picMk id="2" creationId="{9EECC6E2-86E6-4FAE-BA59-1CFF9C554B4C}"/>
          </ac:picMkLst>
        </pc:picChg>
        <pc:picChg chg="add mod">
          <ac:chgData name="Guest User" userId="S::urn:spo:anon#4c61b18c3ababe63a4f34fb7f670fdd6689dfb2904b02396e82f9e731e030958::" providerId="AD" clId="Web-{4D1095F2-08D2-7272-B160-7324DA9D4C37}" dt="2020-10-22T16:51:37.236" v="94" actId="14100"/>
          <ac:picMkLst>
            <pc:docMk/>
            <pc:sldMk cId="1862047292" sldId="293"/>
            <ac:picMk id="3" creationId="{A2A103C6-C48B-48F8-B397-47B3C90FF165}"/>
          </ac:picMkLst>
        </pc:picChg>
        <pc:picChg chg="add mod">
          <ac:chgData name="Guest User" userId="S::urn:spo:anon#4c61b18c3ababe63a4f34fb7f670fdd6689dfb2904b02396e82f9e731e030958::" providerId="AD" clId="Web-{4D1095F2-08D2-7272-B160-7324DA9D4C37}" dt="2020-10-22T16:52:23.690" v="100" actId="14100"/>
          <ac:picMkLst>
            <pc:docMk/>
            <pc:sldMk cId="1862047292" sldId="293"/>
            <ac:picMk id="7" creationId="{99CAA905-51C7-4B6E-A455-F3750BF6BCF9}"/>
          </ac:picMkLst>
        </pc:picChg>
        <pc:picChg chg="add mod">
          <ac:chgData name="Guest User" userId="S::urn:spo:anon#4c61b18c3ababe63a4f34fb7f670fdd6689dfb2904b02396e82f9e731e030958::" providerId="AD" clId="Web-{4D1095F2-08D2-7272-B160-7324DA9D4C37}" dt="2020-10-22T16:53:01.362" v="106" actId="14100"/>
          <ac:picMkLst>
            <pc:docMk/>
            <pc:sldMk cId="1862047292" sldId="293"/>
            <ac:picMk id="8" creationId="{28BF261F-7C23-4EF7-B4FE-B1CAB3EF318B}"/>
          </ac:picMkLst>
        </pc:picChg>
        <pc:picChg chg="add mod">
          <ac:chgData name="Guest User" userId="S::urn:spo:anon#4c61b18c3ababe63a4f34fb7f670fdd6689dfb2904b02396e82f9e731e030958::" providerId="AD" clId="Web-{4D1095F2-08D2-7272-B160-7324DA9D4C37}" dt="2020-10-22T16:53:34.332" v="112" actId="14100"/>
          <ac:picMkLst>
            <pc:docMk/>
            <pc:sldMk cId="1862047292" sldId="293"/>
            <ac:picMk id="9" creationId="{EEBD64DB-709C-40BA-8942-47247D1C9594}"/>
          </ac:picMkLst>
        </pc:picChg>
      </pc:sldChg>
      <pc:sldChg chg="new del">
        <pc:chgData name="Guest User" userId="S::urn:spo:anon#4c61b18c3ababe63a4f34fb7f670fdd6689dfb2904b02396e82f9e731e030958::" providerId="AD" clId="Web-{4D1095F2-08D2-7272-B160-7324DA9D4C37}" dt="2020-10-22T12:37:28.468" v="84"/>
        <pc:sldMkLst>
          <pc:docMk/>
          <pc:sldMk cId="3775254525" sldId="294"/>
        </pc:sldMkLst>
      </pc:sldChg>
      <pc:sldChg chg="add replId">
        <pc:chgData name="Guest User" userId="S::urn:spo:anon#4c61b18c3ababe63a4f34fb7f670fdd6689dfb2904b02396e82f9e731e030958::" providerId="AD" clId="Web-{4D1095F2-08D2-7272-B160-7324DA9D4C37}" dt="2020-10-22T12:37:46.218" v="85"/>
        <pc:sldMkLst>
          <pc:docMk/>
          <pc:sldMk cId="3831826946" sldId="294"/>
        </pc:sldMkLst>
      </pc:sldChg>
    </pc:docChg>
  </pc:docChgLst>
  <pc:docChgLst>
    <pc:chgData name="Guest User" userId="S::urn:spo:anon#5e062fc74fdf3ec5bae37e66295689094ac165a7be64e75f0e5996f90bbefc3b::" providerId="AD" clId="Web-{563DF61A-FDEE-00D3-77E5-9C3F95B04AC6}"/>
    <pc:docChg chg="modSld">
      <pc:chgData name="Guest User" userId="S::urn:spo:anon#5e062fc74fdf3ec5bae37e66295689094ac165a7be64e75f0e5996f90bbefc3b::" providerId="AD" clId="Web-{563DF61A-FDEE-00D3-77E5-9C3F95B04AC6}" dt="2020-10-22T11:50:28.142" v="51" actId="20577"/>
      <pc:docMkLst>
        <pc:docMk/>
      </pc:docMkLst>
      <pc:sldChg chg="addSp modSp">
        <pc:chgData name="Guest User" userId="S::urn:spo:anon#5e062fc74fdf3ec5bae37e66295689094ac165a7be64e75f0e5996f90bbefc3b::" providerId="AD" clId="Web-{563DF61A-FDEE-00D3-77E5-9C3F95B04AC6}" dt="2020-10-22T11:50:27.939" v="49" actId="20577"/>
        <pc:sldMkLst>
          <pc:docMk/>
          <pc:sldMk cId="4025013544" sldId="256"/>
        </pc:sldMkLst>
        <pc:spChg chg="mod">
          <ac:chgData name="Guest User" userId="S::urn:spo:anon#5e062fc74fdf3ec5bae37e66295689094ac165a7be64e75f0e5996f90bbefc3b::" providerId="AD" clId="Web-{563DF61A-FDEE-00D3-77E5-9C3F95B04AC6}" dt="2020-10-22T11:49:01.624" v="3" actId="20577"/>
          <ac:spMkLst>
            <pc:docMk/>
            <pc:sldMk cId="4025013544" sldId="256"/>
            <ac:spMk id="2" creationId="{00000000-0000-0000-0000-000000000000}"/>
          </ac:spMkLst>
        </pc:spChg>
        <pc:spChg chg="mod">
          <ac:chgData name="Guest User" userId="S::urn:spo:anon#5e062fc74fdf3ec5bae37e66295689094ac165a7be64e75f0e5996f90bbefc3b::" providerId="AD" clId="Web-{563DF61A-FDEE-00D3-77E5-9C3F95B04AC6}" dt="2020-10-22T11:50:27.939" v="49" actId="20577"/>
          <ac:spMkLst>
            <pc:docMk/>
            <pc:sldMk cId="4025013544" sldId="256"/>
            <ac:spMk id="3" creationId="{00000000-0000-0000-0000-000000000000}"/>
          </ac:spMkLst>
        </pc:spChg>
        <pc:spChg chg="mod">
          <ac:chgData name="Guest User" userId="S::urn:spo:anon#5e062fc74fdf3ec5bae37e66295689094ac165a7be64e75f0e5996f90bbefc3b::" providerId="AD" clId="Web-{563DF61A-FDEE-00D3-77E5-9C3F95B04AC6}" dt="2020-10-22T11:49:54.500" v="33" actId="20577"/>
          <ac:spMkLst>
            <pc:docMk/>
            <pc:sldMk cId="4025013544" sldId="256"/>
            <ac:spMk id="4" creationId="{1EB9F6D0-ABBE-4D59-89E3-4293671F0C2B}"/>
          </ac:spMkLst>
        </pc:spChg>
        <pc:spChg chg="add mod">
          <ac:chgData name="Guest User" userId="S::urn:spo:anon#5e062fc74fdf3ec5bae37e66295689094ac165a7be64e75f0e5996f90bbefc3b::" providerId="AD" clId="Web-{563DF61A-FDEE-00D3-77E5-9C3F95B04AC6}" dt="2020-10-22T11:49:39.687" v="11" actId="20577"/>
          <ac:spMkLst>
            <pc:docMk/>
            <pc:sldMk cId="4025013544" sldId="256"/>
            <ac:spMk id="5" creationId="{849542D8-0101-4D7D-B7D5-2810EC6306A1}"/>
          </ac:spMkLst>
        </pc:spChg>
        <pc:spChg chg="add mod">
          <ac:chgData name="Guest User" userId="S::urn:spo:anon#5e062fc74fdf3ec5bae37e66295689094ac165a7be64e75f0e5996f90bbefc3b::" providerId="AD" clId="Web-{563DF61A-FDEE-00D3-77E5-9C3F95B04AC6}" dt="2020-10-22T11:50:22.782" v="45" actId="20577"/>
          <ac:spMkLst>
            <pc:docMk/>
            <pc:sldMk cId="4025013544" sldId="256"/>
            <ac:spMk id="6" creationId="{7AA9F22D-05EB-47A7-ABA9-56B315F8DD32}"/>
          </ac:spMkLst>
        </pc:spChg>
      </pc:sldChg>
    </pc:docChg>
  </pc:docChgLst>
  <pc:docChgLst>
    <pc:chgData name="Guest User" userId="S::urn:spo:anon#69948c7e2678d26696a8c403196da74b53802881dadc443bdbadc37d40e5d0a5::" providerId="AD" clId="Web-{3178C21E-2C7C-E369-4AEC-AD822C4D4D19}"/>
    <pc:docChg chg="modSld">
      <pc:chgData name="Guest User" userId="S::urn:spo:anon#69948c7e2678d26696a8c403196da74b53802881dadc443bdbadc37d40e5d0a5::" providerId="AD" clId="Web-{3178C21E-2C7C-E369-4AEC-AD822C4D4D19}" dt="2020-10-24T12:50:29.456" v="25" actId="20577"/>
      <pc:docMkLst>
        <pc:docMk/>
      </pc:docMkLst>
      <pc:sldChg chg="modSp">
        <pc:chgData name="Guest User" userId="S::urn:spo:anon#69948c7e2678d26696a8c403196da74b53802881dadc443bdbadc37d40e5d0a5::" providerId="AD" clId="Web-{3178C21E-2C7C-E369-4AEC-AD822C4D4D19}" dt="2020-10-24T12:49:34.533" v="23" actId="20577"/>
        <pc:sldMkLst>
          <pc:docMk/>
          <pc:sldMk cId="1199007798" sldId="295"/>
        </pc:sldMkLst>
        <pc:spChg chg="mod">
          <ac:chgData name="Guest User" userId="S::urn:spo:anon#69948c7e2678d26696a8c403196da74b53802881dadc443bdbadc37d40e5d0a5::" providerId="AD" clId="Web-{3178C21E-2C7C-E369-4AEC-AD822C4D4D19}" dt="2020-10-24T12:49:34.533" v="23" actId="20577"/>
          <ac:spMkLst>
            <pc:docMk/>
            <pc:sldMk cId="1199007798" sldId="295"/>
            <ac:spMk id="4" creationId="{1EB9F6D0-ABBE-4D59-89E3-4293671F0C2B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432291666666667E-2"/>
          <c:y val="0.10271929824561404"/>
          <c:w val="0.95424479166666665"/>
          <c:h val="0.737551457383616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885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885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885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49-45E8-A0D1-31DB94E562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550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550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5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49-45E8-A0D1-31DB94E562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7041104"/>
        <c:axId val="607040712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31750" cap="rnd">
              <a:solidFill>
                <a:schemeClr val="dk1">
                  <a:tint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749-45E8-A0D1-31DB94E562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7041104"/>
        <c:axId val="607040712"/>
      </c:lineChart>
      <c:catAx>
        <c:axId val="60704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040712"/>
        <c:crosses val="autoZero"/>
        <c:auto val="1"/>
        <c:lblAlgn val="ctr"/>
        <c:lblOffset val="100"/>
        <c:noMultiLvlLbl val="0"/>
      </c:catAx>
      <c:valAx>
        <c:axId val="607040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041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10/25/2020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10/25/2020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Starting by asking everyone question..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7257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011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5395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3051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8753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134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7061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4521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7533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 descr="Map of World"/>
          <p:cNvSpPr>
            <a:spLocks noEditPoints="1"/>
          </p:cNvSpPr>
          <p:nvPr/>
        </p:nvSpPr>
        <p:spPr bwMode="gray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10/25/2020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10/25/2020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10/25/2020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10/25/2020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10/25/2020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10/25/2020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10/25/2020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10/25/2020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10/25/2020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10/25/2020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TEHS\OneDrive%20-%20Ruah%20Community%20Services\Data%20Analytics\Project\True_Factor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uahcs-my.sharepoint.com/:u:/g/personal/sandra_teh_ruah_org_au/EY4jRHApdpVEqh4RTVS_bJoBLyQ9iSsZq-N1Tc_nVOKffQ?e=zTa1Ih" TargetMode="Externa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TEHS\OneDrive%20-%20Ruah%20Community%20Services\Data%20Analytics\Project\top10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uahcs-my.sharepoint.com/:u:/g/personal/sandra_teh_ruah_org_au/Ecndx30-QeFEoWhMSxloVAcBX67XfVZP0srjQqQiAzTn2A?e=Lc0wLF" TargetMode="Externa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TEHS\OneDrive%20-%20Ruah%20Community%20Services\Data%20Analytics\Project\bottom10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uahcs-my.sharepoint.com/:u:/g/personal/sandra_teh_ruah_org_au/EZc9TAHctMZBiGrmA9GWtMsBGdkF_C4xIducVBUdcXakxg?e=LTJKCU" TargetMode="Externa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ransgriot.blogspot.com/2011/09/australia-makes-it-easier-for-gender.html" TargetMode="Externa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maps-platform/" TargetMode="External"/><Relationship Id="rId2" Type="http://schemas.openxmlformats.org/officeDocument/2006/relationships/hyperlink" Target="https://www.kaggle.com/mathurinache/world-happiness-report?select=2020.csv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stcountries.eu/rest/v2/" TargetMode="External"/><Relationship Id="rId4" Type="http://schemas.openxmlformats.org/officeDocument/2006/relationships/hyperlink" Target="http://ghdx.healthdata.org/gbd-results-too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TEHS\OneDrive%20-%20Ruah%20Community%20Services\Data%20Analytics\Project\suicidetop30.html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ahcs-my.sharepoint.com/:u:/g/personal/sandra_teh_ruah_org_au/EaSNVibSVUxPrF5urVyCrkAB-e49Z5l485OGc5usgTnc1Q?e=T56e5K" TargetMode="Externa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orldhappiness.report/ed/2020/#read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ransgriot.blogspot.com/2011/09/australia-makes-it-easier-for-gender.html" TargetMode="Externa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ransgriot.blogspot.com/2011/09/australia-makes-it-easier-for-gender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4005064"/>
            <a:ext cx="9753600" cy="871736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omic Sans MS"/>
              </a:rPr>
              <a:t>The world happiness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8189166" cy="1143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By </a:t>
            </a:r>
            <a:r>
              <a:rPr lang="en-US" i="1"/>
              <a:t>Rye Capati, Cicily George, Bimal Prabha and Sandra </a:t>
            </a:r>
            <a:r>
              <a:rPr lang="en-US" i="1" err="1"/>
              <a:t>Teh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EB9F6D0-ABBE-4D59-89E3-4293671F0C2B}"/>
              </a:ext>
            </a:extLst>
          </p:cNvPr>
          <p:cNvSpPr txBox="1">
            <a:spLocks/>
          </p:cNvSpPr>
          <p:nvPr/>
        </p:nvSpPr>
        <p:spPr>
          <a:xfrm>
            <a:off x="1217612" y="3736599"/>
            <a:ext cx="8189166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/>
              <a:t>Proudly present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9542D8-0101-4D7D-B7D5-2810EC6306A1}"/>
              </a:ext>
            </a:extLst>
          </p:cNvPr>
          <p:cNvSpPr txBox="1"/>
          <p:nvPr/>
        </p:nvSpPr>
        <p:spPr>
          <a:xfrm>
            <a:off x="1214456" y="3028498"/>
            <a:ext cx="184731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endParaRPr lang="en-US" i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A9F22D-05EB-47A7-ABA9-56B315F8DD32}"/>
              </a:ext>
            </a:extLst>
          </p:cNvPr>
          <p:cNvSpPr txBox="1"/>
          <p:nvPr/>
        </p:nvSpPr>
        <p:spPr>
          <a:xfrm>
            <a:off x="1214456" y="3091830"/>
            <a:ext cx="25963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i="1">
                <a:ea typeface="+mn-lt"/>
                <a:cs typeface="+mn-lt"/>
              </a:rPr>
              <a:t>The Merry Team….</a:t>
            </a:r>
            <a:r>
              <a:rPr lang="en-US" i="1"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796" y="2492896"/>
            <a:ext cx="11377264" cy="871736"/>
          </a:xfrm>
        </p:spPr>
        <p:txBody>
          <a:bodyPr>
            <a:normAutofit/>
          </a:bodyPr>
          <a:lstStyle/>
          <a:p>
            <a:r>
              <a:rPr lang="en-US">
                <a:latin typeface="Comic Sans MS" panose="030F0702030302020204" pitchFamily="66" charset="0"/>
              </a:rPr>
              <a:t>Are those factors correlated?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EB9F6D0-ABBE-4D59-89E3-4293671F0C2B}"/>
              </a:ext>
            </a:extLst>
          </p:cNvPr>
          <p:cNvSpPr txBox="1">
            <a:spLocks/>
          </p:cNvSpPr>
          <p:nvPr/>
        </p:nvSpPr>
        <p:spPr>
          <a:xfrm>
            <a:off x="1217612" y="3736599"/>
            <a:ext cx="8189166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60079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674" y="184702"/>
            <a:ext cx="11377264" cy="871736"/>
          </a:xfrm>
        </p:spPr>
        <p:txBody>
          <a:bodyPr>
            <a:normAutofit/>
          </a:bodyPr>
          <a:lstStyle/>
          <a:p>
            <a:r>
              <a:rPr lang="en-US">
                <a:latin typeface="Comic Sans MS" panose="030F0702030302020204" pitchFamily="66" charset="0"/>
              </a:rPr>
              <a:t>Are those factors correlated?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EB9F6D0-ABBE-4D59-89E3-4293671F0C2B}"/>
              </a:ext>
            </a:extLst>
          </p:cNvPr>
          <p:cNvSpPr txBox="1">
            <a:spLocks/>
          </p:cNvSpPr>
          <p:nvPr/>
        </p:nvSpPr>
        <p:spPr>
          <a:xfrm>
            <a:off x="1217612" y="3736599"/>
            <a:ext cx="8189166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945D69-3861-4CB3-9B20-EF343F9B76B2}"/>
              </a:ext>
            </a:extLst>
          </p:cNvPr>
          <p:cNvSpPr txBox="1"/>
          <p:nvPr/>
        </p:nvSpPr>
        <p:spPr>
          <a:xfrm>
            <a:off x="4856085" y="1293636"/>
            <a:ext cx="165301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2400" b="1"/>
              <a:t>Year 2019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0D2176-0D52-402E-8C2C-7C804A77F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439" y="1718368"/>
            <a:ext cx="9228460" cy="490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4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674" y="184702"/>
            <a:ext cx="11377264" cy="871736"/>
          </a:xfrm>
        </p:spPr>
        <p:txBody>
          <a:bodyPr>
            <a:normAutofit/>
          </a:bodyPr>
          <a:lstStyle/>
          <a:p>
            <a:r>
              <a:rPr lang="en-US">
                <a:latin typeface="Comic Sans MS" panose="030F0702030302020204" pitchFamily="66" charset="0"/>
              </a:rPr>
              <a:t>Are those factors correlated?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EB9F6D0-ABBE-4D59-89E3-4293671F0C2B}"/>
              </a:ext>
            </a:extLst>
          </p:cNvPr>
          <p:cNvSpPr txBox="1">
            <a:spLocks/>
          </p:cNvSpPr>
          <p:nvPr/>
        </p:nvSpPr>
        <p:spPr>
          <a:xfrm>
            <a:off x="1217612" y="3736599"/>
            <a:ext cx="8189166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A7436C-1BA9-4002-96A6-0A4EE8149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84" y="1416896"/>
            <a:ext cx="4700347" cy="25326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945D69-3861-4CB3-9B20-EF343F9B76B2}"/>
              </a:ext>
            </a:extLst>
          </p:cNvPr>
          <p:cNvSpPr txBox="1"/>
          <p:nvPr/>
        </p:nvSpPr>
        <p:spPr>
          <a:xfrm>
            <a:off x="1662689" y="1051369"/>
            <a:ext cx="165301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2400" b="1"/>
              <a:t>Year 2015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F50951-1A6F-474E-909D-51CAD6D59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831" y="1391966"/>
            <a:ext cx="5379868" cy="254298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82B3C45-08E4-4D2F-91C7-1E8C87592C17}"/>
              </a:ext>
            </a:extLst>
          </p:cNvPr>
          <p:cNvSpPr/>
          <p:nvPr/>
        </p:nvSpPr>
        <p:spPr>
          <a:xfrm>
            <a:off x="7606083" y="1014090"/>
            <a:ext cx="165301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AU" sz="2400" b="1" dirty="0"/>
              <a:t>Year 2016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46F691-FF49-4A86-9B28-104C06F93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84" y="4304910"/>
            <a:ext cx="4700347" cy="25211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3A8CB5-12E2-490C-91E8-F6ADCACD601F}"/>
              </a:ext>
            </a:extLst>
          </p:cNvPr>
          <p:cNvSpPr txBox="1"/>
          <p:nvPr/>
        </p:nvSpPr>
        <p:spPr>
          <a:xfrm>
            <a:off x="1662690" y="3883367"/>
            <a:ext cx="165301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2400" b="1" dirty="0"/>
              <a:t>Year 2017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041E2F-8B6C-4851-AB5F-2AE269BAD3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485" y="4230186"/>
            <a:ext cx="5282214" cy="24120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920078-8F3F-4CE0-9DAD-DDCE61F37FED}"/>
              </a:ext>
            </a:extLst>
          </p:cNvPr>
          <p:cNvSpPr txBox="1"/>
          <p:nvPr/>
        </p:nvSpPr>
        <p:spPr>
          <a:xfrm>
            <a:off x="7583002" y="3883367"/>
            <a:ext cx="165301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2400" b="1" dirty="0"/>
              <a:t>Year 2018</a:t>
            </a:r>
          </a:p>
        </p:txBody>
      </p:sp>
    </p:spTree>
    <p:extLst>
      <p:ext uri="{BB962C8B-B14F-4D97-AF65-F5344CB8AC3E}">
        <p14:creationId xmlns:p14="http://schemas.microsoft.com/office/powerpoint/2010/main" val="20534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Earth globe Africa and Europe">
            <a:hlinkClick r:id="rId3"/>
            <a:extLst>
              <a:ext uri="{FF2B5EF4-FFF2-40B4-BE49-F238E27FC236}">
                <a16:creationId xmlns:a16="http://schemas.microsoft.com/office/drawing/2014/main" id="{D627729E-24B1-418E-8C62-9F1B676DA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45940" y="2561401"/>
            <a:ext cx="914400" cy="8675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748" y="2521169"/>
            <a:ext cx="11377264" cy="87173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Factors Analysis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EB9F6D0-ABBE-4D59-89E3-4293671F0C2B}"/>
              </a:ext>
            </a:extLst>
          </p:cNvPr>
          <p:cNvSpPr txBox="1">
            <a:spLocks/>
          </p:cNvSpPr>
          <p:nvPr/>
        </p:nvSpPr>
        <p:spPr>
          <a:xfrm>
            <a:off x="1217612" y="3736599"/>
            <a:ext cx="8189166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/>
          </a:p>
        </p:txBody>
      </p:sp>
      <p:pic>
        <p:nvPicPr>
          <p:cNvPr id="9" name="Graphic 8" descr="Earth globe Africa and Europe">
            <a:hlinkClick r:id="rId6"/>
            <a:extLst>
              <a:ext uri="{FF2B5EF4-FFF2-40B4-BE49-F238E27FC236}">
                <a16:creationId xmlns:a16="http://schemas.microsoft.com/office/drawing/2014/main" id="{19F75E84-B03C-4206-9951-B0B4AD887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57722" y="25211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0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7908" y="692696"/>
            <a:ext cx="8352928" cy="871736"/>
          </a:xfrm>
        </p:spPr>
        <p:txBody>
          <a:bodyPr>
            <a:normAutofit fontScale="90000"/>
          </a:bodyPr>
          <a:lstStyle/>
          <a:p>
            <a:pPr algn="ctr"/>
            <a:br>
              <a:rPr lang="en-US">
                <a:latin typeface="Comic Sans MS" panose="030F0702030302020204" pitchFamily="66" charset="0"/>
              </a:rPr>
            </a:br>
            <a:br>
              <a:rPr lang="en-US">
                <a:latin typeface="Comic Sans MS" panose="030F0702030302020204" pitchFamily="66" charset="0"/>
              </a:rPr>
            </a:br>
            <a:r>
              <a:rPr lang="en-US">
                <a:latin typeface="Comic Sans MS" panose="030F0702030302020204" pitchFamily="66" charset="0"/>
              </a:rPr>
              <a:t>the top 10 countries</a:t>
            </a:r>
            <a:br>
              <a:rPr lang="en-US">
                <a:latin typeface="Comic Sans MS" panose="030F0702030302020204" pitchFamily="66" charset="0"/>
              </a:rPr>
            </a:br>
            <a:r>
              <a:rPr lang="en-US">
                <a:latin typeface="Comic Sans MS" panose="030F0702030302020204" pitchFamily="66" charset="0"/>
              </a:rPr>
              <a:t>From Year 2015 to 2019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EB9F6D0-ABBE-4D59-89E3-4293671F0C2B}"/>
              </a:ext>
            </a:extLst>
          </p:cNvPr>
          <p:cNvSpPr txBox="1">
            <a:spLocks/>
          </p:cNvSpPr>
          <p:nvPr/>
        </p:nvSpPr>
        <p:spPr>
          <a:xfrm>
            <a:off x="1217612" y="3736599"/>
            <a:ext cx="8189166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13C44B-DA39-4A32-A518-1F989B921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2" y="1564432"/>
            <a:ext cx="10081120" cy="514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9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748" y="2521169"/>
            <a:ext cx="11377264" cy="871736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latin typeface="Comic Sans MS" panose="030F0702030302020204" pitchFamily="66" charset="0"/>
              </a:rPr>
              <a:t>Top 10 countries</a:t>
            </a:r>
            <a:br>
              <a:rPr lang="en-US">
                <a:latin typeface="Comic Sans MS" panose="030F0702030302020204" pitchFamily="66" charset="0"/>
              </a:rPr>
            </a:br>
            <a:r>
              <a:rPr lang="en-US">
                <a:latin typeface="Comic Sans MS" panose="030F0702030302020204" pitchFamily="66" charset="0"/>
              </a:rPr>
              <a:t>by Region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EB9F6D0-ABBE-4D59-89E3-4293671F0C2B}"/>
              </a:ext>
            </a:extLst>
          </p:cNvPr>
          <p:cNvSpPr txBox="1">
            <a:spLocks/>
          </p:cNvSpPr>
          <p:nvPr/>
        </p:nvSpPr>
        <p:spPr>
          <a:xfrm>
            <a:off x="1217612" y="3736599"/>
            <a:ext cx="8189166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/>
          </a:p>
        </p:txBody>
      </p:sp>
      <p:pic>
        <p:nvPicPr>
          <p:cNvPr id="8" name="Graphic 7" descr="Earth globe Africa and Europe">
            <a:hlinkClick r:id="rId3"/>
            <a:extLst>
              <a:ext uri="{FF2B5EF4-FFF2-40B4-BE49-F238E27FC236}">
                <a16:creationId xmlns:a16="http://schemas.microsoft.com/office/drawing/2014/main" id="{D627729E-24B1-418E-8C62-9F1B676DA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45940" y="2234188"/>
            <a:ext cx="914400" cy="867599"/>
          </a:xfrm>
          <a:prstGeom prst="rect">
            <a:avLst/>
          </a:prstGeom>
        </p:spPr>
      </p:pic>
      <p:pic>
        <p:nvPicPr>
          <p:cNvPr id="9" name="Graphic 8" descr="Earth globe Africa and Europe">
            <a:hlinkClick r:id="rId6"/>
            <a:extLst>
              <a:ext uri="{FF2B5EF4-FFF2-40B4-BE49-F238E27FC236}">
                <a16:creationId xmlns:a16="http://schemas.microsoft.com/office/drawing/2014/main" id="{19F75E84-B03C-4206-9951-B0B4AD887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6700" y="22341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3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804" y="2348880"/>
            <a:ext cx="11377264" cy="1362567"/>
          </a:xfrm>
        </p:spPr>
        <p:txBody>
          <a:bodyPr>
            <a:normAutofit/>
          </a:bodyPr>
          <a:lstStyle/>
          <a:p>
            <a:pPr algn="ctr"/>
            <a:r>
              <a:rPr lang="en-US">
                <a:latin typeface="Comic Sans MS" panose="030F0702030302020204" pitchFamily="66" charset="0"/>
              </a:rPr>
              <a:t>Bottom 10 countries</a:t>
            </a:r>
            <a:br>
              <a:rPr lang="en-US">
                <a:latin typeface="Comic Sans MS" panose="030F0702030302020204" pitchFamily="66" charset="0"/>
              </a:rPr>
            </a:br>
            <a:r>
              <a:rPr lang="en-US">
                <a:latin typeface="Comic Sans MS" panose="030F0702030302020204" pitchFamily="66" charset="0"/>
              </a:rPr>
              <a:t>Region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EB9F6D0-ABBE-4D59-89E3-4293671F0C2B}"/>
              </a:ext>
            </a:extLst>
          </p:cNvPr>
          <p:cNvSpPr txBox="1">
            <a:spLocks/>
          </p:cNvSpPr>
          <p:nvPr/>
        </p:nvSpPr>
        <p:spPr>
          <a:xfrm>
            <a:off x="1217612" y="3736599"/>
            <a:ext cx="8189166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/>
          </a:p>
        </p:txBody>
      </p:sp>
      <p:pic>
        <p:nvPicPr>
          <p:cNvPr id="5" name="Graphic 4" descr="Earth globe Africa and Europe">
            <a:hlinkClick r:id="rId3"/>
            <a:extLst>
              <a:ext uri="{FF2B5EF4-FFF2-40B4-BE49-F238E27FC236}">
                <a16:creationId xmlns:a16="http://schemas.microsoft.com/office/drawing/2014/main" id="{1F210694-2496-4A9B-A10B-3EED08AA2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01924" y="2561401"/>
            <a:ext cx="914400" cy="867599"/>
          </a:xfrm>
          <a:prstGeom prst="rect">
            <a:avLst/>
          </a:prstGeom>
        </p:spPr>
      </p:pic>
      <p:pic>
        <p:nvPicPr>
          <p:cNvPr id="6" name="Graphic 5" descr="Earth globe Africa and Europe">
            <a:hlinkClick r:id="rId6"/>
            <a:extLst>
              <a:ext uri="{FF2B5EF4-FFF2-40B4-BE49-F238E27FC236}">
                <a16:creationId xmlns:a16="http://schemas.microsoft.com/office/drawing/2014/main" id="{202E6C15-476F-4209-8623-FC55C4B5D7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57693" y="25963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1EB9F6D0-ABBE-4D59-89E3-4293671F0C2B}"/>
              </a:ext>
            </a:extLst>
          </p:cNvPr>
          <p:cNvSpPr txBox="1">
            <a:spLocks/>
          </p:cNvSpPr>
          <p:nvPr/>
        </p:nvSpPr>
        <p:spPr>
          <a:xfrm>
            <a:off x="1217612" y="3736599"/>
            <a:ext cx="8189166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921F99-3926-4206-8B74-24CA6AFBD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2" y="1700808"/>
            <a:ext cx="9829800" cy="466725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181A952-5C8C-4D05-A2FF-E715191FC418}"/>
              </a:ext>
            </a:extLst>
          </p:cNvPr>
          <p:cNvSpPr txBox="1">
            <a:spLocks/>
          </p:cNvSpPr>
          <p:nvPr/>
        </p:nvSpPr>
        <p:spPr>
          <a:xfrm>
            <a:off x="405780" y="332656"/>
            <a:ext cx="11377264" cy="8717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omic Sans MS" panose="030F0702030302020204" pitchFamily="66" charset="0"/>
              </a:rPr>
              <a:t>Australia VS top 1 country (2019)</a:t>
            </a:r>
          </a:p>
        </p:txBody>
      </p:sp>
    </p:spTree>
    <p:extLst>
      <p:ext uri="{BB962C8B-B14F-4D97-AF65-F5344CB8AC3E}">
        <p14:creationId xmlns:p14="http://schemas.microsoft.com/office/powerpoint/2010/main" val="264065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1EB9F6D0-ABBE-4D59-89E3-4293671F0C2B}"/>
              </a:ext>
            </a:extLst>
          </p:cNvPr>
          <p:cNvSpPr txBox="1">
            <a:spLocks/>
          </p:cNvSpPr>
          <p:nvPr/>
        </p:nvSpPr>
        <p:spPr>
          <a:xfrm>
            <a:off x="1217612" y="3736599"/>
            <a:ext cx="8189166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181A952-5C8C-4D05-A2FF-E715191FC418}"/>
              </a:ext>
            </a:extLst>
          </p:cNvPr>
          <p:cNvSpPr txBox="1">
            <a:spLocks/>
          </p:cNvSpPr>
          <p:nvPr/>
        </p:nvSpPr>
        <p:spPr>
          <a:xfrm>
            <a:off x="405780" y="332656"/>
            <a:ext cx="11377264" cy="8717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omic Sans MS" panose="030F0702030302020204" pitchFamily="66" charset="0"/>
              </a:rPr>
              <a:t>Australia VS top 1 country (2015)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8E6868-740C-4E4D-B87F-ED7F3FBF2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252" y="1450599"/>
            <a:ext cx="98488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1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834C3749-AB49-4B3B-BB84-499A1FF88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142084" y="384862"/>
            <a:ext cx="6840760" cy="6088276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A9110F-6431-471B-B0E2-4C2F4E7A4271}"/>
              </a:ext>
            </a:extLst>
          </p:cNvPr>
          <p:cNvSpPr txBox="1"/>
          <p:nvPr/>
        </p:nvSpPr>
        <p:spPr>
          <a:xfrm>
            <a:off x="3142084" y="2884235"/>
            <a:ext cx="712879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3600" b="1">
                <a:solidFill>
                  <a:schemeClr val="tx2"/>
                </a:solidFill>
                <a:latin typeface="Comic Sans MS" panose="030F0702030302020204" pitchFamily="66" charset="0"/>
              </a:rPr>
              <a:t>Do you think we will be on the top 10 by the year of 2020?</a:t>
            </a:r>
          </a:p>
        </p:txBody>
      </p:sp>
    </p:spTree>
    <p:extLst>
      <p:ext uri="{BB962C8B-B14F-4D97-AF65-F5344CB8AC3E}">
        <p14:creationId xmlns:p14="http://schemas.microsoft.com/office/powerpoint/2010/main" val="12803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 err="1"/>
              <a:t>Jupyter</a:t>
            </a:r>
            <a:r>
              <a:rPr lang="en-US" sz="2000" b="1" dirty="0"/>
              <a:t>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Data Sources</a:t>
            </a:r>
          </a:p>
          <a:p>
            <a:pPr marL="45720" indent="0">
              <a:buNone/>
            </a:pPr>
            <a:r>
              <a:rPr lang="en-US"/>
              <a:t>Kaggle: </a:t>
            </a:r>
            <a:r>
              <a:rPr lang="en-AU" u="sng">
                <a:hlinkClick r:id="rId2"/>
              </a:rPr>
              <a:t>https://www.kaggle.com/mathurinache/world-happiness-report?select=2020.csv</a:t>
            </a:r>
            <a:endParaRPr lang="en-AU" u="sng"/>
          </a:p>
          <a:p>
            <a:pPr marL="45720" indent="0">
              <a:buNone/>
            </a:pPr>
            <a:r>
              <a:rPr lang="en-AU"/>
              <a:t>Google Map: </a:t>
            </a:r>
            <a:r>
              <a:rPr lang="en-AU">
                <a:hlinkClick r:id="rId3"/>
              </a:rPr>
              <a:t>https://cloud.google.com/maps-platform/</a:t>
            </a:r>
            <a:endParaRPr lang="en-AU"/>
          </a:p>
          <a:p>
            <a:pPr marL="45720" indent="0">
              <a:buNone/>
            </a:pPr>
            <a:r>
              <a:rPr lang="en-AU">
                <a:ea typeface="+mn-lt"/>
                <a:cs typeface="+mn-lt"/>
              </a:rPr>
              <a:t>Institute of Health Metrics and Evaluation (IHME), Global Burden of Disease (GBD): </a:t>
            </a:r>
            <a:r>
              <a:rPr lang="en-AU">
                <a:ea typeface="+mn-lt"/>
                <a:cs typeface="+mn-lt"/>
                <a:hlinkClick r:id="rId4"/>
              </a:rPr>
              <a:t>http://ghdx.healthdata.org/gbd-results-tool</a:t>
            </a:r>
            <a:endParaRPr lang="en-AU"/>
          </a:p>
          <a:p>
            <a:pPr marL="45720" indent="0">
              <a:buNone/>
            </a:pPr>
            <a:r>
              <a:rPr lang="en-AU"/>
              <a:t>Rest Countries API: </a:t>
            </a:r>
            <a:r>
              <a:rPr lang="en-AU">
                <a:ea typeface="+mn-lt"/>
                <a:cs typeface="+mn-lt"/>
                <a:hlinkClick r:id="rId5"/>
              </a:rPr>
              <a:t>https://restcountries.eu/rest/v2/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69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1EB9F6D0-ABBE-4D59-89E3-4293671F0C2B}"/>
              </a:ext>
            </a:extLst>
          </p:cNvPr>
          <p:cNvSpPr txBox="1">
            <a:spLocks/>
          </p:cNvSpPr>
          <p:nvPr/>
        </p:nvSpPr>
        <p:spPr>
          <a:xfrm>
            <a:off x="1217612" y="3736599"/>
            <a:ext cx="8189166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B98B31-C535-4258-9CFD-EF99536B1026}"/>
              </a:ext>
            </a:extLst>
          </p:cNvPr>
          <p:cNvSpPr txBox="1"/>
          <p:nvPr/>
        </p:nvSpPr>
        <p:spPr>
          <a:xfrm>
            <a:off x="5734372" y="980728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endParaRPr lang="en-AU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CB6EC3-4C4D-4E92-BE94-5F4DDBC5C580}"/>
              </a:ext>
            </a:extLst>
          </p:cNvPr>
          <p:cNvSpPr txBox="1"/>
          <p:nvPr/>
        </p:nvSpPr>
        <p:spPr>
          <a:xfrm>
            <a:off x="2395542" y="97438"/>
            <a:ext cx="704712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2400" b="1">
                <a:latin typeface="Comic Sans MS" panose="030F0702030302020204" pitchFamily="66" charset="0"/>
              </a:rPr>
              <a:t>Prediction for Australia Ranking in Year 2020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E8D1C9-8CDA-4BEB-A9D7-D0610DBB3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922" y="1457325"/>
            <a:ext cx="97821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8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1EB9F6D0-ABBE-4D59-89E3-4293671F0C2B}"/>
              </a:ext>
            </a:extLst>
          </p:cNvPr>
          <p:cNvSpPr txBox="1">
            <a:spLocks/>
          </p:cNvSpPr>
          <p:nvPr/>
        </p:nvSpPr>
        <p:spPr>
          <a:xfrm>
            <a:off x="1217612" y="3736599"/>
            <a:ext cx="8189166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B98B31-C535-4258-9CFD-EF99536B1026}"/>
              </a:ext>
            </a:extLst>
          </p:cNvPr>
          <p:cNvSpPr txBox="1"/>
          <p:nvPr/>
        </p:nvSpPr>
        <p:spPr>
          <a:xfrm>
            <a:off x="5734372" y="980728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endParaRPr lang="en-AU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CB6EC3-4C4D-4E92-BE94-5F4DDBC5C580}"/>
              </a:ext>
            </a:extLst>
          </p:cNvPr>
          <p:cNvSpPr txBox="1"/>
          <p:nvPr/>
        </p:nvSpPr>
        <p:spPr>
          <a:xfrm>
            <a:off x="2395542" y="97438"/>
            <a:ext cx="704712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2400" b="1">
                <a:latin typeface="Comic Sans MS" panose="030F0702030302020204" pitchFamily="66" charset="0"/>
              </a:rPr>
              <a:t>Prediction for Australia Ranking in Year 2020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07D44E-09DE-46FC-B7EE-B52D35CAA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1276535"/>
            <a:ext cx="99060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72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7976437" cy="454848"/>
          </a:xfrm>
        </p:spPr>
        <p:txBody>
          <a:bodyPr>
            <a:noAutofit/>
          </a:bodyPr>
          <a:lstStyle/>
          <a:p>
            <a:r>
              <a:rPr lang="en-US" sz="1400" b="1" cap="none">
                <a:latin typeface="Arial"/>
                <a:cs typeface="Arial"/>
              </a:rPr>
              <a:t>Bonus:     Something Contradicting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046077E1-49C2-4070-996B-EC24F0B9F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1" y="729486"/>
            <a:ext cx="9229373" cy="5924846"/>
          </a:xfrm>
          <a:prstGeom prst="rect">
            <a:avLst/>
          </a:prstGeom>
        </p:spPr>
      </p:pic>
      <p:pic>
        <p:nvPicPr>
          <p:cNvPr id="6" name="Graphic 5" descr="Earth globe Africa and Europe">
            <a:hlinkClick r:id="rId3"/>
            <a:extLst>
              <a:ext uri="{FF2B5EF4-FFF2-40B4-BE49-F238E27FC236}">
                <a16:creationId xmlns:a16="http://schemas.microsoft.com/office/drawing/2014/main" id="{35F4BBCD-2439-4C7E-8593-6D83CF593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3381" y="312742"/>
            <a:ext cx="479384" cy="454848"/>
          </a:xfrm>
          <a:prstGeom prst="rect">
            <a:avLst/>
          </a:prstGeom>
        </p:spPr>
      </p:pic>
      <p:pic>
        <p:nvPicPr>
          <p:cNvPr id="7" name="Graphic 6" descr="Earth globe Africa and Europe">
            <a:hlinkClick r:id="rId6"/>
            <a:extLst>
              <a:ext uri="{FF2B5EF4-FFF2-40B4-BE49-F238E27FC236}">
                <a16:creationId xmlns:a16="http://schemas.microsoft.com/office/drawing/2014/main" id="{E3266C8E-E70F-473E-BB2F-3ED31F6ECA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4813" y="315335"/>
            <a:ext cx="479384" cy="45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0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1EB9F6D0-ABBE-4D59-89E3-4293671F0C2B}"/>
              </a:ext>
            </a:extLst>
          </p:cNvPr>
          <p:cNvSpPr txBox="1">
            <a:spLocks/>
          </p:cNvSpPr>
          <p:nvPr/>
        </p:nvSpPr>
        <p:spPr>
          <a:xfrm>
            <a:off x="1217612" y="3736599"/>
            <a:ext cx="8189166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B98B31-C535-4258-9CFD-EF99536B1026}"/>
              </a:ext>
            </a:extLst>
          </p:cNvPr>
          <p:cNvSpPr txBox="1"/>
          <p:nvPr/>
        </p:nvSpPr>
        <p:spPr>
          <a:xfrm>
            <a:off x="5734372" y="980728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endParaRPr lang="en-AU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CB6EC3-4C4D-4E92-BE94-5F4DDBC5C580}"/>
              </a:ext>
            </a:extLst>
          </p:cNvPr>
          <p:cNvSpPr txBox="1"/>
          <p:nvPr/>
        </p:nvSpPr>
        <p:spPr>
          <a:xfrm>
            <a:off x="645179" y="260648"/>
            <a:ext cx="163280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2400" b="1">
                <a:latin typeface="Comic Sans MS" panose="030F0702030302020204" pitchFamily="66" charset="0"/>
              </a:rPr>
              <a:t>Bonus:</a:t>
            </a:r>
          </a:p>
        </p:txBody>
      </p:sp>
      <p:pic>
        <p:nvPicPr>
          <p:cNvPr id="2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0513DA92-39DD-489F-8685-730649FC8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580" y="600139"/>
            <a:ext cx="8164178" cy="582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2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1EB9F6D0-ABBE-4D59-89E3-4293671F0C2B}"/>
              </a:ext>
            </a:extLst>
          </p:cNvPr>
          <p:cNvSpPr txBox="1">
            <a:spLocks/>
          </p:cNvSpPr>
          <p:nvPr/>
        </p:nvSpPr>
        <p:spPr>
          <a:xfrm>
            <a:off x="1217612" y="1303984"/>
            <a:ext cx="9158527" cy="4239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The </a:t>
            </a:r>
            <a:r>
              <a:rPr lang="en-US">
                <a:ea typeface="+mn-lt"/>
                <a:cs typeface="+mn-lt"/>
              </a:rPr>
              <a:t>world’s happiest countries are primarily in North Western Europe, North America, and Australia &amp; New Zealand. 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Economy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(GDP per capita) is the most important factor in evaluating a country’s happiness. 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Economy is also strongly positively correlated with other factors like Family and Health. 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B98B31-C535-4258-9CFD-EF99536B1026}"/>
              </a:ext>
            </a:extLst>
          </p:cNvPr>
          <p:cNvSpPr txBox="1"/>
          <p:nvPr/>
        </p:nvSpPr>
        <p:spPr>
          <a:xfrm>
            <a:off x="5734372" y="980728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endParaRPr lang="en-AU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CB6EC3-4C4D-4E92-BE94-5F4DDBC5C580}"/>
              </a:ext>
            </a:extLst>
          </p:cNvPr>
          <p:cNvSpPr txBox="1"/>
          <p:nvPr/>
        </p:nvSpPr>
        <p:spPr>
          <a:xfrm>
            <a:off x="1217612" y="717624"/>
            <a:ext cx="1866173" cy="4247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AU" sz="2400" b="1">
                <a:latin typeface="Comic Sans MS"/>
              </a:rPr>
              <a:t>Conclusion</a:t>
            </a:r>
            <a:endParaRPr lang="en-AU" sz="2400" b="1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00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https://worldhappiness.report/ed/2020/#read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1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Jupyter</a:t>
            </a:r>
            <a:r>
              <a:rPr lang="en-US"/>
              <a:t>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Graphs, charts and tables</a:t>
            </a:r>
          </a:p>
        </p:txBody>
      </p:sp>
      <p:graphicFrame>
        <p:nvGraphicFramePr>
          <p:cNvPr id="4" name="Content Placeholder 6" descr="Clustered combination chart representing 2 series and 1 line in 4 categories">
            <a:extLst>
              <a:ext uri="{FF2B5EF4-FFF2-40B4-BE49-F238E27FC236}">
                <a16:creationId xmlns:a16="http://schemas.microsoft.com/office/drawing/2014/main" id="{762F7F44-AFFE-4F1F-8D2D-20D0E7CD04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9949971"/>
              </p:ext>
            </p:extLst>
          </p:nvPr>
        </p:nvGraphicFramePr>
        <p:xfrm>
          <a:off x="1217613" y="2204864"/>
          <a:ext cx="9753600" cy="3967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0328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344" y="2557264"/>
            <a:ext cx="9753600" cy="871736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omic Sans MS" panose="030F0702030302020204" pitchFamily="66" charset="0"/>
              </a:rPr>
              <a:t>The world happiness Analysis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EB9F6D0-ABBE-4D59-89E3-4293671F0C2B}"/>
              </a:ext>
            </a:extLst>
          </p:cNvPr>
          <p:cNvSpPr txBox="1">
            <a:spLocks/>
          </p:cNvSpPr>
          <p:nvPr/>
        </p:nvSpPr>
        <p:spPr>
          <a:xfrm>
            <a:off x="1217612" y="3736599"/>
            <a:ext cx="8189166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319021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834C3749-AB49-4B3B-BB84-499A1FF88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214092" y="248279"/>
            <a:ext cx="6840760" cy="6088276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A9110F-6431-471B-B0E2-4C2F4E7A4271}"/>
              </a:ext>
            </a:extLst>
          </p:cNvPr>
          <p:cNvSpPr txBox="1"/>
          <p:nvPr/>
        </p:nvSpPr>
        <p:spPr>
          <a:xfrm>
            <a:off x="1413892" y="2869528"/>
            <a:ext cx="1018913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3600" b="1">
                <a:solidFill>
                  <a:schemeClr val="tx2"/>
                </a:solidFill>
                <a:latin typeface="Comic Sans MS" panose="030F0702030302020204" pitchFamily="66" charset="0"/>
              </a:rPr>
              <a:t>How happy we are compared to the world??</a:t>
            </a:r>
          </a:p>
        </p:txBody>
      </p:sp>
    </p:spTree>
    <p:extLst>
      <p:ext uri="{BB962C8B-B14F-4D97-AF65-F5344CB8AC3E}">
        <p14:creationId xmlns:p14="http://schemas.microsoft.com/office/powerpoint/2010/main" val="370367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2" y="476672"/>
            <a:ext cx="9753600" cy="871736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omic Sans MS" panose="030F0702030302020204" pitchFamily="66" charset="0"/>
              </a:rPr>
              <a:t>Australia Ranking 2015 to 2019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EB9F6D0-ABBE-4D59-89E3-4293671F0C2B}"/>
              </a:ext>
            </a:extLst>
          </p:cNvPr>
          <p:cNvSpPr txBox="1">
            <a:spLocks/>
          </p:cNvSpPr>
          <p:nvPr/>
        </p:nvSpPr>
        <p:spPr>
          <a:xfrm>
            <a:off x="1217612" y="3736599"/>
            <a:ext cx="8189166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8536362-C77E-4350-A963-DCC5BC1BE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764446"/>
              </p:ext>
            </p:extLst>
          </p:nvPr>
        </p:nvGraphicFramePr>
        <p:xfrm>
          <a:off x="2031470" y="1501428"/>
          <a:ext cx="8125884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2942">
                  <a:extLst>
                    <a:ext uri="{9D8B030D-6E8A-4147-A177-3AD203B41FA5}">
                      <a16:colId xmlns:a16="http://schemas.microsoft.com/office/drawing/2014/main" val="45877174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2150220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Happiness 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718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67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42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033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601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262410"/>
                  </a:ext>
                </a:extLst>
              </a:tr>
            </a:tbl>
          </a:graphicData>
        </a:graphic>
      </p:graphicFrame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31D041E1-F2F2-4B66-976A-28F9706702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82244" y="4080574"/>
            <a:ext cx="2736304" cy="243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4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EB53D-E4E6-463D-AF14-0C9DBE83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7 factors that determine the happiness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F77CF-3FF2-40AA-8523-BCD1E3A00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/>
              <a:t>Economy (GDP per capita)</a:t>
            </a:r>
          </a:p>
          <a:p>
            <a:r>
              <a:rPr lang="en-AU"/>
              <a:t>Family(Social Support)</a:t>
            </a:r>
          </a:p>
          <a:p>
            <a:r>
              <a:rPr lang="en-AU"/>
              <a:t>Health and Life Expectancy</a:t>
            </a:r>
          </a:p>
          <a:p>
            <a:r>
              <a:rPr lang="en-AU"/>
              <a:t>Freedom to make life choices</a:t>
            </a:r>
          </a:p>
          <a:p>
            <a:r>
              <a:rPr lang="en-AU"/>
              <a:t>Trust (Perception of Government Corruption)</a:t>
            </a:r>
          </a:p>
          <a:p>
            <a:r>
              <a:rPr lang="en-AU"/>
              <a:t>Generosity</a:t>
            </a:r>
          </a:p>
          <a:p>
            <a:r>
              <a:rPr lang="en-AU"/>
              <a:t>Dystopia Residual</a:t>
            </a:r>
          </a:p>
        </p:txBody>
      </p:sp>
    </p:spTree>
    <p:extLst>
      <p:ext uri="{BB962C8B-B14F-4D97-AF65-F5344CB8AC3E}">
        <p14:creationId xmlns:p14="http://schemas.microsoft.com/office/powerpoint/2010/main" val="235581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9996" y="2560509"/>
            <a:ext cx="8352928" cy="871736"/>
          </a:xfrm>
        </p:spPr>
        <p:txBody>
          <a:bodyPr>
            <a:normAutofit fontScale="90000"/>
          </a:bodyPr>
          <a:lstStyle/>
          <a:p>
            <a:pPr algn="ctr"/>
            <a:br>
              <a:rPr lang="en-US">
                <a:latin typeface="Comic Sans MS" panose="030F0702030302020204" pitchFamily="66" charset="0"/>
              </a:rPr>
            </a:br>
            <a:br>
              <a:rPr lang="en-US">
                <a:latin typeface="Comic Sans MS" panose="030F0702030302020204" pitchFamily="66" charset="0"/>
              </a:rPr>
            </a:br>
            <a:r>
              <a:rPr lang="en-US">
                <a:latin typeface="Comic Sans MS" panose="030F0702030302020204" pitchFamily="66" charset="0"/>
              </a:rPr>
              <a:t>the top 10 countries?</a:t>
            </a:r>
            <a:br>
              <a:rPr lang="en-US">
                <a:latin typeface="Comic Sans MS" panose="030F0702030302020204" pitchFamily="66" charset="0"/>
              </a:rPr>
            </a:br>
            <a:r>
              <a:rPr lang="en-US">
                <a:latin typeface="Comic Sans MS" panose="030F0702030302020204" pitchFamily="66" charset="0"/>
              </a:rPr>
              <a:t>The Bottom 10 countries?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EB9F6D0-ABBE-4D59-89E3-4293671F0C2B}"/>
              </a:ext>
            </a:extLst>
          </p:cNvPr>
          <p:cNvSpPr txBox="1">
            <a:spLocks/>
          </p:cNvSpPr>
          <p:nvPr/>
        </p:nvSpPr>
        <p:spPr>
          <a:xfrm>
            <a:off x="1217612" y="3736599"/>
            <a:ext cx="8189166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281674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972" y="620688"/>
            <a:ext cx="8352928" cy="871736"/>
          </a:xfrm>
        </p:spPr>
        <p:txBody>
          <a:bodyPr>
            <a:normAutofit fontScale="90000"/>
          </a:bodyPr>
          <a:lstStyle/>
          <a:p>
            <a:pPr algn="ctr"/>
            <a:br>
              <a:rPr lang="en-US">
                <a:latin typeface="Comic Sans MS" panose="030F0702030302020204" pitchFamily="66" charset="0"/>
              </a:rPr>
            </a:br>
            <a:br>
              <a:rPr lang="en-US">
                <a:latin typeface="Comic Sans MS" panose="030F0702030302020204" pitchFamily="66" charset="0"/>
              </a:rPr>
            </a:br>
            <a:r>
              <a:rPr lang="en-US">
                <a:latin typeface="Comic Sans MS" panose="030F0702030302020204" pitchFamily="66" charset="0"/>
              </a:rPr>
              <a:t>the top 10 countries</a:t>
            </a:r>
            <a:br>
              <a:rPr lang="en-US">
                <a:latin typeface="Comic Sans MS" panose="030F0702030302020204" pitchFamily="66" charset="0"/>
              </a:rPr>
            </a:br>
            <a:r>
              <a:rPr lang="en-US">
                <a:latin typeface="Comic Sans MS" panose="030F0702030302020204" pitchFamily="66" charset="0"/>
              </a:rPr>
              <a:t>The Bottom 10 countries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EB9F6D0-ABBE-4D59-89E3-4293671F0C2B}"/>
              </a:ext>
            </a:extLst>
          </p:cNvPr>
          <p:cNvSpPr txBox="1">
            <a:spLocks/>
          </p:cNvSpPr>
          <p:nvPr/>
        </p:nvSpPr>
        <p:spPr>
          <a:xfrm>
            <a:off x="1217612" y="3736599"/>
            <a:ext cx="8189166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348D67-D783-4996-AB0D-5A2239517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73" y="1492424"/>
            <a:ext cx="10244678" cy="50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79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1EB9F6D0-ABBE-4D59-89E3-4293671F0C2B}"/>
              </a:ext>
            </a:extLst>
          </p:cNvPr>
          <p:cNvSpPr txBox="1">
            <a:spLocks/>
          </p:cNvSpPr>
          <p:nvPr/>
        </p:nvSpPr>
        <p:spPr>
          <a:xfrm>
            <a:off x="1217612" y="3736599"/>
            <a:ext cx="8189166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D3BCB-9E3E-42FF-AC4D-0054C3F4F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56" y="269252"/>
            <a:ext cx="5713944" cy="2921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3A7017-7410-4EF1-B58E-07101816A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420" y="264628"/>
            <a:ext cx="5770483" cy="29211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2FF126-D614-49D7-9F74-200FF93A6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756" y="3332693"/>
            <a:ext cx="5713943" cy="28013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8303FE-BF82-4D31-BCEA-7D40CBDAB5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744" y="3339527"/>
            <a:ext cx="5770483" cy="279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38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World  presentation (widescreen).potx" id="{6FD2C32E-565A-4F51-8C38-826F1B24AA7D}" vid="{06379D18-BA11-4F05-84DF-EB681B68D4FA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4FE82589340645A0CEBFC6ADC0FD63" ma:contentTypeVersion="12" ma:contentTypeDescription="Create a new document." ma:contentTypeScope="" ma:versionID="c54397f181185f97bdec805f197449df">
  <xsd:schema xmlns:xsd="http://www.w3.org/2001/XMLSchema" xmlns:xs="http://www.w3.org/2001/XMLSchema" xmlns:p="http://schemas.microsoft.com/office/2006/metadata/properties" xmlns:ns3="a1db97c7-9df4-4fd3-a95d-ae2a8a600648" xmlns:ns4="ad5869c8-0699-4dc5-9c8a-abbcb5e8aae6" targetNamespace="http://schemas.microsoft.com/office/2006/metadata/properties" ma:root="true" ma:fieldsID="56d45aabdbae0a3311fff20f0194cf0d" ns3:_="" ns4:_="">
    <xsd:import namespace="a1db97c7-9df4-4fd3-a95d-ae2a8a600648"/>
    <xsd:import namespace="ad5869c8-0699-4dc5-9c8a-abbcb5e8aa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db97c7-9df4-4fd3-a95d-ae2a8a6006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5869c8-0699-4dc5-9c8a-abbcb5e8aae6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C010642-9B10-4032-80A9-5A5EB6C154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FA7EC4-7EFE-4067-A582-427FAF8F954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8AC7859-A90A-45BC-A352-3A7F5E6E7B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db97c7-9df4-4fd3-a95d-ae2a8a600648"/>
    <ds:schemaRef ds:uri="ad5869c8-0699-4dc5-9c8a-abbcb5e8aa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</Words>
  <Application>Microsoft Office PowerPoint</Application>
  <PresentationFormat>Custom</PresentationFormat>
  <Paragraphs>74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Comic Sans MS</vt:lpstr>
      <vt:lpstr>World Presentation 16x9</vt:lpstr>
      <vt:lpstr>The world happiness Analysis</vt:lpstr>
      <vt:lpstr>Jupyter notebook</vt:lpstr>
      <vt:lpstr>The world happiness Analysis</vt:lpstr>
      <vt:lpstr>PowerPoint Presentation</vt:lpstr>
      <vt:lpstr>Australia Ranking 2015 to 2019</vt:lpstr>
      <vt:lpstr>7 factors that determine the happiness score</vt:lpstr>
      <vt:lpstr>  the top 10 countries? The Bottom 10 countries?</vt:lpstr>
      <vt:lpstr>  the top 10 countries The Bottom 10 countries</vt:lpstr>
      <vt:lpstr>PowerPoint Presentation</vt:lpstr>
      <vt:lpstr>Are those factors correlated?</vt:lpstr>
      <vt:lpstr>Are those factors correlated?</vt:lpstr>
      <vt:lpstr>Are those factors correlated?</vt:lpstr>
      <vt:lpstr>Factors Analysis</vt:lpstr>
      <vt:lpstr>  the top 10 countries From Year 2015 to 2019</vt:lpstr>
      <vt:lpstr>Top 10 countries by Region</vt:lpstr>
      <vt:lpstr>Bottom 10 countries Region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Bonus:     Something Contradicting</vt:lpstr>
      <vt:lpstr>PowerPoint Presentation</vt:lpstr>
      <vt:lpstr>PowerPoint Presentation</vt:lpstr>
      <vt:lpstr>Information:</vt:lpstr>
      <vt:lpstr>Jupyter notebook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world happiness Analysis</dc:title>
  <dc:creator>Sandra Teh</dc:creator>
  <cp:lastModifiedBy>Sandra Teh</cp:lastModifiedBy>
  <cp:revision>12</cp:revision>
  <dcterms:created xsi:type="dcterms:W3CDTF">2020-10-20T23:32:04Z</dcterms:created>
  <dcterms:modified xsi:type="dcterms:W3CDTF">2020-10-25T10:18:19Z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0x010100B84FE82589340645A0CEBFC6ADC0FD63</vt:lpwstr>
  </property>
</Properties>
</file>