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6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FADD-447B-4D5D-87AD-40067924592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402DD-2C06-46AB-A7EB-A02B2D7B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887"/>
            <a:ext cx="7505700" cy="5610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175508-3672-4B2D-B800-3DB0999D4E41}"/>
              </a:ext>
            </a:extLst>
          </p:cNvPr>
          <p:cNvCxnSpPr/>
          <p:nvPr/>
        </p:nvCxnSpPr>
        <p:spPr>
          <a:xfrm flipV="1">
            <a:off x="6096000" y="3088888"/>
            <a:ext cx="2512741" cy="2230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976AB6-24FA-48D6-A613-51651C2CAA16}"/>
              </a:ext>
            </a:extLst>
          </p:cNvPr>
          <p:cNvSpPr txBox="1"/>
          <p:nvPr/>
        </p:nvSpPr>
        <p:spPr>
          <a:xfrm>
            <a:off x="7638586" y="236405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开关位置换下，</a:t>
            </a:r>
            <a:endParaRPr lang="en-US" altLang="zh-CN" dirty="0"/>
          </a:p>
          <a:p>
            <a:r>
              <a:rPr lang="zh-CN" altLang="en-US" dirty="0"/>
              <a:t>开关在进门右侧并排放置，</a:t>
            </a:r>
            <a:endParaRPr lang="en-US" altLang="zh-CN" dirty="0"/>
          </a:p>
          <a:p>
            <a:r>
              <a:rPr lang="zh-CN" altLang="en-US" dirty="0"/>
              <a:t>按此图，灯带开关不常用放右侧。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89684D-19C7-485D-A6A4-05D7433A2FF3}"/>
              </a:ext>
            </a:extLst>
          </p:cNvPr>
          <p:cNvCxnSpPr/>
          <p:nvPr/>
        </p:nvCxnSpPr>
        <p:spPr>
          <a:xfrm flipV="1">
            <a:off x="6345044" y="5151863"/>
            <a:ext cx="1750741" cy="167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842BC6-A662-4F27-965E-9FFC5159F455}"/>
              </a:ext>
            </a:extLst>
          </p:cNvPr>
          <p:cNvSpPr txBox="1"/>
          <p:nvPr/>
        </p:nvSpPr>
        <p:spPr>
          <a:xfrm>
            <a:off x="8095785" y="4828697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开关颜色和承重墙颜色一样，</a:t>
            </a:r>
            <a:endParaRPr lang="en-US" altLang="zh-CN" dirty="0"/>
          </a:p>
          <a:p>
            <a:r>
              <a:rPr lang="zh-CN" altLang="en-US" dirty="0"/>
              <a:t>遮挡后倒置看不出单控还是双控。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/>
              <a:t>全屋开关示意同理。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0DC5B2-A111-496F-B4EB-8A7BB5C3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62"/>
            <a:ext cx="3581400" cy="41814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562AE8-6366-47DF-8194-CE91E42B369B}"/>
              </a:ext>
            </a:extLst>
          </p:cNvPr>
          <p:cNvCxnSpPr>
            <a:cxnSpLocks/>
          </p:cNvCxnSpPr>
          <p:nvPr/>
        </p:nvCxnSpPr>
        <p:spPr>
          <a:xfrm>
            <a:off x="2352907" y="1672683"/>
            <a:ext cx="3367669" cy="2085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3C7CED-E5AC-4126-969E-3B5D142FC97B}"/>
              </a:ext>
            </a:extLst>
          </p:cNvPr>
          <p:cNvSpPr txBox="1"/>
          <p:nvPr/>
        </p:nvSpPr>
        <p:spPr>
          <a:xfrm>
            <a:off x="5326577" y="3757961"/>
            <a:ext cx="7802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次卫：</a:t>
            </a:r>
            <a:endParaRPr lang="en-US" altLang="zh-CN" dirty="0"/>
          </a:p>
          <a:p>
            <a:r>
              <a:rPr lang="zh-CN" altLang="en-US" dirty="0"/>
              <a:t>风暖集成开关面板中的照明不用接线。</a:t>
            </a:r>
            <a:endParaRPr lang="en-US" altLang="zh-CN" dirty="0"/>
          </a:p>
          <a:p>
            <a:r>
              <a:rPr lang="zh-CN" altLang="en-US" dirty="0"/>
              <a:t>边上单独的一个开关同时控制风暖集成的照明以及镜前的照明。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开关都在进门左侧并排放置，按此图，照明开关放左侧，风暖开关放右侧。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5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FA165-79C0-49A8-8856-90E4E8EB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506"/>
            <a:ext cx="4162425" cy="34861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4C183E-E78B-4811-A7E4-8D1555959C6F}"/>
              </a:ext>
            </a:extLst>
          </p:cNvPr>
          <p:cNvCxnSpPr>
            <a:cxnSpLocks/>
          </p:cNvCxnSpPr>
          <p:nvPr/>
        </p:nvCxnSpPr>
        <p:spPr>
          <a:xfrm>
            <a:off x="3356517" y="3278459"/>
            <a:ext cx="2364059" cy="479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63E5A-5338-4716-9F39-2A1003C17444}"/>
              </a:ext>
            </a:extLst>
          </p:cNvPr>
          <p:cNvSpPr txBox="1"/>
          <p:nvPr/>
        </p:nvSpPr>
        <p:spPr>
          <a:xfrm>
            <a:off x="5326577" y="3757961"/>
            <a:ext cx="6647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主卫：</a:t>
            </a:r>
            <a:endParaRPr lang="en-US" altLang="zh-CN" dirty="0"/>
          </a:p>
          <a:p>
            <a:r>
              <a:rPr lang="zh-CN" altLang="en-US" dirty="0"/>
              <a:t>风暖集成开关面板中的照明不用接线。</a:t>
            </a:r>
            <a:endParaRPr lang="en-US" altLang="zh-CN" dirty="0"/>
          </a:p>
          <a:p>
            <a:r>
              <a:rPr lang="zh-CN" altLang="en-US" dirty="0"/>
              <a:t>边上单独的一个开关同时控制风暖集成的照明以及镜前的照明。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按此图，开关都在进门左侧并排放置，</a:t>
            </a:r>
            <a:endParaRPr lang="en-US" altLang="zh-CN" dirty="0"/>
          </a:p>
          <a:p>
            <a:r>
              <a:rPr lang="zh-CN" altLang="en-US" dirty="0"/>
              <a:t>照明开关放上侧，风暖开关放下侧。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FDC665-F953-4E69-BF8D-5ED14C98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017"/>
            <a:ext cx="6505575" cy="54102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1985E5-7CBC-4B86-9C4E-D9F3C7EEDBAB}"/>
              </a:ext>
            </a:extLst>
          </p:cNvPr>
          <p:cNvCxnSpPr>
            <a:cxnSpLocks/>
          </p:cNvCxnSpPr>
          <p:nvPr/>
        </p:nvCxnSpPr>
        <p:spPr>
          <a:xfrm>
            <a:off x="2743200" y="1438507"/>
            <a:ext cx="4348976" cy="99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464727-80ED-477C-A953-A814A3153D2A}"/>
              </a:ext>
            </a:extLst>
          </p:cNvPr>
          <p:cNvSpPr txBox="1"/>
          <p:nvPr/>
        </p:nvSpPr>
        <p:spPr>
          <a:xfrm>
            <a:off x="6572483" y="243096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书房：</a:t>
            </a:r>
            <a:endParaRPr lang="en-US" altLang="zh-CN" dirty="0"/>
          </a:p>
          <a:p>
            <a:r>
              <a:rPr lang="zh-CN" altLang="en-US" dirty="0"/>
              <a:t>分成两个单联分别控制</a:t>
            </a:r>
            <a:endParaRPr lang="en-US" altLang="zh-CN" dirty="0"/>
          </a:p>
          <a:p>
            <a:r>
              <a:rPr lang="zh-CN" altLang="en-US" dirty="0"/>
              <a:t>壁灯开关放桌前，和插座位置一起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0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7C96B-C2D9-4836-8918-3434D878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910"/>
            <a:ext cx="6457950" cy="36385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4664C5-B676-497C-B628-7F044681CAAF}"/>
              </a:ext>
            </a:extLst>
          </p:cNvPr>
          <p:cNvCxnSpPr/>
          <p:nvPr/>
        </p:nvCxnSpPr>
        <p:spPr>
          <a:xfrm flipV="1">
            <a:off x="5943600" y="1828800"/>
            <a:ext cx="1773044" cy="228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F5584B9-D5A3-4F69-B71E-D143446F7D48}"/>
              </a:ext>
            </a:extLst>
          </p:cNvPr>
          <p:cNvSpPr txBox="1"/>
          <p:nvPr/>
        </p:nvSpPr>
        <p:spPr>
          <a:xfrm>
            <a:off x="7375371" y="1459468"/>
            <a:ext cx="526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次卧：</a:t>
            </a:r>
            <a:endParaRPr lang="en-US" altLang="zh-CN" dirty="0"/>
          </a:p>
          <a:p>
            <a:r>
              <a:rPr lang="zh-CN" altLang="en-US" dirty="0"/>
              <a:t>分成两个单联分别控制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开关都在床头柜上方并排放置，</a:t>
            </a:r>
            <a:endParaRPr lang="en-US" altLang="zh-CN" dirty="0"/>
          </a:p>
          <a:p>
            <a:r>
              <a:rPr lang="zh-CN" altLang="en-US" dirty="0"/>
              <a:t>按此图，床头灯开关在下侧，飘窗灯开关在上侧。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7CF7EF-C53D-4FCA-A688-DF79A69E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266"/>
            <a:ext cx="4591050" cy="260032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7D8678-3EE5-4ECD-A3FE-244C7376B25E}"/>
              </a:ext>
            </a:extLst>
          </p:cNvPr>
          <p:cNvCxnSpPr>
            <a:cxnSpLocks/>
          </p:cNvCxnSpPr>
          <p:nvPr/>
        </p:nvCxnSpPr>
        <p:spPr>
          <a:xfrm>
            <a:off x="434897" y="4047893"/>
            <a:ext cx="4156153" cy="947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23392D-0984-4412-84AA-5A66359A237F}"/>
              </a:ext>
            </a:extLst>
          </p:cNvPr>
          <p:cNvSpPr txBox="1"/>
          <p:nvPr/>
        </p:nvSpPr>
        <p:spPr>
          <a:xfrm>
            <a:off x="4591050" y="4811080"/>
            <a:ext cx="6526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主卧：</a:t>
            </a:r>
            <a:endParaRPr lang="en-US" altLang="zh-CN" dirty="0"/>
          </a:p>
          <a:p>
            <a:r>
              <a:rPr lang="zh-CN" altLang="en-US" dirty="0"/>
              <a:t>分成两个单联分别控制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开关都在床头柜上方并排放置，</a:t>
            </a:r>
            <a:endParaRPr lang="en-US" altLang="zh-CN" dirty="0"/>
          </a:p>
          <a:p>
            <a:r>
              <a:rPr lang="zh-CN" altLang="en-US" dirty="0"/>
              <a:t>按此图，床头灯开关在下侧，飘窗灯开关在上侧。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AD04D1-8EA8-40E5-A05A-E0CC24E9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3667"/>
            <a:ext cx="12192000" cy="783166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C73E9-509D-4D3F-A47A-AB2C96846116}"/>
              </a:ext>
            </a:extLst>
          </p:cNvPr>
          <p:cNvCxnSpPr/>
          <p:nvPr/>
        </p:nvCxnSpPr>
        <p:spPr>
          <a:xfrm>
            <a:off x="5600700" y="4331494"/>
            <a:ext cx="0" cy="538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FAD38-893B-4DD9-B51A-3E45F38227A9}"/>
              </a:ext>
            </a:extLst>
          </p:cNvPr>
          <p:cNvSpPr txBox="1"/>
          <p:nvPr/>
        </p:nvSpPr>
        <p:spPr>
          <a:xfrm>
            <a:off x="5534025" y="44481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B1E9E-386B-4888-87B6-52F9DED7BD7D}"/>
              </a:ext>
            </a:extLst>
          </p:cNvPr>
          <p:cNvCxnSpPr/>
          <p:nvPr/>
        </p:nvCxnSpPr>
        <p:spPr>
          <a:xfrm>
            <a:off x="7537295" y="2788909"/>
            <a:ext cx="0" cy="538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198AC2-502A-4E48-B97F-3FDBBC8682A9}"/>
              </a:ext>
            </a:extLst>
          </p:cNvPr>
          <p:cNvSpPr txBox="1"/>
          <p:nvPr/>
        </p:nvSpPr>
        <p:spPr>
          <a:xfrm>
            <a:off x="7470620" y="2905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C73E9-509D-4D3F-A47A-AB2C96846116}"/>
              </a:ext>
            </a:extLst>
          </p:cNvPr>
          <p:cNvCxnSpPr/>
          <p:nvPr/>
        </p:nvCxnSpPr>
        <p:spPr>
          <a:xfrm>
            <a:off x="4446801" y="3400703"/>
            <a:ext cx="0" cy="538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AE3FAD38-893B-4DD9-B51A-3E45F38227A9}"/>
              </a:ext>
            </a:extLst>
          </p:cNvPr>
          <p:cNvSpPr txBox="1"/>
          <p:nvPr/>
        </p:nvSpPr>
        <p:spPr>
          <a:xfrm>
            <a:off x="4380126" y="35173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3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Steven-Feixia Hu</cp:lastModifiedBy>
  <cp:revision>34</cp:revision>
  <dcterms:created xsi:type="dcterms:W3CDTF">2019-11-14T11:24:42Z</dcterms:created>
  <dcterms:modified xsi:type="dcterms:W3CDTF">2019-12-06T08:39:40Z</dcterms:modified>
</cp:coreProperties>
</file>