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1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3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3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3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1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4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0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6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0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0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4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941E35-9E0D-47E4-AF6D-08559E004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575"/>
            <a:ext cx="8667750" cy="530542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93C0E5C-7F1C-4065-9191-C36797475AE0}"/>
              </a:ext>
            </a:extLst>
          </p:cNvPr>
          <p:cNvCxnSpPr/>
          <p:nvPr/>
        </p:nvCxnSpPr>
        <p:spPr>
          <a:xfrm flipV="1">
            <a:off x="5717894" y="1342663"/>
            <a:ext cx="3229336" cy="1701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791DB5-CCAD-4BB8-84F8-05A1E3195991}"/>
              </a:ext>
            </a:extLst>
          </p:cNvPr>
          <p:cNvSpPr txBox="1"/>
          <p:nvPr/>
        </p:nvSpPr>
        <p:spPr>
          <a:xfrm>
            <a:off x="9099395" y="1019497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换鞋凳下面的抽屉高度是否实用？</a:t>
            </a:r>
            <a:endParaRPr lang="en-US" altLang="zh-CN" dirty="0"/>
          </a:p>
          <a:p>
            <a:r>
              <a:rPr lang="zh-CN" altLang="en-US" dirty="0"/>
              <a:t>如果影响使用就合为一个抽屉。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待定。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1A7A23-C861-4A33-BA84-50CCE94F6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3100"/>
            <a:ext cx="10925175" cy="49149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C73E9-509D-4D3F-A47A-AB2C96846116}"/>
              </a:ext>
            </a:extLst>
          </p:cNvPr>
          <p:cNvCxnSpPr>
            <a:cxnSpLocks/>
          </p:cNvCxnSpPr>
          <p:nvPr/>
        </p:nvCxnSpPr>
        <p:spPr>
          <a:xfrm>
            <a:off x="2018042" y="4246472"/>
            <a:ext cx="0" cy="1910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AE3FAD38-893B-4DD9-B51A-3E45F38227A9}"/>
              </a:ext>
            </a:extLst>
          </p:cNvPr>
          <p:cNvSpPr txBox="1"/>
          <p:nvPr/>
        </p:nvSpPr>
        <p:spPr>
          <a:xfrm>
            <a:off x="1952955" y="48323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D57D3-6679-420C-B153-E1F15061FBDA}"/>
              </a:ext>
            </a:extLst>
          </p:cNvPr>
          <p:cNvCxnSpPr>
            <a:cxnSpLocks/>
          </p:cNvCxnSpPr>
          <p:nvPr/>
        </p:nvCxnSpPr>
        <p:spPr>
          <a:xfrm>
            <a:off x="5662942" y="4246472"/>
            <a:ext cx="0" cy="1910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5">
            <a:extLst>
              <a:ext uri="{FF2B5EF4-FFF2-40B4-BE49-F238E27FC236}">
                <a16:creationId xmlns:a16="http://schemas.microsoft.com/office/drawing/2014/main" id="{085F63E9-670A-435E-B472-8005386B7730}"/>
              </a:ext>
            </a:extLst>
          </p:cNvPr>
          <p:cNvSpPr txBox="1"/>
          <p:nvPr/>
        </p:nvSpPr>
        <p:spPr>
          <a:xfrm>
            <a:off x="5597855" y="48323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F92C9-58DF-478F-8B4D-A5086E16C2D3}"/>
              </a:ext>
            </a:extLst>
          </p:cNvPr>
          <p:cNvSpPr txBox="1"/>
          <p:nvPr/>
        </p:nvSpPr>
        <p:spPr>
          <a:xfrm>
            <a:off x="1468206" y="121009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壁灯留线高度？</a:t>
            </a:r>
            <a:endParaRPr lang="en-US" altLang="zh-CN" dirty="0"/>
          </a:p>
          <a:p>
            <a:r>
              <a:rPr lang="zh-CN" altLang="en-US" dirty="0"/>
              <a:t>主次卧，书房的壁灯留线高度同理进行标注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93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359924-6121-46A1-A20E-FE8655BB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425"/>
            <a:ext cx="11468100" cy="612457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D9C4908-A09A-46FA-B956-339F9B54AEA5}"/>
              </a:ext>
            </a:extLst>
          </p:cNvPr>
          <p:cNvCxnSpPr>
            <a:cxnSpLocks/>
          </p:cNvCxnSpPr>
          <p:nvPr/>
        </p:nvCxnSpPr>
        <p:spPr>
          <a:xfrm>
            <a:off x="8033041" y="3795713"/>
            <a:ext cx="0" cy="1276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5">
            <a:extLst>
              <a:ext uri="{FF2B5EF4-FFF2-40B4-BE49-F238E27FC236}">
                <a16:creationId xmlns:a16="http://schemas.microsoft.com/office/drawing/2014/main" id="{7299A698-D504-44F5-B6D1-1802685E70E6}"/>
              </a:ext>
            </a:extLst>
          </p:cNvPr>
          <p:cNvSpPr txBox="1"/>
          <p:nvPr/>
        </p:nvSpPr>
        <p:spPr>
          <a:xfrm>
            <a:off x="8033041" y="414740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13237-5C65-4274-AD8F-8E55C45CB915}"/>
              </a:ext>
            </a:extLst>
          </p:cNvPr>
          <p:cNvSpPr txBox="1"/>
          <p:nvPr/>
        </p:nvSpPr>
        <p:spPr>
          <a:xfrm>
            <a:off x="6519709" y="1882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电视机穿孔高度？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0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12B821-2B7D-44FB-9ABB-B8C8D54F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8391525" cy="6248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B11822-002A-4601-96A8-05837955D24D}"/>
              </a:ext>
            </a:extLst>
          </p:cNvPr>
          <p:cNvCxnSpPr>
            <a:cxnSpLocks/>
          </p:cNvCxnSpPr>
          <p:nvPr/>
        </p:nvCxnSpPr>
        <p:spPr>
          <a:xfrm>
            <a:off x="2189802" y="4760145"/>
            <a:ext cx="0" cy="1261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5">
            <a:extLst>
              <a:ext uri="{FF2B5EF4-FFF2-40B4-BE49-F238E27FC236}">
                <a16:creationId xmlns:a16="http://schemas.microsoft.com/office/drawing/2014/main" id="{4E00A319-C6E3-46E9-BF48-DE16AADA644C}"/>
              </a:ext>
            </a:extLst>
          </p:cNvPr>
          <p:cNvSpPr txBox="1"/>
          <p:nvPr/>
        </p:nvSpPr>
        <p:spPr>
          <a:xfrm>
            <a:off x="1937449" y="513040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3F0A12-DAD6-45AA-897A-FF3CEDC80517}"/>
              </a:ext>
            </a:extLst>
          </p:cNvPr>
          <p:cNvCxnSpPr>
            <a:cxnSpLocks/>
          </p:cNvCxnSpPr>
          <p:nvPr/>
        </p:nvCxnSpPr>
        <p:spPr>
          <a:xfrm>
            <a:off x="1796646" y="4457900"/>
            <a:ext cx="0" cy="1563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5">
            <a:extLst>
              <a:ext uri="{FF2B5EF4-FFF2-40B4-BE49-F238E27FC236}">
                <a16:creationId xmlns:a16="http://schemas.microsoft.com/office/drawing/2014/main" id="{C5B4A650-81AD-488D-9845-B64080991C33}"/>
              </a:ext>
            </a:extLst>
          </p:cNvPr>
          <p:cNvSpPr txBox="1"/>
          <p:nvPr/>
        </p:nvSpPr>
        <p:spPr>
          <a:xfrm>
            <a:off x="1544293" y="491164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52228F-2821-4EF3-AEB9-3257D12812B9}"/>
              </a:ext>
            </a:extLst>
          </p:cNvPr>
          <p:cNvCxnSpPr/>
          <p:nvPr/>
        </p:nvCxnSpPr>
        <p:spPr>
          <a:xfrm>
            <a:off x="933915" y="6021659"/>
            <a:ext cx="317809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82AFCB-3208-423D-A47E-D5F6E137EB96}"/>
              </a:ext>
            </a:extLst>
          </p:cNvPr>
          <p:cNvCxnSpPr/>
          <p:nvPr/>
        </p:nvCxnSpPr>
        <p:spPr>
          <a:xfrm>
            <a:off x="1031375" y="4457900"/>
            <a:ext cx="317809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F0D2BC-877C-4909-B3B0-CF9518718350}"/>
              </a:ext>
            </a:extLst>
          </p:cNvPr>
          <p:cNvCxnSpPr>
            <a:cxnSpLocks/>
          </p:cNvCxnSpPr>
          <p:nvPr/>
        </p:nvCxnSpPr>
        <p:spPr>
          <a:xfrm>
            <a:off x="2013766" y="4760145"/>
            <a:ext cx="189465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B93AB7-9E7F-42EE-B44B-25468ACB7D27}"/>
              </a:ext>
            </a:extLst>
          </p:cNvPr>
          <p:cNvSpPr txBox="1"/>
          <p:nvPr/>
        </p:nvSpPr>
        <p:spPr>
          <a:xfrm>
            <a:off x="8541834" y="1193180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标明建议的尺寸。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主卫同理。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7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80F64BE-2695-4272-93A4-D45D8556E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9" y="0"/>
            <a:ext cx="4572001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32DBC7-76E9-4E79-8C6D-BA43FA50D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00"/>
            <a:ext cx="6067425" cy="6553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620D6A-0E1B-43E9-B7A2-DC66160C1358}"/>
              </a:ext>
            </a:extLst>
          </p:cNvPr>
          <p:cNvSpPr/>
          <p:nvPr/>
        </p:nvSpPr>
        <p:spPr>
          <a:xfrm>
            <a:off x="1906859" y="3311912"/>
            <a:ext cx="1014761" cy="275435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93C6B2-AEC8-4BBB-B931-535398893AD5}"/>
              </a:ext>
            </a:extLst>
          </p:cNvPr>
          <p:cNvCxnSpPr>
            <a:cxnSpLocks/>
          </p:cNvCxnSpPr>
          <p:nvPr/>
        </p:nvCxnSpPr>
        <p:spPr>
          <a:xfrm flipV="1">
            <a:off x="2972382" y="4159405"/>
            <a:ext cx="1676516" cy="599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4055FF-D435-4237-9ACB-9FE9FB5FA0CA}"/>
              </a:ext>
            </a:extLst>
          </p:cNvPr>
          <p:cNvSpPr txBox="1"/>
          <p:nvPr/>
        </p:nvSpPr>
        <p:spPr>
          <a:xfrm>
            <a:off x="4682352" y="39747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包层板子？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4B9EF0-CFFB-4F80-90E1-2B6A0C78DA87}"/>
              </a:ext>
            </a:extLst>
          </p:cNvPr>
          <p:cNvSpPr/>
          <p:nvPr/>
        </p:nvSpPr>
        <p:spPr>
          <a:xfrm>
            <a:off x="2972382" y="3311913"/>
            <a:ext cx="785580" cy="512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F63A7-5A74-4041-9DAB-7322FBDAF88F}"/>
              </a:ext>
            </a:extLst>
          </p:cNvPr>
          <p:cNvCxnSpPr>
            <a:cxnSpLocks/>
          </p:cNvCxnSpPr>
          <p:nvPr/>
        </p:nvCxnSpPr>
        <p:spPr>
          <a:xfrm flipV="1">
            <a:off x="3802566" y="3114235"/>
            <a:ext cx="1025913" cy="3147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762019-BDA1-408C-87D4-2B8574D08D4F}"/>
              </a:ext>
            </a:extLst>
          </p:cNvPr>
          <p:cNvSpPr txBox="1"/>
          <p:nvPr/>
        </p:nvSpPr>
        <p:spPr>
          <a:xfrm>
            <a:off x="4773983" y="29616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置物架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EDD429-063F-4773-8FA2-DB4D1CA659E4}"/>
              </a:ext>
            </a:extLst>
          </p:cNvPr>
          <p:cNvCxnSpPr>
            <a:cxnSpLocks/>
          </p:cNvCxnSpPr>
          <p:nvPr/>
        </p:nvCxnSpPr>
        <p:spPr>
          <a:xfrm flipH="1">
            <a:off x="6902605" y="1137424"/>
            <a:ext cx="2877016" cy="356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2D8C78-1AFF-4FB7-A303-E841F06EE039}"/>
              </a:ext>
            </a:extLst>
          </p:cNvPr>
          <p:cNvSpPr txBox="1"/>
          <p:nvPr/>
        </p:nvSpPr>
        <p:spPr>
          <a:xfrm>
            <a:off x="5411004" y="1199571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柜体参考</a:t>
            </a:r>
            <a:r>
              <a:rPr lang="zh-CN" altLang="en-US" dirty="0"/>
              <a:t>右图，</a:t>
            </a:r>
            <a:endParaRPr lang="en-US" altLang="zh-CN" dirty="0"/>
          </a:p>
          <a:p>
            <a:r>
              <a:rPr lang="zh-CN" altLang="en-US" dirty="0"/>
              <a:t>但是上柜柜体太浅，</a:t>
            </a:r>
            <a:endParaRPr lang="en-US" altLang="zh-CN" dirty="0"/>
          </a:p>
          <a:p>
            <a:r>
              <a:rPr lang="zh-CN" altLang="en-US" dirty="0"/>
              <a:t>和下柜深度一致如何？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8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84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Steven-Feixia Hu</cp:lastModifiedBy>
  <cp:revision>37</cp:revision>
  <dcterms:created xsi:type="dcterms:W3CDTF">2019-11-14T11:24:42Z</dcterms:created>
  <dcterms:modified xsi:type="dcterms:W3CDTF">2019-12-06T08:42:39Z</dcterms:modified>
</cp:coreProperties>
</file>