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1062-B766-49B3-BC0E-EB8FBBEFE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4E8B1-B5A0-479A-809F-A317637E0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4767-2818-48F6-A683-8B3CA553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866E-F0CC-442D-A805-81071DDE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0037-B288-461D-8E28-ED40996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56B6-23EB-469D-9187-0DE37044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03812-DA78-4F41-9B96-7FF7D627F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590F-BCD2-42AB-88A9-CDAF949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E8C4-8666-4261-8232-45FCE922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B7FA-9D6D-4785-B11A-52E3C31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C0116-9711-4C58-B3DF-2C16C36E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BE3FB-6895-4AED-B205-9CDB58846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FD62-2E1E-4267-8489-7AB14BB6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8A85-25FE-4712-A8E4-ADF7FF71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0C58-0298-44E2-B2B0-B65BF67E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8E91-4680-4F74-811B-0B081E68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EA62-BBB8-4E82-93FA-F61845A3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C3DA-860F-4AF1-9083-B83CD612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08C0-469D-4384-9B56-35915AA1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C5DA-D74E-4FFD-B994-909E77D6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2061-9DB2-4086-9AAB-03F00E4A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FAF5-C0FA-4127-99E2-D7262D24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0D8B0-B68F-4D4B-89DE-260F2F74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914E-928F-4DA4-9F76-2D354A5A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8085-04AA-4F0B-B613-FD294D9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7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AB67-0D96-4C87-AD7A-97D264CB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8C8C-46EB-43AE-967C-2122170C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D7A4-0BC1-43A3-9A75-D910B230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1C8A-71D4-44C0-9D17-82CFF0D4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C3F9-13EF-4CF2-998B-7BB0F74E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FE82-32D0-4346-814E-40660BC5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535-13A3-48A9-BFAE-D4351D29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E1D0-20C8-495F-8F00-7F8977AF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38E88-E3F8-483B-84C1-54C7D16F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7E752-78DA-4D05-9E48-4B64AEDAA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21839-9BE1-48E8-95C1-9B544A81C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954DA-2522-4EA5-A07E-7C2B64E5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99051-FEA5-4BE3-9C52-CEC89A2D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B56A6-768E-4064-90EB-73B3D8D7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26D9-F8DE-437D-9EF3-10DBF4D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6CFBF-4E21-4980-B914-2409CD94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0B73-BFC0-41E2-A04F-07BC6646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71E65-771B-4B35-B4DF-7AA58C0D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10E22-BE7C-4F95-AF25-FA2140B9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82975-0D91-4488-BDE2-8EF8AFDA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AA9DC-A8BA-410C-82DB-093A0962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CA87-D22A-40FD-AC86-916C23AF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7A25-24D4-4E98-88DD-CCEAA5AB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D880C-974E-48AB-A5AC-65F8B23BB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F1760-ACF5-44AF-9E53-E8E4C8A8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7E3B-80F0-49F1-AD32-7CBE6104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6A0B4-DBDF-475C-959D-CCFBE233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7038-C996-471E-8FC6-2D1B4EAC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6EFA8-DE2B-4786-A75D-2BA9FCD4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47607-0634-4122-8B5D-DBEF343F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F5B4-88A7-4C92-837D-65102EC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ED2D-BDF0-49DD-B48E-6A4CA59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2620-BF2E-4B1C-AF63-FBA7922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3AFAD-6EE7-4D75-ADF8-43074F43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76F3-1519-47E5-9708-8702BB90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A2405-D424-467E-B776-A2D40D597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23C5-D37F-4E27-9BA3-0D374D20D20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856C-82FA-4FC6-9ED6-076C54C7B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BB75-62A6-4D29-A7CA-CE46EF900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C6DAF-5782-4A24-B69A-2D6CD23D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215"/>
            <a:ext cx="8909741" cy="482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0832F-E7C4-4513-8B12-A8F4E95FF78E}"/>
              </a:ext>
            </a:extLst>
          </p:cNvPr>
          <p:cNvSpPr txBox="1"/>
          <p:nvPr/>
        </p:nvSpPr>
        <p:spPr>
          <a:xfrm>
            <a:off x="9006513" y="1048215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地柜是否在下面镂空，待定。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柜子中空部分要不要背板，待定。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柜子中空部分高度留多点？待定。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台灯改为壁灯或者顶灯。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沙发背景墙只有乳胶漆，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会不会有磕碰问题，易掉漆？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8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667A5-EA1B-4BC3-AAF4-AA0C2070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39"/>
            <a:ext cx="3867150" cy="4953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2BEB8C-D006-4EF8-BE1A-9C6F197BA5D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486722" y="1683615"/>
            <a:ext cx="3456878" cy="3178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C01637-DC3C-4271-8502-3CE693D6F68D}"/>
              </a:ext>
            </a:extLst>
          </p:cNvPr>
          <p:cNvSpPr txBox="1"/>
          <p:nvPr/>
        </p:nvSpPr>
        <p:spPr>
          <a:xfrm>
            <a:off x="5943600" y="136044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显示器不放桌面，用支架。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壁挂或者夹书桌上。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1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D43DAA-C3FB-46E8-BF52-15BD6BD7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415"/>
            <a:ext cx="4829175" cy="57531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611107-8E9F-4AA0-844C-573FB3C33500}"/>
              </a:ext>
            </a:extLst>
          </p:cNvPr>
          <p:cNvCxnSpPr/>
          <p:nvPr/>
        </p:nvCxnSpPr>
        <p:spPr>
          <a:xfrm flipV="1">
            <a:off x="2414587" y="3144644"/>
            <a:ext cx="3681413" cy="1984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D5E0A9-0C01-432E-B5FB-50A49FF79CC2}"/>
              </a:ext>
            </a:extLst>
          </p:cNvPr>
          <p:cNvSpPr txBox="1"/>
          <p:nvPr/>
        </p:nvSpPr>
        <p:spPr>
          <a:xfrm>
            <a:off x="6096000" y="278266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书房书架改为架空的隔板？下面可以放行李箱？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0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24C3E-9ED7-4AE2-B380-4BD25CD2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559"/>
            <a:ext cx="6496050" cy="5715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5DD01C-59DD-4BB8-B706-3DB2A4159374}"/>
              </a:ext>
            </a:extLst>
          </p:cNvPr>
          <p:cNvCxnSpPr/>
          <p:nvPr/>
        </p:nvCxnSpPr>
        <p:spPr>
          <a:xfrm>
            <a:off x="2854712" y="4605454"/>
            <a:ext cx="4237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2815B0-2657-4BB0-BBD7-2E02DB162F44}"/>
              </a:ext>
            </a:extLst>
          </p:cNvPr>
          <p:cNvSpPr txBox="1"/>
          <p:nvPr/>
        </p:nvSpPr>
        <p:spPr>
          <a:xfrm>
            <a:off x="7092176" y="442078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用镜柜，宽度是否要延伸到马桶上方区域待定。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054BA-3557-4346-8F5F-74125BC857B4}"/>
              </a:ext>
            </a:extLst>
          </p:cNvPr>
          <p:cNvSpPr/>
          <p:nvPr/>
        </p:nvSpPr>
        <p:spPr>
          <a:xfrm>
            <a:off x="2977377" y="1527715"/>
            <a:ext cx="691374" cy="156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D1F52C-B331-44E8-BD89-64E51F9B6D3C}"/>
              </a:ext>
            </a:extLst>
          </p:cNvPr>
          <p:cNvCxnSpPr>
            <a:cxnSpLocks/>
          </p:cNvCxnSpPr>
          <p:nvPr/>
        </p:nvCxnSpPr>
        <p:spPr>
          <a:xfrm>
            <a:off x="3691053" y="1628056"/>
            <a:ext cx="3305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3F4661-8EFE-4639-83A7-0064C7A911B3}"/>
              </a:ext>
            </a:extLst>
          </p:cNvPr>
          <p:cNvSpPr txBox="1"/>
          <p:nvPr/>
        </p:nvSpPr>
        <p:spPr>
          <a:xfrm>
            <a:off x="6996405" y="1438702"/>
            <a:ext cx="39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增加大理石台面作为洗手台延伸？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1936-E9F4-42F4-BCA0-BFD1D9E69DB2}"/>
              </a:ext>
            </a:extLst>
          </p:cNvPr>
          <p:cNvCxnSpPr/>
          <p:nvPr/>
        </p:nvCxnSpPr>
        <p:spPr>
          <a:xfrm>
            <a:off x="2639122" y="5583952"/>
            <a:ext cx="4237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C992FB-EE7D-45EE-A872-7EFBB3A6133A}"/>
              </a:ext>
            </a:extLst>
          </p:cNvPr>
          <p:cNvSpPr txBox="1"/>
          <p:nvPr/>
        </p:nvSpPr>
        <p:spPr>
          <a:xfrm>
            <a:off x="6876586" y="53992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台盆柜不落地，悬空柜。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0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5609D2-7988-474B-AE64-BBD73044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162"/>
            <a:ext cx="3609975" cy="50196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5FA406-FAA6-40DD-85AA-C2CC28F084B2}"/>
              </a:ext>
            </a:extLst>
          </p:cNvPr>
          <p:cNvCxnSpPr/>
          <p:nvPr/>
        </p:nvCxnSpPr>
        <p:spPr>
          <a:xfrm flipV="1">
            <a:off x="1561171" y="3311912"/>
            <a:ext cx="4014439" cy="131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BC03F0-86DD-44E6-8929-BD0ED34A6B6B}"/>
              </a:ext>
            </a:extLst>
          </p:cNvPr>
          <p:cNvSpPr txBox="1"/>
          <p:nvPr/>
        </p:nvSpPr>
        <p:spPr>
          <a:xfrm>
            <a:off x="5575610" y="31272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干衣机叠上去。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7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A70B7-DBAD-45E1-9267-C87FD230C0FB}"/>
              </a:ext>
            </a:extLst>
          </p:cNvPr>
          <p:cNvSpPr txBox="1"/>
          <p:nvPr/>
        </p:nvSpPr>
        <p:spPr>
          <a:xfrm>
            <a:off x="9277350" y="1182029"/>
            <a:ext cx="34163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电视柜成品或现场制作，待定。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餐桌背景墙方案用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乳胶漆？镜面材质？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同沙发背景墙，考虑磕碰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掉漆问题。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红框的两个角，是否容易碰坏？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有没有好的建议。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5A495-5E63-46C5-AED7-6D2D0F4D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5"/>
            <a:ext cx="9277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2356D-ED90-4E6A-BC37-8E51A600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745"/>
            <a:ext cx="8486775" cy="4476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9150F8-4E2B-4309-9671-0197DF0974B2}"/>
              </a:ext>
            </a:extLst>
          </p:cNvPr>
          <p:cNvSpPr txBox="1"/>
          <p:nvPr/>
        </p:nvSpPr>
        <p:spPr>
          <a:xfrm>
            <a:off x="8961120" y="137350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飘窗抽屉门不要把手，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柜门上缘做隐藏的抽拉如何？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4D884A-0A0C-4C27-BA70-B10BD151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652"/>
            <a:ext cx="8286750" cy="4524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355A2B-C5DE-466A-8967-33C6BDFD5A4C}"/>
              </a:ext>
            </a:extLst>
          </p:cNvPr>
          <p:cNvSpPr txBox="1"/>
          <p:nvPr/>
        </p:nvSpPr>
        <p:spPr>
          <a:xfrm>
            <a:off x="8526780" y="102965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台灯改为壁灯。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用箱体床增加收纳？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5FFC8C-1C66-4EC0-9D1F-E3DAFCB7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62" y="320040"/>
            <a:ext cx="6229350" cy="56578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C2DEA3-9E76-4B6D-9FAB-0CE86D2CB66A}"/>
              </a:ext>
            </a:extLst>
          </p:cNvPr>
          <p:cNvCxnSpPr>
            <a:cxnSpLocks/>
          </p:cNvCxnSpPr>
          <p:nvPr/>
        </p:nvCxnSpPr>
        <p:spPr>
          <a:xfrm>
            <a:off x="2049594" y="1183005"/>
            <a:ext cx="5246370" cy="1965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C00063-0904-4062-8F01-F1B49A89D26E}"/>
              </a:ext>
            </a:extLst>
          </p:cNvPr>
          <p:cNvSpPr txBox="1"/>
          <p:nvPr/>
        </p:nvSpPr>
        <p:spPr>
          <a:xfrm>
            <a:off x="7295964" y="28785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弄点挂钩？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4C1E08-4C74-4B6F-8A13-552BB3ECE4C8}"/>
              </a:ext>
            </a:extLst>
          </p:cNvPr>
          <p:cNvCxnSpPr>
            <a:cxnSpLocks/>
          </p:cNvCxnSpPr>
          <p:nvPr/>
        </p:nvCxnSpPr>
        <p:spPr>
          <a:xfrm>
            <a:off x="3041280" y="925830"/>
            <a:ext cx="4254684" cy="205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6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38CCF5-BF2F-44C2-BF60-0B4B75F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7" y="1038805"/>
            <a:ext cx="4362450" cy="42005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F7133-3218-446D-BB35-19C05D8607A8}"/>
              </a:ext>
            </a:extLst>
          </p:cNvPr>
          <p:cNvCxnSpPr/>
          <p:nvPr/>
        </p:nvCxnSpPr>
        <p:spPr>
          <a:xfrm flipV="1">
            <a:off x="2129883" y="2107580"/>
            <a:ext cx="3088888" cy="724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2E9B1C-D3D9-4067-B188-19FF71D8F2B2}"/>
              </a:ext>
            </a:extLst>
          </p:cNvPr>
          <p:cNvSpPr txBox="1"/>
          <p:nvPr/>
        </p:nvSpPr>
        <p:spPr>
          <a:xfrm>
            <a:off x="5408341" y="2107580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整个柜子就分上下两层挂衣服是否可行，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比如上面不常穿的，下面常穿的？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抽屉用飘窗的抽屉就行。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被子存放可以妥协，不常换，可以都放父母那，只备两三床应季的。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1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0A077-818D-4F92-94F5-1E1B0ACA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5715" cy="51221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3A6503-F751-4345-8BBB-0C85B41C66D0}"/>
              </a:ext>
            </a:extLst>
          </p:cNvPr>
          <p:cNvSpPr/>
          <p:nvPr/>
        </p:nvSpPr>
        <p:spPr>
          <a:xfrm>
            <a:off x="3077737" y="1405054"/>
            <a:ext cx="1237785" cy="3222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D78F62-B83B-46E2-87F3-70F88DA23347}"/>
              </a:ext>
            </a:extLst>
          </p:cNvPr>
          <p:cNvCxnSpPr>
            <a:cxnSpLocks/>
          </p:cNvCxnSpPr>
          <p:nvPr/>
        </p:nvCxnSpPr>
        <p:spPr>
          <a:xfrm flipH="1">
            <a:off x="1717289" y="3256156"/>
            <a:ext cx="2010006" cy="22302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B03014-16DB-4A21-9CAB-F5A232E3F974}"/>
              </a:ext>
            </a:extLst>
          </p:cNvPr>
          <p:cNvSpPr txBox="1"/>
          <p:nvPr/>
        </p:nvSpPr>
        <p:spPr>
          <a:xfrm>
            <a:off x="591015" y="573172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同次卧衣柜，上下两层，无抽屉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1B161-532B-4B54-973F-F733168E8722}"/>
              </a:ext>
            </a:extLst>
          </p:cNvPr>
          <p:cNvSpPr txBox="1"/>
          <p:nvPr/>
        </p:nvSpPr>
        <p:spPr>
          <a:xfrm>
            <a:off x="7641764" y="2191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保留。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ACF34-AD7E-4DC5-8081-F818FDC5FE37}"/>
              </a:ext>
            </a:extLst>
          </p:cNvPr>
          <p:cNvSpPr/>
          <p:nvPr/>
        </p:nvSpPr>
        <p:spPr>
          <a:xfrm>
            <a:off x="4315522" y="1405054"/>
            <a:ext cx="1237785" cy="32227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8F050-D3D8-4737-8FEF-646339090B7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65080" y="2376397"/>
            <a:ext cx="2676684" cy="8797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0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5A2BA-3CE1-4162-9BC1-982B1CBC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687"/>
            <a:ext cx="8648700" cy="576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1DA48-DEF1-4340-9C44-66E1E3E789EF}"/>
              </a:ext>
            </a:extLst>
          </p:cNvPr>
          <p:cNvSpPr txBox="1"/>
          <p:nvPr/>
        </p:nvSpPr>
        <p:spPr>
          <a:xfrm>
            <a:off x="8648700" y="161186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地板上墙后，床建议有无床头的？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1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39572E-FB3A-4083-A1E1-08FA73C5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5405" cy="3845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536AC-0BC9-477E-B69E-7EEAD487F372}"/>
              </a:ext>
            </a:extLst>
          </p:cNvPr>
          <p:cNvSpPr txBox="1"/>
          <p:nvPr/>
        </p:nvSpPr>
        <p:spPr>
          <a:xfrm>
            <a:off x="7496797" y="1578414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同次卧，抽屉不带把手？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立面和平面飘窗抽屉个数不一致，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然后抽屉可以少做点，做宽点，次卧同理。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61FC-05BB-4443-A048-D3FA474C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8969"/>
            <a:ext cx="2934165" cy="29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0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Steven-Feixia Hu</dc:creator>
  <cp:lastModifiedBy>Steven-Feixia Hu</cp:lastModifiedBy>
  <cp:revision>11</cp:revision>
  <dcterms:created xsi:type="dcterms:W3CDTF">2019-11-15T05:46:23Z</dcterms:created>
  <dcterms:modified xsi:type="dcterms:W3CDTF">2019-11-18T02:55:35Z</dcterms:modified>
</cp:coreProperties>
</file>