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41C96-7A68-4A37-8B9E-57511BC01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1BEF59-B5EB-4190-85BA-FBD934613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430E2-13AA-46FB-8AE1-CD91E669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4F7A1-BC59-45EA-8865-13018BE5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306A4-A2BA-4B83-917C-DECDA329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37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F1007-299A-41E0-BC5F-CD89836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ECF25-3F0B-4E84-AC89-C5D10806C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51390-D02E-40E2-ABBE-92A457125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4830-6F00-4326-8C2B-0C04D002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BA1A8C-F3AF-4209-982E-F1BC01C0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15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3F60E-81E2-4631-BC39-0AB71DD9D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8E8CEF-0F74-4418-939E-F9302681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163A-2F39-435A-9C3D-A71ADCF3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C843A-7178-4EB3-9BF0-AF88F245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F468-3898-4CC6-BC01-DE176F6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494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55E2C-E98B-4CF3-A459-A74FEAD57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BB84F-2D3B-423D-B3A5-ACA92E97A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51ABE-7D80-4FB5-9702-BEA42EC3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D111C-886F-4BA2-B333-CCF3CD27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5577B-C41C-48DC-A342-A8D1F959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90F1B-5DD7-4F85-BF49-5FF956F7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4DB731-45FC-4834-9F90-AB82420B7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2A10E0-A2AA-4C09-B64D-018444B0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6399F-8ADB-41A8-AF89-7F997CDD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5E6EE-2CEA-4EB7-8432-B31CFBB9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658E4-CAEB-435A-A284-52D7DD3F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B926B8-A6BE-4571-9E8D-6E4AE8D59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A80FB-E2F0-4808-AEEE-D2DB6A9D5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BEFA3-EDE4-4474-B957-27D16948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D45964-2820-42A3-BE6F-FB8FFA00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CF430-8093-4D6A-8110-38605A0E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1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93F16-A184-43DA-9741-DA2D1708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E97168-42AB-4896-A16A-DF78B178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2F4D5-4C28-4B17-A2B2-C099839D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BC1F22-59F7-4B95-BC9C-A2B4DC32A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DAA61A-93DC-41C3-BB6F-E810AEEFD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F57C2C-880A-42E2-A607-9AEDEA0B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AC8BF4-3178-4762-A162-53517A79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D24331-7798-4BB5-875B-9A45B853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3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C4E1B-34AB-4DE1-9FC4-B8BE07FF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E94CB0-1A10-41EF-A7BA-E1AA154EC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6D0B33B-AFEC-4387-A7C4-D5B3CF44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7D1BB2-B48A-46C3-A3C2-5EE53675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77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96C59B-AD79-4348-BC1C-55E84C3B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73CA3A-6CE0-45F5-A72C-1D7F7F2C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92752E-6EE4-4AD9-989C-FD29A67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6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91C8-0099-4DBF-875D-049E75E1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EB5CD1-4757-474C-B65B-CF7244EB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3B0BAE-A105-48EF-8621-E9BFD6D04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9420FC-B54B-41A6-9E93-88D596B1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4611C1-F02D-4A93-9D53-246B1C1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945E21-FC75-4EED-B23C-414C8A23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7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03544-3819-42BD-AB6E-C5F719439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47521-F626-422F-BE61-E62BFBEF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75B9E-E3CA-4D00-9252-9877968C7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E4DA0-C8A7-49C0-A6D8-9EBF16BC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A1E846-BC2D-44AE-8ABF-BBF9A0C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9814F-F07D-4475-9D28-F9BE9447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9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572F9D-2D8A-4715-A410-CE2AFF9D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1362A-D5A6-4881-8177-F0A702FDA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1F159-C602-43E5-9E0F-7227B9D6A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024FA-0EB5-46F0-BF70-46CB7D090C41}" type="datetimeFigureOut">
              <a:rPr lang="zh-CN" altLang="en-US" smtClean="0"/>
              <a:t>2019/9/1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20D1B-2918-4BE8-9B9F-69A3B2A5F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8211F-E83F-44A6-B89D-A7DEF0615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280D-E98F-4C1B-BA61-CDC2D2F81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6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B81AA-DDED-44A4-AB53-02D3023D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2412"/>
            <a:ext cx="6096000" cy="6353175"/>
          </a:xfrm>
          <a:prstGeom prst="rect">
            <a:avLst/>
          </a:prstGeom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31589C9-EFB1-4F55-8B8C-3976AB95A101}"/>
              </a:ext>
            </a:extLst>
          </p:cNvPr>
          <p:cNvSpPr/>
          <p:nvPr/>
        </p:nvSpPr>
        <p:spPr>
          <a:xfrm>
            <a:off x="4927966" y="6029728"/>
            <a:ext cx="279015" cy="391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82CA1B-2CCA-4B46-9862-73D880DAEEC8}"/>
              </a:ext>
            </a:extLst>
          </p:cNvPr>
          <p:cNvSpPr/>
          <p:nvPr/>
        </p:nvSpPr>
        <p:spPr>
          <a:xfrm>
            <a:off x="5239529" y="2325680"/>
            <a:ext cx="30183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582830" y="3546088"/>
            <a:ext cx="1092820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243513" y="3780263"/>
            <a:ext cx="15367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3453161" y="1477537"/>
            <a:ext cx="226741" cy="86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437863" y="4198434"/>
            <a:ext cx="1237787" cy="105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EDF5D0-6D02-4CBA-9FDC-213B7372519D}"/>
              </a:ext>
            </a:extLst>
          </p:cNvPr>
          <p:cNvSpPr/>
          <p:nvPr/>
        </p:nvSpPr>
        <p:spPr>
          <a:xfrm>
            <a:off x="5397191" y="5006898"/>
            <a:ext cx="1248936" cy="810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F2F731-9245-4344-B0B3-0D8D7C759FB7}"/>
              </a:ext>
            </a:extLst>
          </p:cNvPr>
          <p:cNvSpPr/>
          <p:nvPr/>
        </p:nvSpPr>
        <p:spPr>
          <a:xfrm>
            <a:off x="5408342" y="3777476"/>
            <a:ext cx="687658" cy="3568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A67D24-A788-4272-8272-98E877A53DDF}"/>
              </a:ext>
            </a:extLst>
          </p:cNvPr>
          <p:cNvSpPr/>
          <p:nvPr/>
        </p:nvSpPr>
        <p:spPr>
          <a:xfrm>
            <a:off x="6657279" y="5006898"/>
            <a:ext cx="200721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D96E21-C060-4796-A746-2C0AE0E1BE7B}"/>
              </a:ext>
            </a:extLst>
          </p:cNvPr>
          <p:cNvSpPr/>
          <p:nvPr/>
        </p:nvSpPr>
        <p:spPr>
          <a:xfrm>
            <a:off x="8448909" y="3122342"/>
            <a:ext cx="226741" cy="423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07E83-047A-4D94-AE17-502C3404DD61}"/>
              </a:ext>
            </a:extLst>
          </p:cNvPr>
          <p:cNvCxnSpPr/>
          <p:nvPr/>
        </p:nvCxnSpPr>
        <p:spPr>
          <a:xfrm>
            <a:off x="7582830" y="3122342"/>
            <a:ext cx="10928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6B26D7-B059-483B-93FD-B7216FF0E79D}"/>
              </a:ext>
            </a:extLst>
          </p:cNvPr>
          <p:cNvSpPr/>
          <p:nvPr/>
        </p:nvSpPr>
        <p:spPr>
          <a:xfrm>
            <a:off x="8363415" y="390292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FB8DFA-295E-4B2E-9B50-CFE4CF68C5E9}"/>
              </a:ext>
            </a:extLst>
          </p:cNvPr>
          <p:cNvSpPr/>
          <p:nvPr/>
        </p:nvSpPr>
        <p:spPr>
          <a:xfrm>
            <a:off x="8374565" y="524664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1A6AF5-0435-412E-8049-934FD32775D9}"/>
              </a:ext>
            </a:extLst>
          </p:cNvPr>
          <p:cNvSpPr/>
          <p:nvPr/>
        </p:nvSpPr>
        <p:spPr>
          <a:xfrm>
            <a:off x="4741126" y="434898"/>
            <a:ext cx="1548162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943600" y="791737"/>
            <a:ext cx="341971" cy="602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8FB813-3FBF-4ABB-9E34-9085A0EE7944}"/>
              </a:ext>
            </a:extLst>
          </p:cNvPr>
          <p:cNvSpPr/>
          <p:nvPr/>
        </p:nvSpPr>
        <p:spPr>
          <a:xfrm>
            <a:off x="4730905" y="434898"/>
            <a:ext cx="1554666" cy="200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2E489F-CE99-4797-8AC1-7BD7EDD5B6F0}"/>
              </a:ext>
            </a:extLst>
          </p:cNvPr>
          <p:cNvSpPr/>
          <p:nvPr/>
        </p:nvSpPr>
        <p:spPr>
          <a:xfrm>
            <a:off x="4210514" y="2127094"/>
            <a:ext cx="870724" cy="60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6096000" y="648919"/>
            <a:ext cx="203509" cy="298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AE1617-50F8-4533-A57A-113395E949EC}"/>
              </a:ext>
            </a:extLst>
          </p:cNvPr>
          <p:cNvSpPr/>
          <p:nvPr/>
        </p:nvSpPr>
        <p:spPr>
          <a:xfrm>
            <a:off x="5066633" y="6027886"/>
            <a:ext cx="176879" cy="395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CD297C-FB8A-4D81-87EA-BCD7FC744B5E}"/>
              </a:ext>
            </a:extLst>
          </p:cNvPr>
          <p:cNvSpPr/>
          <p:nvPr/>
        </p:nvSpPr>
        <p:spPr>
          <a:xfrm>
            <a:off x="3467795" y="5698272"/>
            <a:ext cx="389016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57017D-50A7-44A8-A8D8-174ED464BA72}"/>
              </a:ext>
            </a:extLst>
          </p:cNvPr>
          <p:cNvSpPr/>
          <p:nvPr/>
        </p:nvSpPr>
        <p:spPr>
          <a:xfrm>
            <a:off x="3475787" y="4179837"/>
            <a:ext cx="67514" cy="864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3A6359-A33C-4B0B-B0B2-5347B8D19C23}"/>
              </a:ext>
            </a:extLst>
          </p:cNvPr>
          <p:cNvSpPr/>
          <p:nvPr/>
        </p:nvSpPr>
        <p:spPr>
          <a:xfrm>
            <a:off x="4854497" y="3769113"/>
            <a:ext cx="389016" cy="1746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95B588-440A-4D6D-8393-CAE5899A54A1}"/>
              </a:ext>
            </a:extLst>
          </p:cNvPr>
          <p:cNvSpPr/>
          <p:nvPr/>
        </p:nvSpPr>
        <p:spPr>
          <a:xfrm>
            <a:off x="4252888" y="4233773"/>
            <a:ext cx="351555" cy="773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70592B-080C-4943-9E79-7507089A0182}"/>
              </a:ext>
            </a:extLst>
          </p:cNvPr>
          <p:cNvSpPr/>
          <p:nvPr/>
        </p:nvSpPr>
        <p:spPr>
          <a:xfrm>
            <a:off x="5259659" y="2341756"/>
            <a:ext cx="148683" cy="6926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9FBE69-D6C4-48CA-9C14-8D6055F5A25F}"/>
              </a:ext>
            </a:extLst>
          </p:cNvPr>
          <p:cNvSpPr/>
          <p:nvPr/>
        </p:nvSpPr>
        <p:spPr>
          <a:xfrm>
            <a:off x="5206981" y="1437019"/>
            <a:ext cx="1162069" cy="458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A375C5-000F-46D6-8EFB-1E6C6F78D79B}"/>
              </a:ext>
            </a:extLst>
          </p:cNvPr>
          <p:cNvSpPr/>
          <p:nvPr/>
        </p:nvSpPr>
        <p:spPr>
          <a:xfrm>
            <a:off x="3449936" y="2823427"/>
            <a:ext cx="226740" cy="4649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C78B7B-98B8-4DB7-9CE3-1FE9871BE16C}"/>
              </a:ext>
            </a:extLst>
          </p:cNvPr>
          <p:cNvSpPr/>
          <p:nvPr/>
        </p:nvSpPr>
        <p:spPr>
          <a:xfrm>
            <a:off x="3449935" y="2351591"/>
            <a:ext cx="226741" cy="464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5598817" y="4179837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7B4CD7B-2FAA-43F5-941D-C990DB561AFD}"/>
              </a:ext>
            </a:extLst>
          </p:cNvPr>
          <p:cNvSpPr/>
          <p:nvPr/>
        </p:nvSpPr>
        <p:spPr>
          <a:xfrm>
            <a:off x="4210514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144C3A-0427-4BD8-BDF6-B59E417E2E21}"/>
              </a:ext>
            </a:extLst>
          </p:cNvPr>
          <p:cNvSpPr/>
          <p:nvPr/>
        </p:nvSpPr>
        <p:spPr>
          <a:xfrm>
            <a:off x="4645876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206680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649593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51647" y="3802093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69592" y="5203164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D85992-37B7-4B64-8F4D-2D9A0B5F347B}"/>
              </a:ext>
            </a:extLst>
          </p:cNvPr>
          <p:cNvSpPr/>
          <p:nvPr/>
        </p:nvSpPr>
        <p:spPr>
          <a:xfrm>
            <a:off x="3467795" y="3462784"/>
            <a:ext cx="141367" cy="1040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B0AB37-7E0D-43C1-80D4-A9E94D4AE2BD}"/>
              </a:ext>
            </a:extLst>
          </p:cNvPr>
          <p:cNvSpPr/>
          <p:nvPr/>
        </p:nvSpPr>
        <p:spPr>
          <a:xfrm>
            <a:off x="5259658" y="200782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8349825" y="272850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82821D-803C-4F2E-A65A-B8BE7A493280}"/>
              </a:ext>
            </a:extLst>
          </p:cNvPr>
          <p:cNvSpPr/>
          <p:nvPr/>
        </p:nvSpPr>
        <p:spPr>
          <a:xfrm>
            <a:off x="7653976" y="2625097"/>
            <a:ext cx="301839" cy="4752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4854497" y="1948675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32A7552-27B8-458C-88EA-7EE5548BEEDD}"/>
              </a:ext>
            </a:extLst>
          </p:cNvPr>
          <p:cNvSpPr/>
          <p:nvPr/>
        </p:nvSpPr>
        <p:spPr>
          <a:xfrm>
            <a:off x="5424138" y="3777476"/>
            <a:ext cx="671862" cy="203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785ECB-8B65-4332-8DC0-E0F201C1D7E9}"/>
              </a:ext>
            </a:extLst>
          </p:cNvPr>
          <p:cNvSpPr/>
          <p:nvPr/>
        </p:nvSpPr>
        <p:spPr>
          <a:xfrm>
            <a:off x="3467795" y="5698272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396D3DD-DACA-4A42-A47B-510B8540F296}"/>
              </a:ext>
            </a:extLst>
          </p:cNvPr>
          <p:cNvSpPr/>
          <p:nvPr/>
        </p:nvSpPr>
        <p:spPr>
          <a:xfrm>
            <a:off x="4868065" y="5682199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5066634" y="1368947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8CFF4C-92B3-462C-9170-446096B011F1}"/>
              </a:ext>
            </a:extLst>
          </p:cNvPr>
          <p:cNvSpPr/>
          <p:nvPr/>
        </p:nvSpPr>
        <p:spPr>
          <a:xfrm>
            <a:off x="5390448" y="2341757"/>
            <a:ext cx="62579" cy="7007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7644452" y="2607501"/>
            <a:ext cx="63655" cy="4928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EC4697-7BDE-428E-B185-D764E904C59C}"/>
              </a:ext>
            </a:extLst>
          </p:cNvPr>
          <p:cNvSpPr/>
          <p:nvPr/>
        </p:nvSpPr>
        <p:spPr>
          <a:xfrm>
            <a:off x="345951" y="515376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D9FEA4-8EB1-478B-A170-A17D40E8130E}"/>
              </a:ext>
            </a:extLst>
          </p:cNvPr>
          <p:cNvSpPr txBox="1"/>
          <p:nvPr/>
        </p:nvSpPr>
        <p:spPr>
          <a:xfrm>
            <a:off x="418751" y="635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镜子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A53751F-0987-4471-AD4B-8DBE6160722F}"/>
              </a:ext>
            </a:extLst>
          </p:cNvPr>
          <p:cNvSpPr/>
          <p:nvPr/>
        </p:nvSpPr>
        <p:spPr>
          <a:xfrm>
            <a:off x="345951" y="1234662"/>
            <a:ext cx="226741" cy="728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5F9A00-7C8A-4BBC-AB70-2932DF13167E}"/>
              </a:ext>
            </a:extLst>
          </p:cNvPr>
          <p:cNvSpPr/>
          <p:nvPr/>
        </p:nvSpPr>
        <p:spPr>
          <a:xfrm>
            <a:off x="331666" y="2868578"/>
            <a:ext cx="226740" cy="6527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022FBBF-D719-48D5-8D21-3F301675D912}"/>
              </a:ext>
            </a:extLst>
          </p:cNvPr>
          <p:cNvSpPr/>
          <p:nvPr/>
        </p:nvSpPr>
        <p:spPr>
          <a:xfrm>
            <a:off x="331666" y="60609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F3E7362-9F42-40AE-83F9-C3545899480D}"/>
              </a:ext>
            </a:extLst>
          </p:cNvPr>
          <p:cNvSpPr/>
          <p:nvPr/>
        </p:nvSpPr>
        <p:spPr>
          <a:xfrm>
            <a:off x="331666" y="6567187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D3BE6FE-D8D0-4B93-B8C6-34352F49CFB3}"/>
              </a:ext>
            </a:extLst>
          </p:cNvPr>
          <p:cNvSpPr/>
          <p:nvPr/>
        </p:nvSpPr>
        <p:spPr>
          <a:xfrm>
            <a:off x="331666" y="3615749"/>
            <a:ext cx="226740" cy="652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D300DB4-1045-4F01-9074-519DF4A75D98}"/>
              </a:ext>
            </a:extLst>
          </p:cNvPr>
          <p:cNvSpPr/>
          <p:nvPr/>
        </p:nvSpPr>
        <p:spPr>
          <a:xfrm>
            <a:off x="332601" y="4382205"/>
            <a:ext cx="226741" cy="652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B3D2A7-0400-41F8-8DBA-2EABF72004F1}"/>
              </a:ext>
            </a:extLst>
          </p:cNvPr>
          <p:cNvSpPr/>
          <p:nvPr/>
        </p:nvSpPr>
        <p:spPr>
          <a:xfrm>
            <a:off x="332720" y="5129377"/>
            <a:ext cx="225686" cy="652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EC7863-4DF4-4ECB-B2DA-8D10F0434797}"/>
              </a:ext>
            </a:extLst>
          </p:cNvPr>
          <p:cNvSpPr txBox="1"/>
          <p:nvPr/>
        </p:nvSpPr>
        <p:spPr>
          <a:xfrm>
            <a:off x="662486" y="14370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落地柜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98AB28-C26D-40E9-9FF8-CB73B556CEE6}"/>
              </a:ext>
            </a:extLst>
          </p:cNvPr>
          <p:cNvSpPr/>
          <p:nvPr/>
        </p:nvSpPr>
        <p:spPr>
          <a:xfrm>
            <a:off x="329333" y="2014570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CC239C-A776-465E-82C9-89AA6D694966}"/>
              </a:ext>
            </a:extLst>
          </p:cNvPr>
          <p:cNvSpPr txBox="1"/>
          <p:nvPr/>
        </p:nvSpPr>
        <p:spPr>
          <a:xfrm>
            <a:off x="648104" y="2166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吊柜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70004" y="2999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5496FE-939D-4D9E-9286-8D0EF6FE3E91}"/>
              </a:ext>
            </a:extLst>
          </p:cNvPr>
          <p:cNvSpPr txBox="1"/>
          <p:nvPr/>
        </p:nvSpPr>
        <p:spPr>
          <a:xfrm>
            <a:off x="686084" y="369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淋浴</a:t>
            </a: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44475" y="4518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床、沙发</a:t>
            </a:r>
          </a:p>
        </p:txBody>
      </p:sp>
      <p:sp>
        <p:nvSpPr>
          <p:cNvPr id="73" name="文本框 69">
            <a:extLst>
              <a:ext uri="{FF2B5EF4-FFF2-40B4-BE49-F238E27FC236}">
                <a16:creationId xmlns:a16="http://schemas.microsoft.com/office/drawing/2014/main" id="{AC36BC5A-2E8D-42B4-9A2F-46060134BDFA}"/>
              </a:ext>
            </a:extLst>
          </p:cNvPr>
          <p:cNvSpPr txBox="1"/>
          <p:nvPr/>
        </p:nvSpPr>
        <p:spPr>
          <a:xfrm>
            <a:off x="644475" y="52068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桌子、床头柜</a:t>
            </a:r>
          </a:p>
        </p:txBody>
      </p:sp>
      <p:sp>
        <p:nvSpPr>
          <p:cNvPr id="74" name="文本框 69">
            <a:extLst>
              <a:ext uri="{FF2B5EF4-FFF2-40B4-BE49-F238E27FC236}">
                <a16:creationId xmlns:a16="http://schemas.microsoft.com/office/drawing/2014/main" id="{830E5C41-A486-452F-B938-6C8E8CC97305}"/>
              </a:ext>
            </a:extLst>
          </p:cNvPr>
          <p:cNvSpPr txBox="1"/>
          <p:nvPr/>
        </p:nvSpPr>
        <p:spPr>
          <a:xfrm>
            <a:off x="685628" y="5998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凳子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:a16="http://schemas.microsoft.com/office/drawing/2014/main" id="{CAC7321A-3AE6-4225-8A61-55AC5888AF33}"/>
              </a:ext>
            </a:extLst>
          </p:cNvPr>
          <p:cNvSpPr txBox="1"/>
          <p:nvPr/>
        </p:nvSpPr>
        <p:spPr>
          <a:xfrm>
            <a:off x="657380" y="6496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马桶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6327A89-E19E-464A-9955-33EDF50DD097}"/>
              </a:ext>
            </a:extLst>
          </p:cNvPr>
          <p:cNvSpPr txBox="1"/>
          <p:nvPr/>
        </p:nvSpPr>
        <p:spPr>
          <a:xfrm>
            <a:off x="10127664" y="35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方案一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9696CF-38C6-424B-AD89-7AB161DEC1B2}"/>
              </a:ext>
            </a:extLst>
          </p:cNvPr>
          <p:cNvSpPr/>
          <p:nvPr/>
        </p:nvSpPr>
        <p:spPr>
          <a:xfrm>
            <a:off x="6711934" y="2209481"/>
            <a:ext cx="381900" cy="749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7DDDD88-C73F-4D37-A08E-235FC075A86C}"/>
              </a:ext>
            </a:extLst>
          </p:cNvPr>
          <p:cNvSpPr/>
          <p:nvPr/>
        </p:nvSpPr>
        <p:spPr>
          <a:xfrm>
            <a:off x="7140007" y="2448402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7B39391-DFB7-4507-B11E-A7A96C859A9E}"/>
              </a:ext>
            </a:extLst>
          </p:cNvPr>
          <p:cNvSpPr/>
          <p:nvPr/>
        </p:nvSpPr>
        <p:spPr>
          <a:xfrm>
            <a:off x="4351647" y="434899"/>
            <a:ext cx="207834" cy="898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48931B6-9FAD-4415-8C2B-E0661624CCB4}"/>
              </a:ext>
            </a:extLst>
          </p:cNvPr>
          <p:cNvSpPr txBox="1"/>
          <p:nvPr/>
        </p:nvSpPr>
        <p:spPr>
          <a:xfrm>
            <a:off x="5787028" y="50036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7F3D1F-31B9-407C-9844-31E6611AF5CB}"/>
              </a:ext>
            </a:extLst>
          </p:cNvPr>
          <p:cNvSpPr txBox="1"/>
          <p:nvPr/>
        </p:nvSpPr>
        <p:spPr>
          <a:xfrm>
            <a:off x="5142274" y="6616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刷牙洗脸化妆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3F6DFE3-0CB9-4B03-87C2-BE279400ACB2}"/>
              </a:ext>
            </a:extLst>
          </p:cNvPr>
          <p:cNvCxnSpPr>
            <a:endCxn id="2" idx="1"/>
          </p:cNvCxnSpPr>
          <p:nvPr/>
        </p:nvCxnSpPr>
        <p:spPr>
          <a:xfrm>
            <a:off x="4975418" y="6442480"/>
            <a:ext cx="166856" cy="3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19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B81AA-DDED-44A4-AB53-02D3023D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2412"/>
            <a:ext cx="6096000" cy="6353175"/>
          </a:xfrm>
          <a:prstGeom prst="rect">
            <a:avLst/>
          </a:prstGeom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31589C9-EFB1-4F55-8B8C-3976AB95A101}"/>
              </a:ext>
            </a:extLst>
          </p:cNvPr>
          <p:cNvSpPr/>
          <p:nvPr/>
        </p:nvSpPr>
        <p:spPr>
          <a:xfrm>
            <a:off x="4927966" y="6029728"/>
            <a:ext cx="279015" cy="391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82CA1B-2CCA-4B46-9862-73D880DAEEC8}"/>
              </a:ext>
            </a:extLst>
          </p:cNvPr>
          <p:cNvSpPr/>
          <p:nvPr/>
        </p:nvSpPr>
        <p:spPr>
          <a:xfrm>
            <a:off x="5239529" y="2325680"/>
            <a:ext cx="30183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582830" y="3546088"/>
            <a:ext cx="1092820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243513" y="3780263"/>
            <a:ext cx="15367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3453161" y="1477537"/>
            <a:ext cx="226741" cy="86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437863" y="4198434"/>
            <a:ext cx="1237787" cy="105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EDF5D0-6D02-4CBA-9FDC-213B7372519D}"/>
              </a:ext>
            </a:extLst>
          </p:cNvPr>
          <p:cNvSpPr/>
          <p:nvPr/>
        </p:nvSpPr>
        <p:spPr>
          <a:xfrm>
            <a:off x="5397191" y="5006898"/>
            <a:ext cx="1248936" cy="8104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4A67D24-A788-4272-8272-98E877A53DDF}"/>
              </a:ext>
            </a:extLst>
          </p:cNvPr>
          <p:cNvSpPr/>
          <p:nvPr/>
        </p:nvSpPr>
        <p:spPr>
          <a:xfrm>
            <a:off x="6657279" y="5006898"/>
            <a:ext cx="200721" cy="8104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D96E21-C060-4796-A746-2C0AE0E1BE7B}"/>
              </a:ext>
            </a:extLst>
          </p:cNvPr>
          <p:cNvSpPr/>
          <p:nvPr/>
        </p:nvSpPr>
        <p:spPr>
          <a:xfrm>
            <a:off x="8448909" y="3122342"/>
            <a:ext cx="226741" cy="423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07E83-047A-4D94-AE17-502C3404DD61}"/>
              </a:ext>
            </a:extLst>
          </p:cNvPr>
          <p:cNvCxnSpPr/>
          <p:nvPr/>
        </p:nvCxnSpPr>
        <p:spPr>
          <a:xfrm>
            <a:off x="7582830" y="3122342"/>
            <a:ext cx="10928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6B26D7-B059-483B-93FD-B7216FF0E79D}"/>
              </a:ext>
            </a:extLst>
          </p:cNvPr>
          <p:cNvSpPr/>
          <p:nvPr/>
        </p:nvSpPr>
        <p:spPr>
          <a:xfrm>
            <a:off x="8363415" y="390292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FB8DFA-295E-4B2E-9B50-CFE4CF68C5E9}"/>
              </a:ext>
            </a:extLst>
          </p:cNvPr>
          <p:cNvSpPr/>
          <p:nvPr/>
        </p:nvSpPr>
        <p:spPr>
          <a:xfrm>
            <a:off x="8374565" y="524664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1A6AF5-0435-412E-8049-934FD32775D9}"/>
              </a:ext>
            </a:extLst>
          </p:cNvPr>
          <p:cNvSpPr/>
          <p:nvPr/>
        </p:nvSpPr>
        <p:spPr>
          <a:xfrm>
            <a:off x="4741126" y="434898"/>
            <a:ext cx="1548162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943600" y="791737"/>
            <a:ext cx="341971" cy="602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8FB813-3FBF-4ABB-9E34-9085A0EE7944}"/>
              </a:ext>
            </a:extLst>
          </p:cNvPr>
          <p:cNvSpPr/>
          <p:nvPr/>
        </p:nvSpPr>
        <p:spPr>
          <a:xfrm>
            <a:off x="4730905" y="434898"/>
            <a:ext cx="1554666" cy="200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2E489F-CE99-4797-8AC1-7BD7EDD5B6F0}"/>
              </a:ext>
            </a:extLst>
          </p:cNvPr>
          <p:cNvSpPr/>
          <p:nvPr/>
        </p:nvSpPr>
        <p:spPr>
          <a:xfrm>
            <a:off x="4210514" y="2127094"/>
            <a:ext cx="870724" cy="60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6096000" y="648919"/>
            <a:ext cx="203509" cy="298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AE1617-50F8-4533-A57A-113395E949EC}"/>
              </a:ext>
            </a:extLst>
          </p:cNvPr>
          <p:cNvSpPr/>
          <p:nvPr/>
        </p:nvSpPr>
        <p:spPr>
          <a:xfrm>
            <a:off x="5066633" y="6027886"/>
            <a:ext cx="176879" cy="395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CD297C-FB8A-4D81-87EA-BCD7FC744B5E}"/>
              </a:ext>
            </a:extLst>
          </p:cNvPr>
          <p:cNvSpPr/>
          <p:nvPr/>
        </p:nvSpPr>
        <p:spPr>
          <a:xfrm>
            <a:off x="3467795" y="5698272"/>
            <a:ext cx="389016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57017D-50A7-44A8-A8D8-174ED464BA72}"/>
              </a:ext>
            </a:extLst>
          </p:cNvPr>
          <p:cNvSpPr/>
          <p:nvPr/>
        </p:nvSpPr>
        <p:spPr>
          <a:xfrm>
            <a:off x="3475787" y="4179837"/>
            <a:ext cx="67514" cy="864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3A6359-A33C-4B0B-B0B2-5347B8D19C23}"/>
              </a:ext>
            </a:extLst>
          </p:cNvPr>
          <p:cNvSpPr/>
          <p:nvPr/>
        </p:nvSpPr>
        <p:spPr>
          <a:xfrm>
            <a:off x="4854497" y="3769113"/>
            <a:ext cx="389016" cy="1746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95B588-440A-4D6D-8393-CAE5899A54A1}"/>
              </a:ext>
            </a:extLst>
          </p:cNvPr>
          <p:cNvSpPr/>
          <p:nvPr/>
        </p:nvSpPr>
        <p:spPr>
          <a:xfrm>
            <a:off x="4252888" y="4233773"/>
            <a:ext cx="351555" cy="773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70592B-080C-4943-9E79-7507089A0182}"/>
              </a:ext>
            </a:extLst>
          </p:cNvPr>
          <p:cNvSpPr/>
          <p:nvPr/>
        </p:nvSpPr>
        <p:spPr>
          <a:xfrm>
            <a:off x="5259659" y="2341756"/>
            <a:ext cx="148683" cy="6926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9FBE69-D6C4-48CA-9C14-8D6055F5A25F}"/>
              </a:ext>
            </a:extLst>
          </p:cNvPr>
          <p:cNvSpPr/>
          <p:nvPr/>
        </p:nvSpPr>
        <p:spPr>
          <a:xfrm>
            <a:off x="5206981" y="1437019"/>
            <a:ext cx="1162069" cy="458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A375C5-000F-46D6-8EFB-1E6C6F78D79B}"/>
              </a:ext>
            </a:extLst>
          </p:cNvPr>
          <p:cNvSpPr/>
          <p:nvPr/>
        </p:nvSpPr>
        <p:spPr>
          <a:xfrm>
            <a:off x="3449936" y="2823427"/>
            <a:ext cx="226740" cy="4649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C78B7B-98B8-4DB7-9CE3-1FE9871BE16C}"/>
              </a:ext>
            </a:extLst>
          </p:cNvPr>
          <p:cNvSpPr/>
          <p:nvPr/>
        </p:nvSpPr>
        <p:spPr>
          <a:xfrm>
            <a:off x="3449935" y="2351591"/>
            <a:ext cx="226741" cy="464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7B4CD7B-2FAA-43F5-941D-C990DB561AFD}"/>
              </a:ext>
            </a:extLst>
          </p:cNvPr>
          <p:cNvSpPr/>
          <p:nvPr/>
        </p:nvSpPr>
        <p:spPr>
          <a:xfrm>
            <a:off x="4210514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144C3A-0427-4BD8-BDF6-B59E417E2E21}"/>
              </a:ext>
            </a:extLst>
          </p:cNvPr>
          <p:cNvSpPr/>
          <p:nvPr/>
        </p:nvSpPr>
        <p:spPr>
          <a:xfrm>
            <a:off x="4645876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206680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649593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51647" y="3802093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69592" y="5203164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D85992-37B7-4B64-8F4D-2D9A0B5F347B}"/>
              </a:ext>
            </a:extLst>
          </p:cNvPr>
          <p:cNvSpPr/>
          <p:nvPr/>
        </p:nvSpPr>
        <p:spPr>
          <a:xfrm>
            <a:off x="3467795" y="3462784"/>
            <a:ext cx="141367" cy="1040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B0AB37-7E0D-43C1-80D4-A9E94D4AE2BD}"/>
              </a:ext>
            </a:extLst>
          </p:cNvPr>
          <p:cNvSpPr/>
          <p:nvPr/>
        </p:nvSpPr>
        <p:spPr>
          <a:xfrm>
            <a:off x="5259658" y="200782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8349825" y="272850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82821D-803C-4F2E-A65A-B8BE7A493280}"/>
              </a:ext>
            </a:extLst>
          </p:cNvPr>
          <p:cNvSpPr/>
          <p:nvPr/>
        </p:nvSpPr>
        <p:spPr>
          <a:xfrm>
            <a:off x="7653976" y="2625097"/>
            <a:ext cx="301839" cy="4752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4854497" y="1948675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785ECB-8B65-4332-8DC0-E0F201C1D7E9}"/>
              </a:ext>
            </a:extLst>
          </p:cNvPr>
          <p:cNvSpPr/>
          <p:nvPr/>
        </p:nvSpPr>
        <p:spPr>
          <a:xfrm>
            <a:off x="3467795" y="5698272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396D3DD-DACA-4A42-A47B-510B8540F296}"/>
              </a:ext>
            </a:extLst>
          </p:cNvPr>
          <p:cNvSpPr/>
          <p:nvPr/>
        </p:nvSpPr>
        <p:spPr>
          <a:xfrm>
            <a:off x="4868065" y="5682199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5066634" y="1368947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8CFF4C-92B3-462C-9170-446096B011F1}"/>
              </a:ext>
            </a:extLst>
          </p:cNvPr>
          <p:cNvSpPr/>
          <p:nvPr/>
        </p:nvSpPr>
        <p:spPr>
          <a:xfrm>
            <a:off x="5390448" y="2341757"/>
            <a:ext cx="62579" cy="7007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7644452" y="2607501"/>
            <a:ext cx="63655" cy="4928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EC4697-7BDE-428E-B185-D764E904C59C}"/>
              </a:ext>
            </a:extLst>
          </p:cNvPr>
          <p:cNvSpPr/>
          <p:nvPr/>
        </p:nvSpPr>
        <p:spPr>
          <a:xfrm>
            <a:off x="345951" y="515376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D9FEA4-8EB1-478B-A170-A17D40E8130E}"/>
              </a:ext>
            </a:extLst>
          </p:cNvPr>
          <p:cNvSpPr txBox="1"/>
          <p:nvPr/>
        </p:nvSpPr>
        <p:spPr>
          <a:xfrm>
            <a:off x="418751" y="635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镜子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A53751F-0987-4471-AD4B-8DBE6160722F}"/>
              </a:ext>
            </a:extLst>
          </p:cNvPr>
          <p:cNvSpPr/>
          <p:nvPr/>
        </p:nvSpPr>
        <p:spPr>
          <a:xfrm>
            <a:off x="345951" y="1234662"/>
            <a:ext cx="226741" cy="728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5F9A00-7C8A-4BBC-AB70-2932DF13167E}"/>
              </a:ext>
            </a:extLst>
          </p:cNvPr>
          <p:cNvSpPr/>
          <p:nvPr/>
        </p:nvSpPr>
        <p:spPr>
          <a:xfrm>
            <a:off x="331666" y="2868578"/>
            <a:ext cx="226740" cy="6527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022FBBF-D719-48D5-8D21-3F301675D912}"/>
              </a:ext>
            </a:extLst>
          </p:cNvPr>
          <p:cNvSpPr/>
          <p:nvPr/>
        </p:nvSpPr>
        <p:spPr>
          <a:xfrm>
            <a:off x="331666" y="60609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F3E7362-9F42-40AE-83F9-C3545899480D}"/>
              </a:ext>
            </a:extLst>
          </p:cNvPr>
          <p:cNvSpPr/>
          <p:nvPr/>
        </p:nvSpPr>
        <p:spPr>
          <a:xfrm>
            <a:off x="331666" y="6567187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D3BE6FE-D8D0-4B93-B8C6-34352F49CFB3}"/>
              </a:ext>
            </a:extLst>
          </p:cNvPr>
          <p:cNvSpPr/>
          <p:nvPr/>
        </p:nvSpPr>
        <p:spPr>
          <a:xfrm>
            <a:off x="331666" y="3615749"/>
            <a:ext cx="226740" cy="652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D300DB4-1045-4F01-9074-519DF4A75D98}"/>
              </a:ext>
            </a:extLst>
          </p:cNvPr>
          <p:cNvSpPr/>
          <p:nvPr/>
        </p:nvSpPr>
        <p:spPr>
          <a:xfrm>
            <a:off x="332601" y="4382205"/>
            <a:ext cx="226741" cy="652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B3D2A7-0400-41F8-8DBA-2EABF72004F1}"/>
              </a:ext>
            </a:extLst>
          </p:cNvPr>
          <p:cNvSpPr/>
          <p:nvPr/>
        </p:nvSpPr>
        <p:spPr>
          <a:xfrm>
            <a:off x="332720" y="5129377"/>
            <a:ext cx="225686" cy="652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EC7863-4DF4-4ECB-B2DA-8D10F0434797}"/>
              </a:ext>
            </a:extLst>
          </p:cNvPr>
          <p:cNvSpPr txBox="1"/>
          <p:nvPr/>
        </p:nvSpPr>
        <p:spPr>
          <a:xfrm>
            <a:off x="662486" y="14370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落地柜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98AB28-C26D-40E9-9FF8-CB73B556CEE6}"/>
              </a:ext>
            </a:extLst>
          </p:cNvPr>
          <p:cNvSpPr/>
          <p:nvPr/>
        </p:nvSpPr>
        <p:spPr>
          <a:xfrm>
            <a:off x="329333" y="2014570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CC239C-A776-465E-82C9-89AA6D694966}"/>
              </a:ext>
            </a:extLst>
          </p:cNvPr>
          <p:cNvSpPr txBox="1"/>
          <p:nvPr/>
        </p:nvSpPr>
        <p:spPr>
          <a:xfrm>
            <a:off x="648104" y="2166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吊柜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70004" y="2999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5496FE-939D-4D9E-9286-8D0EF6FE3E91}"/>
              </a:ext>
            </a:extLst>
          </p:cNvPr>
          <p:cNvSpPr txBox="1"/>
          <p:nvPr/>
        </p:nvSpPr>
        <p:spPr>
          <a:xfrm>
            <a:off x="686084" y="369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淋浴</a:t>
            </a: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44475" y="4518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床、沙发</a:t>
            </a:r>
          </a:p>
        </p:txBody>
      </p:sp>
      <p:sp>
        <p:nvSpPr>
          <p:cNvPr id="73" name="文本框 69">
            <a:extLst>
              <a:ext uri="{FF2B5EF4-FFF2-40B4-BE49-F238E27FC236}">
                <a16:creationId xmlns:a16="http://schemas.microsoft.com/office/drawing/2014/main" id="{AC36BC5A-2E8D-42B4-9A2F-46060134BDFA}"/>
              </a:ext>
            </a:extLst>
          </p:cNvPr>
          <p:cNvSpPr txBox="1"/>
          <p:nvPr/>
        </p:nvSpPr>
        <p:spPr>
          <a:xfrm>
            <a:off x="644475" y="52068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桌子、床头柜</a:t>
            </a:r>
          </a:p>
        </p:txBody>
      </p:sp>
      <p:sp>
        <p:nvSpPr>
          <p:cNvPr id="74" name="文本框 69">
            <a:extLst>
              <a:ext uri="{FF2B5EF4-FFF2-40B4-BE49-F238E27FC236}">
                <a16:creationId xmlns:a16="http://schemas.microsoft.com/office/drawing/2014/main" id="{830E5C41-A486-452F-B938-6C8E8CC97305}"/>
              </a:ext>
            </a:extLst>
          </p:cNvPr>
          <p:cNvSpPr txBox="1"/>
          <p:nvPr/>
        </p:nvSpPr>
        <p:spPr>
          <a:xfrm>
            <a:off x="685628" y="5998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凳子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:a16="http://schemas.microsoft.com/office/drawing/2014/main" id="{CAC7321A-3AE6-4225-8A61-55AC5888AF33}"/>
              </a:ext>
            </a:extLst>
          </p:cNvPr>
          <p:cNvSpPr txBox="1"/>
          <p:nvPr/>
        </p:nvSpPr>
        <p:spPr>
          <a:xfrm>
            <a:off x="657380" y="6496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马桶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6327A89-E19E-464A-9955-33EDF50DD097}"/>
              </a:ext>
            </a:extLst>
          </p:cNvPr>
          <p:cNvSpPr txBox="1"/>
          <p:nvPr/>
        </p:nvSpPr>
        <p:spPr>
          <a:xfrm>
            <a:off x="10127664" y="35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方案一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9696CF-38C6-424B-AD89-7AB161DEC1B2}"/>
              </a:ext>
            </a:extLst>
          </p:cNvPr>
          <p:cNvSpPr/>
          <p:nvPr/>
        </p:nvSpPr>
        <p:spPr>
          <a:xfrm>
            <a:off x="6711934" y="2209481"/>
            <a:ext cx="381900" cy="749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7DDDD88-C73F-4D37-A08E-235FC075A86C}"/>
              </a:ext>
            </a:extLst>
          </p:cNvPr>
          <p:cNvSpPr/>
          <p:nvPr/>
        </p:nvSpPr>
        <p:spPr>
          <a:xfrm>
            <a:off x="7140007" y="2448402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B78F00D-1033-46DE-9DE0-CAC337B162D5}"/>
              </a:ext>
            </a:extLst>
          </p:cNvPr>
          <p:cNvSpPr/>
          <p:nvPr/>
        </p:nvSpPr>
        <p:spPr>
          <a:xfrm>
            <a:off x="5404935" y="3774687"/>
            <a:ext cx="381272" cy="12241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22F1674-81B8-4414-B74F-6EDF264C0FFD}"/>
              </a:ext>
            </a:extLst>
          </p:cNvPr>
          <p:cNvSpPr/>
          <p:nvPr/>
        </p:nvSpPr>
        <p:spPr>
          <a:xfrm>
            <a:off x="5800948" y="3778304"/>
            <a:ext cx="498561" cy="514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31A4AA48-457C-48D7-B487-9667791E525B}"/>
              </a:ext>
            </a:extLst>
          </p:cNvPr>
          <p:cNvSpPr/>
          <p:nvPr/>
        </p:nvSpPr>
        <p:spPr>
          <a:xfrm>
            <a:off x="6527891" y="4699663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C1032F8-3279-4FF3-9023-AFF031F15BA0}"/>
              </a:ext>
            </a:extLst>
          </p:cNvPr>
          <p:cNvSpPr/>
          <p:nvPr/>
        </p:nvSpPr>
        <p:spPr>
          <a:xfrm>
            <a:off x="4351647" y="434899"/>
            <a:ext cx="207834" cy="898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D9ED91F3-4C9A-4ECC-9DF2-98AFA645FE4C}"/>
              </a:ext>
            </a:extLst>
          </p:cNvPr>
          <p:cNvSpPr txBox="1"/>
          <p:nvPr/>
        </p:nvSpPr>
        <p:spPr>
          <a:xfrm>
            <a:off x="5787028" y="50036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②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FD568C0-1778-4B2C-A31F-742F36303E85}"/>
              </a:ext>
            </a:extLst>
          </p:cNvPr>
          <p:cNvSpPr txBox="1"/>
          <p:nvPr/>
        </p:nvSpPr>
        <p:spPr>
          <a:xfrm>
            <a:off x="5142274" y="6616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刷牙洗脸化妆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9B38876-F60F-45C2-B78C-19BA38535898}"/>
              </a:ext>
            </a:extLst>
          </p:cNvPr>
          <p:cNvCxnSpPr>
            <a:endCxn id="84" idx="1"/>
          </p:cNvCxnSpPr>
          <p:nvPr/>
        </p:nvCxnSpPr>
        <p:spPr>
          <a:xfrm>
            <a:off x="4975418" y="6442480"/>
            <a:ext cx="166856" cy="3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49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B81AA-DDED-44A4-AB53-02D3023D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2412"/>
            <a:ext cx="6096000" cy="6353175"/>
          </a:xfrm>
          <a:prstGeom prst="rect">
            <a:avLst/>
          </a:prstGeom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31589C9-EFB1-4F55-8B8C-3976AB95A101}"/>
              </a:ext>
            </a:extLst>
          </p:cNvPr>
          <p:cNvSpPr/>
          <p:nvPr/>
        </p:nvSpPr>
        <p:spPr>
          <a:xfrm>
            <a:off x="4927966" y="6029728"/>
            <a:ext cx="279015" cy="391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82CA1B-2CCA-4B46-9862-73D880DAEEC8}"/>
              </a:ext>
            </a:extLst>
          </p:cNvPr>
          <p:cNvSpPr/>
          <p:nvPr/>
        </p:nvSpPr>
        <p:spPr>
          <a:xfrm>
            <a:off x="5239529" y="2325680"/>
            <a:ext cx="30183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582830" y="3546088"/>
            <a:ext cx="1092820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243513" y="3780263"/>
            <a:ext cx="15367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3453161" y="1477537"/>
            <a:ext cx="226741" cy="86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437863" y="4198434"/>
            <a:ext cx="1237787" cy="105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DEDF5D0-6D02-4CBA-9FDC-213B7372519D}"/>
              </a:ext>
            </a:extLst>
          </p:cNvPr>
          <p:cNvSpPr/>
          <p:nvPr/>
        </p:nvSpPr>
        <p:spPr>
          <a:xfrm>
            <a:off x="5397191" y="4076998"/>
            <a:ext cx="1190170" cy="844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D96E21-C060-4796-A746-2C0AE0E1BE7B}"/>
              </a:ext>
            </a:extLst>
          </p:cNvPr>
          <p:cNvSpPr/>
          <p:nvPr/>
        </p:nvSpPr>
        <p:spPr>
          <a:xfrm>
            <a:off x="8448909" y="3122342"/>
            <a:ext cx="226741" cy="423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07E83-047A-4D94-AE17-502C3404DD61}"/>
              </a:ext>
            </a:extLst>
          </p:cNvPr>
          <p:cNvCxnSpPr/>
          <p:nvPr/>
        </p:nvCxnSpPr>
        <p:spPr>
          <a:xfrm>
            <a:off x="7582830" y="3122342"/>
            <a:ext cx="10928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6B26D7-B059-483B-93FD-B7216FF0E79D}"/>
              </a:ext>
            </a:extLst>
          </p:cNvPr>
          <p:cNvSpPr/>
          <p:nvPr/>
        </p:nvSpPr>
        <p:spPr>
          <a:xfrm>
            <a:off x="8363415" y="390292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FB8DFA-295E-4B2E-9B50-CFE4CF68C5E9}"/>
              </a:ext>
            </a:extLst>
          </p:cNvPr>
          <p:cNvSpPr/>
          <p:nvPr/>
        </p:nvSpPr>
        <p:spPr>
          <a:xfrm>
            <a:off x="8374565" y="524664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1A6AF5-0435-412E-8049-934FD32775D9}"/>
              </a:ext>
            </a:extLst>
          </p:cNvPr>
          <p:cNvSpPr/>
          <p:nvPr/>
        </p:nvSpPr>
        <p:spPr>
          <a:xfrm>
            <a:off x="4741126" y="434898"/>
            <a:ext cx="1548162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943600" y="791737"/>
            <a:ext cx="341971" cy="602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8FB813-3FBF-4ABB-9E34-9085A0EE7944}"/>
              </a:ext>
            </a:extLst>
          </p:cNvPr>
          <p:cNvSpPr/>
          <p:nvPr/>
        </p:nvSpPr>
        <p:spPr>
          <a:xfrm>
            <a:off x="4730905" y="434898"/>
            <a:ext cx="1554666" cy="200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2E489F-CE99-4797-8AC1-7BD7EDD5B6F0}"/>
              </a:ext>
            </a:extLst>
          </p:cNvPr>
          <p:cNvSpPr/>
          <p:nvPr/>
        </p:nvSpPr>
        <p:spPr>
          <a:xfrm>
            <a:off x="4210514" y="2127094"/>
            <a:ext cx="870724" cy="60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6096000" y="648919"/>
            <a:ext cx="203509" cy="298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AE1617-50F8-4533-A57A-113395E949EC}"/>
              </a:ext>
            </a:extLst>
          </p:cNvPr>
          <p:cNvSpPr/>
          <p:nvPr/>
        </p:nvSpPr>
        <p:spPr>
          <a:xfrm>
            <a:off x="5066633" y="6027886"/>
            <a:ext cx="176879" cy="395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CD297C-FB8A-4D81-87EA-BCD7FC744B5E}"/>
              </a:ext>
            </a:extLst>
          </p:cNvPr>
          <p:cNvSpPr/>
          <p:nvPr/>
        </p:nvSpPr>
        <p:spPr>
          <a:xfrm>
            <a:off x="3467795" y="5698272"/>
            <a:ext cx="389016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57017D-50A7-44A8-A8D8-174ED464BA72}"/>
              </a:ext>
            </a:extLst>
          </p:cNvPr>
          <p:cNvSpPr/>
          <p:nvPr/>
        </p:nvSpPr>
        <p:spPr>
          <a:xfrm>
            <a:off x="3475787" y="4179837"/>
            <a:ext cx="67514" cy="864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3A6359-A33C-4B0B-B0B2-5347B8D19C23}"/>
              </a:ext>
            </a:extLst>
          </p:cNvPr>
          <p:cNvSpPr/>
          <p:nvPr/>
        </p:nvSpPr>
        <p:spPr>
          <a:xfrm>
            <a:off x="4854497" y="3769113"/>
            <a:ext cx="389016" cy="1746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95B588-440A-4D6D-8393-CAE5899A54A1}"/>
              </a:ext>
            </a:extLst>
          </p:cNvPr>
          <p:cNvSpPr/>
          <p:nvPr/>
        </p:nvSpPr>
        <p:spPr>
          <a:xfrm>
            <a:off x="4252888" y="4233773"/>
            <a:ext cx="351555" cy="773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70592B-080C-4943-9E79-7507089A0182}"/>
              </a:ext>
            </a:extLst>
          </p:cNvPr>
          <p:cNvSpPr/>
          <p:nvPr/>
        </p:nvSpPr>
        <p:spPr>
          <a:xfrm>
            <a:off x="5259659" y="2341756"/>
            <a:ext cx="148683" cy="6926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9FBE69-D6C4-48CA-9C14-8D6055F5A25F}"/>
              </a:ext>
            </a:extLst>
          </p:cNvPr>
          <p:cNvSpPr/>
          <p:nvPr/>
        </p:nvSpPr>
        <p:spPr>
          <a:xfrm>
            <a:off x="5206981" y="1437019"/>
            <a:ext cx="1162069" cy="458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A375C5-000F-46D6-8EFB-1E6C6F78D79B}"/>
              </a:ext>
            </a:extLst>
          </p:cNvPr>
          <p:cNvSpPr/>
          <p:nvPr/>
        </p:nvSpPr>
        <p:spPr>
          <a:xfrm>
            <a:off x="3449936" y="2823427"/>
            <a:ext cx="226740" cy="4649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C78B7B-98B8-4DB7-9CE3-1FE9871BE16C}"/>
              </a:ext>
            </a:extLst>
          </p:cNvPr>
          <p:cNvSpPr/>
          <p:nvPr/>
        </p:nvSpPr>
        <p:spPr>
          <a:xfrm>
            <a:off x="3449935" y="2351591"/>
            <a:ext cx="226741" cy="464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7B4CD7B-2FAA-43F5-941D-C990DB561AFD}"/>
              </a:ext>
            </a:extLst>
          </p:cNvPr>
          <p:cNvSpPr/>
          <p:nvPr/>
        </p:nvSpPr>
        <p:spPr>
          <a:xfrm>
            <a:off x="4210514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144C3A-0427-4BD8-BDF6-B59E417E2E21}"/>
              </a:ext>
            </a:extLst>
          </p:cNvPr>
          <p:cNvSpPr/>
          <p:nvPr/>
        </p:nvSpPr>
        <p:spPr>
          <a:xfrm>
            <a:off x="4645876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206680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649593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51647" y="3802093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69592" y="5203164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D85992-37B7-4B64-8F4D-2D9A0B5F347B}"/>
              </a:ext>
            </a:extLst>
          </p:cNvPr>
          <p:cNvSpPr/>
          <p:nvPr/>
        </p:nvSpPr>
        <p:spPr>
          <a:xfrm>
            <a:off x="3467795" y="3462784"/>
            <a:ext cx="141367" cy="1040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B0AB37-7E0D-43C1-80D4-A9E94D4AE2BD}"/>
              </a:ext>
            </a:extLst>
          </p:cNvPr>
          <p:cNvSpPr/>
          <p:nvPr/>
        </p:nvSpPr>
        <p:spPr>
          <a:xfrm>
            <a:off x="5259658" y="200782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8349825" y="272850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82821D-803C-4F2E-A65A-B8BE7A493280}"/>
              </a:ext>
            </a:extLst>
          </p:cNvPr>
          <p:cNvSpPr/>
          <p:nvPr/>
        </p:nvSpPr>
        <p:spPr>
          <a:xfrm>
            <a:off x="7653976" y="2625097"/>
            <a:ext cx="301839" cy="4752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4854497" y="1948675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785ECB-8B65-4332-8DC0-E0F201C1D7E9}"/>
              </a:ext>
            </a:extLst>
          </p:cNvPr>
          <p:cNvSpPr/>
          <p:nvPr/>
        </p:nvSpPr>
        <p:spPr>
          <a:xfrm>
            <a:off x="3467795" y="5698272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396D3DD-DACA-4A42-A47B-510B8540F296}"/>
              </a:ext>
            </a:extLst>
          </p:cNvPr>
          <p:cNvSpPr/>
          <p:nvPr/>
        </p:nvSpPr>
        <p:spPr>
          <a:xfrm>
            <a:off x="4868065" y="5682199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5066634" y="1368947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8CFF4C-92B3-462C-9170-446096B011F1}"/>
              </a:ext>
            </a:extLst>
          </p:cNvPr>
          <p:cNvSpPr/>
          <p:nvPr/>
        </p:nvSpPr>
        <p:spPr>
          <a:xfrm>
            <a:off x="5390448" y="2341757"/>
            <a:ext cx="62579" cy="7007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7644452" y="2607501"/>
            <a:ext cx="63655" cy="4928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EC4697-7BDE-428E-B185-D764E904C59C}"/>
              </a:ext>
            </a:extLst>
          </p:cNvPr>
          <p:cNvSpPr/>
          <p:nvPr/>
        </p:nvSpPr>
        <p:spPr>
          <a:xfrm>
            <a:off x="345951" y="515376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D9FEA4-8EB1-478B-A170-A17D40E8130E}"/>
              </a:ext>
            </a:extLst>
          </p:cNvPr>
          <p:cNvSpPr txBox="1"/>
          <p:nvPr/>
        </p:nvSpPr>
        <p:spPr>
          <a:xfrm>
            <a:off x="418751" y="635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镜子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A53751F-0987-4471-AD4B-8DBE6160722F}"/>
              </a:ext>
            </a:extLst>
          </p:cNvPr>
          <p:cNvSpPr/>
          <p:nvPr/>
        </p:nvSpPr>
        <p:spPr>
          <a:xfrm>
            <a:off x="345951" y="1234662"/>
            <a:ext cx="226741" cy="728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5F9A00-7C8A-4BBC-AB70-2932DF13167E}"/>
              </a:ext>
            </a:extLst>
          </p:cNvPr>
          <p:cNvSpPr/>
          <p:nvPr/>
        </p:nvSpPr>
        <p:spPr>
          <a:xfrm>
            <a:off x="331666" y="2868578"/>
            <a:ext cx="226740" cy="6527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022FBBF-D719-48D5-8D21-3F301675D912}"/>
              </a:ext>
            </a:extLst>
          </p:cNvPr>
          <p:cNvSpPr/>
          <p:nvPr/>
        </p:nvSpPr>
        <p:spPr>
          <a:xfrm>
            <a:off x="331666" y="60609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F3E7362-9F42-40AE-83F9-C3545899480D}"/>
              </a:ext>
            </a:extLst>
          </p:cNvPr>
          <p:cNvSpPr/>
          <p:nvPr/>
        </p:nvSpPr>
        <p:spPr>
          <a:xfrm>
            <a:off x="331666" y="6567187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D3BE6FE-D8D0-4B93-B8C6-34352F49CFB3}"/>
              </a:ext>
            </a:extLst>
          </p:cNvPr>
          <p:cNvSpPr/>
          <p:nvPr/>
        </p:nvSpPr>
        <p:spPr>
          <a:xfrm>
            <a:off x="331666" y="3615749"/>
            <a:ext cx="226740" cy="652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D300DB4-1045-4F01-9074-519DF4A75D98}"/>
              </a:ext>
            </a:extLst>
          </p:cNvPr>
          <p:cNvSpPr/>
          <p:nvPr/>
        </p:nvSpPr>
        <p:spPr>
          <a:xfrm>
            <a:off x="332601" y="4382205"/>
            <a:ext cx="226741" cy="652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B3D2A7-0400-41F8-8DBA-2EABF72004F1}"/>
              </a:ext>
            </a:extLst>
          </p:cNvPr>
          <p:cNvSpPr/>
          <p:nvPr/>
        </p:nvSpPr>
        <p:spPr>
          <a:xfrm>
            <a:off x="332720" y="5129377"/>
            <a:ext cx="225686" cy="652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EC7863-4DF4-4ECB-B2DA-8D10F0434797}"/>
              </a:ext>
            </a:extLst>
          </p:cNvPr>
          <p:cNvSpPr txBox="1"/>
          <p:nvPr/>
        </p:nvSpPr>
        <p:spPr>
          <a:xfrm>
            <a:off x="662486" y="14370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落地柜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98AB28-C26D-40E9-9FF8-CB73B556CEE6}"/>
              </a:ext>
            </a:extLst>
          </p:cNvPr>
          <p:cNvSpPr/>
          <p:nvPr/>
        </p:nvSpPr>
        <p:spPr>
          <a:xfrm>
            <a:off x="329333" y="2014570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CC239C-A776-465E-82C9-89AA6D694966}"/>
              </a:ext>
            </a:extLst>
          </p:cNvPr>
          <p:cNvSpPr txBox="1"/>
          <p:nvPr/>
        </p:nvSpPr>
        <p:spPr>
          <a:xfrm>
            <a:off x="648104" y="2166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吊柜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70004" y="2999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5496FE-939D-4D9E-9286-8D0EF6FE3E91}"/>
              </a:ext>
            </a:extLst>
          </p:cNvPr>
          <p:cNvSpPr txBox="1"/>
          <p:nvPr/>
        </p:nvSpPr>
        <p:spPr>
          <a:xfrm>
            <a:off x="686084" y="369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淋浴</a:t>
            </a: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44475" y="4518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床、沙发</a:t>
            </a:r>
          </a:p>
        </p:txBody>
      </p:sp>
      <p:sp>
        <p:nvSpPr>
          <p:cNvPr id="73" name="文本框 69">
            <a:extLst>
              <a:ext uri="{FF2B5EF4-FFF2-40B4-BE49-F238E27FC236}">
                <a16:creationId xmlns:a16="http://schemas.microsoft.com/office/drawing/2014/main" id="{AC36BC5A-2E8D-42B4-9A2F-46060134BDFA}"/>
              </a:ext>
            </a:extLst>
          </p:cNvPr>
          <p:cNvSpPr txBox="1"/>
          <p:nvPr/>
        </p:nvSpPr>
        <p:spPr>
          <a:xfrm>
            <a:off x="644475" y="52068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桌子、床头柜</a:t>
            </a:r>
          </a:p>
        </p:txBody>
      </p:sp>
      <p:sp>
        <p:nvSpPr>
          <p:cNvPr id="74" name="文本框 69">
            <a:extLst>
              <a:ext uri="{FF2B5EF4-FFF2-40B4-BE49-F238E27FC236}">
                <a16:creationId xmlns:a16="http://schemas.microsoft.com/office/drawing/2014/main" id="{830E5C41-A486-452F-B938-6C8E8CC97305}"/>
              </a:ext>
            </a:extLst>
          </p:cNvPr>
          <p:cNvSpPr txBox="1"/>
          <p:nvPr/>
        </p:nvSpPr>
        <p:spPr>
          <a:xfrm>
            <a:off x="685628" y="5998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凳子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:a16="http://schemas.microsoft.com/office/drawing/2014/main" id="{CAC7321A-3AE6-4225-8A61-55AC5888AF33}"/>
              </a:ext>
            </a:extLst>
          </p:cNvPr>
          <p:cNvSpPr txBox="1"/>
          <p:nvPr/>
        </p:nvSpPr>
        <p:spPr>
          <a:xfrm>
            <a:off x="657380" y="6496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马桶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6327A89-E19E-464A-9955-33EDF50DD097}"/>
              </a:ext>
            </a:extLst>
          </p:cNvPr>
          <p:cNvSpPr txBox="1"/>
          <p:nvPr/>
        </p:nvSpPr>
        <p:spPr>
          <a:xfrm>
            <a:off x="10127664" y="35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方案一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9696CF-38C6-424B-AD89-7AB161DEC1B2}"/>
              </a:ext>
            </a:extLst>
          </p:cNvPr>
          <p:cNvSpPr/>
          <p:nvPr/>
        </p:nvSpPr>
        <p:spPr>
          <a:xfrm>
            <a:off x="6711934" y="2209481"/>
            <a:ext cx="381900" cy="749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7DDDD88-C73F-4D37-A08E-235FC075A86C}"/>
              </a:ext>
            </a:extLst>
          </p:cNvPr>
          <p:cNvSpPr/>
          <p:nvPr/>
        </p:nvSpPr>
        <p:spPr>
          <a:xfrm>
            <a:off x="7140007" y="2448402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DCBCD26-4EF0-488A-8FBF-B1BC82CA63A8}"/>
              </a:ext>
            </a:extLst>
          </p:cNvPr>
          <p:cNvSpPr/>
          <p:nvPr/>
        </p:nvSpPr>
        <p:spPr>
          <a:xfrm>
            <a:off x="5395273" y="4925644"/>
            <a:ext cx="389016" cy="590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9825A61-7E28-4FC7-9EBE-95A902164514}"/>
              </a:ext>
            </a:extLst>
          </p:cNvPr>
          <p:cNvSpPr/>
          <p:nvPr/>
        </p:nvSpPr>
        <p:spPr>
          <a:xfrm>
            <a:off x="4351647" y="434899"/>
            <a:ext cx="207834" cy="898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498A02D-14C4-417E-A0A7-DECD3CA776FA}"/>
              </a:ext>
            </a:extLst>
          </p:cNvPr>
          <p:cNvSpPr/>
          <p:nvPr/>
        </p:nvSpPr>
        <p:spPr>
          <a:xfrm>
            <a:off x="5393255" y="3777630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A2C3B53-39DA-4310-AAA8-A32819165207}"/>
              </a:ext>
            </a:extLst>
          </p:cNvPr>
          <p:cNvSpPr/>
          <p:nvPr/>
        </p:nvSpPr>
        <p:spPr>
          <a:xfrm>
            <a:off x="5511337" y="3772225"/>
            <a:ext cx="774234" cy="271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52C2F92-2D5A-4996-A0CC-5D084A82D516}"/>
              </a:ext>
            </a:extLst>
          </p:cNvPr>
          <p:cNvSpPr txBox="1"/>
          <p:nvPr/>
        </p:nvSpPr>
        <p:spPr>
          <a:xfrm>
            <a:off x="5784289" y="454460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③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60C3C36-DC9D-49C7-9E21-FE95699E6A33}"/>
              </a:ext>
            </a:extLst>
          </p:cNvPr>
          <p:cNvSpPr txBox="1"/>
          <p:nvPr/>
        </p:nvSpPr>
        <p:spPr>
          <a:xfrm>
            <a:off x="5142274" y="6616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刷牙洗脸化妆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588A674-EA20-4AFA-864B-AFA4BE740181}"/>
              </a:ext>
            </a:extLst>
          </p:cNvPr>
          <p:cNvCxnSpPr>
            <a:endCxn id="81" idx="1"/>
          </p:cNvCxnSpPr>
          <p:nvPr/>
        </p:nvCxnSpPr>
        <p:spPr>
          <a:xfrm>
            <a:off x="4975418" y="6442480"/>
            <a:ext cx="166856" cy="3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6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9B81AA-DDED-44A4-AB53-02D3023D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52412"/>
            <a:ext cx="6096000" cy="6353175"/>
          </a:xfrm>
          <a:prstGeom prst="rect">
            <a:avLst/>
          </a:prstGeom>
        </p:spPr>
      </p:pic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631589C9-EFB1-4F55-8B8C-3976AB95A101}"/>
              </a:ext>
            </a:extLst>
          </p:cNvPr>
          <p:cNvSpPr/>
          <p:nvPr/>
        </p:nvSpPr>
        <p:spPr>
          <a:xfrm>
            <a:off x="4927966" y="6029728"/>
            <a:ext cx="279015" cy="39153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182CA1B-2CCA-4B46-9862-73D880DAEEC8}"/>
              </a:ext>
            </a:extLst>
          </p:cNvPr>
          <p:cNvSpPr/>
          <p:nvPr/>
        </p:nvSpPr>
        <p:spPr>
          <a:xfrm>
            <a:off x="5241280" y="2491495"/>
            <a:ext cx="281039" cy="5880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582830" y="3546088"/>
            <a:ext cx="1092820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243513" y="3780263"/>
            <a:ext cx="153678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3453161" y="1477537"/>
            <a:ext cx="226741" cy="864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7437863" y="4198434"/>
            <a:ext cx="1237787" cy="105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7D96E21-C060-4796-A746-2C0AE0E1BE7B}"/>
              </a:ext>
            </a:extLst>
          </p:cNvPr>
          <p:cNvSpPr/>
          <p:nvPr/>
        </p:nvSpPr>
        <p:spPr>
          <a:xfrm>
            <a:off x="8448909" y="3122342"/>
            <a:ext cx="226741" cy="423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F407E83-047A-4D94-AE17-502C3404DD61}"/>
              </a:ext>
            </a:extLst>
          </p:cNvPr>
          <p:cNvCxnSpPr/>
          <p:nvPr/>
        </p:nvCxnSpPr>
        <p:spPr>
          <a:xfrm>
            <a:off x="7582830" y="3122342"/>
            <a:ext cx="109282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6B26D7-B059-483B-93FD-B7216FF0E79D}"/>
              </a:ext>
            </a:extLst>
          </p:cNvPr>
          <p:cNvSpPr/>
          <p:nvPr/>
        </p:nvSpPr>
        <p:spPr>
          <a:xfrm>
            <a:off x="8363415" y="390292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FB8DFA-295E-4B2E-9B50-CFE4CF68C5E9}"/>
              </a:ext>
            </a:extLst>
          </p:cNvPr>
          <p:cNvSpPr/>
          <p:nvPr/>
        </p:nvSpPr>
        <p:spPr>
          <a:xfrm>
            <a:off x="8374565" y="5246647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61A6AF5-0435-412E-8049-934FD32775D9}"/>
              </a:ext>
            </a:extLst>
          </p:cNvPr>
          <p:cNvSpPr/>
          <p:nvPr/>
        </p:nvSpPr>
        <p:spPr>
          <a:xfrm>
            <a:off x="4741126" y="434898"/>
            <a:ext cx="1548162" cy="35683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774D116-2C11-496B-B0D9-5ABD2FD3B73A}"/>
              </a:ext>
            </a:extLst>
          </p:cNvPr>
          <p:cNvSpPr/>
          <p:nvPr/>
        </p:nvSpPr>
        <p:spPr>
          <a:xfrm>
            <a:off x="5943600" y="791737"/>
            <a:ext cx="341971" cy="60216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88FB813-3FBF-4ABB-9E34-9085A0EE7944}"/>
              </a:ext>
            </a:extLst>
          </p:cNvPr>
          <p:cNvSpPr/>
          <p:nvPr/>
        </p:nvSpPr>
        <p:spPr>
          <a:xfrm>
            <a:off x="4730905" y="434898"/>
            <a:ext cx="1554666" cy="2007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72E489F-CE99-4797-8AC1-7BD7EDD5B6F0}"/>
              </a:ext>
            </a:extLst>
          </p:cNvPr>
          <p:cNvSpPr/>
          <p:nvPr/>
        </p:nvSpPr>
        <p:spPr>
          <a:xfrm>
            <a:off x="4210514" y="2127094"/>
            <a:ext cx="870724" cy="6014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6096000" y="648919"/>
            <a:ext cx="203509" cy="29893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4AE1617-50F8-4533-A57A-113395E949EC}"/>
              </a:ext>
            </a:extLst>
          </p:cNvPr>
          <p:cNvSpPr/>
          <p:nvPr/>
        </p:nvSpPr>
        <p:spPr>
          <a:xfrm>
            <a:off x="5066633" y="6027886"/>
            <a:ext cx="176879" cy="395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CCD297C-FB8A-4D81-87EA-BCD7FC744B5E}"/>
              </a:ext>
            </a:extLst>
          </p:cNvPr>
          <p:cNvSpPr/>
          <p:nvPr/>
        </p:nvSpPr>
        <p:spPr>
          <a:xfrm>
            <a:off x="3467795" y="5698272"/>
            <a:ext cx="389016" cy="7248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57017D-50A7-44A8-A8D8-174ED464BA72}"/>
              </a:ext>
            </a:extLst>
          </p:cNvPr>
          <p:cNvSpPr/>
          <p:nvPr/>
        </p:nvSpPr>
        <p:spPr>
          <a:xfrm>
            <a:off x="3475787" y="4179837"/>
            <a:ext cx="67514" cy="86421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03A6359-A33C-4B0B-B0B2-5347B8D19C23}"/>
              </a:ext>
            </a:extLst>
          </p:cNvPr>
          <p:cNvSpPr/>
          <p:nvPr/>
        </p:nvSpPr>
        <p:spPr>
          <a:xfrm>
            <a:off x="4854497" y="3769113"/>
            <a:ext cx="389016" cy="17466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895B588-440A-4D6D-8393-CAE5899A54A1}"/>
              </a:ext>
            </a:extLst>
          </p:cNvPr>
          <p:cNvSpPr/>
          <p:nvPr/>
        </p:nvSpPr>
        <p:spPr>
          <a:xfrm>
            <a:off x="4252888" y="4233773"/>
            <a:ext cx="351555" cy="7731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670592B-080C-4943-9E79-7507089A0182}"/>
              </a:ext>
            </a:extLst>
          </p:cNvPr>
          <p:cNvSpPr/>
          <p:nvPr/>
        </p:nvSpPr>
        <p:spPr>
          <a:xfrm>
            <a:off x="5247999" y="2487883"/>
            <a:ext cx="160342" cy="5849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39FBE69-D6C4-48CA-9C14-8D6055F5A25F}"/>
              </a:ext>
            </a:extLst>
          </p:cNvPr>
          <p:cNvSpPr/>
          <p:nvPr/>
        </p:nvSpPr>
        <p:spPr>
          <a:xfrm>
            <a:off x="5206981" y="1437019"/>
            <a:ext cx="1162069" cy="4586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2A375C5-000F-46D6-8EFB-1E6C6F78D79B}"/>
              </a:ext>
            </a:extLst>
          </p:cNvPr>
          <p:cNvSpPr/>
          <p:nvPr/>
        </p:nvSpPr>
        <p:spPr>
          <a:xfrm>
            <a:off x="3449936" y="2823427"/>
            <a:ext cx="226740" cy="4649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6C78B7B-98B8-4DB7-9CE3-1FE9871BE16C}"/>
              </a:ext>
            </a:extLst>
          </p:cNvPr>
          <p:cNvSpPr/>
          <p:nvPr/>
        </p:nvSpPr>
        <p:spPr>
          <a:xfrm>
            <a:off x="3449935" y="2351591"/>
            <a:ext cx="226741" cy="46494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7B4CD7B-2FAA-43F5-941D-C990DB561AFD}"/>
              </a:ext>
            </a:extLst>
          </p:cNvPr>
          <p:cNvSpPr/>
          <p:nvPr/>
        </p:nvSpPr>
        <p:spPr>
          <a:xfrm>
            <a:off x="4210514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34144C3A-0427-4BD8-BDF6-B59E417E2E21}"/>
              </a:ext>
            </a:extLst>
          </p:cNvPr>
          <p:cNvSpPr/>
          <p:nvPr/>
        </p:nvSpPr>
        <p:spPr>
          <a:xfrm>
            <a:off x="4645876" y="28067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206680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649593" y="1777579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51647" y="3802093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4369592" y="5203164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9D85992-37B7-4B64-8F4D-2D9A0B5F347B}"/>
              </a:ext>
            </a:extLst>
          </p:cNvPr>
          <p:cNvSpPr/>
          <p:nvPr/>
        </p:nvSpPr>
        <p:spPr>
          <a:xfrm>
            <a:off x="3467795" y="3462784"/>
            <a:ext cx="141367" cy="10409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2B0AB37-7E0D-43C1-80D4-A9E94D4AE2BD}"/>
              </a:ext>
            </a:extLst>
          </p:cNvPr>
          <p:cNvSpPr/>
          <p:nvPr/>
        </p:nvSpPr>
        <p:spPr>
          <a:xfrm>
            <a:off x="5259582" y="2006998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1A8D1BC-5819-4ACC-8108-1A9B76619416}"/>
              </a:ext>
            </a:extLst>
          </p:cNvPr>
          <p:cNvSpPr/>
          <p:nvPr/>
        </p:nvSpPr>
        <p:spPr>
          <a:xfrm>
            <a:off x="8349825" y="2728505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82821D-803C-4F2E-A65A-B8BE7A493280}"/>
              </a:ext>
            </a:extLst>
          </p:cNvPr>
          <p:cNvSpPr/>
          <p:nvPr/>
        </p:nvSpPr>
        <p:spPr>
          <a:xfrm>
            <a:off x="7653976" y="2625097"/>
            <a:ext cx="301839" cy="4752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5D6922-0110-40D4-BDEA-65C4B85C4486}"/>
              </a:ext>
            </a:extLst>
          </p:cNvPr>
          <p:cNvSpPr/>
          <p:nvPr/>
        </p:nvSpPr>
        <p:spPr>
          <a:xfrm>
            <a:off x="4854497" y="1948675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1785ECB-8B65-4332-8DC0-E0F201C1D7E9}"/>
              </a:ext>
            </a:extLst>
          </p:cNvPr>
          <p:cNvSpPr/>
          <p:nvPr/>
        </p:nvSpPr>
        <p:spPr>
          <a:xfrm>
            <a:off x="3467795" y="5698272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396D3DD-DACA-4A42-A47B-510B8540F296}"/>
              </a:ext>
            </a:extLst>
          </p:cNvPr>
          <p:cNvSpPr/>
          <p:nvPr/>
        </p:nvSpPr>
        <p:spPr>
          <a:xfrm>
            <a:off x="4868065" y="5682199"/>
            <a:ext cx="381024" cy="34568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5066634" y="1368947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8CFF4C-92B3-462C-9170-446096B011F1}"/>
              </a:ext>
            </a:extLst>
          </p:cNvPr>
          <p:cNvSpPr/>
          <p:nvPr/>
        </p:nvSpPr>
        <p:spPr>
          <a:xfrm>
            <a:off x="5398951" y="2490993"/>
            <a:ext cx="62888" cy="5893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74F918B-B86D-4EE4-96E5-CB52E3BC9E5D}"/>
              </a:ext>
            </a:extLst>
          </p:cNvPr>
          <p:cNvSpPr/>
          <p:nvPr/>
        </p:nvSpPr>
        <p:spPr>
          <a:xfrm>
            <a:off x="7644452" y="2607501"/>
            <a:ext cx="63655" cy="4928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5EC4697-7BDE-428E-B185-D764E904C59C}"/>
              </a:ext>
            </a:extLst>
          </p:cNvPr>
          <p:cNvSpPr/>
          <p:nvPr/>
        </p:nvSpPr>
        <p:spPr>
          <a:xfrm>
            <a:off x="345951" y="515376"/>
            <a:ext cx="62579" cy="55272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DD9FEA4-8EB1-478B-A170-A17D40E8130E}"/>
              </a:ext>
            </a:extLst>
          </p:cNvPr>
          <p:cNvSpPr txBox="1"/>
          <p:nvPr/>
        </p:nvSpPr>
        <p:spPr>
          <a:xfrm>
            <a:off x="418751" y="6356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镜子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A53751F-0987-4471-AD4B-8DBE6160722F}"/>
              </a:ext>
            </a:extLst>
          </p:cNvPr>
          <p:cNvSpPr/>
          <p:nvPr/>
        </p:nvSpPr>
        <p:spPr>
          <a:xfrm>
            <a:off x="345951" y="1234662"/>
            <a:ext cx="226741" cy="7285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95F9A00-7C8A-4BBC-AB70-2932DF13167E}"/>
              </a:ext>
            </a:extLst>
          </p:cNvPr>
          <p:cNvSpPr/>
          <p:nvPr/>
        </p:nvSpPr>
        <p:spPr>
          <a:xfrm>
            <a:off x="331666" y="2868578"/>
            <a:ext cx="226740" cy="65274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022FBBF-D719-48D5-8D21-3F301675D912}"/>
              </a:ext>
            </a:extLst>
          </p:cNvPr>
          <p:cNvSpPr/>
          <p:nvPr/>
        </p:nvSpPr>
        <p:spPr>
          <a:xfrm>
            <a:off x="331666" y="6060900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F3E7362-9F42-40AE-83F9-C3545899480D}"/>
              </a:ext>
            </a:extLst>
          </p:cNvPr>
          <p:cNvSpPr/>
          <p:nvPr/>
        </p:nvSpPr>
        <p:spPr>
          <a:xfrm>
            <a:off x="331666" y="6567187"/>
            <a:ext cx="325825" cy="27132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D3BE6FE-D8D0-4B93-B8C6-34352F49CFB3}"/>
              </a:ext>
            </a:extLst>
          </p:cNvPr>
          <p:cNvSpPr/>
          <p:nvPr/>
        </p:nvSpPr>
        <p:spPr>
          <a:xfrm>
            <a:off x="331666" y="3615749"/>
            <a:ext cx="226740" cy="6527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D300DB4-1045-4F01-9074-519DF4A75D98}"/>
              </a:ext>
            </a:extLst>
          </p:cNvPr>
          <p:cNvSpPr/>
          <p:nvPr/>
        </p:nvSpPr>
        <p:spPr>
          <a:xfrm>
            <a:off x="332601" y="4382205"/>
            <a:ext cx="226741" cy="6527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2FB3D2A7-0400-41F8-8DBA-2EABF72004F1}"/>
              </a:ext>
            </a:extLst>
          </p:cNvPr>
          <p:cNvSpPr/>
          <p:nvPr/>
        </p:nvSpPr>
        <p:spPr>
          <a:xfrm>
            <a:off x="332720" y="5129377"/>
            <a:ext cx="225686" cy="6527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2EC7863-4DF4-4ECB-B2DA-8D10F0434797}"/>
              </a:ext>
            </a:extLst>
          </p:cNvPr>
          <p:cNvSpPr txBox="1"/>
          <p:nvPr/>
        </p:nvSpPr>
        <p:spPr>
          <a:xfrm>
            <a:off x="662486" y="14370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落地柜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C98AB28-C26D-40E9-9FF8-CB73B556CEE6}"/>
              </a:ext>
            </a:extLst>
          </p:cNvPr>
          <p:cNvSpPr/>
          <p:nvPr/>
        </p:nvSpPr>
        <p:spPr>
          <a:xfrm>
            <a:off x="329333" y="2014570"/>
            <a:ext cx="226741" cy="7833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9CC239C-A776-465E-82C9-89AA6D694966}"/>
              </a:ext>
            </a:extLst>
          </p:cNvPr>
          <p:cNvSpPr txBox="1"/>
          <p:nvPr/>
        </p:nvSpPr>
        <p:spPr>
          <a:xfrm>
            <a:off x="648104" y="21669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吊柜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70004" y="29998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电器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F5496FE-939D-4D9E-9286-8D0EF6FE3E91}"/>
              </a:ext>
            </a:extLst>
          </p:cNvPr>
          <p:cNvSpPr txBox="1"/>
          <p:nvPr/>
        </p:nvSpPr>
        <p:spPr>
          <a:xfrm>
            <a:off x="686084" y="3698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淋浴</a:t>
            </a:r>
          </a:p>
        </p:txBody>
      </p:sp>
      <p:sp>
        <p:nvSpPr>
          <p:cNvPr id="72" name="文本框 69">
            <a:extLst>
              <a:ext uri="{FF2B5EF4-FFF2-40B4-BE49-F238E27FC236}">
                <a16:creationId xmlns:a16="http://schemas.microsoft.com/office/drawing/2014/main" id="{5F964989-EC63-4C8F-9232-4D1A4DCAF828}"/>
              </a:ext>
            </a:extLst>
          </p:cNvPr>
          <p:cNvSpPr txBox="1"/>
          <p:nvPr/>
        </p:nvSpPr>
        <p:spPr>
          <a:xfrm>
            <a:off x="644475" y="45189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床、沙发</a:t>
            </a:r>
          </a:p>
        </p:txBody>
      </p:sp>
      <p:sp>
        <p:nvSpPr>
          <p:cNvPr id="73" name="文本框 69">
            <a:extLst>
              <a:ext uri="{FF2B5EF4-FFF2-40B4-BE49-F238E27FC236}">
                <a16:creationId xmlns:a16="http://schemas.microsoft.com/office/drawing/2014/main" id="{AC36BC5A-2E8D-42B4-9A2F-46060134BDFA}"/>
              </a:ext>
            </a:extLst>
          </p:cNvPr>
          <p:cNvSpPr txBox="1"/>
          <p:nvPr/>
        </p:nvSpPr>
        <p:spPr>
          <a:xfrm>
            <a:off x="644475" y="52068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桌子、床头柜</a:t>
            </a:r>
          </a:p>
        </p:txBody>
      </p:sp>
      <p:sp>
        <p:nvSpPr>
          <p:cNvPr id="74" name="文本框 69">
            <a:extLst>
              <a:ext uri="{FF2B5EF4-FFF2-40B4-BE49-F238E27FC236}">
                <a16:creationId xmlns:a16="http://schemas.microsoft.com/office/drawing/2014/main" id="{830E5C41-A486-452F-B938-6C8E8CC97305}"/>
              </a:ext>
            </a:extLst>
          </p:cNvPr>
          <p:cNvSpPr txBox="1"/>
          <p:nvPr/>
        </p:nvSpPr>
        <p:spPr>
          <a:xfrm>
            <a:off x="685628" y="5998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凳子</a:t>
            </a:r>
          </a:p>
        </p:txBody>
      </p:sp>
      <p:sp>
        <p:nvSpPr>
          <p:cNvPr id="75" name="文本框 69">
            <a:extLst>
              <a:ext uri="{FF2B5EF4-FFF2-40B4-BE49-F238E27FC236}">
                <a16:creationId xmlns:a16="http://schemas.microsoft.com/office/drawing/2014/main" id="{CAC7321A-3AE6-4225-8A61-55AC5888AF33}"/>
              </a:ext>
            </a:extLst>
          </p:cNvPr>
          <p:cNvSpPr txBox="1"/>
          <p:nvPr/>
        </p:nvSpPr>
        <p:spPr>
          <a:xfrm>
            <a:off x="657380" y="64960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马桶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6327A89-E19E-464A-9955-33EDF50DD097}"/>
              </a:ext>
            </a:extLst>
          </p:cNvPr>
          <p:cNvSpPr txBox="1"/>
          <p:nvPr/>
        </p:nvSpPr>
        <p:spPr>
          <a:xfrm>
            <a:off x="10127664" y="35059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方案二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19696CF-38C6-424B-AD89-7AB161DEC1B2}"/>
              </a:ext>
            </a:extLst>
          </p:cNvPr>
          <p:cNvSpPr/>
          <p:nvPr/>
        </p:nvSpPr>
        <p:spPr>
          <a:xfrm>
            <a:off x="6711934" y="2209481"/>
            <a:ext cx="381900" cy="749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7DDDD88-C73F-4D37-A08E-235FC075A86C}"/>
              </a:ext>
            </a:extLst>
          </p:cNvPr>
          <p:cNvSpPr/>
          <p:nvPr/>
        </p:nvSpPr>
        <p:spPr>
          <a:xfrm>
            <a:off x="7140007" y="2448402"/>
            <a:ext cx="325825" cy="271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069CBDB6-38D8-4BD7-874C-076EBEF618E5}"/>
              </a:ext>
            </a:extLst>
          </p:cNvPr>
          <p:cNvSpPr/>
          <p:nvPr/>
        </p:nvSpPr>
        <p:spPr>
          <a:xfrm>
            <a:off x="4351647" y="434899"/>
            <a:ext cx="207834" cy="8980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31A5C867-5F04-45A1-B3AA-B0A9B4A346BB}"/>
              </a:ext>
            </a:extLst>
          </p:cNvPr>
          <p:cNvSpPr/>
          <p:nvPr/>
        </p:nvSpPr>
        <p:spPr>
          <a:xfrm>
            <a:off x="5246589" y="2398846"/>
            <a:ext cx="563041" cy="8541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DA0A0DD-6CBD-4661-B570-CE4A8720B847}"/>
              </a:ext>
            </a:extLst>
          </p:cNvPr>
          <p:cNvSpPr txBox="1"/>
          <p:nvPr/>
        </p:nvSpPr>
        <p:spPr>
          <a:xfrm>
            <a:off x="5142274" y="66167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刷牙洗脸化妆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B379E20-9908-49D6-98F3-424EAF78903D}"/>
              </a:ext>
            </a:extLst>
          </p:cNvPr>
          <p:cNvCxnSpPr>
            <a:endCxn id="81" idx="1"/>
          </p:cNvCxnSpPr>
          <p:nvPr/>
        </p:nvCxnSpPr>
        <p:spPr>
          <a:xfrm>
            <a:off x="4975418" y="6442480"/>
            <a:ext cx="166856" cy="358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E728A7AC-9620-4E81-ABFC-B53EE723BF24}"/>
              </a:ext>
            </a:extLst>
          </p:cNvPr>
          <p:cNvSpPr/>
          <p:nvPr/>
        </p:nvSpPr>
        <p:spPr>
          <a:xfrm>
            <a:off x="5397191" y="4076998"/>
            <a:ext cx="1190170" cy="8447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62126506-66CC-4BAD-A10C-F3F6B3298A60}"/>
              </a:ext>
            </a:extLst>
          </p:cNvPr>
          <p:cNvSpPr/>
          <p:nvPr/>
        </p:nvSpPr>
        <p:spPr>
          <a:xfrm>
            <a:off x="5395273" y="4925644"/>
            <a:ext cx="389016" cy="59014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A2D8CFC-7D4B-4F48-B6B6-7A117F79BEBC}"/>
              </a:ext>
            </a:extLst>
          </p:cNvPr>
          <p:cNvSpPr/>
          <p:nvPr/>
        </p:nvSpPr>
        <p:spPr>
          <a:xfrm>
            <a:off x="5393255" y="3777630"/>
            <a:ext cx="312235" cy="295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27FEFFE-CCE2-4DEA-8819-95FB50A9219E}"/>
              </a:ext>
            </a:extLst>
          </p:cNvPr>
          <p:cNvSpPr/>
          <p:nvPr/>
        </p:nvSpPr>
        <p:spPr>
          <a:xfrm>
            <a:off x="5722529" y="3772225"/>
            <a:ext cx="563042" cy="2713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4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04AA647-11E6-4167-90B3-52B03FC36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007" y="14944"/>
            <a:ext cx="10735986" cy="6828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B117DEE-BD36-4BB9-94B8-882E9ECE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05" y="1550095"/>
            <a:ext cx="10735986" cy="68281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832170-DD26-4DEB-849D-233220AD8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07" y="3267383"/>
            <a:ext cx="10735986" cy="68281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E838CC-7A82-46B5-89BE-27834D03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203" y="5146288"/>
            <a:ext cx="10735986" cy="68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7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79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Feixia</dc:creator>
  <cp:lastModifiedBy>Hu Feixia</cp:lastModifiedBy>
  <cp:revision>12</cp:revision>
  <dcterms:created xsi:type="dcterms:W3CDTF">2019-08-31T09:16:43Z</dcterms:created>
  <dcterms:modified xsi:type="dcterms:W3CDTF">2019-09-01T03:32:18Z</dcterms:modified>
</cp:coreProperties>
</file>