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6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046362"/>
            <a:ext cx="6537631" cy="39888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314" y="642257"/>
            <a:ext cx="512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门洞超高，存在超标费，</a:t>
            </a:r>
            <a:r>
              <a:rPr lang="en-US" altLang="zh-CN" dirty="0">
                <a:solidFill>
                  <a:srgbClr val="FF0000"/>
                </a:solidFill>
              </a:rPr>
              <a:t>500 </a:t>
            </a:r>
            <a:r>
              <a:rPr lang="en-US" altLang="zh-CN" dirty="0" err="1">
                <a:solidFill>
                  <a:srgbClr val="FF0000"/>
                </a:solidFill>
              </a:rPr>
              <a:t>rmb</a:t>
            </a:r>
            <a:r>
              <a:rPr lang="zh-CN" altLang="en-US" dirty="0">
                <a:solidFill>
                  <a:srgbClr val="FF0000"/>
                </a:solidFill>
              </a:rPr>
              <a:t>左右，高度待定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确认下室内门是否全是开门，无移门？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1940379"/>
            <a:ext cx="5177971" cy="38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D17322-7648-4509-B0F5-7F992130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2"/>
            <a:ext cx="8448675" cy="631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728D79-6D99-42EC-A0B0-8FDF498D4686}"/>
              </a:ext>
            </a:extLst>
          </p:cNvPr>
          <p:cNvSpPr txBox="1"/>
          <p:nvPr/>
        </p:nvSpPr>
        <p:spPr>
          <a:xfrm>
            <a:off x="8909824" y="1293541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水路走顶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红框部分和中央空调之间有没有影响。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电路布置后期是否有图？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5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AE7E2-C25A-412E-B327-FEDB416C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3" y="830649"/>
            <a:ext cx="5343525" cy="541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DEDC3-9BDE-4A4E-9813-A88C52351931}"/>
              </a:ext>
            </a:extLst>
          </p:cNvPr>
          <p:cNvCxnSpPr/>
          <p:nvPr/>
        </p:nvCxnSpPr>
        <p:spPr>
          <a:xfrm flipV="1">
            <a:off x="791737" y="1070517"/>
            <a:ext cx="5943600" cy="2358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F02D510-0B7E-4553-BDD1-ED35D1BD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22" y="374236"/>
            <a:ext cx="1600200" cy="1019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C146B4-398A-4B29-B7A1-92A137B5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271" y="2056554"/>
            <a:ext cx="1583241" cy="94304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FE9F0F-EE73-4F20-9DA7-05FDCC90B8E9}"/>
              </a:ext>
            </a:extLst>
          </p:cNvPr>
          <p:cNvCxnSpPr>
            <a:cxnSpLocks/>
          </p:cNvCxnSpPr>
          <p:nvPr/>
        </p:nvCxnSpPr>
        <p:spPr>
          <a:xfrm>
            <a:off x="5209711" y="2204748"/>
            <a:ext cx="1851102" cy="323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928020-0013-4496-8DAF-1DD9931BECAC}"/>
              </a:ext>
            </a:extLst>
          </p:cNvPr>
          <p:cNvSpPr txBox="1"/>
          <p:nvPr/>
        </p:nvSpPr>
        <p:spPr>
          <a:xfrm>
            <a:off x="8741512" y="234341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 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BDF13-627A-498D-92D9-32212901BBD6}"/>
              </a:ext>
            </a:extLst>
          </p:cNvPr>
          <p:cNvCxnSpPr>
            <a:cxnSpLocks/>
          </p:cNvCxnSpPr>
          <p:nvPr/>
        </p:nvCxnSpPr>
        <p:spPr>
          <a:xfrm flipV="1">
            <a:off x="2297151" y="3980985"/>
            <a:ext cx="4763662" cy="173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B5C5ED-E64A-494D-A743-6092A171A1ED}"/>
              </a:ext>
            </a:extLst>
          </p:cNvPr>
          <p:cNvSpPr txBox="1"/>
          <p:nvPr/>
        </p:nvSpPr>
        <p:spPr>
          <a:xfrm>
            <a:off x="7060813" y="381093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高处留个插座，以后装监控或者壁扇或者别的？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F391A5-4EAA-4B17-80C5-F8A77148C29E}"/>
              </a:ext>
            </a:extLst>
          </p:cNvPr>
          <p:cNvCxnSpPr/>
          <p:nvPr/>
        </p:nvCxnSpPr>
        <p:spPr>
          <a:xfrm flipV="1">
            <a:off x="2297151" y="5330283"/>
            <a:ext cx="4763662" cy="39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D6F740-BFDB-429B-B2FA-84AEC6A24F32}"/>
              </a:ext>
            </a:extLst>
          </p:cNvPr>
          <p:cNvSpPr txBox="1"/>
          <p:nvPr/>
        </p:nvSpPr>
        <p:spPr>
          <a:xfrm>
            <a:off x="8690632" y="5161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小夜灯？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A37441-9FDF-4433-9E85-894E7773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32" y="4779145"/>
            <a:ext cx="1600200" cy="10191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58DC3A-9DA5-4967-AAC8-567094FF6F9C}"/>
              </a:ext>
            </a:extLst>
          </p:cNvPr>
          <p:cNvCxnSpPr/>
          <p:nvPr/>
        </p:nvCxnSpPr>
        <p:spPr>
          <a:xfrm>
            <a:off x="5096107" y="5161673"/>
            <a:ext cx="1964706" cy="132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CF4873-8FE8-43C0-81C3-94FA05EF259B}"/>
              </a:ext>
            </a:extLst>
          </p:cNvPr>
          <p:cNvSpPr txBox="1"/>
          <p:nvPr/>
        </p:nvSpPr>
        <p:spPr>
          <a:xfrm>
            <a:off x="7114324" y="625037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底部根据鞋柜是否悬空待定，比如需要烘鞋器。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6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E0834-7EC4-46F5-8B10-889348C6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8" y="595312"/>
            <a:ext cx="4248150" cy="56673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415D8-4D41-487E-AA9D-D9743D8E66B6}"/>
              </a:ext>
            </a:extLst>
          </p:cNvPr>
          <p:cNvCxnSpPr/>
          <p:nvPr/>
        </p:nvCxnSpPr>
        <p:spPr>
          <a:xfrm>
            <a:off x="4672361" y="5363734"/>
            <a:ext cx="1237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9DD398-6C1E-44B2-904B-DE68FBC65D16}"/>
              </a:ext>
            </a:extLst>
          </p:cNvPr>
          <p:cNvSpPr txBox="1"/>
          <p:nvPr/>
        </p:nvSpPr>
        <p:spPr>
          <a:xfrm>
            <a:off x="5910146" y="51790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扫地机器人？落地扇？空气净化器？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AFA13E-DFD8-4F7A-9F5E-12F47E1FDB3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89103" y="4200290"/>
            <a:ext cx="5084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FDB076-C674-4929-83E0-8EB6F2A1F44E}"/>
              </a:ext>
            </a:extLst>
          </p:cNvPr>
          <p:cNvSpPr txBox="1"/>
          <p:nvPr/>
        </p:nvSpPr>
        <p:spPr>
          <a:xfrm>
            <a:off x="6174059" y="401562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扫地机器人？落地扇？空气净化器？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E107-C9B5-4A2B-A5E1-38B8FB110AA6}"/>
              </a:ext>
            </a:extLst>
          </p:cNvPr>
          <p:cNvCxnSpPr/>
          <p:nvPr/>
        </p:nvCxnSpPr>
        <p:spPr>
          <a:xfrm>
            <a:off x="4672361" y="2960552"/>
            <a:ext cx="1237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9383-3DC3-4C28-9929-8783AFD3AADB}"/>
              </a:ext>
            </a:extLst>
          </p:cNvPr>
          <p:cNvSpPr txBox="1"/>
          <p:nvPr/>
        </p:nvSpPr>
        <p:spPr>
          <a:xfrm>
            <a:off x="5910146" y="2775886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沙发靠背上面增加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个插座，要玩手机。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2FF374-16D8-41E1-917D-F0A30558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" y="908360"/>
            <a:ext cx="5010150" cy="2609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C5242-847D-48DD-B944-8EEEA74B8DA6}"/>
              </a:ext>
            </a:extLst>
          </p:cNvPr>
          <p:cNvSpPr txBox="1"/>
          <p:nvPr/>
        </p:nvSpPr>
        <p:spPr>
          <a:xfrm>
            <a:off x="6947210" y="12489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电动晾衣架需要插座不？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375073-1421-496B-8EC9-030B3CEDBC16}"/>
              </a:ext>
            </a:extLst>
          </p:cNvPr>
          <p:cNvCxnSpPr/>
          <p:nvPr/>
        </p:nvCxnSpPr>
        <p:spPr>
          <a:xfrm>
            <a:off x="1750741" y="3033132"/>
            <a:ext cx="0" cy="1516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A9EE4-990A-4A6E-95CA-889621EF6ABB}"/>
              </a:ext>
            </a:extLst>
          </p:cNvPr>
          <p:cNvSpPr txBox="1"/>
          <p:nvPr/>
        </p:nvSpPr>
        <p:spPr>
          <a:xfrm>
            <a:off x="814039" y="4817327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上下留插座备用，比如在这休闲看书，比如后期想加个壁挂洗衣机？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8BE1A-0E52-4597-8911-662C82B1B898}"/>
              </a:ext>
            </a:extLst>
          </p:cNvPr>
          <p:cNvSpPr txBox="1"/>
          <p:nvPr/>
        </p:nvSpPr>
        <p:spPr>
          <a:xfrm>
            <a:off x="8207298" y="179653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洗衣机插座？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洗衣机柜板留孔穿电线？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46199-1EEC-4023-8598-44F40CD8331A}"/>
              </a:ext>
            </a:extLst>
          </p:cNvPr>
          <p:cNvCxnSpPr>
            <a:cxnSpLocks/>
          </p:cNvCxnSpPr>
          <p:nvPr/>
        </p:nvCxnSpPr>
        <p:spPr>
          <a:xfrm>
            <a:off x="5040351" y="1981200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2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A1489-7B41-407A-9040-2A0C8395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3" y="1210023"/>
            <a:ext cx="2752725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57AD5-606C-4D27-88A1-7C200B5C2C7D}"/>
              </a:ext>
            </a:extLst>
          </p:cNvPr>
          <p:cNvSpPr txBox="1"/>
          <p:nvPr/>
        </p:nvSpPr>
        <p:spPr>
          <a:xfrm>
            <a:off x="4650059" y="27035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加插座，万一要换成加热毛巾架。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3DF01-F1AF-43D8-BB0D-C623BD11416C}"/>
              </a:ext>
            </a:extLst>
          </p:cNvPr>
          <p:cNvCxnSpPr>
            <a:cxnSpLocks/>
          </p:cNvCxnSpPr>
          <p:nvPr/>
        </p:nvCxnSpPr>
        <p:spPr>
          <a:xfrm>
            <a:off x="1483112" y="2888166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6FA98A-1158-408B-BBE8-6BFA7F0D9C0E}"/>
              </a:ext>
            </a:extLst>
          </p:cNvPr>
          <p:cNvSpPr txBox="1"/>
          <p:nvPr/>
        </p:nvSpPr>
        <p:spPr>
          <a:xfrm>
            <a:off x="6233532" y="19415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这个高度的用途？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5604DB-9F8C-4DAD-91C6-500BB9B554AC}"/>
              </a:ext>
            </a:extLst>
          </p:cNvPr>
          <p:cNvCxnSpPr>
            <a:cxnSpLocks/>
          </p:cNvCxnSpPr>
          <p:nvPr/>
        </p:nvCxnSpPr>
        <p:spPr>
          <a:xfrm>
            <a:off x="3066585" y="2126166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E3BC7D-B73F-49CB-8E27-E439BF0D1654}"/>
              </a:ext>
            </a:extLst>
          </p:cNvPr>
          <p:cNvSpPr txBox="1"/>
          <p:nvPr/>
        </p:nvSpPr>
        <p:spPr>
          <a:xfrm>
            <a:off x="5457972" y="493429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镜柜内部要不要留插座，电动牙刷，剃须刀等等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C292D-09E7-4763-9D8E-85299F3D9D4A}"/>
              </a:ext>
            </a:extLst>
          </p:cNvPr>
          <p:cNvSpPr txBox="1"/>
          <p:nvPr/>
        </p:nvSpPr>
        <p:spPr>
          <a:xfrm>
            <a:off x="6096000" y="150826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带开关，免得插拔，吹风机每天都用，挂墙上。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1B74D8-EEAA-476E-9CC8-87FE09A96112}"/>
              </a:ext>
            </a:extLst>
          </p:cNvPr>
          <p:cNvCxnSpPr>
            <a:cxnSpLocks/>
          </p:cNvCxnSpPr>
          <p:nvPr/>
        </p:nvCxnSpPr>
        <p:spPr>
          <a:xfrm>
            <a:off x="2929053" y="1692927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5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8864A-5CE5-428F-B0B8-EFE2B2C2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7" y="572430"/>
            <a:ext cx="6905625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160832-7BF8-4B15-A2A8-31819C9CE424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CD373-9B74-4080-AC39-8A07ACF83F19}"/>
              </a:ext>
            </a:extLst>
          </p:cNvPr>
          <p:cNvSpPr txBox="1"/>
          <p:nvPr/>
        </p:nvSpPr>
        <p:spPr>
          <a:xfrm>
            <a:off x="8017727" y="1650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参考次卫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7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658F3-6FB5-4574-A3D4-B0B07064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6" y="619125"/>
            <a:ext cx="6696075" cy="561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11E1D-217C-41AF-B4F5-119F5842F3F2}"/>
              </a:ext>
            </a:extLst>
          </p:cNvPr>
          <p:cNvSpPr txBox="1"/>
          <p:nvPr/>
        </p:nvSpPr>
        <p:spPr>
          <a:xfrm>
            <a:off x="7270595" y="118202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考虑后期如果改造成小孩房需要哪些插座。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单床或者高低双床。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04407A-A63B-4907-8D31-07A971119ACD}"/>
              </a:ext>
            </a:extLst>
          </p:cNvPr>
          <p:cNvCxnSpPr/>
          <p:nvPr/>
        </p:nvCxnSpPr>
        <p:spPr>
          <a:xfrm>
            <a:off x="6356195" y="3088888"/>
            <a:ext cx="1248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38956-F7BB-4640-889C-0A148864AB84}"/>
              </a:ext>
            </a:extLst>
          </p:cNvPr>
          <p:cNvSpPr txBox="1"/>
          <p:nvPr/>
        </p:nvSpPr>
        <p:spPr>
          <a:xfrm>
            <a:off x="7605132" y="290675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这面墙也需要留插座备用。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0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107B9-53AC-4185-8A1E-E7E09E70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" y="558902"/>
            <a:ext cx="4055792" cy="6110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74EC04-759E-4D52-AA6C-E2E287189140}"/>
              </a:ext>
            </a:extLst>
          </p:cNvPr>
          <p:cNvCxnSpPr/>
          <p:nvPr/>
        </p:nvCxnSpPr>
        <p:spPr>
          <a:xfrm flipV="1">
            <a:off x="3836020" y="6177776"/>
            <a:ext cx="1817648" cy="26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580662-D199-4643-A461-D7CAF846D876}"/>
              </a:ext>
            </a:extLst>
          </p:cNvPr>
          <p:cNvSpPr txBox="1"/>
          <p:nvPr/>
        </p:nvSpPr>
        <p:spPr>
          <a:xfrm>
            <a:off x="5765180" y="617777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留插座，比如可以用挂烫机等等电器。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9A176-AE67-4B75-AC98-4AED0C953F70}"/>
              </a:ext>
            </a:extLst>
          </p:cNvPr>
          <p:cNvCxnSpPr>
            <a:cxnSpLocks/>
          </p:cNvCxnSpPr>
          <p:nvPr/>
        </p:nvCxnSpPr>
        <p:spPr>
          <a:xfrm>
            <a:off x="4467922" y="4690948"/>
            <a:ext cx="1185746" cy="1486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3F098-7C18-43D8-8C21-9F8344D9302D}"/>
              </a:ext>
            </a:extLst>
          </p:cNvPr>
          <p:cNvCxnSpPr/>
          <p:nvPr/>
        </p:nvCxnSpPr>
        <p:spPr>
          <a:xfrm flipV="1">
            <a:off x="2743200" y="2709746"/>
            <a:ext cx="3534937" cy="23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1B548-F650-46C7-A9E7-70A0AB3F6ECD}"/>
              </a:ext>
            </a:extLst>
          </p:cNvPr>
          <p:cNvSpPr txBox="1"/>
          <p:nvPr/>
        </p:nvSpPr>
        <p:spPr>
          <a:xfrm>
            <a:off x="6253250" y="25250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衣柜内部是否做灯带，待定。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423746"/>
            <a:ext cx="9197048" cy="5611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28517" y="234041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墙改薄是否会存在静音问题？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3CA3D4-3DEB-4AD8-8A83-3D9E4F9E481E}"/>
              </a:ext>
            </a:extLst>
          </p:cNvPr>
          <p:cNvCxnSpPr>
            <a:cxnSpLocks/>
          </p:cNvCxnSpPr>
          <p:nvPr/>
        </p:nvCxnSpPr>
        <p:spPr>
          <a:xfrm flipV="1">
            <a:off x="4137102" y="2709746"/>
            <a:ext cx="3791415" cy="172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2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367F23-2114-48DA-9086-1CC1407B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6" y="519648"/>
            <a:ext cx="7570120" cy="5535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FC6F6-3ADB-463D-9923-AEC9E70D707E}"/>
              </a:ext>
            </a:extLst>
          </p:cNvPr>
          <p:cNvSpPr txBox="1"/>
          <p:nvPr/>
        </p:nvSpPr>
        <p:spPr>
          <a:xfrm>
            <a:off x="7738946" y="14831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尺寸开工前再实地测量核验？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74638-D03A-44B9-8510-F8D7980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6" y="874936"/>
            <a:ext cx="8120387" cy="526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1B664-B0EF-47B3-8499-3F04756EE8FB}"/>
              </a:ext>
            </a:extLst>
          </p:cNvPr>
          <p:cNvSpPr txBox="1"/>
          <p:nvPr/>
        </p:nvSpPr>
        <p:spPr>
          <a:xfrm>
            <a:off x="9021337" y="1393902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地砖铺贴预算是否和砖尺寸有关？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超过标注尺寸的砖或者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不规则形状的砖预算会增加，怎么加？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74638-D03A-44B9-8510-F8D7980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6" y="874936"/>
            <a:ext cx="8120387" cy="526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1B664-B0EF-47B3-8499-3F04756EE8FB}"/>
              </a:ext>
            </a:extLst>
          </p:cNvPr>
          <p:cNvSpPr txBox="1"/>
          <p:nvPr/>
        </p:nvSpPr>
        <p:spPr>
          <a:xfrm>
            <a:off x="8544848" y="121548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美观度用门槛大理石还是压条好？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两种方式有什么利弊？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5B814-2FD0-4AAD-920E-B4145C37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234" y="566469"/>
            <a:ext cx="9016298" cy="5631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9BCCB8-B1BE-483E-8023-8C5BDABBC048}"/>
              </a:ext>
            </a:extLst>
          </p:cNvPr>
          <p:cNvSpPr txBox="1"/>
          <p:nvPr/>
        </p:nvSpPr>
        <p:spPr>
          <a:xfrm>
            <a:off x="8217064" y="566469"/>
            <a:ext cx="41088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不考虑有色（红绿蓝等等。。）灯带。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公共区域如果有主灯的话不需要灯带？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如果无主灯的话听设计师的意见再定。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以后趋势是轨道灯？直接插拔移位？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红色划线区域的石膏板是因为？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预算差别？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26E04-CC17-437E-AA1B-7115147B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107"/>
            <a:ext cx="8344222" cy="5628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E2C756-1C76-4CE1-888E-9495ECA1C8FA}"/>
              </a:ext>
            </a:extLst>
          </p:cNvPr>
          <p:cNvSpPr/>
          <p:nvPr/>
        </p:nvSpPr>
        <p:spPr>
          <a:xfrm>
            <a:off x="8344222" y="5241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确认下中央空调内机的尺寸，是否放得下。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各个牌子的空调是否有差异，是否需要提前确定。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客厅中央空调位置确定是考虑哪些因素，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离餐厅是否会远？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中央空调的开关面板位置图？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54C3F7-0947-4EB0-81FC-896BF6804255}"/>
              </a:ext>
            </a:extLst>
          </p:cNvPr>
          <p:cNvCxnSpPr>
            <a:cxnSpLocks/>
          </p:cNvCxnSpPr>
          <p:nvPr/>
        </p:nvCxnSpPr>
        <p:spPr>
          <a:xfrm>
            <a:off x="5174166" y="2698595"/>
            <a:ext cx="3088888" cy="1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7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E63DD-ADF8-455A-97A1-92CD2CD9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161"/>
            <a:ext cx="8493288" cy="5285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DD228-F763-47A0-8E8B-7F75557AC7C4}"/>
              </a:ext>
            </a:extLst>
          </p:cNvPr>
          <p:cNvSpPr txBox="1"/>
          <p:nvPr/>
        </p:nvSpPr>
        <p:spPr>
          <a:xfrm>
            <a:off x="8709102" y="1148576"/>
            <a:ext cx="45704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灯具位置根据设计待定。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主卧考虑下是否增加阅读灯，主灯会刺眼。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壁灯不要太亮，作为玩手机的环境光？或者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用亮度可调那种。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书房书桌左侧上方是否需要增加阅读灯？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灯具位置考虑下后期改造，比如改成小孩房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C768BF-F910-4B6E-B458-01761ACA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192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182FE1-A5B9-48A5-9BBB-EE1D19EB83A4}"/>
              </a:ext>
            </a:extLst>
          </p:cNvPr>
          <p:cNvSpPr txBox="1"/>
          <p:nvPr/>
        </p:nvSpPr>
        <p:spPr>
          <a:xfrm>
            <a:off x="7805854" y="758283"/>
            <a:ext cx="50321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客餐厅灯的开关是否可以改到入户右手边。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客餐厅的灯也需要支持在冰箱附近位置开关。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主卧两盏顶灯开关同步如何？不想选开哪盏灯。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壁灯一边一个开关没问题。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其他开关问题根据灯具增删改再确定。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AD21FF-53D4-41C0-A395-04AE84969637}"/>
              </a:ext>
            </a:extLst>
          </p:cNvPr>
          <p:cNvCxnSpPr/>
          <p:nvPr/>
        </p:nvCxnSpPr>
        <p:spPr>
          <a:xfrm>
            <a:off x="5876693" y="1561171"/>
            <a:ext cx="2118731" cy="228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1DC2D-F460-4801-97D1-F4C587B1D53B}"/>
              </a:ext>
            </a:extLst>
          </p:cNvPr>
          <p:cNvCxnSpPr>
            <a:cxnSpLocks/>
          </p:cNvCxnSpPr>
          <p:nvPr/>
        </p:nvCxnSpPr>
        <p:spPr>
          <a:xfrm>
            <a:off x="5876692" y="2925393"/>
            <a:ext cx="2118732" cy="921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2A457-E686-4081-8C2F-E115DFA39862}"/>
              </a:ext>
            </a:extLst>
          </p:cNvPr>
          <p:cNvSpPr txBox="1"/>
          <p:nvPr/>
        </p:nvSpPr>
        <p:spPr>
          <a:xfrm>
            <a:off x="7900639" y="36343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开关位置换到沙发边上？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0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556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Steven-Feixia Hu</cp:lastModifiedBy>
  <cp:revision>24</cp:revision>
  <dcterms:created xsi:type="dcterms:W3CDTF">2019-11-14T11:24:42Z</dcterms:created>
  <dcterms:modified xsi:type="dcterms:W3CDTF">2019-11-15T07:36:03Z</dcterms:modified>
</cp:coreProperties>
</file>