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2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83"/>
    <a:srgbClr val="11165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1:08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24575,'9'7'0,"-3"-3"0,-4-2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4.70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25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95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8.48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9.53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52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88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24575,'17'7'0,"-6"-3"0,-6-2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12.36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576 4 24575,'-18'0'0,"-2"0"0,1 0 0,1 0 0,4-1 0,7 0 0,1 0 0,2 1 0,-6 0 0,-8 0 0,0 1 0,-3 0 0,11 0 0,1-1 0,5 0 0,-4 0 0,3 1 0,-7 2 0,3 0 0,0 1 0,-1-1 0,6-2 0,-1 1 0,0 0 0,-1 0 0,-8 3 0,7-3 0,-4 2 0,8-4 0,-3 3 0,2-3 0,-1 1 0,1-1 0,-2 3 0,2-3 0,-8 5 0,-5 1 0,4-2 0,-3 3 0,12-5 0,1 0 0,2 0 0,-2 0 0,0 2 0,-1 0 0,1 1 0,-2-1 0,4-1 0,-2-2 0,3 2 0,-4-2 0,2 4 0,-4 3 0,4 0 0,-2 1 0,4-4 0,-2-2 0,0 1 0,-1-2 0,0 2 0,0-2 0,0 1 0,2 0 0,-3 1 0,-1 0 0,0 2 0,0-3 0,0 3 0,3-4 0,-1 4 0,0-2 0,1-1 0,-2 2 0,3-1 0,-1 2 0,-1-2 0,0 0 0,-3 0 0,3 1 0,0 0 0,0-2 0,3 1 0,-1-1 0,-1-1 0,2 4 0,-1-4 0,1 5 0,0-3 0,0 2 0,0-1 0,-2 2 0,-1 0 0,-2 2 0,1-4 0,-1 1 0,3-4 0,-2 5 0,-1-2 0,2 4 0,-1-3 0,4 0 0,-1-1 0,1-1 0,-2 3 0,1-1 0,-2 3 0,1-4 0,0 1 0,0-1 0,0-1 0,1 3 0,2-1 0,0-2 0,0-1 0,-1 2 0,0 1 0,0 4 0,1-3 0,1 1 0,2-5 0,2 1 0,1-3 0,-1 1 0,-3-1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5.57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1 511 24575,'-1'-4'0,"1"0"0,0 0 0,0 0 0,0 1 0,0 0 0,0 1 0,0 1 0,0-1 0,0 0 0,0 1 0,0-2 0,1 1 0,-1-1 0,0 1 0,0-1 0,0-1 0,1 0 0,-1 0 0,0 1 0,0 1 0,1-2 0,-1 1 0,1-1 0,-1-1 0,1 0 0,0 0 0,-1 2 0,0-1 0,0 3 0,0-1 0,0 0 0,0 0 0,-1-1 0,1 0 0,-1 1 0,1 0 0,0 1 0,0-1 0,0 1 0,0-2 0,0 2 0,0-2 0,1 2 0,-1-2 0,1 1 0,-1-1 0,1 1 0,0 1 0,0-1 0,-1 1 0,1-2 0,-1 2 0,1-2 0,0 1 0,0-1 0,-1 1 0,1 0 0,-1 1 0,1-1 0,1 0 0,0-2 0,0 2 0,0-1 0,-1 2 0,-1 0 0,1-1 0,-1 1 0,0-1 0,1 1 0,-1-1 0,2 0 0,-1-1 0,1 1 0,0 0 0,-1 0 0,1 0 0,-2 1 0,1-1 0,0 1 0,0 0 0,2-1 0,1-1 0,2 1 0,-2-2 0,0 3 0,-2-1 0,1 0 0,-2 1 0,1 0 0,-1 0 0,0 0 0,2 1 0,-1-1 0,0 0 0,0 0 0,-2 0 0,2 0 0,-1-1 0,0 0 0,0 0 0,-1 0 0,1 1 0,-1-1 0,0 1 0,1-2 0,0 0 0,0 0 0,0 0 0,1 1 0,-1-1 0,2 1 0,-2-1 0,1 2 0,-2-1 0,1 1 0,-1 0 0,2 0 0,0-1 0,0 1 0,-1 0 0,1 0 0,2 0 0,0-1 0,1 0 0,-2 0 0,1 0 0,-1 0 0,-1 0 0,-2 1 0,1 0 0,1-1 0,0 1 0,1-1 0,-1 0 0,0 0 0,-1 1 0,0-1 0,0 1 0,-1 0 0,1 0 0,0 0 0,-1-2 0,0 1 0,1 0 0,0 1 0,0 0 0,0 0 0,0-1 0,0 0 0,0-1 0,0 2 0,0-1 0,1 0 0,0 0 0,1 1 0,-1 0 0,-1 0 0,1-1 0,2 1 0,1-1 0,-1 0 0,0-1 0,0 0 0,0 0 0,-1 2 0,2-1 0,-2 0 0,1 1 0,-1-1 0,0 1 0,-1 0 0,-2 0 0,1-1 0,0 1 0,1-1 0,0 0 0,1 0 0,0 0 0,-1 1 0,1-1 0,0 0 0,0 1 0,0-2 0,-2 2 0,1-1 0,-2 1 0,1-1 0,0 1 0,1 0 0,0-1 0,1 0 0,-1 0 0,1 0 0,-2 0 0,1 0 0,-1 2 0,1-2 0,-1 1 0,1-1 0,0 0 0,1 1 0,-1-1 0,0 2 0,-1-2 0,0 2 0,1-1 0,-1 0 0,1-1 0,0 0 0,1-1 0,-1 0 0,0 0 0,0 1 0,0 0 0,-1 1 0,2 0 0,-2-1 0,2 1 0,-1-1 0,0 0 0,0 0 0,-1 1 0,1-2 0,-1 3 0,1-2 0,-1 0 0,0 1 0,1-1 0,0 0 0,0 1 0,1-1 0,-1 0 0,-1 0 0,1 1 0,-1 0 0,1-1 0,-1 1 0,3 0 0,-1 0 0,1-1 0,-1 1 0,-1 0 0,2-1 0,-2 2 0,0-1 0,0 1 0,0-1 0,-1 0 0,2 0 0,-1 1 0,-1-1 0,1-1 0,0 1 0,3-1 0,-1 0 0,0 1 0,1 0 0,-1-1 0,0 1 0,-1-1 0,0 1 0,-2 0 0,1-1 0,-1 1 0,1 0 0,0 0 0,0 0 0,0 1 0,0-1 0,0 0 0,1 0 0,0 1 0,-1-1 0,1 1 0,7-2 0,-1 1 0,6-1 0,-5 1 0,-3 0 0,-2 1 0,-3-1 0,-1 1 0,2 0 0,-1-1 0,3 1 0,-2 0 0,0 0 0,1-1 0,0 1 0,0 0 0,1 0 0,-2 0 0,3-1 0,0 1 0,0 0 0,-1 0 0,2 0 0,2-1 0,2 0 0,-3 1 0,-2-1 0,-2 1 0,-2 0 0,0 0 0,1 0 0,2 0 0,-1-1 0,2 1 0,-2 0 0,1-1 0,1 1 0,3 0 0,1 0 0,4 0 0,2 0 0,-2 0 0,-1 0 0,-5 0 0,-1 1 0,-1-1 0,-2 1 0,-1-1 0,-2 0 0,5 1 0,0 0 0,5 0 0,-3 0 0,-1-1 0,-4 1 0,0-1 0,-2 1 0,6-1 0,3 3 0,5-1 0,2 2 0,2 1 0,-1-1 0,-2 0 0,-4-1 0,-6-1 0,-1 0 0,-2-1 0,1 1 0,-1-1 0,2 1 0,-3 0 0,1-1 0,-2 0 0,0 1 0,1 0 0,0 0 0,1 2 0,0-2 0,2 2 0,-3-3 0,1 1 0,-2 0 0,1 1 0,0-1 0,0 0 0,0 0 0,1 1 0,1-1 0,-1 1 0,1-1 0,0 0 0,0 0 0,2 1 0,-1 0 0,1-1 0,-1 1 0,-2-1 0,1 1 0,-2 0 0,1 2 0,0-2 0,-1 1 0,0-1 0,1 1 0,1 2 0,2 1 0,1 1 0,-1-1 0,1-1 0,-4-3 0,-1 1 0,0-2 0,-2 2 0,1-1 0,-1 1 0,1 1 0,-1-1 0,2-1 0,-2 0 0,0 0 0,1-2 0,-1 1 0,1 0 0,-1 0 0,0 2 0,1-1 0,-1 0 0,1 1 0,0-1 0,0-1 0,0 0 0,1 0 0,0 0 0,1 1 0,0 0 0,0 1 0,1 0 0,1 1 0,0 0 0,0-1 0,-3 0 0,0 0 0,1 0 0,-1 1 0,1 1 0,1 1 0,2 1 0,1 0 0,0 0 0,-2-3 0,-3-2 0,-1 0 0,0-1 0,-1 0 0,1 0 0,-1 0 0,1-1 0,-1 0 0,1 1 0,-1 0 0,1 0 0,0 0 0,-1 0 0,1 0 0,1 1 0,0 1 0,0-1 0,1 0 0,-2 0 0,1 0 0,-2 0 0,1 0 0,0 1 0,-1 0 0,1 0 0,-1 1 0,0-1 0,0 2 0,0-2 0,0 0 0,0 0 0,1-1 0,-1 0 0,0 0 0,1-1 0,-1 0 0,0 1 0,0 0 0,0 1 0,0 1 0,0 0 0,0-1 0,0 0 0,0-1 0,1-1 0,-1 1 0,0-1 0,0 1 0,0 0 0,0-1 0,0 1 0,0-1 0,0 0 0,-1 0 0,1-7 0,0 2 0,0-4 0,0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6.984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103 90 24575,'-9'-4'0,"-1"0"0,-4-4 0,-4-2 0,0-1 0,2 0 0,8 5 0,4 1 0,4 2 0,-1 0 0,1-2 0,0 1 0,0-1 0,-2 0 0,1 2 0,0 1 0,1 1 0,4 5 0,6 4 0,-1 4 0,5 5 0,-1 3 0,2 5 0,2 1 0,-4-5 0,-5-4 0,-7-5 0,-3-3 0,-2 2 0,1-1 0,1-2 0,2-2 0,0-4 0,1 1 0,-1-1 0,2 3 0,-1-2 0,2 1 0,-2-2 0,1 0 0,0 0 0,-1 0 0,0-1 0,0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41.58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420 31 24575,'23'-1'0,"1"1"0,-4 1 0,3 1 0,-9-2 0,-1 0 0,-6-1 0,2 0 0,-1 1 0,2-1 0,-3 1 0,-1 0 0,-1 0 0,1 0 0,-2 1 0,0-1 0,-2 0 0,0 0 0,0 1 0,1 0 0,1 0 0,0 0 0,-2 0 0,0-1 0,-1 1 0,0 0 0,1 0 0,0 0 0,2 0 0,-1 0 0,0 1 0,0-1 0,-2-1 0,1 1 0,3 2 0,-1 0 0,2 0 0,-2-2 0,-1 1 0,0 0 0,-1-1 0,1 0 0,-2-1 0,1 1 0,-1 1 0,2 0 0,-1 0 0,2 0 0,-1 0 0,1 0 0,0 1 0,1-1 0,2 2 0,5 1 0,2 1 0,-2-1 0,-4-2 0,-5-1 0,-2-1 0,1 0 0,0 1 0,-1-1 0,0 0 0,0 0 0,0 1 0,0-1 0,1 1 0,0 1 0,1-1 0,1 2 0,0-1 0,0 1 0,1 0 0,-2-1 0,0-2 0,-1 0 0,-1 0 0,0 0 0,1 0 0,-1 1 0,-1-1 0,1 1 0,0-1 0,-1 0 0,1 1 0,0 0 0,1 2 0,1 0 0,1 2 0,0-1 0,1 3 0,-1-3 0,-1 0 0,-1 0 0,-2-3 0,1 0 0,-1-1 0,1 1 0,0 2 0,0-1 0,-1 2 0,1-2 0,-1-2 0,-5-2 0,-2-1 0,-8-4 0,-1 1 0,0-2 0,2 2 0,6 1 0,3 2 0,0-1 0,0 0 0,-1-1 0,-1 0 0,-3-1 0,0 2 0,-6-3 0,2 2 0,-2 0 0,6 1 0,3 2 0,3-1 0,1 1 0,-4-3 0,-4 1 0,-2-2 0,1 3 0,3-1 0,3 0 0,0 1 0,-1-1 0,-2-2 0,-1 1 0,-1 0 0,3 1 0,2 0 0,2 3 0,1-2 0,-1 0 0,-1 0 0,-3-2 0,-1 0 0,0 0 0,2 1 0,1 2 0,2-1 0,0 1 0,-4-2 0,-3 0 0,-3-1 0,1 0 0,2 1 0,1-1 0,3 1 0,-1 0 0,4 1 0,1 1 0,1-1 0,0 1 0,1-1 0,0 1 0,1-1 0,0 0 0,-1 1 0,2-2 0,-1 1 0,0-1 0,0 1 0,0 0 0,0 1 0,-1-1 0,1 0 0,0-1 0,0 0 0,0 0 0,0 1 0,0-1 0,0 1 0,0 0 0,-10 2 0,-1 0 0,-8 0 0,5 1 0,0-1 0,2 1 0,2-1 0,3 2 0,6-1 0,1 2 0,0-2 0,-1 2 0,0 0 0,1 1 0,-1 0 0,1-1 0,-1 0 0,0-1 0,0 1 0,-1 0 0,0-1 0,1 0 0,0 1 0,0-1 0,-1 0 0,0-1 0,0 1 0,-1 0 0,1 0 0,-1 0 0,1-1 0,0 0 0,1 0 0,-1 0 0,0 0 0,-1 1 0,0-1 0,-1 1 0,2-1 0,-2 1 0,1 0 0,0 0 0,1 0 0,0 0 0,1 0 0,-1-1 0,1 1 0,0-1 0,-1 1 0,1 1 0,-1-2 0,1 2 0,-3-1 0,1 1 0,-3 3 0,0-2 0,0 2 0,2-2 0,0-1 0,-3 1 0,-4-1 0,1 1 0,0 0 0,7-2 0,-1 1 0,3-1 0,-2-1 0,-1 3 0,1-2 0,-1 2 0,1-1 0,2-1 0,0 1 0,-2 1 0,0 0 0,0-1 0,2 0 0,0 0 0,0-1 0,0 0 0,1 0 0,-2 0 0,2-1 0,-1 0 0,0 1 0,0 0 0,-1 2 0,0-1 0,0 1 0,0 0 0,1-1 0,1 2 0,-1-2 0,1 1 0,0-2 0,-1 1 0,1 0 0,-2 0 0,1 2 0,-1-1 0,1 0 0,0-1 0,0-1 0,-1 2 0,1-2 0,-1 2 0,0-1 0,-1 1 0,2-1 0,-2 0 0,2-1 0,0 0 0,-1 0 0,-1 2 0,0-1 0,-1 1 0,2-1 0,-1 0 0,1 0 0,1-2 0,-1 1 0,0 1 0,0 0 0,1 1 0,1 1 0,0-1 0,0 0 0,1-2 0,-1 0 0,0-1 0,0 1 0,-1 0 0,1 1 0,-1 1 0,-1 1 0,1-1 0,1 0 0,-1-2 0,1 0 0,-1 0 0,1 0 0,-1-1 0,1 1 0,-1 0 0,1 1 0,-1 1 0,1-1 0,0 0 0,0 1 0,-1-2 0,1 1 0,-1-1 0,0 2 0,-1 0 0,1 0 0,0-1 0,0 0 0,1-1 0,-1 0 0,0 1 0,1-1 0,-1 2 0,1 0 0,-1 1 0,1 0 0,0 1 0,0-2 0,1 1 0,1-2 0,-2 0 0,1-2 0,-1 1 0,1-1 0,-1 1 0,1-1 0,-1 1 0,1 0 0,1 0 0,-1-1 0,0 0 0,-1 1 0,0-1 0,1 1 0,0-6 0,2 0 0,1-7 0,0 5 0,0-2 0,-3 2 0,0 0 0,2-1 0,2-1 0,1 0 0,1-1 0,-1 2 0,-3 2 0,-1 2 0,-2-4 0,1 2 0,-1-4 0,1 4 0,-1-1 0,0 1 0,2-4 0,1 1 0,0-1 0,1 1 0,0 0 0,2-1 0,-1-1 0,0 0 0,-2-1 0,-1 3 0,-1 1 0,1 2 0,0-2 0,0-2 0,1 2 0,1-3 0,2 1 0,4-6 0,-2 3 0,0 0 0,-6 5 0,0 3 0,-1 0 0,1 1 0,-1-1 0,3 0 0,0 1 0,3-2 0,4 1 0,1 0 0,-2 1 0,-2 1 0,-4 1 0,3-2 0,2 1 0,9-1 0,6-3 0,-5 1 0,-2 1 0,-11 2 0,20-6 0,-14 4 0,17-4 0,-23 6 0,-3 1 0,-1 1 0,0 0 0,1-1 0,0 1 0,-1 0 0,-7 4 0,-3 3 0,-6 2 0,-2 2 0,-4-2 0,3-1 0,1-2 0,6 0 0,5-2 0,0-1 0,0 1 0,3-2 0,-3 2 0,4-2 0,5-2 0,9-2 0,14-1 0,13-4 0,8 3 0,7-3 0,-15 4 0,-7-2 0,-20 3 0,-8 2 0,-22 2 0,-8 0 0,-19 4 0,9-2 0,7 2 0,11-4 0,10 1 0,1-1 0,1 0 0,0 0 0,-1 2 0,-1-1 0,-1 1 0,2-2 0,1 1 0,1-2 0,-3 1 0,-3 3 0,-1 0 0,2 1 0,3-3 0,4-1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62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24575,'3'5'0,"-2"-1"0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9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8.98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71 24575,'3'-11'0,"0"1"0,-3 3 0,-1-1 0,0 1 0,0 0 0,1 3 0,1 0 0,2-1 0,-2 3 0,0-1 0,-1 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0.7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24575,'16'1'0,"-4"-1"0,9 1 0,-7-1 0,-4 0 0,-4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31.05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661 165 24575,'-9'-2'0,"2"1"0,3 1 0,-2-4 0,-1-2 0,-5-2 0,3 3 0,2 1 0,3 4 0,3-3 0,-1 3 0,-1-3 0,-3 0 0,-2 0 0,1-4 0,0 1 0,2-1 0,1-1 0,0 5 0,-14-1 0,5 5 0,-5-1 0,7 2 0,3-2 0,-3 0 0,-3 0 0,-4-2 0,5 2 0,-2-2 0,7 2 0,1 0 0,1 0 0,1 0 0,0 0 0,-4-1 0,-1 1 0,-5-2 0,6 2 0,0 0 0,5 0 0,-2 0 0,-4-1 0,1-1 0,0 0 0,1 0 0,3-1 0,-1 3 0,2-3 0,1 3 0,-1-4 0,-1 2 0,-2-2 0,0 0 0,0 1 0,3-1 0,2-2 0,-1 0 0,-2-1 0,2 1 0,0 2 0,2 3 0,-3-2 0,-4 1 0,-1 0 0,2 0 0,2-1 0,3 3 0,-1-1 0,-6 1 0,2 0 0,-4 0 0,5 0 0,0 1 0,-2 1 0,-3 3 0,-4 0 0,1 2 0,2-3 0,6 0 0,2-2 0,0 0 0,0-1 0,0 1 0,-1 1 0,-2 1 0,-1 2 0,0-2 0,2 0 0,1-1 0,0 0 0,-1 0 0,3-1 0,9 0 0,6-4 0,8-2 0,1-6 0,-6 3 0,-2 0 0,-7 4 0,-2 0 0,2-1 0,3-1 0,1 0 0,4-1 0,-7 3 0,2-1 0,-6 4 0,4-2 0,-3 2 0,3 0 0,-1 0 0,3-1 0,9 1 0,3-3 0,16 2 0,-8 0 0,-4 0 0,-10 0 0,-10 0 0,2 1 0,-2 0 0,0 0 0,4 0 0,0 0 0,0 0 0,-4-1 0,3 2 0,5 0 0,2 5 0,3 3 0,-6-2 0,-2 1 0,-2-3 0,-1-1 0,-1-1 0,0-1 0,0 0 0,-1-1 0,16-11 0,0 2 0,2-4 0,-8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03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543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01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51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9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51.04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89 555 24575,'-3'-10'0,"0"1"0,-2-1 0,0 0 0,-1 1 0,2 1 0,2 3 0,2 1 0,1 0 0,2-2 0,-1 1 0,1 0 0,-2 2 0,-1 1 0,0 1 0,0-1 0,1 0 0,-1-1 0,1-1 0,0-3 0,0-1 0,-1 0 0,1 2 0,-3 2 0,2 2 0,-1 1 0,0 0 0,1-2 0,-2 0 0,0-3 0,-1-2 0,-1 1 0,0-1 0,1 3 0,0 0 0,2 0 0,0-1 0,0 0 0,-3-3 0,1 1 0,-1 0 0,3 2 0,0 2 0,2 0 0,0 0 0,0 1 0,1-1 0,2-2 0,0 0 0,1-3 0,0-1 0,-1 1 0,-2 1 0,0 3 0,1 1 0,-2 1 0,3-1 0,1 1 0,0-2 0,0 1 0,-1 0 0,1-1 0,-2 1 0,1 0 0,-1 1 0,-1-1 0,0 2 0,0-2 0,1 1 0,-1 0 0,-1-1 0,0 3 0,0-2 0,0 1 0,-1-2 0,1 1 0,0 1 0,-3 1 0,-12 7 0,0-2 0,-10 10 0,3 0 0,5 0 0,0 2 0,7-7 0,3-1 0,4-6 0,5-1 0,6-2 0,3-1 0,4-2 0,-2-3 0,-2 1 0,1-1 0,-6 2 0,1 0 0,-2 1 0,-3 1 0,0-1 0,0 2 0,0-1 0,0 0 0,2 0 0,-1-1 0,-1-1 0,0 1 0,-1 2 0,-1-1 0,0 1 0,0-1 0,3 0 0,4-3 0,0 0 0,1-1 0,-1-1 0,-1 0 0,0 0 0,-1 2 0,-2 0 0,-1 1 0,0 1 0,1 0 0,3-2 0,0 0 0,6-3 0,-2 0 0,-1 0 0,-2 2 0,-4 2 0,-2 2 0,0 0 0,-1 1 0,0 0 0,0 0 0,0 0 0,1-2 0,1 1 0,3-3 0,1 1 0,0 0 0,-3 2 0,-2 1 0,0 1 0,0 1 0,4-2 0,1 0 0,2 0 0,1-1 0,-2 2 0,-1 0 0,-3 0 0,-3 1 0,3-1 0,7 3 0,3-1 0,6 1 0,-4 0 0,-2 0 0,-3-2 0,-6 1 0,3-1 0,1 0 0,-1-1 0,5 1 0,-7-1 0,-1 1 0,6-2 0,-2 2 0,3-2 0,-3 2 0,-9 0 0,-12 1 0,1 1 0,-10 1 0,8-1 0,3 0 0,1-1 0,-4 1 0,0 0 0,-4 0 0,5 0 0,3-1 0,3 0 0,2 1 0,0-1 0,2 1 0,0-1 0,-2 0 0,-2 1 0,-2 1 0,-2 1 0,-1 2 0,1-2 0,1 3 0,2-3 0,3 0 0,2-1 0,0-1 0,-1 0 0,-5 0 0,-2 1 0,-1 1 0,4-1 0,4-2 0,2 0 0,12-1 0,12-1 0,12-1 0,-4-1 0,-1 0 0,-12-1 0,-1 2 0,-2-1 0,-5 2 0,2-1 0,-2 2 0,2-2 0,-2 0 0,-4 0 0,0 1 0,-2-1 0,1 2 0,-1-2 0,2 1 0,0 0 0,-2 0 0,0 0 0,-1 0 0,0 0 0,2-1 0,-1 1 0,-1 0 0,1 0 0,1 0 0,1 0 0,0 0 0,-3-1 0,1 2 0,0-1 0,2 1 0,1-2 0,-1 2 0,-1-1 0,-1 1 0,-1-1 0,3 1 0,2 0 0,3 1 0,1-1 0,2 2 0,4 1 0,-3-1 0,-1 0 0,-7-1 0,-2-1 0,-3 1 0,0-1 0,1 1 0,-1-1 0,1 1 0,-2 0 0,1 1 0,3 0 0,2 2 0,5 1 0,3 1 0,2-2 0,-4 0 0,-3-2 0,-6 0 0,-1-1 0,-2 0 0,0 0 0,2 0 0,-1 0 0,1 0 0,-2 0 0,-8 1 0,-3-1 0,-2 1 0,1-2 0,5 0 0,-1 0 0,0 1 0,-1-2 0,2 1 0,-2-1 0,0 0 0,-3 1 0,0-1 0,2 0 0,3 1 0,1 0 0,-1-2 0,-3 2 0,1-2 0,1 1 0,4 0 0,4-1 0,4 1 0,4-1 0,2 1 0,-2-1 0,-4 2 0,-1 0 0,2 0 0,3 0 0,10 2 0,-4-2 0,3 2 0,-9-1 0,-4 0 0,-2-1 0,-1 1 0,0 1 0,4 1 0,4 3 0,2 0 0,0 0 0,-2-1 0,0 0 0,-3-1 0,0-1 0,-5-1 0,0 0 0,0 0 0,2 1 0,3 1 0,-1 0 0,0 0 0,-2 0 0,-3-1 0,1-1 0,-1 0 0,0-1 0,0 0 0,1 2 0,0-1 0,0 1 0,-1-1 0,1 1 0,-2-1 0,2 0 0,-1 0 0,1-2 0,-2 2 0,2 0 0,-1 0 0,1 2 0,2-1 0,2 1 0,2 1 0,1 0 0,1-1 0,-4 0 0,0-1 0,-4-1 0,0 0 0,-1 1 0,1-1 0,-1 0 0,1 0 0,-2-1 0,7-7 0,0 1 0,2-5 0,-2 4 0,-6 3 0,1 1 0,-1 1 0,2-1 0,-2 2 0,2 0 0,-3 2 0,1 1 0,0 1 0,-1 1 0,-1 0 0,0 1 0,-2 2 0,2-1 0,0 2 0,1-3 0,0 1 0,0-1 0,1 1 0,0 1 0,0-1 0,-1 0 0,1-2 0,-1-2 0,0 0 0,0-1 0,0 0 0,1 1 0,0-1 0,0 1 0,1-1 0,0 0 0,-1-1 0,0 1 0,-1 0 0,2 1 0,-2 0 0,1 1 0,-1 1 0,0 3 0,0-2 0,0 1 0,1-4 0,-3-1 0,1-3 0,-3-1 0,0-1 0,-1-2 0,0-1 0,0-2 0,0 0 0,1 2 0,2-1 0,0 2 0,0-1 0,-1 2 0,0-1 0,0 2 0,1-1 0,-1 1 0,1 0 0,0 1 0,0 0 0,-1-1 0,-2 0 0,-3-1 0,-4-3 0,-1 0 0,-1-2 0,2 2 0,4 2 0,1 1 0,5 1 0,0-1 0,-1 0 0,0-1 0,0 0 0,-1 1 0,0-1 0,1 1 0,-2-1 0,0 0 0,-4-3 0,2 1 0,-1 0 0,3 1 0,1 2 0,1 0 0,-1 0 0,1 0 0,0 1 0,-1 1 0,1 0 0,1 1 0,1 0 0,0-1 0,-1 0 0,1-2 0,-5 0 0,0-1 0,0 1 0,0 2 0,4 0 0,-2 0 0,0-2 0,-4-1 0,-4 0 0,-1 0 0,0 0 0,1 2 0,3 1 0,2 0 0,1 0 0,-1-1 0,1 1 0,2 0 0,1 0 0,1 1 0,-5 0 0,-13 0 0,-3 0 0,-6 0 0,7 1 0,8-2 0,4 1 0,3 1 0,-3 1 0,4-1 0,-2 0 0,7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40.27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0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2 24575,'-4'-1'0,"-4"0"0,5 1 0,-5 1 0,2 0 0,-1 0 0,-1 1 0,1-1 0,1 1 0,2-1 0,1 0 0,1 0 0,0 3 0,1-2 0,0 1 0,1 0 0,-1-1 0,0 2 0,0-2 0,0 0 0,0 0 0,-1 0 0,1 0 0,0 0 0,1 0 0,0 0 0,-1 1 0,1-1 0,-2 0 0,0 1 0,-1 0 0,0 0 0,0-1 0,1-1 0,0 1 0,1-1 0,-1 1 0,1-1 0,0 1 0,0 0 0,-1 0 0,1 0 0,-2 2 0,2 0 0,-2 1 0,2-1 0,-1 0 0,1-1 0,0 0 0,0-2 0,1 1 0,-1 1 0,-1 0 0,1 0 0,1-1 0,-1 0 0,0-1 0,0 2 0,-1-2 0,0 1 0,0 0 0,0 0 0,-2 1 0,2-1 0,-1 1 0,1-1 0,0 3 0,-1-1 0,1 0 0,-1-1 0,3-1 0,-4 1 0,2-1 0,-3 3 0,1-3 0,1 1 0,2 0 0,-3-1 0,3 0 0,-3 0 0,3 0 0,-1 1 0,0-3 0,2 2 0,-1 0 0,1 1 0,0 0 0,-1-1 0,1-1 0,-2 0 0,2 1 0,-1 0 0,1 0 0,-2 0 0,1 0 0,-1-1 0,0 2 0,1 0 0,-1 0 0,0-1 0,1-1 0,-2 1 0,-1-2 0,2 1 0,-1-1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5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24575,'0'5'0,"1"0"0,0-4 0,1 1 0,0-1 0,0-1 0,2 2 0,2 1 0,6 2 0,3 4 0,-2-3 0,0 1 0,-5-2 0,-1-3 0,-3 1 0,-2-1 0,-2 2 0,2 1 0,1 2 0,-1-1 0,1-1 0,-2-1 0,-1-2 0,0 2 0,1-2 0,0 1 0,-1 0 0,0 0 0,1 1 0,0-2 0,0 0 0,0 0 0,1 0 0,0-1 0,-1 0 0,3 0 0,-1 0 0,-1 0 0,0 1 0,-1 0 0,1 0 0,1 0 0,0-1 0,-1 0 0,0 0 0,0 1 0,2 1 0,4 1 0,-1-2 0,0 0 0,-2-2 0,-3 0 0,-1 2 0,0-1 0,0 2 0,-1-2 0,1 1 0,0-1 0,-1 1 0,1 0 0,0 0 0,1 1 0,1-1 0,1 2 0,-2-2 0,0 0 0,-1 0 0,1 0 0,-2-1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73 24575,'-12'-1'0,"-3"2"0,-2 2 0,3-1 0,4 1 0,6-2 0,2-1 0,2 2 0,-3 0 0,0 1 0,-1 0 0,-2 1 0,4-2 0,-3 1 0,3-1 0,-1 1 0,2-1 0,0 1 0,0-1 0,1-1 0,-1 1 0,1-1 0,-2 2 0,1-2 0,1 1 0,0 0 0,-1 0 0,-1 2 0,-1-1 0,1 1 0,0-1 0,2 0 0,0-2 0,-2 1 0,-1 1 0,0 0 0,-1 0 0,2-1 0,-1 1 0,2-2 0,-1 2 0,1-2 0,0 0 0,1 1 0,-1 0 0,0 2 0,0-2 0,0 1 0,0-1 0,0 2 0,0 0 0,-1 2 0,1-2 0,0-1 0,0 0 0,1-1 0,-1 0 0,1 1 0,0 0 0,-1 0 0,-1 3 0,-1-4 0,0 4 0,2-3 0,-1-1 0,3 1 0,3-6 0,-2 2 0,2-4 0,-3 2 0,0 1 0,0-2 0,1 0 0,0-2 0,0 1 0,1-1 0,-1 3 0,0-2 0,1 2 0,0-1 0,-2 1 0,1-1 0,0 1 0,0-1 0,2 0 0,-1 0 0,3-1 0,-4 2 0,1 1 0,-2 0 0,0 0 0,1 0 0,0 0 0,1-1 0,-2 1 0,2 0 0,-2 1 0,0 0 0,2-2 0,-2 1 0,2 0 0,-2 0 0,1 2 0,-1-2 0,1 1 0,0-1 0,2 0 0,1 0 0,1-1 0,-1 0 0,-1 1 0,0-1 0,-2 2 0,1 0 0,-2 0 0,1-1 0,-2 1 0,3 0 0,-1 0 0,1 0 0,-1 0 0,1 1 0,-1-2 0,1 1 0,0 0 0,-1-2 0,0 3 0,2-2 0,-2 0 0,2 1 0,-2 0 0,0 0 0,-1 0 0,1 1 0,0-4 0,3 2 0,1-3 0,1 3 0,-2-1 0,-1 2 0,-1-1 0,0 1 0,1-2 0,1 0 0,0-1 0,-1 0 0,-2 2 0,0 0 0,2 1 0,0-1 0,1 0 0,0 1 0,-1-1 0,-1 0 0,0 1 0,2-2 0,-1 3 0,3-3 0,-3 3 0,1-2 0,-2 2 0,6-1 0,-1 0 0,2 1 0,-4-1 0,-1 1 0,0-1 0,-1 0 0,3 1 0,-2 0 0,0-1 0,-1 1 0,-2-1 0,-1 1 0,2-1 0,0 1 0,0 0 0,-1-1 0,8 0 0,-3-1 0,5 1 0,-5 0 0,-1 1 0,-2 0 0,1 0 0,-2 0 0,2 0 0,8-2 0,-3 1 0,5 0 0,-5 0 0,-4 1 0,1 0 0,-4 0 0,0-1 0,-2 1 0,1-2 0,2 2 0,-1-1 0,1 1 0,1-1 0,3 1 0,0-1 0,-3 1 0,-1-1 0,7 1 0,4 1 0,10 0 0,-4 0 0,-4 0 0,-6 0 0,-4-1 0,-2 1 0,1-1 0,-3 1 0,2-1 0,-1 1 0,-1-1 0,0 0 0,0 0 0,0 0 0,2 0 0,0 0 0,2 1 0,2 0 0,-4 0 0,3 0 0,-3-1 0,0 0 0,0 0 0,-2 0 0,0 1 0,1-1 0,1 2 0,1-1 0,0 0 0,-1 1 0,-2 0 0,0 0 0,1 0 0,-1 0 0,1 0 0,-2-1 0,0 1 0,0 0 0,-1 0 0,0 1 0,1 0 0,0-1 0,0 0 0,2 0 0,3 1 0,1 0 0,1-1 0,-2 1 0,-3-1 0,-1 0 0,0 2 0,-1-2 0,2 1 0,2 1 0,5 2 0,6 0 0,-2 1 0,0-2 0,-7-2 0,-3 0 0,-2-1 0,-3 1 0,1-2 0,1 0 0,1 0 0,0-1 0,0 1 0,1-1 0,5 2 0,1-2 0,3 3 0,-6-3 0,-2 3 0,-3-2 0,-1 2 0,1-2 0,0 1 0,0-2 0,0 1 0,-1 2 0,2-2 0,0 3 0,4-2 0,0 0 0,3 1 0,-4-1 0,2 1 0,-1 0 0,-1-1 0,1 1 0,-1-1 0,-2 2 0,1-1 0,0 0 0,-1-1 0,-3 1 0,2-3 0,0 0 0,0 0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6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59 24575,'0'-4'0,"-1"0"0,1 0 0,-1 1 0,1-3 0,-2 3 0,2-2 0,-2 2 0,2 1 0,0-1 0,0 1 0,0 0 0,0 0 0,0 0 0,0 0 0,1 0 0,-1 0 0,1-1 0,-1 1 0,0 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2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46 24575,'3'-9'0,"-1"3"0,0-1 0,-1 3 0,-1-1 0,-1 2 0,1 0 0,-1 1 0,1-1 0,0 1 0,-2 0 0,-3 3 0,0 1 0,-2 1 0,3 0 0,0-1 0,0 0 0,0 0 0,1-2 0,0 1 0,2 0 0,0 0 0,0 0 0,-1 1 0,0 1 0,1-1 0,-1 1 0,-1-2 0,3 1 0,-4 2 0,4-1 0,-2 0 0,1 0 0,-1 0 0,-1-1 0,0 1 0,1-1 0,2-1 0,-1 1 0,-1 1 0,0 1 0,-1 1 0,2-2 0,-2 3 0,2-1 0,-2 0 0,2-1 0,0-2 0,1 2 0,1-4 0,1 2 0,1-5 0,2 1 0,1-2 0,0 1 0,-1 0 0,1 0 0,-2-2 0,0 2 0,-1-1 0,-2 2 0,3 0 0,1-1 0,-1 3 0,4-2 0,-3 1 0,0-1 0,-2 1 0,1-1 0,-1 1 0,-1-2 0,1 3 0,-1-1 0,1 1 0,0 0 0,2-2 0,2 2 0,2-3 0,0 2 0,-1 0 0,-4-1 0,-1 2 0,0-1 0,3 0 0,-3 0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56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1:08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24575,'9'7'0,"-3"-3"0,-4-2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41.58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341 27 24575,'19'-1'0,"0"1"0,-3 1 0,3 1 0,-8-2 0,0 0 0,-5-1 0,1 0 0,0 1 0,1-1 0,-3 1 0,0 0 0,-1 0 0,1 0 0,-2 1 0,1-1 0,-3 0 0,1 0 0,-1 1 0,2 0 0,0-1 0,0 1 0,-1 0 0,0-1 0,-2 1 0,1 0 0,1 0 0,0 0 0,1-1 0,-1 1 0,1 1 0,-1-1 0,-1-1 0,1 1 0,2 1 0,-1 1 0,2 0 0,-2-3 0,-1 2 0,1 0 0,-2-1 0,2 0 0,-2-1 0,0 0 0,0 2 0,2 0 0,-2 0 0,2-1 0,0 1 0,0 0 0,0 0 0,1 0 0,2 2 0,4 0 0,1 1 0,-1-1 0,-4-1 0,-3-1 0,-2-2 0,0 1 0,1 1 0,-1-1 0,0 0 0,-1 0 0,1 0 0,0 0 0,1 1 0,-1 1 0,2-2 0,0 3 0,0-2 0,0 2 0,1-1 0,-1 0 0,-1-2 0,0 0 0,-1-1 0,0 1 0,0 0 0,0 1 0,-1-1 0,1 0 0,0 0 0,-1 0 0,0 1 0,1 0 0,1 1 0,0 0 0,2 3 0,-1-2 0,1 3 0,-1-3 0,0 0 0,-2 1 0,-1-3 0,1-1 0,-1 0 0,1 1 0,0 1 0,-1 0 0,0 1 0,1-1 0,-1-2 0,-4-2 0,-2-1 0,-6-3 0,-1 1 0,0-2 0,2 1 0,4 2 0,3 1 0,0-1 0,0 1 0,-1-2 0,0 1 0,-3-1 0,0 1 0,-5-2 0,1 1 0,-1 1 0,5 0 0,2 3 0,3-2 0,1 1 0,-4-2 0,-3 0 0,-1-1 0,0 2 0,2-1 0,4 1 0,-1 0 0,-1-1 0,-1-1 0,-1 1 0,-1-1 0,2 2 0,2-1 0,2 3 0,1-2 0,-2 1 0,0-1 0,-2-2 0,-1 1 0,-1 0 0,3 0 0,0 2 0,1-1 0,1 1 0,-3-1 0,-3-1 0,-3 0 0,2-1 0,1 2 0,1-2 0,2 2 0,0-1 0,2 2 0,2 0 0,0-1 0,1 1 0,0-1 0,0 1 0,1 0 0,0-1 0,-1 1 0,2-1 0,-1 0 0,0-1 0,0 2 0,0-1 0,0 1 0,-1-1 0,1 1 0,0-2 0,0 0 0,0 1 0,0 0 0,0-1 0,0 2 0,0-1 0,-8 2 0,-1 0 0,-6 0 0,3 1 0,1-1 0,1 1 0,2-1 0,3 1 0,4 0 0,1 2 0,0-2 0,-1 1 0,0 1 0,1 0 0,-1 1 0,1-2 0,0 1 0,-1-1 0,0 0 0,-1 1 0,1-1 0,0-1 0,0 2 0,0-1 0,0-1 0,-1 0 0,0 1 0,0 0 0,0-1 0,0 1 0,0-1 0,1 0 0,0 0 0,-1 0 0,1-1 0,-2 2 0,1-1 0,-2 1 0,3-1 0,-2 0 0,0 1 0,1 0 0,0-1 0,0 1 0,2 0 0,-2-1 0,1 1 0,0-2 0,0 2 0,0 1 0,-1-2 0,2 1 0,-4 0 0,2 0 0,-3 4 0,0-3 0,0 2 0,2-1 0,0-2 0,-3 2 0,-3-2 0,1 2 0,0-1 0,5-1 0,0 1 0,2-2 0,-1 0 0,-1 3 0,0-3 0,0 3 0,1-2 0,1 0 0,0 1 0,-1 0 0,-1 1 0,1-2 0,1 1 0,0-1 0,0 0 0,0 0 0,1-1 0,-1 1 0,1-1 0,-1 0 0,0 1 0,0-1 0,0 3 0,-1-2 0,0 2 0,1-1 0,0 0 0,1 1 0,-1-1 0,1 0 0,0-1 0,-1 0 0,1 1 0,-1 0 0,0 1 0,-1-1 0,2 1 0,-1-2 0,0 0 0,-1 2 0,2-3 0,-2 3 0,0-2 0,0 2 0,1-2 0,-1 1 0,1-1 0,0-1 0,-1 1 0,0 2 0,-1-2 0,0 2 0,2-2 0,-2 1 0,2-1 0,0-1 0,-1 1 0,0 1 0,1-1 0,0 2 0,1 0 0,0-1 0,0 1 0,1-2 0,-1-1 0,0 0 0,0 1 0,-1 0 0,1 0 0,-1 2 0,0 0 0,0-1 0,1 1 0,-1-2 0,1-1 0,-1 1 0,1 0 0,-1-1 0,1 0 0,0 1 0,0 1 0,-1 0 0,1 0 0,0-1 0,0 2 0,-1-3 0,1 2 0,-1-1 0,0 1 0,0 1 0,0-1 0,0 0 0,0-1 0,1 0 0,-1 0 0,1 0 0,0 0 0,-1 1 0,1 1 0,-1 0 0,1 0 0,0 2 0,0-3 0,1 1 0,0-1 0,-1 0 0,1-3 0,-1 2 0,1-1 0,-1 1 0,1-1 0,-1 0 0,1 1 0,0 0 0,0-1 0,0 0 0,-1 0 0,0 0 0,1 1 0,0-6 0,1 1 0,1-7 0,0 5 0,1-2 0,-3 2 0,-1 0 0,3-1 0,1-1 0,1 0 0,0-1 0,0 2 0,-2 2 0,-2 2 0,-1-5 0,1 3 0,-1-4 0,1 4 0,-1-1 0,0 1 0,2-4 0,0 1 0,0-1 0,2 1 0,-1 0 0,2 0 0,-1-2 0,0 0 0,-2 0 0,0 2 0,-1 1 0,0 2 0,1-2 0,0-2 0,0 2 0,1-3 0,2 2 0,3-6 0,-1 2 0,-1 1 0,-4 4 0,0 2 0,-2 1 0,2 0 0,-1 0 0,2 0 0,0 0 0,3-1 0,3 0 0,1 1 0,-2 0 0,-2 1 0,-2 2 0,1-3 0,2 1 0,8 0 0,5-4 0,-5 2 0,-1 1 0,-9 1 0,16-5 0,-11 4 0,13-4 0,-18 5 0,-3 1 0,0 1 0,0 0 0,0-1 0,0 1 0,0 0 0,-6 4 0,-2 2 0,-6 2 0,-1 1 0,-3-1 0,2-1 0,1-2 0,5 0 0,4-2 0,0 0 0,0 1 0,2-3 0,-2 3 0,3-3 0,5-1 0,6-1 0,12-2 0,11-3 0,6 3 0,5-3 0,-11 3 0,-7-1 0,-15 2 0,-7 2 0,-18 2 0,-6-1 0,-16 5 0,8-3 0,5 2 0,9-3 0,9 1 0,0-2 0,1 1 0,0 0 0,-1 1 0,-1 0 0,0 0 0,1-1 0,1 0 0,0-1 0,-1 1 0,-3 2 0,-1 1 0,1 0 0,4-3 0,2 0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08.26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51.04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72 478 24575,'-2'-8'0,"0"0"0,-3-1 0,1 1 0,0 0 0,0 1 0,3 3 0,1 0 0,1 1 0,1-2 0,0 0 0,0 1 0,-1 1 0,-1 2 0,0 0 0,0-1 0,1 0 0,-1 0 0,0-2 0,1-2 0,0-1 0,-1 1 0,1 0 0,-3 3 0,2 1 0,-1 1 0,1 1 0,0-3 0,-2 0 0,0-2 0,0-2 0,-1 1 0,-1-1 0,2 3 0,0 0 0,1-1 0,0 0 0,0 0 0,-2-3 0,0 1 0,0 1 0,2 0 0,1 3 0,0-1 0,1 1 0,0 0 0,1 0 0,1-2 0,0 0 0,1-3 0,0-1 0,0 2 0,-3 0 0,1 2 0,0 2 0,-1 0 0,2 0 0,1 0 0,0-1 0,0 0 0,0 1 0,0-1 0,-2 0 0,1 1 0,0 0 0,-2 0 0,1 1 0,0-1 0,0 0 0,0 0 0,-1 0 0,-1 2 0,1-1 0,0 0 0,-1-2 0,1 2 0,0 0 0,-3 1 0,-9 6 0,-1-1 0,-7 8 0,2 0 0,4 0 0,0 2 0,5-6 0,4-2 0,2-4 0,4-1 0,6-2 0,1-1 0,4-1 0,-1-3 0,-2 1 0,0-1 0,-4 1 0,0 1 0,-1 1 0,-2 0 0,-1 0 0,0 1 0,1-1 0,-1 1 0,2-1 0,0 0 0,-2-2 0,1 2 0,-2 1 0,0 0 0,0 0 0,0-1 0,2 1 0,3-3 0,1-1 0,0 0 0,0 0 0,-2-1 0,1 0 0,-1 2 0,-2-1 0,0 2 0,-1 1 0,1-1 0,3-1 0,0 0 0,4-3 0,-1 0 0,-1 1 0,-1 1 0,-4 1 0,-1 3 0,-1-1 0,0 1 0,0 1 0,0-1 0,-1 0 0,2-1 0,0 0 0,3-2 0,1 1 0,0-1 0,-3 3 0,-1 0 0,-1 1 0,1 1 0,3-2 0,0 1 0,3-1 0,0-1 0,-2 3 0,0-1 0,-3 0 0,-2 1 0,2-1 0,6 3 0,3-1 0,4 0 0,-3 1 0,-2 0 0,-2-2 0,-5 1 0,3-1 0,0 0 0,-1-1 0,5 1 0,-6-1 0,-1 1 0,5-2 0,-2 2 0,3-2 0,-3 2 0,-7 0 0,-10 1 0,1 1 0,-8 1 0,7-2 0,2 1 0,0-1 0,-2 1 0,-1-1 0,-2 1 0,3 0 0,3-1 0,2 0 0,1 0 0,1 0 0,2 1 0,-1-1 0,-1 0 0,-2 0 0,-2 2 0,-1 0 0,-1 3 0,1-3 0,1 3 0,1-3 0,3 1 0,1-2 0,1 0 0,-2 0 0,-3 0 0,-2 0 0,-1 2 0,3-2 0,4-1 0,1 0 0,10-1 0,9-1 0,11-1 0,-4 0 0,-1-1 0,-9 0 0,-1 1 0,-2-1 0,-4 3 0,2-2 0,-2 2 0,2-2 0,-2 0 0,-3 1 0,-1 0 0,0-1 0,0 2 0,-1-2 0,2 2 0,0-1 0,-2 0 0,0 0 0,0 0 0,-1 0 0,2 0 0,-1 0 0,0 0 0,0 0 0,1 0 0,1 0 0,0 0 0,-3 0 0,2 1 0,-1-1 0,2 1 0,0-2 0,0 2 0,-1-1 0,0 1 0,-2-1 0,3 1 0,1 0 0,3 1 0,1-1 0,1 2 0,4 0 0,-3 0 0,-1 0 0,-5-1 0,-2-1 0,-2 1 0,-1-1 0,2 1 0,-1-1 0,0 0 0,-1 1 0,0 1 0,3 0 0,2 1 0,4 1 0,2 2 0,2-3 0,-4 0 0,-1-1 0,-6 0 0,-1-1 0,-1 0 0,0 0 0,1-1 0,0 1 0,0 0 0,-1 0 0,-7 1 0,-2-1 0,-1 0 0,0-1 0,4 0 0,-1 0 0,0 1 0,0-2 0,1 1 0,-1-1 0,-1 1 0,-2 0 0,0-1 0,2 0 0,2 1 0,1 0 0,-1-2 0,-2 2 0,0-2 0,2 2 0,2-1 0,4-1 0,3 1 0,3-1 0,2 1 0,-1 0 0,-4 1 0,-1 0 0,2 0 0,2 0 0,9 1 0,-4-1 0,2 2 0,-6-1 0,-4 0 0,-2-1 0,0 1 0,-1 1 0,4 0 0,3 3 0,2 0 0,0 1 0,-2-2 0,0 0 0,-2 0 0,-1-2 0,-3 0 0,0 0 0,-1-1 0,3 2 0,1 0 0,0 1 0,0-1 0,-2 1 0,-2-2 0,1 0 0,-2 0 0,1-1 0,0 0 0,1 1 0,-1 0 0,1 0 0,-1 0 0,0 1 0,-1-1 0,2-1 0,-1 1 0,0-2 0,-1 2 0,2-1 0,-1 1 0,0 2 0,3-2 0,1 2 0,1 0 0,1 0 0,2 0 0,-5-1 0,1 0 0,-3-2 0,0 1 0,-2 1 0,2-2 0,-1 1 0,0 0 0,-1-1 0,6-6 0,0 0 0,1-3 0,-1 3 0,-5 2 0,0 1 0,0 1 0,1 0 0,-1 1 0,2 0 0,-3 1 0,0 2 0,1 0 0,-1 2 0,-1-1 0,1 1 0,-3 2 0,2-1 0,1 2 0,0-3 0,0 1 0,0-1 0,0 1 0,1 1 0,0-1 0,-1 0 0,1-1 0,-1-3 0,0 1 0,0-2 0,0 1 0,1 1 0,-1-2 0,1 2 0,1-1 0,0-1 0,-2 0 0,1 1 0,-1 0 0,2 0 0,-2 1 0,1 0 0,-1 2 0,0 2 0,0-2 0,0 1 0,0-4 0,-1 0 0,0-3 0,-2 0 0,-1-2 0,0-1 0,0-2 0,0 0 0,0-1 0,1 2 0,1-2 0,1 3 0,-1-1 0,0 2 0,-1-2 0,1 3 0,0-2 0,0 2 0,0-1 0,1 1 0,-1 1 0,-1-2 0,-1 0 0,-2 0 0,-4-3 0,0 0 0,-2-2 0,3 2 0,2 2 0,1 0 0,5 2 0,-1-2 0,0 1 0,-1-1 0,1-1 0,-1 2 0,-1-1 0,2 0 0,-2 0 0,0-1 0,-4-1 0,3 0 0,-2-1 0,3 2 0,1 2 0,1-1 0,-2 1 0,2 0 0,-1 0 0,0 1 0,1 0 0,0 2 0,1-1 0,0-1 0,0 0 0,0-1 0,-4-1 0,0 0 0,0 1 0,1 1 0,2 0 0,-1 0 0,-1-1 0,-2-1 0,-4-1 0,0 1 0,-1 0 0,1 1 0,3 1 0,1 1 0,2-1 0,-2-1 0,1 2 0,2-1 0,0 0 0,2 1 0,-5 1 0,-10-1 0,-3 0 0,-4 0 0,5 1 0,6-2 0,4 1 0,3 1 0,-4 1 0,5-1 0,-3 0 0,6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08.26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11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680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39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24575,'0'3'0,"0"-1"0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78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24575,'1'3'0,"-1"1"0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2.2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4.70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25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95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11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8.48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9.53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52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88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24575,'14'6'0,"-5"-3"0,-5-1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12.36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468 4 24575,'-15'0'0,"-1"0"0,0 0 0,2 0 0,2-1 0,7 0 0,0 0 0,2 1 0,-5 0 0,-7 0 0,0 1 0,-2 0 0,9 0 0,1-1 0,4 0 0,-4 0 0,3 0 0,-6 3 0,3 0 0,0 0 0,-1 0 0,4-2 0,0 0 0,0 1 0,-1 0 0,-6 2 0,5-2 0,-3 1 0,7-3 0,-3 3 0,2-3 0,-1 1 0,1-1 0,-2 2 0,1-2 0,-5 5 0,-5 0 0,3-2 0,-2 3 0,10-4 0,1 0 0,1-1 0,-2 1 0,1 1 0,-1 1 0,0 0 0,-1 0 0,3-2 0,-1-1 0,2 2 0,-3-2 0,1 3 0,-3 3 0,4 0 0,-3 0 0,4-2 0,-1-3 0,-1 2 0,0-2 0,-1 1 0,1-1 0,-1 0 0,3 1 0,-4 0 0,0 1 0,0 1 0,0-2 0,0 2 0,2-4 0,0 5 0,0-3 0,0 0 0,-1 1 0,2-1 0,-1 3 0,0-3 0,-1 0 0,-1 1 0,1 0 0,1 0 0,-1-1 0,3 1 0,-1-2 0,0 0 0,1 3 0,-1-3 0,1 4 0,0-3 0,0 2 0,0 0 0,-2 1 0,0 0 0,-2 2 0,1-4 0,-1 1 0,2-3 0,-1 4 0,-1-2 0,1 4 0,0-3 0,3 0 0,-1-1 0,1 0 0,-1 2 0,0-1 0,-2 3 0,2-4 0,-1 1 0,0 0 0,1-2 0,0 3 0,2-1 0,0-1 0,-1-2 0,0 3 0,0 0 0,0 3 0,1-2 0,1 1 0,1-4 0,2 0 0,1-2 0,-1 1 0,-3-1 0,-1-1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5.57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1 440 24575,'-1'-3'0,"1"-1"0,0 1 0,0 0 0,0 0 0,0 0 0,0 2 0,0 0 0,0-1 0,0 0 0,0 2 0,0-3 0,1 1 0,-1 0 0,0 0 0,0-1 0,0 0 0,1-1 0,-1 1 0,0 0 0,0 2 0,0-3 0,0 2 0,1-2 0,-1 0 0,1 0 0,0-1 0,-1 3 0,0-2 0,0 3 0,0 0 0,0-1 0,0 0 0,-1 0 0,1-1 0,-1 1 0,1 1 0,0 0 0,0-1 0,0 1 0,0-1 0,0 1 0,0-2 0,1 2 0,-1-1 0,1 0 0,-1-1 0,1 2 0,-1 0 0,1-1 0,-1 1 0,1-1 0,-1 1 0,1-2 0,0 1 0,0 0 0,-1 0 0,0 0 0,0 2 0,1-2 0,1 0 0,-1-1 0,1 1 0,0-1 0,-2 2 0,0 1 0,1-2 0,-1 1 0,0-1 0,1 1 0,-1 0 0,2-1 0,-1-1 0,0 2 0,1-1 0,-1 0 0,0 1 0,-1 0 0,1-1 0,0 1 0,0 0 0,1-1 0,1 0 0,2 0 0,-2-1 0,1 2 0,-3-1 0,2 0 0,-2 2 0,0-1 0,0 0 0,0 0 0,1 1 0,0-1 0,-1 0 0,1 0 0,-2 1 0,2-1 0,-1-1 0,-1 0 0,1 0 0,-1 1 0,1 0 0,-1-1 0,0 1 0,1-1 0,0-1 0,-1 1 0,1-1 0,1 1 0,-1 0 0,1 0 0,-1-1 0,1 2 0,-2 0 0,0 0 0,0 0 0,2 0 0,0-1 0,-1 2 0,0-1 0,1 0 0,1 0 0,0-1 0,1 1 0,-1-1 0,0 0 0,-1 0 0,0 1 0,-2 0 0,1 0 0,0-1 0,1 1 0,0 0 0,0-1 0,0 0 0,-2 1 0,1 0 0,0 0 0,-1 0 0,1 0 0,0 0 0,-1-1 0,0 0 0,1 0 0,-1 1 0,1 0 0,0 1 0,0-2 0,0 0 0,-1 0 0,1 1 0,0-1 0,1 0 0,-1 0 0,2 2 0,-2-1 0,0 0 0,1-1 0,1 1 0,1 0 0,-1-1 0,1-1 0,-1 1 0,0-1 0,0 2 0,1 0 0,-2-1 0,1 1 0,0-1 0,-1 1 0,0 0 0,-2 1 0,1-2 0,-1 1 0,2-1 0,0 1 0,0-1 0,0 0 0,0 1 0,1 0 0,-1-1 0,0 1 0,1-2 0,-2 3 0,0-2 0,-1 1 0,1-1 0,0 1 0,1 0 0,-1 0 0,2-1 0,-2 0 0,2 1 0,-3-1 0,2 0 0,-1 2 0,1-2 0,-2 2 0,2-2 0,0 0 0,0 1 0,0 0 0,-1 1 0,0-2 0,0 2 0,1-1 0,-2 0 0,2-1 0,0 1 0,0-2 0,0 0 0,-1 1 0,1 0 0,-1 0 0,0 2 0,2-1 0,-2-1 0,1 1 0,0-1 0,-1 1 0,1-1 0,-1 1 0,0-2 0,0 3 0,1-1 0,-1-1 0,-1 1 0,2-1 0,0 1 0,-1 0 0,2-1 0,-2 0 0,0 1 0,1 0 0,-1 0 0,0-1 0,0 1 0,2 1 0,0-1 0,0-1 0,-1 1 0,0 0 0,1 0 0,-1 1 0,-1-1 0,1 1 0,0-1 0,-2 0 0,3 0 0,-1 1 0,-2-1 0,2-1 0,0 2 0,2-2 0,-1 0 0,0 1 0,1 0 0,-1 0 0,1 0 0,-2-1 0,1 1 0,-3 0 0,2 0 0,-1 0 0,0 0 0,1 0 0,0 0 0,-1 1 0,1-1 0,0 1 0,0-1 0,0 1 0,0-1 0,0 1 0,7-2 0,-2 1 0,5-1 0,-4 2 0,-2-1 0,-2 1 0,-2-1 0,-2 1 0,3 0 0,-2-1 0,3 1 0,-1 0 0,-1 0 0,2-1 0,-1 1 0,0 0 0,1 0 0,-1 0 0,1-1 0,1 1 0,0 0 0,-1 0 0,2 0 0,1-1 0,2 1 0,-2 0 0,-2-1 0,-2 1 0,-2 0 0,1 0 0,0 0 0,3 0 0,-2-1 0,2 1 0,-2 0 0,1-1 0,1 1 0,2 0 0,1 0 0,4 0 0,1 0 0,-2 0 0,0 0 0,-5 0 0,0 1 0,-1-1 0,-2 1 0,-1-1 0,-1 0 0,4 1 0,0-1 0,4 1 0,-3 0 0,0-1 0,-4 1 0,1-1 0,-2 1 0,4-1 0,3 2 0,5 0 0,0 2 0,3 0 0,-2-1 0,-1 1 0,-3-2 0,-5 0 0,-1 0 0,-2-1 0,2 0 0,-2 0 0,2 1 0,-2 0 0,0-1 0,-1 0 0,0 0 0,1 1 0,-1 0 0,2 1 0,-1-1 0,2 1 0,-2-2 0,0 1 0,-1 0 0,1 0 0,-1 0 0,1 0 0,-1-1 0,2 2 0,0-1 0,0 0 0,0 0 0,0 0 0,0-1 0,2 2 0,-1 0 0,1-2 0,-1 2 0,-1-1 0,0 0 0,-2 1 0,2 1 0,-1-1 0,0 0 0,0 0 0,0 0 0,1 2 0,2 1 0,1 1 0,-1-1 0,0-1 0,-2-2 0,-2 1 0,1-3 0,-2 3 0,1-2 0,-1 2 0,1 0 0,-1-1 0,1 0 0,-1 0 0,0-1 0,1-1 0,-1 1 0,1 0 0,-1-1 0,0 3 0,1-2 0,-1 1 0,1 0 0,-1 0 0,1-1 0,0-1 0,1 1 0,-1 0 0,2 0 0,-1 1 0,0 0 0,2 1 0,0 0 0,0 0 0,0 0 0,-2-1 0,-1 1 0,2-1 0,-2 2 0,2 0 0,0 1 0,2 1 0,0 0 0,1-1 0,-2-1 0,-2-3 0,-1 1 0,-1-1 0,0-1 0,1 1 0,-1 0 0,1-1 0,-1 0 0,1 0 0,-1 1 0,1 0 0,-1-1 0,0 1 0,1 0 0,1 1 0,0 0 0,-1 0 0,2-1 0,-3 1 0,2-1 0,-2 1 0,1-1 0,0 2 0,-1-1 0,0 1 0,0 0 0,0 0 0,0 1 0,0-2 0,0 1 0,0-1 0,1 0 0,-1-1 0,0 1 0,1-1 0,-1-1 0,0 2 0,0-1 0,0 2 0,0 0 0,0 1 0,0-2 0,0 0 0,0 0 0,1-1 0,-1 0 0,0 0 0,0 1 0,0-1 0,0 0 0,0 1 0,0-2 0,0 1 0,-1 0 0,1-7 0,0 3 0,0-4 0,0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6.984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84 78 24575,'-8'-4'0,"0"1"0,-3-4 0,-4-2 0,1 0 0,1-1 0,6 5 0,4 1 0,3 1 0,-1 1 0,1-3 0,0 2 0,0-2 0,-1 1 0,0 2 0,0 0 0,1 1 0,3 4 0,5 4 0,0 4 0,3 3 0,0 4 0,1 3 0,2 2 0,-4-5 0,-3-4 0,-7-3 0,-1-4 0,-2 3 0,0-2 0,1-1 0,2-1 0,0-5 0,1 2 0,-1-1 0,2 2 0,-1-2 0,1 2 0,-1-2 0,1-1 0,-1 1 0,0 0 0,0-1 0,0 0 0,-1-1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62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24575,'2'4'0,"-1"0"0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9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8.98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61 24575,'2'-9'0,"1"0"0,-3 3 0,-1-1 0,0 1 0,0 0 0,1 3 0,1-1 0,2 0 0,-3 2 0,1 0 0,-1 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680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0.7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24575,'13'1'0,"-3"-1"0,7 1 0,-6-1 0,-3 0 0,-3 0 0,-3 0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31.05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536 142 24575,'-7'-1'0,"2"0"0,1 1 0,-1-4 0,0-1 0,-5-2 0,3 3 0,1 0 0,3 4 0,2-2 0,-1 2 0,0-3 0,-3 1 0,-1-1 0,0-3 0,0 1 0,2-1 0,1-1 0,0 4 0,-12 0 0,4 4 0,-3-1 0,5 2 0,2-2 0,-2 0 0,-2 0 0,-4-2 0,5 2 0,-2-2 0,5 2 0,2 0 0,0 0 0,1 0 0,0 0 0,-4-1 0,0 1 0,-4-1 0,5 1 0,-1 0 0,5 0 0,-2 0 0,-3-1 0,1-1 0,0 0 0,0 0 0,3 0 0,-1 2 0,2-3 0,0 3 0,0-3 0,-1 1 0,-2-1 0,1-1 0,-1 2 0,3-2 0,1-1 0,0 0 0,-2-1 0,1 1 0,1 1 0,1 3 0,-2-1 0,-4 0 0,0 0 0,1 1 0,2-2 0,3 3 0,-2-1 0,-4 1 0,1 0 0,-3 0 0,4 0 0,1 1 0,-3 1 0,-2 2 0,-3 0 0,1 2 0,1-2 0,5-1 0,2-1 0,0 0 0,-1-1 0,1 0 0,-1 2 0,-2 0 0,0 3 0,-1-3 0,2 0 0,1 0 0,0 0 0,-1-1 0,3 0 0,7 0 0,5-4 0,6-2 0,1-4 0,-5 2 0,-1 0 0,-7 3 0,0 1 0,1-2 0,2 0 0,1 0 0,3-2 0,-5 4 0,1-2 0,-4 4 0,2-1 0,-1 1 0,1 0 0,0 0 0,3-1 0,6 1 0,3-3 0,13 2 0,-6 0 0,-4 1 0,-8-1 0,-8 0 0,2 1 0,-2 0 0,0 0 0,3 0 0,1 0 0,-1 0 0,-3-1 0,3 2 0,3 0 0,2 4 0,3 3 0,-5-2 0,-2 1 0,-2-3 0,0-1 0,-1 0 0,0-1 0,0-1 0,-1 0 0,13-9 0,0 1 0,1-4 0,-5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03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543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01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51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9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40.27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0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2 24575,'-3'-1'0,"-4"0"0,5 1 0,-5 1 0,2 0 0,0 0 0,-2 0 0,2 0 0,0 1 0,1-1 0,2 0 0,0-1 0,1 4 0,0-2 0,0 0 0,1 1 0,-1-1 0,0 1 0,1-1 0,-1-1 0,0 1 0,-1 0 0,2 0 0,-1-1 0,1 1 0,0 0 0,-1 0 0,1 0 0,-2 0 0,1 0 0,-2 1 0,1 0 0,-1-2 0,2 0 0,-1 1 0,1-1 0,0 0 0,0 0 0,0 1 0,0 0 0,0-1 0,0 1 0,-2 2 0,3-1 0,-3 1 0,2 0 0,0-1 0,0 0 0,0-1 0,0-1 0,1 1 0,0 1 0,-2-1 0,1 1 0,1-1 0,-1-1 0,0 0 0,1 2 0,-2-2 0,0 0 0,1 1 0,-1 0 0,-1 0 0,1 0 0,0 1 0,0-2 0,1 4 0,-2-2 0,2 1 0,-2-2 0,3 0 0,-3 0 0,1 0 0,-2 3 0,1-4 0,1 2 0,1-1 0,-3 0 0,4 0 0,-4 0 0,4-1 0,-2 2 0,0-3 0,2 2 0,0-1 0,0 2 0,0 0 0,-1-2 0,1 0 0,-2 0 0,2 1 0,-1-1 0,1 1 0,-1 0 0,0 0 0,-1-2 0,1 3 0,0 0 0,-1-1 0,1 0 0,0-1 0,-2 0 0,0-1 0,1 1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39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24575,'0'4'0,"0"-2"0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5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24575,'0'4'0,"1"1"0,0-5 0,0 2 0,1-1 0,-1-1 0,3 2 0,1 0 0,4 3 0,4 2 0,-3-1 0,1 0 0,-5-2 0,0-2 0,-3 0 0,-1 0 0,-2 1 0,1 2 0,2 1 0,-2-1 0,2-1 0,-2 0 0,-1-3 0,0 3 0,0-2 0,1 0 0,-1 1 0,0-1 0,1 2 0,0-2 0,0-1 0,-1 1 0,2 0 0,0-1 0,-1-1 0,2 1 0,-1 0 0,0 0 0,-1 1 0,0-1 0,1 1 0,0 0 0,1-1 0,-2 0 0,1-1 0,0 2 0,1 1 0,3 0 0,0-1 0,0 0 0,-2-2 0,-3 0 0,0 1 0,0 0 0,0 2 0,-1-2 0,1 0 0,-1 0 0,0 1 0,1 0 0,0-1 0,1 2 0,0-1 0,1 1 0,-1-1 0,0 0 0,-2-1 0,2 1 0,-2-1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63 24575,'-10'-1'0,"-2"2"0,-2 2 0,3-2 0,3 2 0,4-2 0,3-1 0,1 2 0,-3-1 0,1 2 0,-1-1 0,-2 2 0,3-2 0,-2 0 0,2 0 0,0 0 0,1 0 0,0 1 0,1-1 0,0-2 0,-1 2 0,1-1 0,-2 2 0,1-3 0,1 2 0,0 0 0,-1 0 0,0 1 0,-2 0 0,2 0 0,-1 0 0,2-1 0,0-1 0,-1 1 0,-2 0 0,1 1 0,-2 0 0,3-2 0,-2 2 0,3-2 0,-2 1 0,1-1 0,0 0 0,1 1 0,-1 0 0,1 1 0,-1-1 0,0 0 0,0 0 0,0 1 0,1 1 0,-2 1 0,1-1 0,0-2 0,1 1 0,0-2 0,-1 1 0,1 1 0,0-1 0,-1 1 0,-1 2 0,0-3 0,-1 3 0,3-2 0,-2-2 0,3 2 0,2-6 0,-1 2 0,1-3 0,-2 1 0,0 2 0,-1-3 0,2 1 0,0-2 0,-1 0 0,2 0 0,-2 3 0,1-3 0,0 3 0,1-2 0,-2 2 0,0-2 0,1 2 0,-1-2 0,3 1 0,-2-1 0,3 0 0,-3 1 0,0 2 0,-1-1 0,0 0 0,0 1 0,1-1 0,0-1 0,-1 2 0,2-1 0,-3 1 0,1 0 0,2-2 0,-3 2 0,3-1 0,-2 0 0,0 2 0,0-1 0,1 0 0,-1-1 0,3 0 0,0 1 0,1-2 0,-1 0 0,-1 2 0,0-2 0,-1 2 0,0 0 0,-1 0 0,1 0 0,-2 0 0,2 0 0,0 0 0,0 0 0,0 0 0,0 1 0,0-1 0,0 0 0,1 0 0,-2-2 0,1 3 0,1-1 0,-1-1 0,1 1 0,-1 0 0,-1 0 0,0 1 0,1 0 0,-1-4 0,3 2 0,1-2 0,1 2 0,-2 0 0,-1 1 0,0-1 0,-1 1 0,1-1 0,1-1 0,1 0 0,-2-1 0,-2 3 0,1-1 0,1 1 0,0-1 0,2 0 0,-1 2 0,-1-2 0,-1 0 0,1 1 0,1-1 0,-1 2 0,3-3 0,-3 3 0,1-2 0,-2 2 0,6 0 0,-2-1 0,2 1 0,-3-1 0,-1 1 0,0-1 0,0 0 0,1 1 0,-1 0 0,0-1 0,0 1 0,-3-1 0,0 1 0,2 0 0,-1 0 0,0 0 0,0-1 0,6 0 0,-2-1 0,4 1 0,-5 0 0,0 1 0,-2 0 0,1 0 0,-1 0 0,1 0 0,6-1 0,-1 0 0,3 0 0,-4 0 0,-3 1 0,0 0 0,-2 0 0,-1-1 0,-1 1 0,1-2 0,1 2 0,-1 0 0,2 0 0,0-1 0,2 1 0,1-1 0,-3 1 0,-1-1 0,6 1 0,3 1 0,8 0 0,-3 0 0,-3-1 0,-5 1 0,-3-1 0,-2 1 0,1-1 0,-3 1 0,2-1 0,-1 1 0,0-1 0,-1 0 0,1 0 0,-1 0 0,2 0 0,0 0 0,2 1 0,1 0 0,-3-1 0,3 1 0,-3-1 0,0 0 0,0 0 0,-2 0 0,1 1 0,0-1 0,1 2 0,1-1 0,0 0 0,-1 0 0,-2 1 0,1 0 0,0 0 0,0-1 0,0 1 0,-2-1 0,1 1 0,0-1 0,-1 1 0,-1 1 0,2-1 0,0 0 0,-1 0 0,2-1 0,3 2 0,1 0 0,0-2 0,-1 2 0,-3-1 0,-1-1 0,1 3 0,-2-3 0,3 2 0,0 0 0,5 3 0,5-1 0,-2 1 0,1-2 0,-7-1 0,-2-1 0,-1 0 0,-3 1 0,0-2 0,2-1 0,0 1 0,1-1 0,-1 1 0,2-1 0,3 2 0,1-2 0,2 2 0,-4-2 0,-2 3 0,-2-2 0,-1 1 0,0-1 0,1 1 0,0-2 0,-1 1 0,0 1 0,1-1 0,1 3 0,3-2 0,-1-1 0,3 2 0,-3-1 0,2 0 0,-2 1 0,0-2 0,1 2 0,-1-1 0,-2 1 0,1 0 0,0-1 0,-1 0 0,-2 1 0,2-3 0,-1 0 0,0 0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6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51 24575,'0'-3'0,"-1"-1"0,1 1 0,-1 0 0,1-2 0,-1 2 0,1-1 0,-2 1 0,2 2 0,0-2 0,0 1 0,0 1 0,0-1 0,0 0 0,0 0 0,1 1 0,-1-1 0,1-1 0,-1 2 0,0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2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40 24575,'3'-8'0,"-2"3"0,1-1 0,-1 2 0,-1 0 0,-1 1 0,1 1 0,-1 0 0,1-1 0,0 2 0,-1-1 0,-3 3 0,-1 1 0,0 0 0,2 1 0,-1-2 0,1 1 0,0 0 0,0-2 0,1 1 0,1 0 0,0 0 0,1-1 0,-2 2 0,0 1 0,1-2 0,0 2 0,-2-2 0,3 1 0,-3 1 0,3 0 0,-1-1 0,0 1 0,-1-1 0,0 0 0,-1 1 0,2-2 0,1 0 0,-1 1 0,-1 1 0,1 0 0,-2 1 0,2-1 0,-1 2 0,1-1 0,-1 1 0,1-2 0,0-1 0,1 1 0,1-3 0,0 2 0,2-5 0,1 2 0,1-3 0,0 2 0,-1-1 0,1 1 0,-2-3 0,0 3 0,0-2 0,-3 2 0,4 1 0,0-2 0,-1 3 0,3-2 0,-2 2 0,0-2 0,-1 1 0,0-1 0,0 1 0,-2-1 0,2 2 0,-2-1 0,2 1 0,-1 0 0,2-2 0,2 2 0,1-2 0,1 1 0,-2 0 0,-3-1 0,0 2 0,-1-1 0,3 0 0,-3 1 0,2-1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56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78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24575,'1'4'0,"-1"0"0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2.2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829B-49E7-4846-A1C8-CDD0D3D544D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736A-6DA6-FA48-B846-A8103A9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677-C446-A64B-8B3D-D3411B926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6A4B-DDC0-9045-9805-3852A059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54C9-BE1A-9F4A-B099-B4F06978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9740-8368-8A4C-8A61-7FBDF6D3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A119-A7C1-D047-B073-F0555BC1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2082-7AF8-054E-99B7-8C2D17E8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8D53E-3592-474A-ACCD-E74EEB62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D8B4-57D0-334D-9CBA-B2E759EB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C3BA-19F0-204D-B453-59BBD484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73AC-8ECD-B645-B872-C116D0D1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C89DC-D0FD-2543-95C3-F17F271CD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4789-3C53-474C-81D9-25AFDDC7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614F-5005-7343-98D6-E0A5001B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B12C-38CE-6841-B17E-1C2F9260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1056-1A60-1844-A56A-D9EA745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19A8-AF73-354D-9AD0-46D212F5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4C1A-FBC3-E044-91B2-AB862B43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702E-2FD9-C147-A0E0-6CE67B0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5449-88B2-1044-9A87-3AD2C9B7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ED6-F5FC-8C4F-9001-C31E9B87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DC9B-F6E3-6F4B-8B27-0EBC1BF7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923E-3315-4C43-A8F2-4A3AE211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80CD-2E5D-404A-99B5-64C73CC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7A6E-EC70-F44A-B306-F3951A39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1E85-703D-AF49-BC3B-E0CD3EB0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B891-4E09-3A4E-A78E-E2ED6661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69D-D5D1-B64D-B206-204307252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3CEA-581E-6547-8BF7-CE3E9072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474C-A277-804B-9D44-88EF828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BAC62-30F4-5B48-9E3A-6F0B56FE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6E08-08D6-E64D-A5DA-29AD267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EDEA-88B9-3946-A701-41C525D4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147D-3A4B-744D-AA8C-DA8742F8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FD73-8B16-6F41-8596-E4717A7B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16265-82F1-AC4B-96ED-F75889DBA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19BE-A0CD-4A48-9F78-229E1221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A9668-9262-9D43-87D5-ECA2FB64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15B9-97BF-E849-B98D-5138FD61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E0783-3C4B-A043-8B82-73E02B47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D875-DD52-C74A-9605-9BA3624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B73D1-95D5-E949-9B82-6583FAD4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417A2-FB41-384E-A700-9AE2F3E8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27CA-8DB6-5141-825E-724AEEDC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259DD-5B1C-6B44-8E9F-753054A0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1851D-94E9-B14D-A667-4E185E6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B8BAA-604B-AF41-A93D-19945EE9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502-0073-044C-BA72-02308C8D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3CE-1602-AC41-B192-48E12528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4C220-C9ED-4E40-972F-7788554E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D8B2-8E82-9240-A402-828FD5A5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39BE-2C34-3946-AE1B-AE7DF20E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B2EC-FEBB-1249-BDF9-5C1E756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74A-7FFF-4E40-9905-BAB7026E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26105-4C2C-D94A-B9CF-01C869C6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38D3A-E0E4-2043-B1FD-E334360E9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004E-A3A4-AC47-84D6-3C24DAC0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0E78-4A9A-5E41-B6B2-29109599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AA1C-4E3C-8E45-8DCD-19917992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393C4-EA34-5648-885D-AA912D8D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B77C-1E4E-2D44-A7C0-35959818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6589-917D-8347-9E1B-CAB2024C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3ACE-83CD-F240-9C8A-18BD96ECD72F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E918-2CD8-5A43-9A36-995CFFBFF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811A-E605-5E42-A13B-DD5C2EDD5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10.xml"/><Relationship Id="rId26" Type="http://schemas.openxmlformats.org/officeDocument/2006/relationships/customXml" Target="../ink/ink17.xml"/><Relationship Id="rId39" Type="http://schemas.openxmlformats.org/officeDocument/2006/relationships/image" Target="../media/image12.png"/><Relationship Id="rId21" Type="http://schemas.openxmlformats.org/officeDocument/2006/relationships/customXml" Target="../ink/ink13.xml"/><Relationship Id="rId34" Type="http://schemas.openxmlformats.org/officeDocument/2006/relationships/customXml" Target="../ink/ink22.xml"/><Relationship Id="rId42" Type="http://schemas.openxmlformats.org/officeDocument/2006/relationships/customXml" Target="../ink/ink27.xml"/><Relationship Id="rId47" Type="http://schemas.openxmlformats.org/officeDocument/2006/relationships/image" Target="../media/image13.png"/><Relationship Id="rId50" Type="http://schemas.openxmlformats.org/officeDocument/2006/relationships/customXml" Target="../ink/ink33.xml"/><Relationship Id="rId55" Type="http://schemas.openxmlformats.org/officeDocument/2006/relationships/image" Target="../media/image1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9" Type="http://schemas.openxmlformats.org/officeDocument/2006/relationships/image" Target="../media/image8.png"/><Relationship Id="rId11" Type="http://schemas.openxmlformats.org/officeDocument/2006/relationships/customXml" Target="../ink/ink4.xml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11.png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53" Type="http://schemas.openxmlformats.org/officeDocument/2006/relationships/image" Target="../media/image16.png"/><Relationship Id="rId58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20.png"/><Relationship Id="rId19" Type="http://schemas.openxmlformats.org/officeDocument/2006/relationships/customXml" Target="../ink/ink11.xml"/><Relationship Id="rId14" Type="http://schemas.openxmlformats.org/officeDocument/2006/relationships/customXml" Target="../ink/ink6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19.xml"/><Relationship Id="rId35" Type="http://schemas.openxmlformats.org/officeDocument/2006/relationships/image" Target="../media/image10.png"/><Relationship Id="rId43" Type="http://schemas.openxmlformats.org/officeDocument/2006/relationships/customXml" Target="../ink/ink28.xml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5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image" Target="../media/image6.png"/><Relationship Id="rId33" Type="http://schemas.openxmlformats.org/officeDocument/2006/relationships/customXml" Target="../ink/ink21.xml"/><Relationship Id="rId38" Type="http://schemas.openxmlformats.org/officeDocument/2006/relationships/customXml" Target="../ink/ink24.xml"/><Relationship Id="rId46" Type="http://schemas.openxmlformats.org/officeDocument/2006/relationships/customXml" Target="../ink/ink31.xml"/><Relationship Id="rId59" Type="http://schemas.openxmlformats.org/officeDocument/2006/relationships/image" Target="../media/image19.png"/><Relationship Id="rId20" Type="http://schemas.openxmlformats.org/officeDocument/2006/relationships/customXml" Target="../ink/ink12.xml"/><Relationship Id="rId41" Type="http://schemas.openxmlformats.org/officeDocument/2006/relationships/customXml" Target="../ink/ink26.xml"/><Relationship Id="rId54" Type="http://schemas.openxmlformats.org/officeDocument/2006/relationships/customXml" Target="../ink/ink35.xml"/><Relationship Id="rId62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49" Type="http://schemas.openxmlformats.org/officeDocument/2006/relationships/image" Target="../media/image14.png"/><Relationship Id="rId57" Type="http://schemas.openxmlformats.org/officeDocument/2006/relationships/image" Target="../media/image18.png"/><Relationship Id="rId10" Type="http://schemas.openxmlformats.org/officeDocument/2006/relationships/image" Target="../media/image4.png"/><Relationship Id="rId31" Type="http://schemas.openxmlformats.org/officeDocument/2006/relationships/image" Target="../media/image9.png"/><Relationship Id="rId44" Type="http://schemas.openxmlformats.org/officeDocument/2006/relationships/customXml" Target="../ink/ink29.xml"/><Relationship Id="rId52" Type="http://schemas.openxmlformats.org/officeDocument/2006/relationships/customXml" Target="../ink/ink34.xml"/><Relationship Id="rId6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customXml" Target="../ink/ink47.xml"/><Relationship Id="rId26" Type="http://schemas.openxmlformats.org/officeDocument/2006/relationships/customXml" Target="../ink/ink54.xml"/><Relationship Id="rId39" Type="http://schemas.openxmlformats.org/officeDocument/2006/relationships/image" Target="../media/image28.png"/><Relationship Id="rId21" Type="http://schemas.openxmlformats.org/officeDocument/2006/relationships/customXml" Target="../ink/ink50.xml"/><Relationship Id="rId34" Type="http://schemas.openxmlformats.org/officeDocument/2006/relationships/customXml" Target="../ink/ink59.xml"/><Relationship Id="rId42" Type="http://schemas.openxmlformats.org/officeDocument/2006/relationships/customXml" Target="../ink/ink64.xml"/><Relationship Id="rId47" Type="http://schemas.openxmlformats.org/officeDocument/2006/relationships/image" Target="../media/image29.png"/><Relationship Id="rId50" Type="http://schemas.openxmlformats.org/officeDocument/2006/relationships/customXml" Target="../ink/ink70.xml"/><Relationship Id="rId55" Type="http://schemas.openxmlformats.org/officeDocument/2006/relationships/image" Target="../media/image32.png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45.xml"/><Relationship Id="rId29" Type="http://schemas.openxmlformats.org/officeDocument/2006/relationships/image" Target="../media/image24.png"/><Relationship Id="rId11" Type="http://schemas.openxmlformats.org/officeDocument/2006/relationships/customXml" Target="../ink/ink41.xml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27.png"/><Relationship Id="rId40" Type="http://schemas.openxmlformats.org/officeDocument/2006/relationships/customXml" Target="../ink/ink62.xml"/><Relationship Id="rId45" Type="http://schemas.openxmlformats.org/officeDocument/2006/relationships/customXml" Target="../ink/ink67.xml"/><Relationship Id="rId53" Type="http://schemas.openxmlformats.org/officeDocument/2006/relationships/image" Target="../media/image31.png"/><Relationship Id="rId58" Type="http://schemas.openxmlformats.org/officeDocument/2006/relationships/customXml" Target="../ink/ink74.xml"/><Relationship Id="rId5" Type="http://schemas.openxmlformats.org/officeDocument/2006/relationships/image" Target="../media/image2.png"/><Relationship Id="rId19" Type="http://schemas.openxmlformats.org/officeDocument/2006/relationships/customXml" Target="../ink/ink48.xml"/><Relationship Id="rId4" Type="http://schemas.openxmlformats.org/officeDocument/2006/relationships/image" Target="../media/image1.png"/><Relationship Id="rId9" Type="http://schemas.openxmlformats.org/officeDocument/2006/relationships/customXml" Target="../ink/ink40.xml"/><Relationship Id="rId14" Type="http://schemas.openxmlformats.org/officeDocument/2006/relationships/customXml" Target="../ink/ink43.xml"/><Relationship Id="rId22" Type="http://schemas.openxmlformats.org/officeDocument/2006/relationships/customXml" Target="../ink/ink51.xml"/><Relationship Id="rId27" Type="http://schemas.openxmlformats.org/officeDocument/2006/relationships/image" Target="../media/image23.png"/><Relationship Id="rId30" Type="http://schemas.openxmlformats.org/officeDocument/2006/relationships/customXml" Target="../ink/ink56.xml"/><Relationship Id="rId35" Type="http://schemas.openxmlformats.org/officeDocument/2006/relationships/image" Target="../media/image26.png"/><Relationship Id="rId43" Type="http://schemas.openxmlformats.org/officeDocument/2006/relationships/customXml" Target="../ink/ink65.xml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8" Type="http://schemas.openxmlformats.org/officeDocument/2006/relationships/image" Target="../media/image21.png"/><Relationship Id="rId51" Type="http://schemas.openxmlformats.org/officeDocument/2006/relationships/image" Target="../media/image30.png"/><Relationship Id="rId3" Type="http://schemas.openxmlformats.org/officeDocument/2006/relationships/customXml" Target="../ink/ink38.xml"/><Relationship Id="rId12" Type="http://schemas.openxmlformats.org/officeDocument/2006/relationships/image" Target="../media/image5.png"/><Relationship Id="rId17" Type="http://schemas.openxmlformats.org/officeDocument/2006/relationships/customXml" Target="../ink/ink46.xml"/><Relationship Id="rId25" Type="http://schemas.openxmlformats.org/officeDocument/2006/relationships/image" Target="../media/image6.png"/><Relationship Id="rId33" Type="http://schemas.openxmlformats.org/officeDocument/2006/relationships/customXml" Target="../ink/ink58.xml"/><Relationship Id="rId38" Type="http://schemas.openxmlformats.org/officeDocument/2006/relationships/customXml" Target="../ink/ink61.xml"/><Relationship Id="rId46" Type="http://schemas.openxmlformats.org/officeDocument/2006/relationships/customXml" Target="../ink/ink68.xml"/><Relationship Id="rId20" Type="http://schemas.openxmlformats.org/officeDocument/2006/relationships/customXml" Target="../ink/ink49.xml"/><Relationship Id="rId41" Type="http://schemas.openxmlformats.org/officeDocument/2006/relationships/customXml" Target="../ink/ink63.xml"/><Relationship Id="rId54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5" Type="http://schemas.openxmlformats.org/officeDocument/2006/relationships/customXml" Target="../ink/ink44.xml"/><Relationship Id="rId23" Type="http://schemas.openxmlformats.org/officeDocument/2006/relationships/customXml" Target="../ink/ink52.xml"/><Relationship Id="rId28" Type="http://schemas.openxmlformats.org/officeDocument/2006/relationships/customXml" Target="../ink/ink55.xml"/><Relationship Id="rId36" Type="http://schemas.openxmlformats.org/officeDocument/2006/relationships/customXml" Target="../ink/ink60.xml"/><Relationship Id="rId49" Type="http://schemas.openxmlformats.org/officeDocument/2006/relationships/image" Target="../media/image14.png"/><Relationship Id="rId57" Type="http://schemas.openxmlformats.org/officeDocument/2006/relationships/image" Target="../media/image33.png"/><Relationship Id="rId10" Type="http://schemas.openxmlformats.org/officeDocument/2006/relationships/image" Target="../media/image22.png"/><Relationship Id="rId31" Type="http://schemas.openxmlformats.org/officeDocument/2006/relationships/image" Target="../media/image25.png"/><Relationship Id="rId44" Type="http://schemas.openxmlformats.org/officeDocument/2006/relationships/customXml" Target="../ink/ink66.xml"/><Relationship Id="rId52" Type="http://schemas.openxmlformats.org/officeDocument/2006/relationships/customXml" Target="../ink/ink7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14:cNvPr>
              <p14:cNvContentPartPr/>
              <p14:nvPr/>
            </p14:nvContentPartPr>
            <p14:xfrm>
              <a:off x="-1594641" y="599467"/>
              <a:ext cx="6480" cy="5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3281" y="590467"/>
                <a:ext cx="2412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F369CDE4-2E6B-F04E-B67E-C508E635E288}"/>
              </a:ext>
            </a:extLst>
          </p:cNvPr>
          <p:cNvSpPr/>
          <p:nvPr/>
        </p:nvSpPr>
        <p:spPr>
          <a:xfrm>
            <a:off x="0" y="0"/>
            <a:ext cx="12166080" cy="6827760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A22E6A-7C35-7C41-A013-8CF81F18D43A}"/>
              </a:ext>
            </a:extLst>
          </p:cNvPr>
          <p:cNvGrpSpPr/>
          <p:nvPr/>
        </p:nvGrpSpPr>
        <p:grpSpPr>
          <a:xfrm>
            <a:off x="1033085" y="2162745"/>
            <a:ext cx="9748344" cy="4761278"/>
            <a:chOff x="2062480" y="1224280"/>
            <a:chExt cx="8331199" cy="4273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49664C-794F-3146-BAE5-B614B1DFB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0" b="90776" l="9473" r="90723">
                          <a14:foregroundMark x1="9473" y1="70425" x2="9473" y2="70425"/>
                          <a14:foregroundMark x1="10059" y1="88580" x2="10059" y2="88580"/>
                          <a14:foregroundMark x1="12598" y1="90922" x2="12598" y2="90922"/>
                          <a14:foregroundMark x1="12695" y1="68082" x2="12695" y2="68082"/>
                          <a14:foregroundMark x1="15918" y1="43924" x2="15918" y2="43924"/>
                          <a14:foregroundMark x1="17188" y1="45827" x2="17188" y2="44656"/>
                          <a14:foregroundMark x1="16797" y1="45242" x2="15625" y2="41581"/>
                          <a14:foregroundMark x1="45508" y1="44070" x2="45508" y2="44070"/>
                          <a14:foregroundMark x1="54102" y1="44217" x2="54102" y2="44217"/>
                          <a14:foregroundMark x1="59180" y1="56369" x2="59180" y2="56369"/>
                          <a14:foregroundMark x1="63477" y1="44363" x2="63477" y2="44363"/>
                          <a14:foregroundMark x1="66602" y1="55783" x2="66602" y2="55783"/>
                          <a14:foregroundMark x1="69336" y1="44949" x2="69336" y2="44949"/>
                          <a14:foregroundMark x1="74902" y1="47438" x2="74902" y2="47438"/>
                          <a14:foregroundMark x1="79492" y1="46852" x2="79492" y2="46852"/>
                          <a14:foregroundMark x1="85352" y1="44217" x2="85352" y2="44217"/>
                          <a14:foregroundMark x1="89453" y1="52416" x2="89453" y2="52416"/>
                          <a14:foregroundMark x1="89746" y1="53148" x2="89746" y2="53148"/>
                          <a14:foregroundMark x1="90234" y1="68814" x2="90234" y2="68814"/>
                          <a14:foregroundMark x1="90625" y1="69253" x2="90625" y2="69253"/>
                          <a14:foregroundMark x1="90723" y1="70571" x2="90723" y2="70571"/>
                          <a14:foregroundMark x1="90332" y1="58565" x2="90332" y2="58565"/>
                          <a14:foregroundMark x1="83301" y1="33382" x2="83301" y2="33382"/>
                          <a14:foregroundMark x1="83301" y1="31040" x2="83301" y2="31040"/>
                          <a14:foregroundMark x1="84082" y1="34114" x2="84082" y2="34114"/>
                          <a14:foregroundMark x1="77930" y1="37189" x2="77930" y2="37189"/>
                          <a14:foregroundMark x1="77539" y1="36310" x2="77539" y2="36310"/>
                          <a14:foregroundMark x1="77051" y1="38214" x2="77051" y2="38214"/>
                          <a14:foregroundMark x1="68652" y1="36457" x2="69629" y2="34846"/>
                          <a14:foregroundMark x1="67578" y1="37775" x2="67578" y2="37775"/>
                          <a14:foregroundMark x1="70313" y1="35139" x2="70313" y2="35139"/>
                          <a14:foregroundMark x1="70313" y1="35139" x2="69727" y2="37482"/>
                          <a14:foregroundMark x1="66895" y1="38067" x2="70117" y2="37921"/>
                          <a14:foregroundMark x1="62109" y1="30747" x2="62109" y2="30747"/>
                          <a14:foregroundMark x1="61621" y1="32064" x2="61621" y2="32064"/>
                          <a14:foregroundMark x1="61621" y1="34553" x2="61621" y2="34553"/>
                          <a14:foregroundMark x1="60938" y1="35578" x2="60938" y2="35578"/>
                          <a14:foregroundMark x1="54492" y1="32650" x2="54492" y2="32650"/>
                          <a14:foregroundMark x1="55469" y1="31040" x2="55469" y2="31040"/>
                          <a14:foregroundMark x1="55176" y1="31332" x2="55176" y2="31332"/>
                          <a14:foregroundMark x1="54688" y1="31772" x2="55078" y2="32064"/>
                          <a14:foregroundMark x1="54980" y1="33236" x2="55273" y2="33236"/>
                          <a14:foregroundMark x1="55078" y1="34700" x2="55176" y2="34700"/>
                          <a14:foregroundMark x1="53711" y1="31040" x2="56250" y2="30454"/>
                          <a14:foregroundMark x1="55176" y1="30893" x2="55176" y2="30893"/>
                          <a14:foregroundMark x1="54785" y1="29722" x2="54785" y2="29722"/>
                          <a14:foregroundMark x1="54980" y1="29868" x2="54980" y2="29868"/>
                          <a14:foregroundMark x1="56250" y1="29868" x2="56250" y2="29868"/>
                          <a14:foregroundMark x1="55859" y1="30015" x2="55859" y2="30015"/>
                          <a14:foregroundMark x1="55859" y1="30015" x2="55859" y2="30015"/>
                          <a14:foregroundMark x1="53516" y1="32650" x2="53516" y2="32650"/>
                          <a14:foregroundMark x1="53516" y1="32650" x2="53516" y2="32650"/>
                          <a14:foregroundMark x1="56934" y1="32357" x2="56934" y2="32357"/>
                          <a14:foregroundMark x1="56934" y1="32357" x2="56934" y2="32357"/>
                          <a14:foregroundMark x1="47656" y1="36603" x2="47949" y2="36750"/>
                          <a14:foregroundMark x1="48145" y1="36457" x2="48145" y2="36457"/>
                          <a14:foregroundMark x1="49316" y1="31040" x2="49316" y2="31040"/>
                          <a14:foregroundMark x1="49316" y1="31040" x2="49316" y2="31040"/>
                          <a14:foregroundMark x1="48340" y1="31040" x2="48340" y2="31040"/>
                          <a14:foregroundMark x1="48438" y1="31040" x2="48438" y2="31040"/>
                          <a14:foregroundMark x1="47754" y1="32211" x2="47754" y2="32211"/>
                          <a14:foregroundMark x1="47754" y1="32211" x2="47754" y2="32211"/>
                          <a14:foregroundMark x1="49902" y1="31772" x2="49902" y2="31772"/>
                          <a14:foregroundMark x1="49805" y1="31772" x2="49805" y2="31772"/>
                          <a14:foregroundMark x1="50098" y1="31772" x2="50098" y2="31772"/>
                          <a14:foregroundMark x1="50098" y1="31772" x2="50098" y2="31772"/>
                          <a14:foregroundMark x1="43164" y1="30893" x2="43164" y2="30893"/>
                          <a14:foregroundMark x1="43164" y1="30893" x2="43164" y2="30893"/>
                          <a14:foregroundMark x1="42969" y1="31040" x2="42969" y2="31040"/>
                          <a14:foregroundMark x1="43066" y1="31040" x2="43066" y2="31040"/>
                          <a14:foregroundMark x1="43164" y1="32504" x2="43164" y2="32504"/>
                          <a14:foregroundMark x1="43164" y1="32504" x2="43164" y2="32504"/>
                          <a14:foregroundMark x1="42676" y1="33675" x2="42676" y2="33675"/>
                          <a14:foregroundMark x1="42676" y1="33675" x2="42676" y2="33675"/>
                          <a14:foregroundMark x1="42383" y1="29868" x2="42383" y2="29868"/>
                          <a14:foregroundMark x1="42383" y1="29868" x2="42383" y2="29868"/>
                          <a14:foregroundMark x1="43164" y1="30161" x2="43164" y2="30161"/>
                          <a14:foregroundMark x1="43164" y1="30161" x2="43164" y2="30161"/>
                          <a14:foregroundMark x1="43164" y1="29722" x2="43164" y2="29722"/>
                          <a14:foregroundMark x1="43164" y1="29722" x2="43164" y2="29722"/>
                          <a14:foregroundMark x1="42285" y1="29722" x2="42285" y2="29722"/>
                          <a14:foregroundMark x1="42285" y1="29722" x2="42285" y2="29722"/>
                          <a14:foregroundMark x1="43066" y1="29429" x2="43066" y2="29429"/>
                          <a14:foregroundMark x1="43066" y1="29429" x2="43066" y2="29429"/>
                          <a14:foregroundMark x1="43457" y1="29575" x2="43457" y2="29575"/>
                          <a14:foregroundMark x1="43457" y1="29575" x2="43457" y2="29575"/>
                          <a14:foregroundMark x1="29102" y1="34993" x2="29102" y2="34993"/>
                          <a14:foregroundMark x1="29102" y1="34993" x2="29102" y2="34993"/>
                          <a14:foregroundMark x1="30273" y1="44949" x2="30469" y2="44949"/>
                          <a14:foregroundMark x1="30371" y1="44949" x2="30371" y2="44949"/>
                          <a14:foregroundMark x1="34766" y1="50220" x2="34766" y2="50220"/>
                          <a14:foregroundMark x1="34766" y1="50220" x2="34766" y2="50220"/>
                          <a14:foregroundMark x1="67871" y1="33968" x2="67871" y2="33968"/>
                          <a14:foregroundMark x1="67871" y1="33968" x2="67871" y2="33968"/>
                          <a14:foregroundMark x1="68262" y1="33089" x2="68262" y2="33089"/>
                          <a14:foregroundMark x1="68262" y1="33089" x2="68262" y2="33089"/>
                          <a14:foregroundMark x1="70410" y1="33529" x2="70410" y2="33529"/>
                          <a14:foregroundMark x1="70410" y1="33529" x2="70410" y2="33529"/>
                          <a14:foregroundMark x1="70703" y1="37042" x2="70703" y2="37042"/>
                          <a14:foregroundMark x1="70703" y1="37042" x2="70703" y2="37042"/>
                          <a14:foregroundMark x1="70996" y1="38799" x2="70996" y2="38799"/>
                          <a14:foregroundMark x1="70996" y1="38799" x2="70996" y2="38799"/>
                          <a14:foregroundMark x1="71289" y1="39092" x2="71289" y2="39092"/>
                          <a14:foregroundMark x1="71289" y1="39092" x2="71289" y2="39092"/>
                          <a14:foregroundMark x1="69824" y1="32211" x2="69824" y2="32211"/>
                          <a14:foregroundMark x1="69824" y1="32211" x2="69824" y2="32211"/>
                          <a14:foregroundMark x1="68359" y1="32064" x2="68359" y2="32064"/>
                          <a14:foregroundMark x1="68359" y1="32064" x2="68359" y2="32064"/>
                          <a14:foregroundMark x1="62109" y1="29283" x2="62109" y2="29283"/>
                          <a14:foregroundMark x1="62109" y1="29283" x2="62109" y2="29283"/>
                          <a14:foregroundMark x1="62598" y1="29722" x2="62598" y2="29722"/>
                          <a14:foregroundMark x1="62598" y1="29722" x2="62598" y2="29722"/>
                          <a14:foregroundMark x1="63086" y1="30307" x2="63086" y2="30307"/>
                          <a14:foregroundMark x1="63086" y1="30307" x2="63086" y2="30307"/>
                          <a14:foregroundMark x1="60938" y1="29722" x2="60938" y2="29722"/>
                          <a14:foregroundMark x1="60938" y1="29722" x2="60938" y2="29722"/>
                          <a14:foregroundMark x1="61816" y1="28843" x2="61816" y2="28843"/>
                          <a14:foregroundMark x1="61816" y1="28843" x2="61816" y2="28843"/>
                          <a14:foregroundMark x1="62598" y1="28990" x2="62598" y2="28990"/>
                          <a14:foregroundMark x1="62598" y1="28990" x2="62598" y2="28990"/>
                          <a14:foregroundMark x1="60742" y1="30015" x2="60742" y2="30015"/>
                          <a14:foregroundMark x1="60742" y1="30015" x2="60742" y2="30015"/>
                          <a14:foregroundMark x1="63184" y1="29722" x2="63184" y2="29722"/>
                          <a14:foregroundMark x1="63184" y1="29722" x2="63184" y2="29722"/>
                          <a14:foregroundMark x1="15918" y1="39824" x2="15918" y2="39824"/>
                          <a14:foregroundMark x1="15918" y1="39824" x2="15918" y2="39824"/>
                          <a14:foregroundMark x1="17188" y1="40849" x2="17188" y2="40849"/>
                          <a14:foregroundMark x1="17188" y1="40849" x2="17188" y2="40849"/>
                          <a14:foregroundMark x1="77441" y1="39239" x2="77441" y2="39239"/>
                          <a14:foregroundMark x1="78809" y1="38360" x2="78809" y2="38360"/>
                          <a14:foregroundMark x1="60547" y1="31040" x2="60547" y2="31040"/>
                          <a14:foregroundMark x1="60547" y1="31040" x2="60547" y2="31040"/>
                          <a14:foregroundMark x1="63184" y1="30893" x2="63184" y2="30893"/>
                          <a14:foregroundMark x1="63184" y1="30893" x2="63184" y2="30893"/>
                          <a14:foregroundMark x1="89258" y1="47438" x2="89258" y2="47438"/>
                          <a14:foregroundMark x1="89258" y1="47438" x2="89258" y2="47438"/>
                          <a14:foregroundMark x1="28125" y1="33821" x2="28125" y2="33821"/>
                          <a14:foregroundMark x1="28125" y1="33821" x2="28125" y2="33821"/>
                          <a14:foregroundMark x1="28809" y1="34407" x2="28809" y2="34407"/>
                          <a14:foregroundMark x1="28809" y1="34407" x2="28809" y2="34407"/>
                          <a14:foregroundMark x1="28711" y1="32064" x2="28711" y2="32064"/>
                          <a14:foregroundMark x1="28711" y1="32064" x2="28711" y2="32064"/>
                          <a14:foregroundMark x1="32813" y1="38507" x2="32813" y2="38507"/>
                          <a14:foregroundMark x1="32813" y1="38507" x2="32813" y2="38507"/>
                          <a14:foregroundMark x1="27930" y1="30893" x2="27930" y2="30893"/>
                          <a14:foregroundMark x1="27930" y1="30893" x2="27930" y2="30893"/>
                          <a14:foregroundMark x1="55957" y1="30015" x2="55957" y2="30015"/>
                          <a14:foregroundMark x1="55957" y1="30015" x2="55957" y2="30015"/>
                          <a14:foregroundMark x1="55469" y1="29722" x2="55469" y2="29722"/>
                          <a14:foregroundMark x1="55469" y1="29722" x2="55469" y2="29722"/>
                          <a14:foregroundMark x1="55566" y1="29283" x2="55566" y2="29283"/>
                          <a14:foregroundMark x1="55566" y1="29283" x2="55566" y2="29283"/>
                          <a14:foregroundMark x1="54980" y1="29283" x2="54980" y2="29283"/>
                          <a14:foregroundMark x1="54980" y1="29283" x2="54980" y2="29283"/>
                          <a14:foregroundMark x1="54004" y1="30015" x2="54004" y2="30015"/>
                          <a14:foregroundMark x1="54004" y1="30015" x2="54004" y2="30015"/>
                          <a14:foregroundMark x1="56543" y1="29575" x2="56543" y2="29575"/>
                          <a14:foregroundMark x1="56543" y1="29575" x2="56543" y2="29575"/>
                          <a14:foregroundMark x1="57227" y1="31479" x2="57227" y2="31479"/>
                          <a14:foregroundMark x1="57227" y1="31332" x2="57227" y2="31332"/>
                          <a14:foregroundMark x1="57129" y1="32357" x2="57129" y2="32357"/>
                          <a14:foregroundMark x1="57129" y1="32357" x2="57129" y2="32357"/>
                          <a14:foregroundMark x1="53809" y1="31772" x2="53809" y2="31772"/>
                          <a14:backgroundMark x1="52148" y1="31625" x2="52148" y2="31625"/>
                          <a14:backgroundMark x1="57910" y1="32650" x2="57910" y2="32650"/>
                          <a14:backgroundMark x1="52441" y1="33675" x2="52441" y2="33675"/>
                          <a14:backgroundMark x1="66406" y1="32504" x2="66406" y2="32504"/>
                          <a14:backgroundMark x1="65234" y1="34114" x2="65234" y2="34114"/>
                          <a14:backgroundMark x1="65723" y1="36310" x2="65723" y2="36310"/>
                          <a14:backgroundMark x1="71484" y1="38653" x2="71484" y2="38653"/>
                          <a14:backgroundMark x1="66016" y1="38067" x2="66016" y2="38067"/>
                          <a14:backgroundMark x1="65918" y1="39824" x2="65918" y2="39824"/>
                          <a14:backgroundMark x1="79785" y1="38653" x2="79785" y2="38653"/>
                          <a14:backgroundMark x1="31641" y1="28111" x2="31641" y2="28111"/>
                          <a14:backgroundMark x1="29883" y1="27379" x2="29883" y2="27379"/>
                          <a14:backgroundMark x1="29980" y1="27379" x2="29980" y2="27379"/>
                          <a14:backgroundMark x1="24316" y1="27965" x2="30957" y2="25183"/>
                          <a14:backgroundMark x1="17480" y1="38360" x2="17480" y2="38360"/>
                          <a14:backgroundMark x1="17480" y1="38360" x2="17480" y2="38360"/>
                          <a14:backgroundMark x1="32227" y1="34846" x2="32227" y2="34846"/>
                          <a14:backgroundMark x1="32227" y1="34846" x2="32227" y2="34846"/>
                          <a14:backgroundMark x1="30664" y1="38653" x2="30664" y2="38653"/>
                          <a14:backgroundMark x1="30664" y1="38653" x2="30664" y2="38653"/>
                          <a14:backgroundMark x1="74316" y1="39971" x2="74316" y2="39971"/>
                          <a14:backgroundMark x1="74316" y1="39971" x2="74316" y2="39971"/>
                          <a14:backgroundMark x1="89063" y1="40996" x2="89063" y2="40996"/>
                          <a14:backgroundMark x1="89063" y1="40996" x2="89063" y2="40996"/>
                          <a14:backgroundMark x1="42090" y1="28551" x2="42090" y2="28551"/>
                          <a14:backgroundMark x1="41016" y1="30747" x2="41016" y2="30747"/>
                          <a14:backgroundMark x1="41113" y1="31625" x2="41113" y2="31625"/>
                          <a14:backgroundMark x1="53711" y1="30600" x2="53711" y2="30600"/>
                          <a14:backgroundMark x1="53711" y1="30600" x2="53711" y2="30600"/>
                          <a14:backgroundMark x1="53906" y1="30161" x2="53906" y2="30161"/>
                          <a14:backgroundMark x1="54004" y1="29868" x2="54004" y2="29868"/>
                          <a14:backgroundMark x1="53418" y1="32650" x2="53418" y2="32650"/>
                        </a14:backgroundRemoval>
                      </a14:imgEffect>
                      <a14:imgEffect>
                        <a14:brightnessContrast contrast="2000"/>
                      </a14:imgEffect>
                    </a14:imgLayer>
                  </a14:imgProps>
                </a:ext>
              </a:extLst>
            </a:blip>
            <a:srcRect l="8063" t="26686" r="8340" b="9018"/>
            <a:stretch/>
          </p:blipFill>
          <p:spPr>
            <a:xfrm>
              <a:off x="2062480" y="1224280"/>
              <a:ext cx="8331199" cy="42739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14:cNvPr>
                <p14:cNvContentPartPr/>
                <p14:nvPr/>
              </p14:nvContentPartPr>
              <p14:xfrm>
                <a:off x="7298005" y="1359685"/>
                <a:ext cx="25956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0624" y="1351927"/>
                  <a:ext cx="274629" cy="170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14:cNvPr>
                <p14:cNvContentPartPr/>
                <p14:nvPr/>
              </p14:nvContentPartPr>
              <p14:xfrm>
                <a:off x="6624805" y="1429525"/>
                <a:ext cx="327960" cy="17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7421" y="1421448"/>
                  <a:ext cx="343035" cy="195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14:cNvPr>
                <p14:cNvContentPartPr/>
                <p14:nvPr/>
              </p14:nvContentPartPr>
              <p14:xfrm>
                <a:off x="7447291" y="1365662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8291" y="13566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29038F-5112-BE4D-8755-324489803FB8}"/>
                </a:ext>
              </a:extLst>
            </p:cNvPr>
            <p:cNvGrpSpPr/>
            <p:nvPr/>
          </p:nvGrpSpPr>
          <p:grpSpPr>
            <a:xfrm>
              <a:off x="7288531" y="1366022"/>
              <a:ext cx="281384" cy="147960"/>
              <a:chOff x="7288531" y="1366022"/>
              <a:chExt cx="281384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14:cNvPr>
                  <p14:cNvContentPartPr/>
                  <p14:nvPr/>
                </p14:nvContentPartPr>
                <p14:xfrm>
                  <a:off x="7297755" y="1492095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89115" y="1483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14:cNvPr>
                  <p14:cNvContentPartPr/>
                  <p14:nvPr/>
                </p14:nvContentPartPr>
                <p14:xfrm>
                  <a:off x="7301355" y="1471575"/>
                  <a:ext cx="36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92715" y="1462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14:cNvPr>
                  <p14:cNvContentPartPr/>
                  <p14:nvPr/>
                </p14:nvContentPartPr>
                <p14:xfrm>
                  <a:off x="7564155" y="1443855"/>
                  <a:ext cx="360" cy="21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5155" y="1436141"/>
                    <a:ext cx="180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14:cNvPr>
                  <p14:cNvContentPartPr/>
                  <p14:nvPr/>
                </p14:nvContentPartPr>
                <p14:xfrm>
                  <a:off x="7568475" y="1464375"/>
                  <a:ext cx="720" cy="32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9475" y="1456599"/>
                    <a:ext cx="18360" cy="19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14:cNvPr>
                  <p14:cNvContentPartPr/>
                  <p14:nvPr/>
                </p14:nvContentPartPr>
                <p14:xfrm>
                  <a:off x="7569555" y="1480575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60915" y="1471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14:cNvPr>
                  <p14:cNvContentPartPr/>
                  <p14:nvPr/>
                </p14:nvContentPartPr>
                <p14:xfrm>
                  <a:off x="7415115" y="1368255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06115" y="1359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14:cNvPr>
                  <p14:cNvContentPartPr/>
                  <p14:nvPr/>
                </p14:nvContentPartPr>
                <p14:xfrm>
                  <a:off x="7451475" y="1373655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42835" y="1364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14:cNvPr>
                  <p14:cNvContentPartPr/>
                  <p14:nvPr/>
                </p14:nvContentPartPr>
                <p14:xfrm>
                  <a:off x="7434195" y="1366815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25555" y="1357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14:cNvPr>
                  <p14:cNvContentPartPr/>
                  <p14:nvPr/>
                </p14:nvContentPartPr>
                <p14:xfrm>
                  <a:off x="7465515" y="137473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56515" y="1366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14:cNvPr>
                  <p14:cNvContentPartPr/>
                  <p14:nvPr/>
                </p14:nvContentPartPr>
                <p14:xfrm>
                  <a:off x="7479555" y="138013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70555" y="1371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14:cNvPr>
                  <p14:cNvContentPartPr/>
                  <p14:nvPr/>
                </p14:nvContentPartPr>
                <p14:xfrm>
                  <a:off x="7524195" y="1396695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15555" y="1388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14:cNvPr>
                  <p14:cNvContentPartPr/>
                  <p14:nvPr/>
                </p14:nvContentPartPr>
                <p14:xfrm>
                  <a:off x="7537155" y="1403535"/>
                  <a:ext cx="10440" cy="43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29479" y="1395821"/>
                    <a:ext cx="25486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14:cNvPr>
                  <p14:cNvContentPartPr/>
                  <p14:nvPr/>
                </p14:nvContentPartPr>
                <p14:xfrm>
                  <a:off x="7288531" y="1366022"/>
                  <a:ext cx="177120" cy="147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281151" y="1357946"/>
                    <a:ext cx="192188" cy="16379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14:cNvPr>
                <p14:cNvContentPartPr/>
                <p14:nvPr/>
              </p14:nvContentPartPr>
              <p14:xfrm>
                <a:off x="6613035" y="1389855"/>
                <a:ext cx="363240" cy="16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5339" y="1381769"/>
                  <a:ext cx="378324" cy="181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14:cNvPr>
                <p14:cNvContentPartPr/>
                <p14:nvPr/>
              </p14:nvContentPartPr>
              <p14:xfrm>
                <a:off x="6911475" y="1436295"/>
                <a:ext cx="33840" cy="76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4024" y="1428206"/>
                  <a:ext cx="49052" cy="92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14:cNvPr>
                <p14:cNvContentPartPr/>
                <p14:nvPr/>
              </p14:nvContentPartPr>
              <p14:xfrm>
                <a:off x="6960075" y="1562655"/>
                <a:ext cx="144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2875" y="1554555"/>
                  <a:ext cx="15552" cy="19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14:cNvPr>
                <p14:cNvContentPartPr/>
                <p14:nvPr/>
              </p14:nvContentPartPr>
              <p14:xfrm>
                <a:off x="6964755" y="158065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6115" y="157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14:cNvPr>
                <p14:cNvContentPartPr/>
                <p14:nvPr/>
              </p14:nvContentPartPr>
              <p14:xfrm>
                <a:off x="6967995" y="1564095"/>
                <a:ext cx="32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0219" y="1556415"/>
                  <a:ext cx="19116" cy="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14:cNvPr>
                <p14:cNvContentPartPr/>
                <p14:nvPr/>
              </p14:nvContentPartPr>
              <p14:xfrm>
                <a:off x="6620235" y="1631055"/>
                <a:ext cx="25560" cy="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2844" y="1625055"/>
                  <a:ext cx="40650" cy="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14:cNvPr>
                <p14:cNvContentPartPr/>
                <p14:nvPr/>
              </p14:nvContentPartPr>
              <p14:xfrm>
                <a:off x="6741331" y="1411742"/>
                <a:ext cx="2037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3636" y="1403992"/>
                  <a:ext cx="218842" cy="6910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12FD05-CA09-6C4E-9667-E4AE17D73FEC}"/>
                </a:ext>
              </a:extLst>
            </p:cNvPr>
            <p:cNvGrpSpPr/>
            <p:nvPr/>
          </p:nvGrpSpPr>
          <p:grpSpPr>
            <a:xfrm>
              <a:off x="6613395" y="1558335"/>
              <a:ext cx="26250" cy="65916"/>
              <a:chOff x="6613395" y="1558335"/>
              <a:chExt cx="26250" cy="6591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14:cNvPr>
                  <p14:cNvContentPartPr/>
                  <p14:nvPr/>
                </p14:nvContentPartPr>
                <p14:xfrm>
                  <a:off x="6615195" y="1616655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607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14:cNvPr>
                  <p14:cNvContentPartPr/>
                  <p14:nvPr/>
                </p14:nvContentPartPr>
                <p14:xfrm>
                  <a:off x="6613755" y="1608735"/>
                  <a:ext cx="36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99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14:cNvPr>
                  <p14:cNvContentPartPr/>
                  <p14:nvPr/>
                </p14:nvContentPartPr>
                <p14:xfrm>
                  <a:off x="6615195" y="1584255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575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14:cNvPr>
                  <p14:cNvContentPartPr/>
                  <p14:nvPr/>
                </p14:nvContentPartPr>
                <p14:xfrm>
                  <a:off x="6614475" y="1570935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5475" y="15619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14:cNvPr>
                  <p14:cNvContentPartPr/>
                  <p14:nvPr/>
                </p14:nvContentPartPr>
                <p14:xfrm>
                  <a:off x="6613395" y="1558335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496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14:cNvPr>
                  <p14:cNvContentPartPr/>
                  <p14:nvPr/>
                </p14:nvContentPartPr>
                <p14:xfrm>
                  <a:off x="6639285" y="1623891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30645" y="161489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14:cNvPr>
                <p14:cNvContentPartPr/>
                <p14:nvPr/>
              </p14:nvContentPartPr>
              <p14:xfrm>
                <a:off x="5976885" y="1480251"/>
                <a:ext cx="67320" cy="74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9165" y="1472190"/>
                  <a:ext cx="82452" cy="8995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2CE7F0-F773-954F-A194-9F4E07EBBE86}"/>
                </a:ext>
              </a:extLst>
            </p:cNvPr>
            <p:cNvGrpSpPr/>
            <p:nvPr/>
          </p:nvGrpSpPr>
          <p:grpSpPr>
            <a:xfrm>
              <a:off x="6006765" y="1444885"/>
              <a:ext cx="336600" cy="87206"/>
              <a:chOff x="6006765" y="1444885"/>
              <a:chExt cx="336600" cy="8720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14:cNvPr>
                  <p14:cNvContentPartPr/>
                  <p14:nvPr/>
                </p14:nvContentPartPr>
                <p14:xfrm>
                  <a:off x="6254805" y="1473051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246165" y="146405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14:cNvPr>
                  <p14:cNvContentPartPr/>
                  <p14:nvPr/>
                </p14:nvContentPartPr>
                <p14:xfrm>
                  <a:off x="6271005" y="1473051"/>
                  <a:ext cx="60840" cy="590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263284" y="1464985"/>
                    <a:ext cx="75973" cy="748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14:cNvPr>
                  <p14:cNvContentPartPr/>
                  <p14:nvPr/>
                </p14:nvContentPartPr>
                <p14:xfrm>
                  <a:off x="6006765" y="1444885"/>
                  <a:ext cx="336600" cy="78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999381" y="1437105"/>
                    <a:ext cx="351676" cy="94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14:cNvPr>
                  <p14:cNvContentPartPr/>
                  <p14:nvPr/>
                </p14:nvContentPartPr>
                <p14:xfrm>
                  <a:off x="6317085" y="1507165"/>
                  <a:ext cx="2160" cy="190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309371" y="1499404"/>
                    <a:ext cx="17280" cy="349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14:cNvPr>
                <p14:cNvContentPartPr/>
                <p14:nvPr/>
              </p14:nvContentPartPr>
              <p14:xfrm>
                <a:off x="5433285" y="1341925"/>
                <a:ext cx="49680" cy="3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25618" y="1333896"/>
                  <a:ext cx="64707" cy="48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14:cNvPr>
                <p14:cNvContentPartPr/>
                <p14:nvPr/>
              </p14:nvContentPartPr>
              <p14:xfrm>
                <a:off x="6639646" y="1444495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0646" y="143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7E3199C-8043-4943-8C5A-FEF0AE8D899D}"/>
              </a:ext>
            </a:extLst>
          </p:cNvPr>
          <p:cNvSpPr txBox="1"/>
          <p:nvPr/>
        </p:nvSpPr>
        <p:spPr>
          <a:xfrm>
            <a:off x="2701875" y="96263"/>
            <a:ext cx="6788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1165D"/>
                </a:solidFill>
                <a:latin typeface="Billabong" pitchFamily="82" charset="77"/>
              </a:rPr>
              <a:t>The Eternal Sacred Order Of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3200" dirty="0">
                <a:solidFill>
                  <a:srgbClr val="11165D"/>
                </a:solidFill>
                <a:latin typeface="Impact" panose="020B0806030902050204" pitchFamily="34" charset="0"/>
              </a:rPr>
              <a:t>THE MORNING STAR AND ST.MICHAEL STAR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4000" dirty="0">
                <a:solidFill>
                  <a:srgbClr val="11165D"/>
                </a:solidFill>
                <a:latin typeface="Billabong" pitchFamily="82" charset="77"/>
              </a:rPr>
              <a:t>Fountain of Life - Mount Lion</a:t>
            </a:r>
            <a:br>
              <a:rPr lang="en-US" sz="3200" dirty="0">
                <a:solidFill>
                  <a:srgbClr val="11165D"/>
                </a:solidFill>
              </a:rPr>
            </a:br>
            <a:r>
              <a:rPr lang="en-US" spc="300" dirty="0">
                <a:solidFill>
                  <a:srgbClr val="11165D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LONDON PROVINCE</a:t>
            </a:r>
            <a:endParaRPr lang="en-US" sz="2000" spc="300" dirty="0">
              <a:solidFill>
                <a:srgbClr val="11165D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32518E3-AD1D-FB4F-980F-6D9F6A6A261F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extLst>
              <a:ext uri="{BEBA8EAE-BF5A-486C-A8C5-ECC9F3942E4B}">
                <a14:imgProps xmlns:a14="http://schemas.microsoft.com/office/drawing/2010/main">
                  <a14:imgLayer r:embed="rId60">
                    <a14:imgEffect>
                      <a14:backgroundRemoval t="7350" b="95342" l="8008" r="89844">
                        <a14:foregroundMark x1="8008" y1="29917" x2="8008" y2="29917"/>
                        <a14:foregroundMark x1="83789" y1="7350" x2="82520" y2="12629"/>
                        <a14:foregroundMark x1="89453" y1="15528" x2="87012" y2="17288"/>
                        <a14:foregroundMark x1="89746" y1="20704" x2="87012" y2="22360"/>
                        <a14:foregroundMark x1="89746" y1="15010" x2="86816" y2="19979"/>
                        <a14:foregroundMark x1="89746" y1="24741" x2="85254" y2="25466"/>
                        <a14:foregroundMark x1="64258" y1="92443" x2="60254" y2="88820"/>
                        <a14:foregroundMark x1="58008" y1="95342" x2="58496" y2="93478"/>
                      </a14:backgroundRemoval>
                    </a14:imgEffect>
                  </a14:imgLayer>
                </a14:imgProps>
              </a:ext>
            </a:extLst>
          </a:blip>
          <a:srcRect l="6810" t="3411" r="7691" b="2278"/>
          <a:stretch/>
        </p:blipFill>
        <p:spPr>
          <a:xfrm>
            <a:off x="9445574" y="224447"/>
            <a:ext cx="2671710" cy="250605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3CE77-7667-1842-AE73-6E57C218007A}"/>
              </a:ext>
            </a:extLst>
          </p:cNvPr>
          <p:cNvPicPr>
            <a:picLocks noChangeAspect="1"/>
          </p:cNvPicPr>
          <p:nvPr/>
        </p:nvPicPr>
        <p:blipFill rotWithShape="1">
          <a:blip r:embed="rId61">
            <a:extLst>
              <a:ext uri="{BEBA8EAE-BF5A-486C-A8C5-ECC9F3942E4B}">
                <a14:imgProps xmlns:a14="http://schemas.microsoft.com/office/drawing/2010/main">
                  <a14:imgLayer r:embed="rId62">
                    <a14:imgEffect>
                      <a14:backgroundRemoval t="5694" b="93271" l="8008" r="91016">
                        <a14:foregroundMark x1="12695" y1="17805" x2="12695" y2="17805"/>
                        <a14:foregroundMark x1="15234" y1="8696" x2="15234" y2="8696"/>
                        <a14:foregroundMark x1="12207" y1="5694" x2="12207" y2="5694"/>
                        <a14:foregroundMark x1="10840" y1="10870" x2="11230" y2="11905"/>
                        <a14:foregroundMark x1="9180" y1="16356" x2="12891" y2="18841"/>
                        <a14:foregroundMark x1="9863" y1="9213" x2="9863" y2="9213"/>
                        <a14:foregroundMark x1="10059" y1="9627" x2="10059" y2="9627"/>
                        <a14:foregroundMark x1="89453" y1="30435" x2="86230" y2="31470"/>
                        <a14:foregroundMark x1="89258" y1="29193" x2="89258" y2="29193"/>
                        <a14:foregroundMark x1="86621" y1="30435" x2="84766" y2="30952"/>
                        <a14:foregroundMark x1="87598" y1="30952" x2="87402" y2="30228"/>
                        <a14:foregroundMark x1="90625" y1="30952" x2="90625" y2="30952"/>
                        <a14:foregroundMark x1="91113" y1="31470" x2="91113" y2="31470"/>
                        <a14:foregroundMark x1="8203" y1="20083" x2="8203" y2="20083"/>
                        <a14:foregroundMark x1="8008" y1="14389" x2="8008" y2="14389"/>
                        <a14:foregroundMark x1="32715" y1="90787" x2="32715" y2="90787"/>
                        <a14:foregroundMark x1="34570" y1="93271" x2="34570" y2="93271"/>
                      </a14:backgroundRemoval>
                    </a14:imgEffect>
                  </a14:imgLayer>
                </a14:imgProps>
              </a:ext>
            </a:extLst>
          </a:blip>
          <a:srcRect l="7790" t="3932" r="6567" b="3037"/>
          <a:stretch/>
        </p:blipFill>
        <p:spPr>
          <a:xfrm>
            <a:off x="68994" y="224447"/>
            <a:ext cx="2669295" cy="2465665"/>
          </a:xfrm>
          <a:prstGeom prst="rect">
            <a:avLst/>
          </a:prstGeom>
        </p:spPr>
      </p:pic>
      <p:sp>
        <p:nvSpPr>
          <p:cNvPr id="70" name="5-point Star 69">
            <a:extLst>
              <a:ext uri="{FF2B5EF4-FFF2-40B4-BE49-F238E27FC236}">
                <a16:creationId xmlns:a16="http://schemas.microsoft.com/office/drawing/2014/main" id="{33EAE617-14BA-4F43-AC59-346CA898B25F}"/>
              </a:ext>
            </a:extLst>
          </p:cNvPr>
          <p:cNvSpPr/>
          <p:nvPr/>
        </p:nvSpPr>
        <p:spPr>
          <a:xfrm>
            <a:off x="52302" y="1410720"/>
            <a:ext cx="343443" cy="30958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>
            <a:extLst>
              <a:ext uri="{FF2B5EF4-FFF2-40B4-BE49-F238E27FC236}">
                <a16:creationId xmlns:a16="http://schemas.microsoft.com/office/drawing/2014/main" id="{2E0F6211-D339-244D-A60B-2B025EEB7984}"/>
              </a:ext>
            </a:extLst>
          </p:cNvPr>
          <p:cNvSpPr/>
          <p:nvPr/>
        </p:nvSpPr>
        <p:spPr>
          <a:xfrm>
            <a:off x="11761159" y="1415197"/>
            <a:ext cx="343443" cy="30958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14:cNvPr>
              <p14:cNvContentPartPr/>
              <p14:nvPr/>
            </p14:nvContentPartPr>
            <p14:xfrm>
              <a:off x="-1594641" y="599467"/>
              <a:ext cx="6480" cy="5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3641" y="590467"/>
                <a:ext cx="241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7A22E6A-7C35-7C41-A013-8CF81F18D43A}"/>
              </a:ext>
            </a:extLst>
          </p:cNvPr>
          <p:cNvGrpSpPr>
            <a:grpSpLocks/>
          </p:cNvGrpSpPr>
          <p:nvPr/>
        </p:nvGrpSpPr>
        <p:grpSpPr>
          <a:xfrm>
            <a:off x="3338041" y="1238089"/>
            <a:ext cx="7912100" cy="4102775"/>
            <a:chOff x="2062480" y="1224280"/>
            <a:chExt cx="8331199" cy="4273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49664C-794F-3146-BAE5-B614B1DFB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0" b="90776" l="9473" r="90723">
                          <a14:foregroundMark x1="9473" y1="70425" x2="9473" y2="70425"/>
                          <a14:foregroundMark x1="10059" y1="88580" x2="10059" y2="88580"/>
                          <a14:foregroundMark x1="12598" y1="90922" x2="12598" y2="90922"/>
                          <a14:foregroundMark x1="12695" y1="68082" x2="12695" y2="68082"/>
                          <a14:foregroundMark x1="15918" y1="43924" x2="15918" y2="43924"/>
                          <a14:foregroundMark x1="17188" y1="45827" x2="17188" y2="44656"/>
                          <a14:foregroundMark x1="16797" y1="45242" x2="15625" y2="41581"/>
                          <a14:foregroundMark x1="45508" y1="44070" x2="45508" y2="44070"/>
                          <a14:foregroundMark x1="54102" y1="44217" x2="54102" y2="44217"/>
                          <a14:foregroundMark x1="59180" y1="56369" x2="59180" y2="56369"/>
                          <a14:foregroundMark x1="63477" y1="44363" x2="63477" y2="44363"/>
                          <a14:foregroundMark x1="66602" y1="55783" x2="66602" y2="55783"/>
                          <a14:foregroundMark x1="69336" y1="44949" x2="69336" y2="44949"/>
                          <a14:foregroundMark x1="74902" y1="47438" x2="74902" y2="47438"/>
                          <a14:foregroundMark x1="79492" y1="46852" x2="79492" y2="46852"/>
                          <a14:foregroundMark x1="85352" y1="44217" x2="85352" y2="44217"/>
                          <a14:foregroundMark x1="89453" y1="52416" x2="89453" y2="52416"/>
                          <a14:foregroundMark x1="89746" y1="53148" x2="89746" y2="53148"/>
                          <a14:foregroundMark x1="90234" y1="68814" x2="90234" y2="68814"/>
                          <a14:foregroundMark x1="90625" y1="69253" x2="90625" y2="69253"/>
                          <a14:foregroundMark x1="90723" y1="70571" x2="90723" y2="70571"/>
                          <a14:foregroundMark x1="90332" y1="58565" x2="90332" y2="58565"/>
                          <a14:foregroundMark x1="83301" y1="33382" x2="83301" y2="33382"/>
                          <a14:foregroundMark x1="83301" y1="31040" x2="83301" y2="31040"/>
                          <a14:foregroundMark x1="84082" y1="34114" x2="84082" y2="34114"/>
                          <a14:foregroundMark x1="77930" y1="37189" x2="77930" y2="37189"/>
                          <a14:foregroundMark x1="77539" y1="36310" x2="77539" y2="36310"/>
                          <a14:foregroundMark x1="77051" y1="38214" x2="77051" y2="38214"/>
                          <a14:foregroundMark x1="68652" y1="36457" x2="69629" y2="34846"/>
                          <a14:foregroundMark x1="67578" y1="37775" x2="67578" y2="37775"/>
                          <a14:foregroundMark x1="70313" y1="35139" x2="70313" y2="35139"/>
                          <a14:foregroundMark x1="70313" y1="35139" x2="69727" y2="37482"/>
                          <a14:foregroundMark x1="66895" y1="38067" x2="70117" y2="37921"/>
                          <a14:foregroundMark x1="62109" y1="30747" x2="62109" y2="30747"/>
                          <a14:foregroundMark x1="61621" y1="32064" x2="61621" y2="32064"/>
                          <a14:foregroundMark x1="61621" y1="34553" x2="61621" y2="34553"/>
                          <a14:foregroundMark x1="60938" y1="35578" x2="60938" y2="35578"/>
                          <a14:foregroundMark x1="54492" y1="32650" x2="54492" y2="32650"/>
                          <a14:foregroundMark x1="55469" y1="31040" x2="55469" y2="31040"/>
                          <a14:foregroundMark x1="55176" y1="31332" x2="55176" y2="31332"/>
                          <a14:foregroundMark x1="54688" y1="31772" x2="55078" y2="32064"/>
                          <a14:foregroundMark x1="54980" y1="33236" x2="55273" y2="33236"/>
                          <a14:foregroundMark x1="55078" y1="34700" x2="55176" y2="34700"/>
                          <a14:foregroundMark x1="53711" y1="31040" x2="56250" y2="30454"/>
                          <a14:foregroundMark x1="55176" y1="30893" x2="55176" y2="30893"/>
                          <a14:foregroundMark x1="54785" y1="29722" x2="54785" y2="29722"/>
                          <a14:foregroundMark x1="54980" y1="29868" x2="54980" y2="29868"/>
                          <a14:foregroundMark x1="56250" y1="29868" x2="56250" y2="29868"/>
                          <a14:foregroundMark x1="55859" y1="30015" x2="55859" y2="30015"/>
                          <a14:foregroundMark x1="55859" y1="30015" x2="55859" y2="30015"/>
                          <a14:foregroundMark x1="53516" y1="32650" x2="53516" y2="32650"/>
                          <a14:foregroundMark x1="53516" y1="32650" x2="53516" y2="32650"/>
                          <a14:foregroundMark x1="56934" y1="32357" x2="56934" y2="32357"/>
                          <a14:foregroundMark x1="56934" y1="32357" x2="56934" y2="32357"/>
                          <a14:foregroundMark x1="47656" y1="36603" x2="47949" y2="36750"/>
                          <a14:foregroundMark x1="48145" y1="36457" x2="48145" y2="36457"/>
                          <a14:foregroundMark x1="49316" y1="31040" x2="49316" y2="31040"/>
                          <a14:foregroundMark x1="49316" y1="31040" x2="49316" y2="31040"/>
                          <a14:foregroundMark x1="48340" y1="31040" x2="48340" y2="31040"/>
                          <a14:foregroundMark x1="48438" y1="31040" x2="48438" y2="31040"/>
                          <a14:foregroundMark x1="47754" y1="32211" x2="47754" y2="32211"/>
                          <a14:foregroundMark x1="47754" y1="32211" x2="47754" y2="32211"/>
                          <a14:foregroundMark x1="49902" y1="31772" x2="49902" y2="31772"/>
                          <a14:foregroundMark x1="49805" y1="31772" x2="49805" y2="31772"/>
                          <a14:foregroundMark x1="50098" y1="31772" x2="50098" y2="31772"/>
                          <a14:foregroundMark x1="50098" y1="31772" x2="50098" y2="31772"/>
                          <a14:foregroundMark x1="43164" y1="30893" x2="43164" y2="30893"/>
                          <a14:foregroundMark x1="43164" y1="30893" x2="43164" y2="30893"/>
                          <a14:foregroundMark x1="42969" y1="31040" x2="42969" y2="31040"/>
                          <a14:foregroundMark x1="43066" y1="31040" x2="43066" y2="31040"/>
                          <a14:foregroundMark x1="43164" y1="32504" x2="43164" y2="32504"/>
                          <a14:foregroundMark x1="43164" y1="32504" x2="43164" y2="32504"/>
                          <a14:foregroundMark x1="42676" y1="33675" x2="42676" y2="33675"/>
                          <a14:foregroundMark x1="42676" y1="33675" x2="42676" y2="33675"/>
                          <a14:foregroundMark x1="42383" y1="29868" x2="42383" y2="29868"/>
                          <a14:foregroundMark x1="42383" y1="29868" x2="42383" y2="29868"/>
                          <a14:foregroundMark x1="43164" y1="30161" x2="43164" y2="30161"/>
                          <a14:foregroundMark x1="43164" y1="30161" x2="43164" y2="30161"/>
                          <a14:foregroundMark x1="43164" y1="29722" x2="43164" y2="29722"/>
                          <a14:foregroundMark x1="43164" y1="29722" x2="43164" y2="29722"/>
                          <a14:foregroundMark x1="42285" y1="29722" x2="42285" y2="29722"/>
                          <a14:foregroundMark x1="42285" y1="29722" x2="42285" y2="29722"/>
                          <a14:foregroundMark x1="43066" y1="29429" x2="43066" y2="29429"/>
                          <a14:foregroundMark x1="43066" y1="29429" x2="43066" y2="29429"/>
                          <a14:foregroundMark x1="43457" y1="29575" x2="43457" y2="29575"/>
                          <a14:foregroundMark x1="43457" y1="29575" x2="43457" y2="29575"/>
                          <a14:foregroundMark x1="29102" y1="34993" x2="29102" y2="34993"/>
                          <a14:foregroundMark x1="29102" y1="34993" x2="29102" y2="34993"/>
                          <a14:foregroundMark x1="30273" y1="44949" x2="30469" y2="44949"/>
                          <a14:foregroundMark x1="30371" y1="44949" x2="30371" y2="44949"/>
                          <a14:foregroundMark x1="34766" y1="50220" x2="34766" y2="50220"/>
                          <a14:foregroundMark x1="34766" y1="50220" x2="34766" y2="50220"/>
                          <a14:foregroundMark x1="67871" y1="33968" x2="67871" y2="33968"/>
                          <a14:foregroundMark x1="67871" y1="33968" x2="67871" y2="33968"/>
                          <a14:foregroundMark x1="68262" y1="33089" x2="68262" y2="33089"/>
                          <a14:foregroundMark x1="68262" y1="33089" x2="68262" y2="33089"/>
                          <a14:foregroundMark x1="70410" y1="33529" x2="70410" y2="33529"/>
                          <a14:foregroundMark x1="70410" y1="33529" x2="70410" y2="33529"/>
                          <a14:foregroundMark x1="70703" y1="37042" x2="70703" y2="37042"/>
                          <a14:foregroundMark x1="70703" y1="37042" x2="70703" y2="37042"/>
                          <a14:foregroundMark x1="70996" y1="38799" x2="70996" y2="38799"/>
                          <a14:foregroundMark x1="70996" y1="38799" x2="70996" y2="38799"/>
                          <a14:foregroundMark x1="71289" y1="39092" x2="71289" y2="39092"/>
                          <a14:foregroundMark x1="71289" y1="39092" x2="71289" y2="39092"/>
                          <a14:foregroundMark x1="69824" y1="32211" x2="69824" y2="32211"/>
                          <a14:foregroundMark x1="69824" y1="32211" x2="69824" y2="32211"/>
                          <a14:foregroundMark x1="68359" y1="32064" x2="68359" y2="32064"/>
                          <a14:foregroundMark x1="68359" y1="32064" x2="68359" y2="32064"/>
                          <a14:foregroundMark x1="62109" y1="29283" x2="62109" y2="29283"/>
                          <a14:foregroundMark x1="62109" y1="29283" x2="62109" y2="29283"/>
                          <a14:foregroundMark x1="62598" y1="29722" x2="62598" y2="29722"/>
                          <a14:foregroundMark x1="62598" y1="29722" x2="62598" y2="29722"/>
                          <a14:foregroundMark x1="63086" y1="30307" x2="63086" y2="30307"/>
                          <a14:foregroundMark x1="63086" y1="30307" x2="63086" y2="30307"/>
                          <a14:foregroundMark x1="60938" y1="29722" x2="60938" y2="29722"/>
                          <a14:foregroundMark x1="60938" y1="29722" x2="60938" y2="29722"/>
                          <a14:foregroundMark x1="61816" y1="28843" x2="61816" y2="28843"/>
                          <a14:foregroundMark x1="61816" y1="28843" x2="61816" y2="28843"/>
                          <a14:foregroundMark x1="62598" y1="28990" x2="62598" y2="28990"/>
                          <a14:foregroundMark x1="62598" y1="28990" x2="62598" y2="28990"/>
                          <a14:foregroundMark x1="60742" y1="30015" x2="60742" y2="30015"/>
                          <a14:foregroundMark x1="60742" y1="30015" x2="60742" y2="30015"/>
                          <a14:foregroundMark x1="63184" y1="29722" x2="63184" y2="29722"/>
                          <a14:foregroundMark x1="63184" y1="29722" x2="63184" y2="29722"/>
                          <a14:foregroundMark x1="15918" y1="39824" x2="15918" y2="39824"/>
                          <a14:foregroundMark x1="15918" y1="39824" x2="15918" y2="39824"/>
                          <a14:foregroundMark x1="17188" y1="40849" x2="17188" y2="40849"/>
                          <a14:foregroundMark x1="17188" y1="40849" x2="17188" y2="40849"/>
                          <a14:foregroundMark x1="77441" y1="39239" x2="77441" y2="39239"/>
                          <a14:foregroundMark x1="78809" y1="38360" x2="78809" y2="38360"/>
                          <a14:foregroundMark x1="60547" y1="31040" x2="60547" y2="31040"/>
                          <a14:foregroundMark x1="60547" y1="31040" x2="60547" y2="31040"/>
                          <a14:foregroundMark x1="63184" y1="30893" x2="63184" y2="30893"/>
                          <a14:foregroundMark x1="63184" y1="30893" x2="63184" y2="30893"/>
                          <a14:foregroundMark x1="89258" y1="47438" x2="89258" y2="47438"/>
                          <a14:foregroundMark x1="89258" y1="47438" x2="89258" y2="47438"/>
                          <a14:foregroundMark x1="28125" y1="33821" x2="28125" y2="33821"/>
                          <a14:foregroundMark x1="28125" y1="33821" x2="28125" y2="33821"/>
                          <a14:foregroundMark x1="28809" y1="34407" x2="28809" y2="34407"/>
                          <a14:foregroundMark x1="28809" y1="34407" x2="28809" y2="34407"/>
                          <a14:foregroundMark x1="28711" y1="32064" x2="28711" y2="32064"/>
                          <a14:foregroundMark x1="28711" y1="32064" x2="28711" y2="32064"/>
                          <a14:foregroundMark x1="32813" y1="38507" x2="32813" y2="38507"/>
                          <a14:foregroundMark x1="32813" y1="38507" x2="32813" y2="38507"/>
                          <a14:foregroundMark x1="27930" y1="30893" x2="27930" y2="30893"/>
                          <a14:foregroundMark x1="27930" y1="30893" x2="27930" y2="30893"/>
                          <a14:foregroundMark x1="55957" y1="30015" x2="55957" y2="30015"/>
                          <a14:foregroundMark x1="55957" y1="30015" x2="55957" y2="30015"/>
                          <a14:foregroundMark x1="55469" y1="29722" x2="55469" y2="29722"/>
                          <a14:foregroundMark x1="55469" y1="29722" x2="55469" y2="29722"/>
                          <a14:foregroundMark x1="55566" y1="29283" x2="55566" y2="29283"/>
                          <a14:foregroundMark x1="55566" y1="29283" x2="55566" y2="29283"/>
                          <a14:foregroundMark x1="54980" y1="29283" x2="54980" y2="29283"/>
                          <a14:foregroundMark x1="54980" y1="29283" x2="54980" y2="29283"/>
                          <a14:foregroundMark x1="54004" y1="30015" x2="54004" y2="30015"/>
                          <a14:foregroundMark x1="54004" y1="30015" x2="54004" y2="30015"/>
                          <a14:foregroundMark x1="56543" y1="29575" x2="56543" y2="29575"/>
                          <a14:foregroundMark x1="56543" y1="29575" x2="56543" y2="29575"/>
                          <a14:foregroundMark x1="57227" y1="31479" x2="57227" y2="31479"/>
                          <a14:foregroundMark x1="57227" y1="31332" x2="57227" y2="31332"/>
                          <a14:foregroundMark x1="57129" y1="32357" x2="57129" y2="32357"/>
                          <a14:foregroundMark x1="57129" y1="32357" x2="57129" y2="32357"/>
                          <a14:foregroundMark x1="53809" y1="31772" x2="53809" y2="31772"/>
                          <a14:backgroundMark x1="52148" y1="31625" x2="52148" y2="31625"/>
                          <a14:backgroundMark x1="57910" y1="32650" x2="57910" y2="32650"/>
                          <a14:backgroundMark x1="52441" y1="33675" x2="52441" y2="33675"/>
                          <a14:backgroundMark x1="66406" y1="32504" x2="66406" y2="32504"/>
                          <a14:backgroundMark x1="65234" y1="34114" x2="65234" y2="34114"/>
                          <a14:backgroundMark x1="65723" y1="36310" x2="65723" y2="36310"/>
                          <a14:backgroundMark x1="71484" y1="38653" x2="71484" y2="38653"/>
                          <a14:backgroundMark x1="66016" y1="38067" x2="66016" y2="38067"/>
                          <a14:backgroundMark x1="65918" y1="39824" x2="65918" y2="39824"/>
                          <a14:backgroundMark x1="79785" y1="38653" x2="79785" y2="38653"/>
                          <a14:backgroundMark x1="31641" y1="28111" x2="31641" y2="28111"/>
                          <a14:backgroundMark x1="29883" y1="27379" x2="29883" y2="27379"/>
                          <a14:backgroundMark x1="29980" y1="27379" x2="29980" y2="27379"/>
                          <a14:backgroundMark x1="24316" y1="27965" x2="30957" y2="25183"/>
                          <a14:backgroundMark x1="17480" y1="38360" x2="17480" y2="38360"/>
                          <a14:backgroundMark x1="17480" y1="38360" x2="17480" y2="38360"/>
                          <a14:backgroundMark x1="32227" y1="34846" x2="32227" y2="34846"/>
                          <a14:backgroundMark x1="32227" y1="34846" x2="32227" y2="34846"/>
                          <a14:backgroundMark x1="30664" y1="38653" x2="30664" y2="38653"/>
                          <a14:backgroundMark x1="30664" y1="38653" x2="30664" y2="38653"/>
                          <a14:backgroundMark x1="74316" y1="39971" x2="74316" y2="39971"/>
                          <a14:backgroundMark x1="74316" y1="39971" x2="74316" y2="39971"/>
                          <a14:backgroundMark x1="89063" y1="40996" x2="89063" y2="40996"/>
                          <a14:backgroundMark x1="89063" y1="40996" x2="89063" y2="40996"/>
                          <a14:backgroundMark x1="42090" y1="28551" x2="42090" y2="28551"/>
                          <a14:backgroundMark x1="41016" y1="30747" x2="41016" y2="30747"/>
                          <a14:backgroundMark x1="41113" y1="31625" x2="41113" y2="31625"/>
                          <a14:backgroundMark x1="53711" y1="30600" x2="53711" y2="30600"/>
                          <a14:backgroundMark x1="53711" y1="30600" x2="53711" y2="30600"/>
                          <a14:backgroundMark x1="53906" y1="30161" x2="53906" y2="30161"/>
                          <a14:backgroundMark x1="54004" y1="29868" x2="54004" y2="29868"/>
                          <a14:backgroundMark x1="53418" y1="32650" x2="53418" y2="32650"/>
                        </a14:backgroundRemoval>
                      </a14:imgEffect>
                      <a14:imgEffect>
                        <a14:brightnessContrast contrast="2000"/>
                      </a14:imgEffect>
                    </a14:imgLayer>
                  </a14:imgProps>
                </a:ext>
              </a:extLst>
            </a:blip>
            <a:srcRect l="8063" t="26686" r="8340" b="9018"/>
            <a:stretch/>
          </p:blipFill>
          <p:spPr>
            <a:xfrm>
              <a:off x="2062480" y="1224280"/>
              <a:ext cx="8331199" cy="42739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14:cNvPr>
                <p14:cNvContentPartPr/>
                <p14:nvPr/>
              </p14:nvContentPartPr>
              <p14:xfrm>
                <a:off x="7298005" y="1359685"/>
                <a:ext cx="25956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8532" y="1350315"/>
                  <a:ext cx="278127" cy="1735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14:cNvPr>
                <p14:cNvContentPartPr/>
                <p14:nvPr/>
              </p14:nvContentPartPr>
              <p14:xfrm>
                <a:off x="6624805" y="1429525"/>
                <a:ext cx="327960" cy="17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5326" y="1420149"/>
                  <a:ext cx="346538" cy="198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14:cNvPr>
                <p14:cNvContentPartPr/>
                <p14:nvPr/>
              </p14:nvContentPartPr>
              <p14:xfrm>
                <a:off x="7447291" y="1365662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8291" y="13566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29038F-5112-BE4D-8755-324489803FB8}"/>
                </a:ext>
              </a:extLst>
            </p:cNvPr>
            <p:cNvGrpSpPr/>
            <p:nvPr/>
          </p:nvGrpSpPr>
          <p:grpSpPr>
            <a:xfrm>
              <a:off x="7288531" y="1366022"/>
              <a:ext cx="281384" cy="147960"/>
              <a:chOff x="7288531" y="1366022"/>
              <a:chExt cx="281384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14:cNvPr>
                  <p14:cNvContentPartPr/>
                  <p14:nvPr/>
                </p14:nvContentPartPr>
                <p14:xfrm>
                  <a:off x="7297755" y="1492095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88755" y="1483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14:cNvPr>
                  <p14:cNvContentPartPr/>
                  <p14:nvPr/>
                </p14:nvContentPartPr>
                <p14:xfrm>
                  <a:off x="7301355" y="1471575"/>
                  <a:ext cx="36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92355" y="1462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14:cNvPr>
                  <p14:cNvContentPartPr/>
                  <p14:nvPr/>
                </p14:nvContentPartPr>
                <p14:xfrm>
                  <a:off x="7564155" y="1443855"/>
                  <a:ext cx="360" cy="21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5155" y="1434855"/>
                    <a:ext cx="180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14:cNvPr>
                  <p14:cNvContentPartPr/>
                  <p14:nvPr/>
                </p14:nvContentPartPr>
                <p14:xfrm>
                  <a:off x="7568475" y="1464375"/>
                  <a:ext cx="720" cy="32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9475" y="1454250"/>
                    <a:ext cx="18360" cy="230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14:cNvPr>
                  <p14:cNvContentPartPr/>
                  <p14:nvPr/>
                </p14:nvContentPartPr>
                <p14:xfrm>
                  <a:off x="7569555" y="1480575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60555" y="1471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14:cNvPr>
                  <p14:cNvContentPartPr/>
                  <p14:nvPr/>
                </p14:nvContentPartPr>
                <p14:xfrm>
                  <a:off x="7415115" y="1368255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06115" y="1359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14:cNvPr>
                  <p14:cNvContentPartPr/>
                  <p14:nvPr/>
                </p14:nvContentPartPr>
                <p14:xfrm>
                  <a:off x="7451475" y="1373655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42475" y="1364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14:cNvPr>
                  <p14:cNvContentPartPr/>
                  <p14:nvPr/>
                </p14:nvContentPartPr>
                <p14:xfrm>
                  <a:off x="7434195" y="1366815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25195" y="1357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14:cNvPr>
                  <p14:cNvContentPartPr/>
                  <p14:nvPr/>
                </p14:nvContentPartPr>
                <p14:xfrm>
                  <a:off x="7465515" y="137473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56515" y="1365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14:cNvPr>
                  <p14:cNvContentPartPr/>
                  <p14:nvPr/>
                </p14:nvContentPartPr>
                <p14:xfrm>
                  <a:off x="7479555" y="138013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70555" y="1371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14:cNvPr>
                  <p14:cNvContentPartPr/>
                  <p14:nvPr/>
                </p14:nvContentPartPr>
                <p14:xfrm>
                  <a:off x="7524195" y="1396695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15195" y="13876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14:cNvPr>
                  <p14:cNvContentPartPr/>
                  <p14:nvPr/>
                </p14:nvContentPartPr>
                <p14:xfrm>
                  <a:off x="7537155" y="1403535"/>
                  <a:ext cx="10440" cy="43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27834" y="1394535"/>
                    <a:ext cx="2871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14:cNvPr>
                  <p14:cNvContentPartPr/>
                  <p14:nvPr/>
                </p14:nvContentPartPr>
                <p14:xfrm>
                  <a:off x="7288531" y="1366022"/>
                  <a:ext cx="177120" cy="147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279069" y="1356657"/>
                    <a:ext cx="195665" cy="16631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14:cNvPr>
                <p14:cNvContentPartPr/>
                <p14:nvPr/>
              </p14:nvContentPartPr>
              <p14:xfrm>
                <a:off x="6613035" y="1389855"/>
                <a:ext cx="363240" cy="16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3556" y="1380467"/>
                  <a:ext cx="381819" cy="1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14:cNvPr>
                <p14:cNvContentPartPr/>
                <p14:nvPr/>
              </p14:nvContentPartPr>
              <p14:xfrm>
                <a:off x="6911475" y="1436295"/>
                <a:ext cx="33840" cy="76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1969" y="1426898"/>
                  <a:ext cx="52471" cy="95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14:cNvPr>
                <p14:cNvContentPartPr/>
                <p14:nvPr/>
              </p14:nvContentPartPr>
              <p14:xfrm>
                <a:off x="6960075" y="1562655"/>
                <a:ext cx="144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1075" y="1553655"/>
                  <a:ext cx="19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14:cNvPr>
                <p14:cNvContentPartPr/>
                <p14:nvPr/>
              </p14:nvContentPartPr>
              <p14:xfrm>
                <a:off x="6964755" y="158065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5755" y="157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14:cNvPr>
                <p14:cNvContentPartPr/>
                <p14:nvPr/>
              </p14:nvContentPartPr>
              <p14:xfrm>
                <a:off x="6967995" y="1564095"/>
                <a:ext cx="32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7870" y="1554652"/>
                  <a:ext cx="23085" cy="41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14:cNvPr>
                <p14:cNvContentPartPr/>
                <p14:nvPr/>
              </p14:nvContentPartPr>
              <p14:xfrm>
                <a:off x="6620235" y="1631055"/>
                <a:ext cx="25560" cy="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0698" y="1625055"/>
                  <a:ext cx="44253" cy="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14:cNvPr>
                <p14:cNvContentPartPr/>
                <p14:nvPr/>
              </p14:nvContentPartPr>
              <p14:xfrm>
                <a:off x="6741331" y="1411742"/>
                <a:ext cx="2037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1845" y="1402362"/>
                  <a:ext cx="222353" cy="7166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12FD05-CA09-6C4E-9667-E4AE17D73FEC}"/>
                </a:ext>
              </a:extLst>
            </p:cNvPr>
            <p:cNvGrpSpPr/>
            <p:nvPr/>
          </p:nvGrpSpPr>
          <p:grpSpPr>
            <a:xfrm>
              <a:off x="6613395" y="1558335"/>
              <a:ext cx="26250" cy="65916"/>
              <a:chOff x="6613395" y="1558335"/>
              <a:chExt cx="26250" cy="6591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14:cNvPr>
                  <p14:cNvContentPartPr/>
                  <p14:nvPr/>
                </p14:nvContentPartPr>
                <p14:xfrm>
                  <a:off x="6615195" y="1616655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607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14:cNvPr>
                  <p14:cNvContentPartPr/>
                  <p14:nvPr/>
                </p14:nvContentPartPr>
                <p14:xfrm>
                  <a:off x="6613755" y="1608735"/>
                  <a:ext cx="36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99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14:cNvPr>
                  <p14:cNvContentPartPr/>
                  <p14:nvPr/>
                </p14:nvContentPartPr>
                <p14:xfrm>
                  <a:off x="6615195" y="1584255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575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14:cNvPr>
                  <p14:cNvContentPartPr/>
                  <p14:nvPr/>
                </p14:nvContentPartPr>
                <p14:xfrm>
                  <a:off x="6614475" y="1570935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5475" y="15619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14:cNvPr>
                  <p14:cNvContentPartPr/>
                  <p14:nvPr/>
                </p14:nvContentPartPr>
                <p14:xfrm>
                  <a:off x="6613395" y="1558335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395" y="1549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14:cNvPr>
                  <p14:cNvContentPartPr/>
                  <p14:nvPr/>
                </p14:nvContentPartPr>
                <p14:xfrm>
                  <a:off x="6639285" y="1623891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30285" y="161489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14:cNvPr>
                <p14:cNvContentPartPr/>
                <p14:nvPr/>
              </p14:nvContentPartPr>
              <p14:xfrm>
                <a:off x="5976885" y="1480251"/>
                <a:ext cx="67320" cy="74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7430" y="1470887"/>
                  <a:ext cx="85852" cy="9251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2CE7F0-F773-954F-A194-9F4E07EBBE86}"/>
                </a:ext>
              </a:extLst>
            </p:cNvPr>
            <p:cNvGrpSpPr/>
            <p:nvPr/>
          </p:nvGrpSpPr>
          <p:grpSpPr>
            <a:xfrm>
              <a:off x="6006765" y="1444885"/>
              <a:ext cx="336600" cy="87206"/>
              <a:chOff x="6006765" y="1444885"/>
              <a:chExt cx="336600" cy="8720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14:cNvPr>
                  <p14:cNvContentPartPr/>
                  <p14:nvPr/>
                </p14:nvContentPartPr>
                <p14:xfrm>
                  <a:off x="6254805" y="1473051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245805" y="146405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14:cNvPr>
                  <p14:cNvContentPartPr/>
                  <p14:nvPr/>
                </p14:nvContentPartPr>
                <p14:xfrm>
                  <a:off x="6271005" y="1473051"/>
                  <a:ext cx="60840" cy="590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261499" y="1463709"/>
                    <a:ext cx="79472" cy="77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14:cNvPr>
                  <p14:cNvContentPartPr/>
                  <p14:nvPr/>
                </p14:nvContentPartPr>
                <p14:xfrm>
                  <a:off x="6006765" y="1444885"/>
                  <a:ext cx="336600" cy="78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997289" y="1435496"/>
                    <a:ext cx="355174" cy="965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14:cNvPr>
                  <p14:cNvContentPartPr/>
                  <p14:nvPr/>
                </p14:nvContentPartPr>
                <p14:xfrm>
                  <a:off x="6317085" y="1507165"/>
                  <a:ext cx="2160" cy="190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308085" y="1497812"/>
                    <a:ext cx="19800" cy="3741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14:cNvPr>
                <p14:cNvContentPartPr/>
                <p14:nvPr/>
              </p14:nvContentPartPr>
              <p14:xfrm>
                <a:off x="5433285" y="1341925"/>
                <a:ext cx="49680" cy="3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23876" y="1332618"/>
                  <a:ext cx="68122" cy="5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14:cNvPr>
                <p14:cNvContentPartPr/>
                <p14:nvPr/>
              </p14:nvContentPartPr>
              <p14:xfrm>
                <a:off x="6639646" y="1444495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0646" y="143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7E3199C-8043-4943-8C5A-FEF0AE8D899D}"/>
              </a:ext>
            </a:extLst>
          </p:cNvPr>
          <p:cNvSpPr txBox="1"/>
          <p:nvPr/>
        </p:nvSpPr>
        <p:spPr>
          <a:xfrm>
            <a:off x="-350996" y="1121720"/>
            <a:ext cx="424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400" dirty="0">
                <a:solidFill>
                  <a:srgbClr val="11165D"/>
                </a:solidFill>
              </a:rPr>
            </a:br>
            <a:r>
              <a:rPr lang="en-US" sz="2800" dirty="0">
                <a:solidFill>
                  <a:srgbClr val="11165D"/>
                </a:solidFill>
                <a:latin typeface="Impact" panose="020B0806030902050204" pitchFamily="34" charset="0"/>
              </a:rPr>
              <a:t>THE MORNING STAR AND ST.MICHAEL STAR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1600" spc="300" dirty="0">
                <a:solidFill>
                  <a:srgbClr val="11165D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LONDON PROVINCE</a:t>
            </a:r>
            <a:endParaRPr lang="en-US" spc="300" dirty="0">
              <a:solidFill>
                <a:srgbClr val="11165D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79550-05D1-6B44-AC82-8C68C3E54729}"/>
              </a:ext>
            </a:extLst>
          </p:cNvPr>
          <p:cNvSpPr txBox="1"/>
          <p:nvPr/>
        </p:nvSpPr>
        <p:spPr>
          <a:xfrm>
            <a:off x="248299" y="2691380"/>
            <a:ext cx="2968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would like to welcome you to the warm embrace of this Family Church where; Loving God and loving one another is a cherished culture. Your peculiarity is treasured and integrated. Your spiritual life is built on the strong foundation of Faith and the power of the Holy Ghost.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F491D-C6FD-4A4B-9588-00BE0CB41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0" b="90776" l="9473" r="90723">
                        <a14:foregroundMark x1="9473" y1="70425" x2="9473" y2="70425"/>
                        <a14:foregroundMark x1="10059" y1="88580" x2="10059" y2="88580"/>
                        <a14:foregroundMark x1="12598" y1="90922" x2="12598" y2="90922"/>
                        <a14:foregroundMark x1="12695" y1="68082" x2="12695" y2="68082"/>
                        <a14:foregroundMark x1="15918" y1="43924" x2="15918" y2="43924"/>
                        <a14:foregroundMark x1="17188" y1="45827" x2="17188" y2="44656"/>
                        <a14:foregroundMark x1="16797" y1="45242" x2="15625" y2="41581"/>
                        <a14:foregroundMark x1="45508" y1="44070" x2="45508" y2="44070"/>
                        <a14:foregroundMark x1="54102" y1="44217" x2="54102" y2="44217"/>
                        <a14:foregroundMark x1="59180" y1="56369" x2="59180" y2="56369"/>
                        <a14:foregroundMark x1="63477" y1="44363" x2="63477" y2="44363"/>
                        <a14:foregroundMark x1="66602" y1="55783" x2="66602" y2="55783"/>
                        <a14:foregroundMark x1="69336" y1="44949" x2="69336" y2="44949"/>
                        <a14:foregroundMark x1="74902" y1="47438" x2="74902" y2="47438"/>
                        <a14:foregroundMark x1="79492" y1="46852" x2="79492" y2="46852"/>
                        <a14:foregroundMark x1="85352" y1="44217" x2="85352" y2="44217"/>
                        <a14:foregroundMark x1="89453" y1="52416" x2="89453" y2="52416"/>
                        <a14:foregroundMark x1="89746" y1="53148" x2="89746" y2="53148"/>
                        <a14:foregroundMark x1="90234" y1="68814" x2="90234" y2="68814"/>
                        <a14:foregroundMark x1="90625" y1="69253" x2="90625" y2="69253"/>
                        <a14:foregroundMark x1="90723" y1="70571" x2="90723" y2="70571"/>
                        <a14:foregroundMark x1="90332" y1="58565" x2="90332" y2="58565"/>
                        <a14:foregroundMark x1="83301" y1="33382" x2="83301" y2="33382"/>
                        <a14:foregroundMark x1="83301" y1="31040" x2="83301" y2="31040"/>
                        <a14:foregroundMark x1="84082" y1="34114" x2="84082" y2="34114"/>
                        <a14:foregroundMark x1="77930" y1="37189" x2="77930" y2="37189"/>
                        <a14:foregroundMark x1="77539" y1="36310" x2="77539" y2="36310"/>
                        <a14:foregroundMark x1="77051" y1="38214" x2="77051" y2="38214"/>
                        <a14:foregroundMark x1="68652" y1="36457" x2="69629" y2="34846"/>
                        <a14:foregroundMark x1="67578" y1="37775" x2="67578" y2="37775"/>
                        <a14:foregroundMark x1="70313" y1="35139" x2="70313" y2="35139"/>
                        <a14:foregroundMark x1="70313" y1="35139" x2="69727" y2="37482"/>
                        <a14:foregroundMark x1="66895" y1="38067" x2="70117" y2="37921"/>
                        <a14:foregroundMark x1="62109" y1="30747" x2="62109" y2="30747"/>
                        <a14:foregroundMark x1="61621" y1="32064" x2="61621" y2="32064"/>
                        <a14:foregroundMark x1="61621" y1="34553" x2="61621" y2="34553"/>
                        <a14:foregroundMark x1="60938" y1="35578" x2="60938" y2="35578"/>
                        <a14:foregroundMark x1="54492" y1="32650" x2="54492" y2="32650"/>
                        <a14:foregroundMark x1="55469" y1="31040" x2="55469" y2="31040"/>
                        <a14:foregroundMark x1="55176" y1="31332" x2="55176" y2="31332"/>
                        <a14:foregroundMark x1="54688" y1="31772" x2="55078" y2="32064"/>
                        <a14:foregroundMark x1="54980" y1="33236" x2="55273" y2="33236"/>
                        <a14:foregroundMark x1="55078" y1="34700" x2="55176" y2="34700"/>
                        <a14:foregroundMark x1="53711" y1="31040" x2="56250" y2="30454"/>
                        <a14:foregroundMark x1="53711" y1="30893" x2="57129" y2="30600"/>
                        <a14:foregroundMark x1="55176" y1="30893" x2="55176" y2="30893"/>
                        <a14:foregroundMark x1="54785" y1="29722" x2="54785" y2="29722"/>
                        <a14:foregroundMark x1="54980" y1="29868" x2="54980" y2="29868"/>
                        <a14:foregroundMark x1="56250" y1="29868" x2="56250" y2="29868"/>
                        <a14:foregroundMark x1="55859" y1="30015" x2="55859" y2="30015"/>
                        <a14:foregroundMark x1="55859" y1="30015" x2="55859" y2="30015"/>
                        <a14:foregroundMark x1="53516" y1="32650" x2="53516" y2="32650"/>
                        <a14:foregroundMark x1="53516" y1="32650" x2="53516" y2="32650"/>
                        <a14:foregroundMark x1="56934" y1="32357" x2="56934" y2="32357"/>
                        <a14:foregroundMark x1="56934" y1="32357" x2="56934" y2="32357"/>
                        <a14:foregroundMark x1="47656" y1="36603" x2="47949" y2="36750"/>
                        <a14:foregroundMark x1="48145" y1="36457" x2="48145" y2="36457"/>
                        <a14:foregroundMark x1="49316" y1="31040" x2="49316" y2="31040"/>
                        <a14:foregroundMark x1="49316" y1="31040" x2="49316" y2="31040"/>
                        <a14:foregroundMark x1="48340" y1="31040" x2="48340" y2="31040"/>
                        <a14:foregroundMark x1="48438" y1="31040" x2="48438" y2="31040"/>
                        <a14:foregroundMark x1="47754" y1="32211" x2="47754" y2="32211"/>
                        <a14:foregroundMark x1="47754" y1="32211" x2="47754" y2="32211"/>
                        <a14:foregroundMark x1="49902" y1="31772" x2="49902" y2="31772"/>
                        <a14:foregroundMark x1="49805" y1="31772" x2="49805" y2="31772"/>
                        <a14:foregroundMark x1="50098" y1="31772" x2="50098" y2="31772"/>
                        <a14:foregroundMark x1="50098" y1="31772" x2="50098" y2="31772"/>
                        <a14:foregroundMark x1="43164" y1="30893" x2="43164" y2="30893"/>
                        <a14:foregroundMark x1="43164" y1="30893" x2="43164" y2="30893"/>
                        <a14:foregroundMark x1="42969" y1="31040" x2="42969" y2="31040"/>
                        <a14:foregroundMark x1="43066" y1="31040" x2="43066" y2="31040"/>
                        <a14:foregroundMark x1="43164" y1="32504" x2="43164" y2="32504"/>
                        <a14:foregroundMark x1="43164" y1="32504" x2="43164" y2="32504"/>
                        <a14:foregroundMark x1="42676" y1="33675" x2="42676" y2="33675"/>
                        <a14:foregroundMark x1="42676" y1="33675" x2="42676" y2="33675"/>
                        <a14:foregroundMark x1="42383" y1="29868" x2="42383" y2="29868"/>
                        <a14:foregroundMark x1="42383" y1="29868" x2="42383" y2="29868"/>
                        <a14:foregroundMark x1="43164" y1="30161" x2="43164" y2="30161"/>
                        <a14:foregroundMark x1="43164" y1="30161" x2="43164" y2="30161"/>
                        <a14:foregroundMark x1="43164" y1="29722" x2="43164" y2="29722"/>
                        <a14:foregroundMark x1="43164" y1="29722" x2="43164" y2="29722"/>
                        <a14:foregroundMark x1="42285" y1="29722" x2="42285" y2="29722"/>
                        <a14:foregroundMark x1="42285" y1="29722" x2="42285" y2="29722"/>
                        <a14:foregroundMark x1="43066" y1="29429" x2="43066" y2="29429"/>
                        <a14:foregroundMark x1="43066" y1="29429" x2="43066" y2="29429"/>
                        <a14:foregroundMark x1="43457" y1="29575" x2="43457" y2="29575"/>
                        <a14:foregroundMark x1="43457" y1="29575" x2="43457" y2="29575"/>
                        <a14:foregroundMark x1="29102" y1="34993" x2="29102" y2="34993"/>
                        <a14:foregroundMark x1="29102" y1="34993" x2="29102" y2="34993"/>
                        <a14:foregroundMark x1="30273" y1="44949" x2="30469" y2="44949"/>
                        <a14:foregroundMark x1="30371" y1="44949" x2="30371" y2="44949"/>
                        <a14:foregroundMark x1="34766" y1="50220" x2="34766" y2="50220"/>
                        <a14:foregroundMark x1="34766" y1="50220" x2="34766" y2="50220"/>
                        <a14:foregroundMark x1="67871" y1="33968" x2="67871" y2="33968"/>
                        <a14:foregroundMark x1="67871" y1="33968" x2="67871" y2="33968"/>
                        <a14:foregroundMark x1="68262" y1="33089" x2="68262" y2="33089"/>
                        <a14:foregroundMark x1="68262" y1="33089" x2="68262" y2="33089"/>
                        <a14:foregroundMark x1="70410" y1="33529" x2="70410" y2="33529"/>
                        <a14:foregroundMark x1="70410" y1="33529" x2="70410" y2="33529"/>
                        <a14:foregroundMark x1="70703" y1="37042" x2="70703" y2="37042"/>
                        <a14:foregroundMark x1="70703" y1="37042" x2="70703" y2="37042"/>
                        <a14:foregroundMark x1="70996" y1="38799" x2="70996" y2="38799"/>
                        <a14:foregroundMark x1="70996" y1="38799" x2="70996" y2="38799"/>
                        <a14:foregroundMark x1="71289" y1="39092" x2="71289" y2="39092"/>
                        <a14:foregroundMark x1="71289" y1="39092" x2="71289" y2="39092"/>
                        <a14:foregroundMark x1="69824" y1="32211" x2="69824" y2="32211"/>
                        <a14:foregroundMark x1="69824" y1="32211" x2="69824" y2="32211"/>
                        <a14:foregroundMark x1="68359" y1="32064" x2="68359" y2="32064"/>
                        <a14:foregroundMark x1="68359" y1="32064" x2="68359" y2="32064"/>
                        <a14:foregroundMark x1="62109" y1="29283" x2="62109" y2="29283"/>
                        <a14:foregroundMark x1="62109" y1="29283" x2="62109" y2="29283"/>
                        <a14:foregroundMark x1="62598" y1="29722" x2="62598" y2="29722"/>
                        <a14:foregroundMark x1="62598" y1="29722" x2="62598" y2="29722"/>
                        <a14:foregroundMark x1="63086" y1="30307" x2="63086" y2="30307"/>
                        <a14:foregroundMark x1="63086" y1="30307" x2="63086" y2="30307"/>
                        <a14:foregroundMark x1="60938" y1="29722" x2="60938" y2="29722"/>
                        <a14:foregroundMark x1="60938" y1="29722" x2="60938" y2="29722"/>
                        <a14:foregroundMark x1="61816" y1="28843" x2="61816" y2="28843"/>
                        <a14:foregroundMark x1="61816" y1="28843" x2="61816" y2="28843"/>
                        <a14:foregroundMark x1="62598" y1="28990" x2="62598" y2="28990"/>
                        <a14:foregroundMark x1="62598" y1="28990" x2="62598" y2="28990"/>
                        <a14:foregroundMark x1="60742" y1="30015" x2="60742" y2="30015"/>
                        <a14:foregroundMark x1="60742" y1="30015" x2="60742" y2="30015"/>
                        <a14:foregroundMark x1="63184" y1="29722" x2="63184" y2="29722"/>
                        <a14:foregroundMark x1="63184" y1="29722" x2="63184" y2="29722"/>
                        <a14:foregroundMark x1="15918" y1="39824" x2="15918" y2="39824"/>
                        <a14:foregroundMark x1="15918" y1="39824" x2="15918" y2="39824"/>
                        <a14:foregroundMark x1="17188" y1="40849" x2="17188" y2="40849"/>
                        <a14:foregroundMark x1="17188" y1="40849" x2="17188" y2="40849"/>
                        <a14:foregroundMark x1="77441" y1="39239" x2="77441" y2="39239"/>
                        <a14:foregroundMark x1="78809" y1="38360" x2="78809" y2="38360"/>
                        <a14:foregroundMark x1="60547" y1="31040" x2="60547" y2="31040"/>
                        <a14:foregroundMark x1="60547" y1="31040" x2="60547" y2="31040"/>
                        <a14:foregroundMark x1="63184" y1="30893" x2="63184" y2="30893"/>
                        <a14:foregroundMark x1="63184" y1="30893" x2="63184" y2="30893"/>
                        <a14:foregroundMark x1="89258" y1="47438" x2="89258" y2="47438"/>
                        <a14:foregroundMark x1="89258" y1="47438" x2="89258" y2="47438"/>
                        <a14:foregroundMark x1="28125" y1="33821" x2="28125" y2="33821"/>
                        <a14:foregroundMark x1="28125" y1="33821" x2="28125" y2="33821"/>
                        <a14:foregroundMark x1="28809" y1="34407" x2="28809" y2="34407"/>
                        <a14:foregroundMark x1="28809" y1="34407" x2="28809" y2="34407"/>
                        <a14:foregroundMark x1="28711" y1="32064" x2="28711" y2="32064"/>
                        <a14:foregroundMark x1="28711" y1="32064" x2="28711" y2="32064"/>
                        <a14:foregroundMark x1="32813" y1="38507" x2="32813" y2="38507"/>
                        <a14:foregroundMark x1="32813" y1="38507" x2="32813" y2="38507"/>
                        <a14:foregroundMark x1="27930" y1="30893" x2="27930" y2="30893"/>
                        <a14:foregroundMark x1="27930" y1="30893" x2="27930" y2="30893"/>
                        <a14:backgroundMark x1="52148" y1="31625" x2="52148" y2="31625"/>
                        <a14:backgroundMark x1="57910" y1="32650" x2="57910" y2="32650"/>
                        <a14:backgroundMark x1="52441" y1="33675" x2="52441" y2="33675"/>
                        <a14:backgroundMark x1="66406" y1="32504" x2="66406" y2="32504"/>
                        <a14:backgroundMark x1="65234" y1="34114" x2="65234" y2="34114"/>
                        <a14:backgroundMark x1="65723" y1="36310" x2="65723" y2="36310"/>
                        <a14:backgroundMark x1="71484" y1="38653" x2="71484" y2="38653"/>
                        <a14:backgroundMark x1="66016" y1="38067" x2="66016" y2="38067"/>
                        <a14:backgroundMark x1="65918" y1="39824" x2="65918" y2="39824"/>
                        <a14:backgroundMark x1="79785" y1="38653" x2="79785" y2="38653"/>
                        <a14:backgroundMark x1="31641" y1="28111" x2="31641" y2="28111"/>
                        <a14:backgroundMark x1="29883" y1="27379" x2="29883" y2="27379"/>
                        <a14:backgroundMark x1="29980" y1="27379" x2="29980" y2="27379"/>
                        <a14:backgroundMark x1="24316" y1="27965" x2="30957" y2="25183"/>
                        <a14:backgroundMark x1="17480" y1="38360" x2="17480" y2="38360"/>
                        <a14:backgroundMark x1="17480" y1="38360" x2="17480" y2="38360"/>
                        <a14:backgroundMark x1="32227" y1="34846" x2="32227" y2="34846"/>
                        <a14:backgroundMark x1="32227" y1="34846" x2="32227" y2="34846"/>
                        <a14:backgroundMark x1="30664" y1="38653" x2="30664" y2="38653"/>
                        <a14:backgroundMark x1="30664" y1="38653" x2="30664" y2="38653"/>
                        <a14:backgroundMark x1="74316" y1="39971" x2="74316" y2="39971"/>
                        <a14:backgroundMark x1="74316" y1="39971" x2="74316" y2="39971"/>
                        <a14:backgroundMark x1="89063" y1="40996" x2="89063" y2="40996"/>
                        <a14:backgroundMark x1="89063" y1="40996" x2="89063" y2="40996"/>
                        <a14:backgroundMark x1="42090" y1="28551" x2="42090" y2="28551"/>
                        <a14:backgroundMark x1="41016" y1="30747" x2="41016" y2="30747"/>
                        <a14:backgroundMark x1="41113" y1="31625" x2="41113" y2="31625"/>
                      </a14:backgroundRemoval>
                    </a14:imgEffect>
                  </a14:imgLayer>
                </a14:imgProps>
              </a:ext>
            </a:extLst>
          </a:blip>
          <a:srcRect l="8138" t="27209" r="7856" b="8468"/>
          <a:stretch/>
        </p:blipFill>
        <p:spPr>
          <a:xfrm>
            <a:off x="1791730" y="1865871"/>
            <a:ext cx="8637373" cy="44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649F38-32D6-BB4F-9AD1-C5A13AEAA392}"/>
              </a:ext>
            </a:extLst>
          </p:cNvPr>
          <p:cNvGrpSpPr/>
          <p:nvPr/>
        </p:nvGrpSpPr>
        <p:grpSpPr>
          <a:xfrm>
            <a:off x="3669957" y="2347786"/>
            <a:ext cx="6748039" cy="1855805"/>
            <a:chOff x="5835754" y="2717654"/>
            <a:chExt cx="5601635" cy="14515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78C32A-F148-0B44-9F7B-E2557117E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754" y="2717654"/>
              <a:ext cx="1234182" cy="13732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1DFE3-38ED-5E48-B7C0-319F13D51A80}"/>
                </a:ext>
              </a:extLst>
            </p:cNvPr>
            <p:cNvSpPr txBox="1"/>
            <p:nvPr/>
          </p:nvSpPr>
          <p:spPr>
            <a:xfrm>
              <a:off x="7007757" y="3013681"/>
              <a:ext cx="4429632" cy="115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tima" panose="02000503060000020004" pitchFamily="2" charset="0"/>
                  <a:cs typeface="Arial" panose="020B0604020202020204" pitchFamily="34" charset="0"/>
                </a:rPr>
                <a:t> CHURCH OF THE</a:t>
              </a:r>
            </a:p>
            <a:p>
              <a:r>
                <a:rPr lang="en-US" sz="5400" b="1" dirty="0" err="1">
                  <a:solidFill>
                    <a:srgbClr val="002383"/>
                  </a:solidFill>
                  <a:latin typeface="APPLE CHANCERY" panose="03020702040506060504" pitchFamily="66" charset="-79"/>
                  <a:ea typeface="Helvetica Neue Condensed" panose="02000503000000020004" pitchFamily="2" charset="0"/>
                  <a:cs typeface="APPLE CHANCERY" panose="03020702040506060504" pitchFamily="66" charset="-79"/>
                </a:rPr>
                <a:t>Eso</a:t>
              </a:r>
              <a:r>
                <a:rPr lang="en-US" sz="5400" b="1" dirty="0">
                  <a:solidFill>
                    <a:srgbClr val="002383"/>
                  </a:solidFill>
                  <a:latin typeface="APPLE CHANCERY" panose="03020702040506060504" pitchFamily="66" charset="-79"/>
                  <a:ea typeface="Helvetica Neue Condensed" panose="02000503000000020004" pitchFamily="2" charset="0"/>
                  <a:cs typeface="APPLE CHANCERY" panose="03020702040506060504" pitchFamily="66" charset="-79"/>
                </a:rPr>
                <a:t> Morningstar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29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E92C-C645-8A42-B690-D825B76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17202-A36D-5545-AE7C-65434555B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08" b="13419"/>
          <a:stretch/>
        </p:blipFill>
        <p:spPr>
          <a:xfrm>
            <a:off x="3771900" y="2609850"/>
            <a:ext cx="4099354" cy="1418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C8FDE-6B26-D243-AE36-4C3E94769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08" b="13419"/>
          <a:stretch/>
        </p:blipFill>
        <p:spPr>
          <a:xfrm>
            <a:off x="2338516" y="4028303"/>
            <a:ext cx="4099354" cy="1418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334B9B-5BCA-1E48-AA16-5D2A33766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79" r="5457" b="16525"/>
          <a:stretch/>
        </p:blipFill>
        <p:spPr>
          <a:xfrm>
            <a:off x="2942343" y="5094375"/>
            <a:ext cx="6483803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98</Words>
  <Application>Microsoft Macintosh PowerPoint</Application>
  <PresentationFormat>Widescreen</PresentationFormat>
  <Paragraphs>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APPLE CHANCERY</vt:lpstr>
      <vt:lpstr>Arial</vt:lpstr>
      <vt:lpstr>Billabong</vt:lpstr>
      <vt:lpstr>Calibri</vt:lpstr>
      <vt:lpstr>Calibri Light</vt:lpstr>
      <vt:lpstr>Helvetica Neue Light</vt:lpstr>
      <vt:lpstr>Helvetica Neue Thin</vt:lpstr>
      <vt:lpstr>Impact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</dc:creator>
  <cp:lastModifiedBy>Steven Ha</cp:lastModifiedBy>
  <cp:revision>15</cp:revision>
  <dcterms:created xsi:type="dcterms:W3CDTF">2020-12-15T00:49:47Z</dcterms:created>
  <dcterms:modified xsi:type="dcterms:W3CDTF">2021-04-14T21:15:45Z</dcterms:modified>
</cp:coreProperties>
</file>